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92" r:id="rId2"/>
    <p:sldId id="257" r:id="rId3"/>
    <p:sldId id="287" r:id="rId4"/>
    <p:sldId id="305" r:id="rId5"/>
    <p:sldId id="306" r:id="rId6"/>
    <p:sldId id="289" r:id="rId7"/>
    <p:sldId id="309" r:id="rId8"/>
    <p:sldId id="308" r:id="rId9"/>
    <p:sldId id="310" r:id="rId10"/>
    <p:sldId id="314" r:id="rId11"/>
    <p:sldId id="311" r:id="rId12"/>
    <p:sldId id="291" r:id="rId13"/>
    <p:sldId id="304" r:id="rId14"/>
    <p:sldId id="313" r:id="rId15"/>
    <p:sldId id="312" r:id="rId16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Intro" id="{0E001235-A19A-4014-92FC-BF695B51E2CC}">
          <p14:sldIdLst>
            <p14:sldId id="292"/>
            <p14:sldId id="257"/>
          </p14:sldIdLst>
        </p14:section>
        <p14:section name="A Đạt" id="{1F954187-E5AA-4420-AAD8-34C9B283EB6E}">
          <p14:sldIdLst>
            <p14:sldId id="287"/>
            <p14:sldId id="305"/>
            <p14:sldId id="306"/>
            <p14:sldId id="289"/>
            <p14:sldId id="309"/>
          </p14:sldIdLst>
        </p14:section>
        <p14:section name="A Ân" id="{A173BEC2-5A8A-42FB-8173-9BB3D804F615}">
          <p14:sldIdLst>
            <p14:sldId id="308"/>
            <p14:sldId id="310"/>
            <p14:sldId id="314"/>
            <p14:sldId id="311"/>
          </p14:sldIdLst>
        </p14:section>
        <p14:section name="A Minh" id="{A98F631A-868E-4906-BBC5-5B5CD8B7E537}">
          <p14:sldIdLst>
            <p14:sldId id="291"/>
          </p14:sldIdLst>
        </p14:section>
        <p14:section name="Demo" id="{FFD0722E-4D37-47F9-9A24-42389C8E48D9}">
          <p14:sldIdLst>
            <p14:sldId id="304"/>
            <p14:sldId id="313"/>
            <p14:sldId id="3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icsqL5+np3Sk+z8EiOzNZwSd8Y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FD2"/>
    <a:srgbClr val="3791FF"/>
    <a:srgbClr val="33C7FB"/>
    <a:srgbClr val="004CA8"/>
    <a:srgbClr val="004AA4"/>
    <a:srgbClr val="0576FF"/>
    <a:srgbClr val="33CCCC"/>
    <a:srgbClr val="05B0ED"/>
    <a:srgbClr val="99E3FD"/>
    <a:srgbClr val="0061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52" y="11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EE72FD-E114-42BB-AB58-CE9928C2E193}" type="doc">
      <dgm:prSet loTypeId="urn:microsoft.com/office/officeart/2005/8/layout/hChevron3" loCatId="process" qsTypeId="urn:microsoft.com/office/officeart/2005/8/quickstyle/simple1" qsCatId="simple" csTypeId="urn:microsoft.com/office/officeart/2005/8/colors/accent1_3" csCatId="accent1" phldr="1"/>
      <dgm:spPr/>
    </dgm:pt>
    <dgm:pt modelId="{B6EE0DE1-D269-4B37-AFD2-A558CA3CFFE8}">
      <dgm:prSet phldrT="[Text]"/>
      <dgm:spPr>
        <a:solidFill>
          <a:srgbClr val="004CA8"/>
        </a:solidFill>
      </dgm:spPr>
      <dgm:t>
        <a:bodyPr/>
        <a:lstStyle/>
        <a:p>
          <a:r>
            <a:rPr lang="en-US">
              <a:latin typeface="Montserrat" pitchFamily="2" charset="0"/>
            </a:rPr>
            <a:t>Assignment</a:t>
          </a:r>
        </a:p>
      </dgm:t>
    </dgm:pt>
    <dgm:pt modelId="{F9366D8F-6975-4763-8981-073EC42FB27C}" type="parTrans" cxnId="{1A655BD8-9CD3-4417-9E40-4BC2129EDD08}">
      <dgm:prSet/>
      <dgm:spPr/>
      <dgm:t>
        <a:bodyPr/>
        <a:lstStyle/>
        <a:p>
          <a:endParaRPr lang="en-US"/>
        </a:p>
      </dgm:t>
    </dgm:pt>
    <dgm:pt modelId="{8D905B10-16FC-4F9F-8DEA-634A5DCDA638}" type="sibTrans" cxnId="{1A655BD8-9CD3-4417-9E40-4BC2129EDD08}">
      <dgm:prSet/>
      <dgm:spPr/>
      <dgm:t>
        <a:bodyPr/>
        <a:lstStyle/>
        <a:p>
          <a:endParaRPr lang="en-US"/>
        </a:p>
      </dgm:t>
    </dgm:pt>
    <dgm:pt modelId="{9752A47A-8C15-46EB-BAB1-B602829603A7}">
      <dgm:prSet phldrT="[Text]"/>
      <dgm:spPr>
        <a:solidFill>
          <a:srgbClr val="0576FF"/>
        </a:solidFill>
      </dgm:spPr>
      <dgm:t>
        <a:bodyPr/>
        <a:lstStyle/>
        <a:p>
          <a:r>
            <a:rPr lang="en-US">
              <a:latin typeface="Montserrat" pitchFamily="2" charset="0"/>
            </a:rPr>
            <a:t>Fix defect</a:t>
          </a:r>
        </a:p>
      </dgm:t>
    </dgm:pt>
    <dgm:pt modelId="{B623DE95-35F6-4C57-BFEF-A844565F285F}" type="parTrans" cxnId="{95867CC4-2357-4FE2-8402-7E1AD1C401F4}">
      <dgm:prSet/>
      <dgm:spPr/>
      <dgm:t>
        <a:bodyPr/>
        <a:lstStyle/>
        <a:p>
          <a:endParaRPr lang="en-US"/>
        </a:p>
      </dgm:t>
    </dgm:pt>
    <dgm:pt modelId="{DCC4369D-58C7-416F-B9E0-707B03CDCC0D}" type="sibTrans" cxnId="{95867CC4-2357-4FE2-8402-7E1AD1C401F4}">
      <dgm:prSet/>
      <dgm:spPr/>
      <dgm:t>
        <a:bodyPr/>
        <a:lstStyle/>
        <a:p>
          <a:endParaRPr lang="en-US"/>
        </a:p>
      </dgm:t>
    </dgm:pt>
    <dgm:pt modelId="{86A53AD4-8623-4DDD-A47E-AE36D63F9E73}">
      <dgm:prSet phldrT="[Text]"/>
      <dgm:spPr>
        <a:solidFill>
          <a:srgbClr val="3791FF"/>
        </a:solidFill>
      </dgm:spPr>
      <dgm:t>
        <a:bodyPr/>
        <a:lstStyle/>
        <a:p>
          <a:r>
            <a:rPr lang="en-US">
              <a:latin typeface="Montserrat" pitchFamily="2" charset="0"/>
            </a:rPr>
            <a:t>Report solution</a:t>
          </a:r>
        </a:p>
      </dgm:t>
    </dgm:pt>
    <dgm:pt modelId="{70258016-0850-4D53-861C-8D6D703BDCF8}" type="parTrans" cxnId="{E6AA6CD9-2A5C-46F5-A251-518709443DE6}">
      <dgm:prSet/>
      <dgm:spPr/>
      <dgm:t>
        <a:bodyPr/>
        <a:lstStyle/>
        <a:p>
          <a:endParaRPr lang="en-US"/>
        </a:p>
      </dgm:t>
    </dgm:pt>
    <dgm:pt modelId="{80541789-B2D7-4029-A95C-2D8AD32C3E7C}" type="sibTrans" cxnId="{E6AA6CD9-2A5C-46F5-A251-518709443DE6}">
      <dgm:prSet/>
      <dgm:spPr/>
      <dgm:t>
        <a:bodyPr/>
        <a:lstStyle/>
        <a:p>
          <a:endParaRPr lang="en-US"/>
        </a:p>
      </dgm:t>
    </dgm:pt>
    <dgm:pt modelId="{7D623578-67CA-44EB-82D1-EBCA5B4B4E08}">
      <dgm:prSet phldrT="[Text]"/>
      <dgm:spPr>
        <a:solidFill>
          <a:srgbClr val="005FD2"/>
        </a:solidFill>
      </dgm:spPr>
      <dgm:t>
        <a:bodyPr/>
        <a:lstStyle/>
        <a:p>
          <a:r>
            <a:rPr lang="en-US">
              <a:latin typeface="Montserrat" pitchFamily="2" charset="0"/>
            </a:rPr>
            <a:t>Schedule fixing</a:t>
          </a:r>
        </a:p>
      </dgm:t>
    </dgm:pt>
    <dgm:pt modelId="{3A78C95B-A976-451C-9843-E98AE919593E}" type="parTrans" cxnId="{DEAA275E-76F7-4153-B0F1-ADC669F7C838}">
      <dgm:prSet/>
      <dgm:spPr/>
      <dgm:t>
        <a:bodyPr/>
        <a:lstStyle/>
        <a:p>
          <a:endParaRPr lang="en-US"/>
        </a:p>
      </dgm:t>
    </dgm:pt>
    <dgm:pt modelId="{F565C422-6DCF-4CAC-9C89-2AA64B8B3DD4}" type="sibTrans" cxnId="{DEAA275E-76F7-4153-B0F1-ADC669F7C838}">
      <dgm:prSet/>
      <dgm:spPr/>
      <dgm:t>
        <a:bodyPr/>
        <a:lstStyle/>
        <a:p>
          <a:endParaRPr lang="en-US"/>
        </a:p>
      </dgm:t>
    </dgm:pt>
    <dgm:pt modelId="{A64614C1-5723-4C3E-9B09-4C4D9F7930B2}" type="pres">
      <dgm:prSet presAssocID="{65EE72FD-E114-42BB-AB58-CE9928C2E193}" presName="Name0" presStyleCnt="0">
        <dgm:presLayoutVars>
          <dgm:dir/>
          <dgm:resizeHandles val="exact"/>
        </dgm:presLayoutVars>
      </dgm:prSet>
      <dgm:spPr/>
    </dgm:pt>
    <dgm:pt modelId="{459CE4C1-889A-4225-B407-5F0D4D5A7AD3}" type="pres">
      <dgm:prSet presAssocID="{B6EE0DE1-D269-4B37-AFD2-A558CA3CFFE8}" presName="parTxOnly" presStyleLbl="node1" presStyleIdx="0" presStyleCnt="4">
        <dgm:presLayoutVars>
          <dgm:bulletEnabled val="1"/>
        </dgm:presLayoutVars>
      </dgm:prSet>
      <dgm:spPr/>
    </dgm:pt>
    <dgm:pt modelId="{81F6518F-F7B4-4058-9018-14B892EF0BB1}" type="pres">
      <dgm:prSet presAssocID="{8D905B10-16FC-4F9F-8DEA-634A5DCDA638}" presName="parSpace" presStyleCnt="0"/>
      <dgm:spPr/>
    </dgm:pt>
    <dgm:pt modelId="{01591C42-8284-4C51-8DC7-7FF852CC059B}" type="pres">
      <dgm:prSet presAssocID="{7D623578-67CA-44EB-82D1-EBCA5B4B4E08}" presName="parTxOnly" presStyleLbl="node1" presStyleIdx="1" presStyleCnt="4">
        <dgm:presLayoutVars>
          <dgm:bulletEnabled val="1"/>
        </dgm:presLayoutVars>
      </dgm:prSet>
      <dgm:spPr/>
    </dgm:pt>
    <dgm:pt modelId="{CE2890DE-596E-4AF3-9163-411FA8C0F865}" type="pres">
      <dgm:prSet presAssocID="{F565C422-6DCF-4CAC-9C89-2AA64B8B3DD4}" presName="parSpace" presStyleCnt="0"/>
      <dgm:spPr/>
    </dgm:pt>
    <dgm:pt modelId="{04E016E8-F4FB-42B2-9F97-CB8BC67C7022}" type="pres">
      <dgm:prSet presAssocID="{9752A47A-8C15-46EB-BAB1-B602829603A7}" presName="parTxOnly" presStyleLbl="node1" presStyleIdx="2" presStyleCnt="4">
        <dgm:presLayoutVars>
          <dgm:bulletEnabled val="1"/>
        </dgm:presLayoutVars>
      </dgm:prSet>
      <dgm:spPr/>
    </dgm:pt>
    <dgm:pt modelId="{FC599148-5DFA-496A-9B2B-CE43CDE282A6}" type="pres">
      <dgm:prSet presAssocID="{DCC4369D-58C7-416F-B9E0-707B03CDCC0D}" presName="parSpace" presStyleCnt="0"/>
      <dgm:spPr/>
    </dgm:pt>
    <dgm:pt modelId="{A80CA20A-C7E3-4F40-8D23-C1C5F99A1224}" type="pres">
      <dgm:prSet presAssocID="{86A53AD4-8623-4DDD-A47E-AE36D63F9E73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6B3F4F3E-D25C-4F97-BBB4-35447CD21E45}" type="presOf" srcId="{9752A47A-8C15-46EB-BAB1-B602829603A7}" destId="{04E016E8-F4FB-42B2-9F97-CB8BC67C7022}" srcOrd="0" destOrd="0" presId="urn:microsoft.com/office/officeart/2005/8/layout/hChevron3"/>
    <dgm:cxn modelId="{DEAA275E-76F7-4153-B0F1-ADC669F7C838}" srcId="{65EE72FD-E114-42BB-AB58-CE9928C2E193}" destId="{7D623578-67CA-44EB-82D1-EBCA5B4B4E08}" srcOrd="1" destOrd="0" parTransId="{3A78C95B-A976-451C-9843-E98AE919593E}" sibTransId="{F565C422-6DCF-4CAC-9C89-2AA64B8B3DD4}"/>
    <dgm:cxn modelId="{483CB376-420D-4015-80D4-7875D6E5CEDE}" type="presOf" srcId="{86A53AD4-8623-4DDD-A47E-AE36D63F9E73}" destId="{A80CA20A-C7E3-4F40-8D23-C1C5F99A1224}" srcOrd="0" destOrd="0" presId="urn:microsoft.com/office/officeart/2005/8/layout/hChevron3"/>
    <dgm:cxn modelId="{E3AD2696-6DC2-4D41-B0EE-835E29D1FDB3}" type="presOf" srcId="{65EE72FD-E114-42BB-AB58-CE9928C2E193}" destId="{A64614C1-5723-4C3E-9B09-4C4D9F7930B2}" srcOrd="0" destOrd="0" presId="urn:microsoft.com/office/officeart/2005/8/layout/hChevron3"/>
    <dgm:cxn modelId="{FCBA08B5-0D1F-40C8-AF3B-B0CCCB6C5BEA}" type="presOf" srcId="{7D623578-67CA-44EB-82D1-EBCA5B4B4E08}" destId="{01591C42-8284-4C51-8DC7-7FF852CC059B}" srcOrd="0" destOrd="0" presId="urn:microsoft.com/office/officeart/2005/8/layout/hChevron3"/>
    <dgm:cxn modelId="{95867CC4-2357-4FE2-8402-7E1AD1C401F4}" srcId="{65EE72FD-E114-42BB-AB58-CE9928C2E193}" destId="{9752A47A-8C15-46EB-BAB1-B602829603A7}" srcOrd="2" destOrd="0" parTransId="{B623DE95-35F6-4C57-BFEF-A844565F285F}" sibTransId="{DCC4369D-58C7-416F-B9E0-707B03CDCC0D}"/>
    <dgm:cxn modelId="{854D19D6-277D-4972-BD0D-C389B55252FB}" type="presOf" srcId="{B6EE0DE1-D269-4B37-AFD2-A558CA3CFFE8}" destId="{459CE4C1-889A-4225-B407-5F0D4D5A7AD3}" srcOrd="0" destOrd="0" presId="urn:microsoft.com/office/officeart/2005/8/layout/hChevron3"/>
    <dgm:cxn modelId="{1A655BD8-9CD3-4417-9E40-4BC2129EDD08}" srcId="{65EE72FD-E114-42BB-AB58-CE9928C2E193}" destId="{B6EE0DE1-D269-4B37-AFD2-A558CA3CFFE8}" srcOrd="0" destOrd="0" parTransId="{F9366D8F-6975-4763-8981-073EC42FB27C}" sibTransId="{8D905B10-16FC-4F9F-8DEA-634A5DCDA638}"/>
    <dgm:cxn modelId="{E6AA6CD9-2A5C-46F5-A251-518709443DE6}" srcId="{65EE72FD-E114-42BB-AB58-CE9928C2E193}" destId="{86A53AD4-8623-4DDD-A47E-AE36D63F9E73}" srcOrd="3" destOrd="0" parTransId="{70258016-0850-4D53-861C-8D6D703BDCF8}" sibTransId="{80541789-B2D7-4029-A95C-2D8AD32C3E7C}"/>
    <dgm:cxn modelId="{501CB1A8-9472-4E86-85F3-4287DA53D913}" type="presParOf" srcId="{A64614C1-5723-4C3E-9B09-4C4D9F7930B2}" destId="{459CE4C1-889A-4225-B407-5F0D4D5A7AD3}" srcOrd="0" destOrd="0" presId="urn:microsoft.com/office/officeart/2005/8/layout/hChevron3"/>
    <dgm:cxn modelId="{0764A127-0FAD-4C1C-9B8B-0C68BF02CC59}" type="presParOf" srcId="{A64614C1-5723-4C3E-9B09-4C4D9F7930B2}" destId="{81F6518F-F7B4-4058-9018-14B892EF0BB1}" srcOrd="1" destOrd="0" presId="urn:microsoft.com/office/officeart/2005/8/layout/hChevron3"/>
    <dgm:cxn modelId="{E192804A-D600-44C4-9AB6-3B207F6F0707}" type="presParOf" srcId="{A64614C1-5723-4C3E-9B09-4C4D9F7930B2}" destId="{01591C42-8284-4C51-8DC7-7FF852CC059B}" srcOrd="2" destOrd="0" presId="urn:microsoft.com/office/officeart/2005/8/layout/hChevron3"/>
    <dgm:cxn modelId="{7146F057-3417-45A8-8409-43A38109925D}" type="presParOf" srcId="{A64614C1-5723-4C3E-9B09-4C4D9F7930B2}" destId="{CE2890DE-596E-4AF3-9163-411FA8C0F865}" srcOrd="3" destOrd="0" presId="urn:microsoft.com/office/officeart/2005/8/layout/hChevron3"/>
    <dgm:cxn modelId="{307BB4BE-25C3-4BA8-8CA1-806AC47A93C4}" type="presParOf" srcId="{A64614C1-5723-4C3E-9B09-4C4D9F7930B2}" destId="{04E016E8-F4FB-42B2-9F97-CB8BC67C7022}" srcOrd="4" destOrd="0" presId="urn:microsoft.com/office/officeart/2005/8/layout/hChevron3"/>
    <dgm:cxn modelId="{81C2740A-3D33-4800-B295-BFD79BDEFEDB}" type="presParOf" srcId="{A64614C1-5723-4C3E-9B09-4C4D9F7930B2}" destId="{FC599148-5DFA-496A-9B2B-CE43CDE282A6}" srcOrd="5" destOrd="0" presId="urn:microsoft.com/office/officeart/2005/8/layout/hChevron3"/>
    <dgm:cxn modelId="{98A9B0C9-A1A1-41D5-932F-0C8BB12B7733}" type="presParOf" srcId="{A64614C1-5723-4C3E-9B09-4C4D9F7930B2}" destId="{A80CA20A-C7E3-4F40-8D23-C1C5F99A1224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9CE4C1-889A-4225-B407-5F0D4D5A7AD3}">
      <dsp:nvSpPr>
        <dsp:cNvPr id="0" name=""/>
        <dsp:cNvSpPr/>
      </dsp:nvSpPr>
      <dsp:spPr>
        <a:xfrm>
          <a:off x="1381" y="459335"/>
          <a:ext cx="1385762" cy="554305"/>
        </a:xfrm>
        <a:prstGeom prst="homePlate">
          <a:avLst/>
        </a:prstGeom>
        <a:solidFill>
          <a:srgbClr val="004CA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Montserrat" pitchFamily="2" charset="0"/>
            </a:rPr>
            <a:t>Assignment</a:t>
          </a:r>
        </a:p>
      </dsp:txBody>
      <dsp:txXfrm>
        <a:off x="1381" y="459335"/>
        <a:ext cx="1247186" cy="554305"/>
      </dsp:txXfrm>
    </dsp:sp>
    <dsp:sp modelId="{01591C42-8284-4C51-8DC7-7FF852CC059B}">
      <dsp:nvSpPr>
        <dsp:cNvPr id="0" name=""/>
        <dsp:cNvSpPr/>
      </dsp:nvSpPr>
      <dsp:spPr>
        <a:xfrm>
          <a:off x="1109991" y="459335"/>
          <a:ext cx="1385762" cy="554305"/>
        </a:xfrm>
        <a:prstGeom prst="chevron">
          <a:avLst/>
        </a:prstGeom>
        <a:solidFill>
          <a:srgbClr val="005FD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Montserrat" pitchFamily="2" charset="0"/>
            </a:rPr>
            <a:t>Schedule fixing</a:t>
          </a:r>
        </a:p>
      </dsp:txBody>
      <dsp:txXfrm>
        <a:off x="1387144" y="459335"/>
        <a:ext cx="831457" cy="554305"/>
      </dsp:txXfrm>
    </dsp:sp>
    <dsp:sp modelId="{04E016E8-F4FB-42B2-9F97-CB8BC67C7022}">
      <dsp:nvSpPr>
        <dsp:cNvPr id="0" name=""/>
        <dsp:cNvSpPr/>
      </dsp:nvSpPr>
      <dsp:spPr>
        <a:xfrm>
          <a:off x="2218601" y="459335"/>
          <a:ext cx="1385762" cy="554305"/>
        </a:xfrm>
        <a:prstGeom prst="chevron">
          <a:avLst/>
        </a:prstGeom>
        <a:solidFill>
          <a:srgbClr val="0576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Montserrat" pitchFamily="2" charset="0"/>
            </a:rPr>
            <a:t>Fix defect</a:t>
          </a:r>
        </a:p>
      </dsp:txBody>
      <dsp:txXfrm>
        <a:off x="2495754" y="459335"/>
        <a:ext cx="831457" cy="554305"/>
      </dsp:txXfrm>
    </dsp:sp>
    <dsp:sp modelId="{A80CA20A-C7E3-4F40-8D23-C1C5F99A1224}">
      <dsp:nvSpPr>
        <dsp:cNvPr id="0" name=""/>
        <dsp:cNvSpPr/>
      </dsp:nvSpPr>
      <dsp:spPr>
        <a:xfrm>
          <a:off x="3327211" y="459335"/>
          <a:ext cx="1385762" cy="554305"/>
        </a:xfrm>
        <a:prstGeom prst="chevron">
          <a:avLst/>
        </a:prstGeom>
        <a:solidFill>
          <a:srgbClr val="3791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Montserrat" pitchFamily="2" charset="0"/>
            </a:rPr>
            <a:t>Report solution</a:t>
          </a:r>
        </a:p>
      </dsp:txBody>
      <dsp:txXfrm>
        <a:off x="3604364" y="459335"/>
        <a:ext cx="831457" cy="5543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0477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6802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89418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898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18603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0761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8731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0047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6033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0031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7908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2759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0985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2032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3"/>
          <p:cNvSpPr txBox="1">
            <a:spLocks noGrp="1"/>
          </p:cNvSpPr>
          <p:nvPr>
            <p:ph type="title"/>
          </p:nvPr>
        </p:nvSpPr>
        <p:spPr>
          <a:xfrm>
            <a:off x="6816979" y="725169"/>
            <a:ext cx="3192779" cy="136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>
                <a:solidFill>
                  <a:srgbClr val="27A1D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3"/>
          <p:cNvSpPr txBox="1">
            <a:spLocks noGrp="1"/>
          </p:cNvSpPr>
          <p:nvPr>
            <p:ph type="body" idx="1"/>
          </p:nvPr>
        </p:nvSpPr>
        <p:spPr>
          <a:xfrm>
            <a:off x="4487417" y="1329689"/>
            <a:ext cx="6391275" cy="17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500" b="1" i="0">
                <a:solidFill>
                  <a:srgbClr val="D3EBF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3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1"/>
          <p:cNvSpPr txBox="1">
            <a:spLocks noGrp="1"/>
          </p:cNvSpPr>
          <p:nvPr>
            <p:ph type="title"/>
          </p:nvPr>
        </p:nvSpPr>
        <p:spPr>
          <a:xfrm>
            <a:off x="6816979" y="725169"/>
            <a:ext cx="3192779" cy="136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27A1D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1"/>
          <p:cNvSpPr txBox="1">
            <a:spLocks noGrp="1"/>
          </p:cNvSpPr>
          <p:nvPr>
            <p:ph type="body" idx="1"/>
          </p:nvPr>
        </p:nvSpPr>
        <p:spPr>
          <a:xfrm>
            <a:off x="4487417" y="1329689"/>
            <a:ext cx="6391275" cy="17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500" b="1" i="0" u="none" strike="noStrike" cap="none">
                <a:solidFill>
                  <a:srgbClr val="D3EBF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1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3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" name="Google Shape;10;p31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3059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387DD04-7B55-47EF-9662-5270D3A6A67A}"/>
              </a:ext>
            </a:extLst>
          </p:cNvPr>
          <p:cNvSpPr txBox="1"/>
          <p:nvPr/>
        </p:nvSpPr>
        <p:spPr>
          <a:xfrm>
            <a:off x="630884" y="2496918"/>
            <a:ext cx="5153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Montserrat SemiBold" panose="00000700000000000000" pitchFamily="2" charset="0"/>
              </a:rPr>
              <a:t>Defect management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BCCF5C-8AD0-418B-9188-E0B8F2ACC72F}"/>
              </a:ext>
            </a:extLst>
          </p:cNvPr>
          <p:cNvSpPr txBox="1"/>
          <p:nvPr/>
        </p:nvSpPr>
        <p:spPr>
          <a:xfrm>
            <a:off x="1661188" y="815709"/>
            <a:ext cx="2399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>
                    <a:lumMod val="95000"/>
                  </a:schemeClr>
                </a:solidFill>
                <a:latin typeface="Montserrat ExtraLight" panose="00000300000000000000" pitchFamily="2" charset="0"/>
              </a:rPr>
              <a:t>- Lab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1F3477-98CA-4F81-BB72-6DD5172C9570}"/>
              </a:ext>
            </a:extLst>
          </p:cNvPr>
          <p:cNvSpPr txBox="1"/>
          <p:nvPr/>
        </p:nvSpPr>
        <p:spPr>
          <a:xfrm>
            <a:off x="630884" y="3143249"/>
            <a:ext cx="735650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>
                <a:solidFill>
                  <a:srgbClr val="33C7FB"/>
                </a:solidFill>
                <a:latin typeface="Montserrat" panose="00000500000000000000" pitchFamily="2" charset="0"/>
              </a:rPr>
              <a:t>Jira software</a:t>
            </a:r>
            <a:endParaRPr lang="en-US" sz="8800">
              <a:solidFill>
                <a:srgbClr val="33C7FB"/>
              </a:solidFill>
              <a:effectLst/>
              <a:latin typeface="Montserrat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B7A76A-DC49-4948-AA8B-B361E773B12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2607011">
            <a:off x="9857630" y="4081839"/>
            <a:ext cx="3156130" cy="315613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6BE3DF-6CBA-4477-A0C0-F2740F812E84}"/>
              </a:ext>
            </a:extLst>
          </p:cNvPr>
          <p:cNvCxnSpPr>
            <a:cxnSpLocks/>
          </p:cNvCxnSpPr>
          <p:nvPr/>
        </p:nvCxnSpPr>
        <p:spPr>
          <a:xfrm>
            <a:off x="734260" y="1169789"/>
            <a:ext cx="356151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4DF7CE1-F027-447F-B999-C82A2CC3E065}"/>
              </a:ext>
            </a:extLst>
          </p:cNvPr>
          <p:cNvSpPr txBox="1"/>
          <p:nvPr/>
        </p:nvSpPr>
        <p:spPr>
          <a:xfrm>
            <a:off x="630884" y="800320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>
                <a:solidFill>
                  <a:srgbClr val="77C7E3"/>
                </a:solidFill>
                <a:effectLst/>
                <a:latin typeface="Montserrat" panose="00000500000000000000" pitchFamily="2" charset="0"/>
              </a:rPr>
              <a:t>SWT301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0A8C94-A9E8-7680-81BB-3590ED6062A7}"/>
              </a:ext>
            </a:extLst>
          </p:cNvPr>
          <p:cNvSpPr txBox="1"/>
          <p:nvPr/>
        </p:nvSpPr>
        <p:spPr>
          <a:xfrm>
            <a:off x="734260" y="5363350"/>
            <a:ext cx="3871681" cy="938719"/>
          </a:xfrm>
          <a:prstGeom prst="rect">
            <a:avLst/>
          </a:prstGeom>
          <a:noFill/>
          <a:effectLst>
            <a:outerShdw blurRad="508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>
                <a:solidFill>
                  <a:schemeClr val="bg1"/>
                </a:solidFill>
                <a:latin typeface="Montserrat Light" panose="00000400000000000000" pitchFamily="2" charset="0"/>
              </a:defRPr>
            </a:lvl1pPr>
          </a:lstStyle>
          <a:p>
            <a:pPr algn="l"/>
            <a:r>
              <a:rPr lang="en-US">
                <a:solidFill>
                  <a:srgbClr val="F8FCFE"/>
                </a:solidFill>
                <a:latin typeface="Montserrat" panose="00000500000000000000" pitchFamily="2" charset="0"/>
              </a:rPr>
              <a:t>Vu </a:t>
            </a:r>
            <a:r>
              <a:rPr lang="en-US" err="1">
                <a:solidFill>
                  <a:srgbClr val="F8FCFE"/>
                </a:solidFill>
                <a:latin typeface="Montserrat" panose="00000500000000000000" pitchFamily="2" charset="0"/>
              </a:rPr>
              <a:t>Thien</a:t>
            </a:r>
            <a:r>
              <a:rPr lang="en-US">
                <a:solidFill>
                  <a:srgbClr val="F8FCFE"/>
                </a:solidFill>
                <a:latin typeface="Montserrat" panose="00000500000000000000" pitchFamily="2" charset="0"/>
              </a:rPr>
              <a:t> An</a:t>
            </a:r>
          </a:p>
          <a:p>
            <a:pPr algn="l"/>
            <a:r>
              <a:rPr lang="en-US">
                <a:solidFill>
                  <a:srgbClr val="F8FCFE"/>
                </a:solidFill>
                <a:latin typeface="Montserrat" panose="00000500000000000000" pitchFamily="2" charset="0"/>
              </a:rPr>
              <a:t>Nguyen Phat </a:t>
            </a:r>
            <a:r>
              <a:rPr lang="en-US" err="1">
                <a:solidFill>
                  <a:srgbClr val="F8FCFE"/>
                </a:solidFill>
                <a:latin typeface="Montserrat" panose="00000500000000000000" pitchFamily="2" charset="0"/>
              </a:rPr>
              <a:t>Dat</a:t>
            </a:r>
            <a:endParaRPr lang="en-US">
              <a:solidFill>
                <a:srgbClr val="F8FCFE"/>
              </a:solidFill>
              <a:latin typeface="Montserrat" panose="00000500000000000000" pitchFamily="2" charset="0"/>
            </a:endParaRPr>
          </a:p>
          <a:p>
            <a:pPr algn="l"/>
            <a:r>
              <a:rPr lang="en-US">
                <a:solidFill>
                  <a:srgbClr val="F8FCFE"/>
                </a:solidFill>
                <a:latin typeface="Montserrat" panose="00000500000000000000" pitchFamily="2" charset="0"/>
              </a:rPr>
              <a:t>Nguyen Vi </a:t>
            </a:r>
            <a:r>
              <a:rPr lang="en-US" err="1">
                <a:solidFill>
                  <a:srgbClr val="F8FCFE"/>
                </a:solidFill>
                <a:latin typeface="Montserrat" panose="00000500000000000000" pitchFamily="2" charset="0"/>
              </a:rPr>
              <a:t>Khang</a:t>
            </a:r>
            <a:endParaRPr lang="en-US">
              <a:solidFill>
                <a:srgbClr val="F8FCFE"/>
              </a:solidFill>
              <a:latin typeface="Montserrat" panose="00000500000000000000" pitchFamily="2" charset="0"/>
            </a:endParaRPr>
          </a:p>
          <a:p>
            <a:pPr algn="l"/>
            <a:r>
              <a:rPr lang="en-US">
                <a:solidFill>
                  <a:srgbClr val="F8FCFE"/>
                </a:solidFill>
                <a:latin typeface="Montserrat" panose="00000500000000000000" pitchFamily="2" charset="0"/>
              </a:rPr>
              <a:t>Nguyen Dang Loc</a:t>
            </a:r>
          </a:p>
          <a:p>
            <a:pPr algn="l"/>
            <a:r>
              <a:rPr lang="en-US">
                <a:solidFill>
                  <a:srgbClr val="F8FCFE"/>
                </a:solidFill>
                <a:latin typeface="Montserrat" panose="00000500000000000000" pitchFamily="2" charset="0"/>
              </a:rPr>
              <a:t>Nguyen Hong Minh</a:t>
            </a:r>
          </a:p>
        </p:txBody>
      </p:sp>
    </p:spTree>
    <p:extLst>
      <p:ext uri="{BB962C8B-B14F-4D97-AF65-F5344CB8AC3E}">
        <p14:creationId xmlns:p14="http://schemas.microsoft.com/office/powerpoint/2010/main" val="2389470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137;p4">
            <a:extLst>
              <a:ext uri="{FF2B5EF4-FFF2-40B4-BE49-F238E27FC236}">
                <a16:creationId xmlns:a16="http://schemas.microsoft.com/office/drawing/2014/main" id="{2436B8D3-1EEB-43FB-A663-B08D73F91A5E}"/>
              </a:ext>
            </a:extLst>
          </p:cNvPr>
          <p:cNvSpPr/>
          <p:nvPr/>
        </p:nvSpPr>
        <p:spPr>
          <a:xfrm>
            <a:off x="8048625" y="-2530001"/>
            <a:ext cx="2910840" cy="2943225"/>
          </a:xfrm>
          <a:custGeom>
            <a:avLst/>
            <a:gdLst/>
            <a:ahLst/>
            <a:cxnLst/>
            <a:rect l="l" t="t" r="r" b="b"/>
            <a:pathLst>
              <a:path w="2910840" h="2943225" extrusionOk="0">
                <a:moveTo>
                  <a:pt x="28815" y="0"/>
                </a:moveTo>
                <a:lnTo>
                  <a:pt x="17073" y="0"/>
                </a:lnTo>
                <a:lnTo>
                  <a:pt x="11270" y="2159"/>
                </a:lnTo>
                <a:lnTo>
                  <a:pt x="6680" y="6731"/>
                </a:lnTo>
                <a:lnTo>
                  <a:pt x="1670" y="14220"/>
                </a:lnTo>
                <a:lnTo>
                  <a:pt x="0" y="22828"/>
                </a:lnTo>
                <a:lnTo>
                  <a:pt x="1670" y="31484"/>
                </a:lnTo>
                <a:lnTo>
                  <a:pt x="6680" y="39116"/>
                </a:lnTo>
                <a:lnTo>
                  <a:pt x="14306" y="44188"/>
                </a:lnTo>
                <a:lnTo>
                  <a:pt x="22944" y="45878"/>
                </a:lnTo>
                <a:lnTo>
                  <a:pt x="31582" y="44188"/>
                </a:lnTo>
                <a:lnTo>
                  <a:pt x="39208" y="39116"/>
                </a:lnTo>
                <a:lnTo>
                  <a:pt x="44218" y="31484"/>
                </a:lnTo>
                <a:lnTo>
                  <a:pt x="45888" y="22828"/>
                </a:lnTo>
                <a:lnTo>
                  <a:pt x="44218" y="14220"/>
                </a:lnTo>
                <a:lnTo>
                  <a:pt x="39208" y="6731"/>
                </a:lnTo>
                <a:lnTo>
                  <a:pt x="34619" y="2159"/>
                </a:lnTo>
                <a:lnTo>
                  <a:pt x="28815" y="0"/>
                </a:lnTo>
                <a:close/>
              </a:path>
              <a:path w="2910840" h="2943225" extrusionOk="0">
                <a:moveTo>
                  <a:pt x="134903" y="0"/>
                </a:moveTo>
                <a:lnTo>
                  <a:pt x="123156" y="0"/>
                </a:lnTo>
                <a:lnTo>
                  <a:pt x="117352" y="2159"/>
                </a:lnTo>
                <a:lnTo>
                  <a:pt x="112894" y="6731"/>
                </a:lnTo>
                <a:lnTo>
                  <a:pt x="107808" y="14220"/>
                </a:lnTo>
                <a:lnTo>
                  <a:pt x="106112" y="22828"/>
                </a:lnTo>
                <a:lnTo>
                  <a:pt x="107808" y="31484"/>
                </a:lnTo>
                <a:lnTo>
                  <a:pt x="112894" y="39116"/>
                </a:lnTo>
                <a:lnTo>
                  <a:pt x="120446" y="44188"/>
                </a:lnTo>
                <a:lnTo>
                  <a:pt x="129045" y="45878"/>
                </a:lnTo>
                <a:lnTo>
                  <a:pt x="137669" y="44188"/>
                </a:lnTo>
                <a:lnTo>
                  <a:pt x="145292" y="39116"/>
                </a:lnTo>
                <a:lnTo>
                  <a:pt x="150300" y="31484"/>
                </a:lnTo>
                <a:lnTo>
                  <a:pt x="151969" y="22828"/>
                </a:lnTo>
                <a:lnTo>
                  <a:pt x="150300" y="14220"/>
                </a:lnTo>
                <a:lnTo>
                  <a:pt x="145292" y="6731"/>
                </a:lnTo>
                <a:lnTo>
                  <a:pt x="140834" y="2159"/>
                </a:lnTo>
                <a:lnTo>
                  <a:pt x="134903" y="0"/>
                </a:lnTo>
                <a:close/>
              </a:path>
              <a:path w="2910840" h="2943225" extrusionOk="0">
                <a:moveTo>
                  <a:pt x="240986" y="0"/>
                </a:moveTo>
                <a:lnTo>
                  <a:pt x="229239" y="0"/>
                </a:lnTo>
                <a:lnTo>
                  <a:pt x="223308" y="2159"/>
                </a:lnTo>
                <a:lnTo>
                  <a:pt x="218850" y="6731"/>
                </a:lnTo>
                <a:lnTo>
                  <a:pt x="213843" y="14220"/>
                </a:lnTo>
                <a:lnTo>
                  <a:pt x="212173" y="22828"/>
                </a:lnTo>
                <a:lnTo>
                  <a:pt x="213843" y="31484"/>
                </a:lnTo>
                <a:lnTo>
                  <a:pt x="218850" y="39116"/>
                </a:lnTo>
                <a:lnTo>
                  <a:pt x="226495" y="44188"/>
                </a:lnTo>
                <a:lnTo>
                  <a:pt x="235165" y="45878"/>
                </a:lnTo>
                <a:lnTo>
                  <a:pt x="243809" y="44188"/>
                </a:lnTo>
                <a:lnTo>
                  <a:pt x="251375" y="39116"/>
                </a:lnTo>
                <a:lnTo>
                  <a:pt x="256390" y="31484"/>
                </a:lnTo>
                <a:lnTo>
                  <a:pt x="258062" y="22828"/>
                </a:lnTo>
                <a:lnTo>
                  <a:pt x="256390" y="14220"/>
                </a:lnTo>
                <a:lnTo>
                  <a:pt x="251375" y="6731"/>
                </a:lnTo>
                <a:lnTo>
                  <a:pt x="246917" y="2159"/>
                </a:lnTo>
                <a:lnTo>
                  <a:pt x="240986" y="0"/>
                </a:lnTo>
                <a:close/>
              </a:path>
              <a:path w="2910840" h="2943225" extrusionOk="0">
                <a:moveTo>
                  <a:pt x="347070" y="0"/>
                </a:moveTo>
                <a:lnTo>
                  <a:pt x="335322" y="0"/>
                </a:lnTo>
                <a:lnTo>
                  <a:pt x="329518" y="2159"/>
                </a:lnTo>
                <a:lnTo>
                  <a:pt x="325073" y="6731"/>
                </a:lnTo>
                <a:lnTo>
                  <a:pt x="319987" y="14220"/>
                </a:lnTo>
                <a:lnTo>
                  <a:pt x="318291" y="22828"/>
                </a:lnTo>
                <a:lnTo>
                  <a:pt x="319987" y="31484"/>
                </a:lnTo>
                <a:lnTo>
                  <a:pt x="325073" y="39116"/>
                </a:lnTo>
                <a:lnTo>
                  <a:pt x="332637" y="44188"/>
                </a:lnTo>
                <a:lnTo>
                  <a:pt x="341266" y="45878"/>
                </a:lnTo>
                <a:lnTo>
                  <a:pt x="349894" y="44188"/>
                </a:lnTo>
                <a:lnTo>
                  <a:pt x="357458" y="39116"/>
                </a:lnTo>
                <a:lnTo>
                  <a:pt x="362544" y="31484"/>
                </a:lnTo>
                <a:lnTo>
                  <a:pt x="364240" y="22828"/>
                </a:lnTo>
                <a:lnTo>
                  <a:pt x="362544" y="14220"/>
                </a:lnTo>
                <a:lnTo>
                  <a:pt x="357458" y="6731"/>
                </a:lnTo>
                <a:lnTo>
                  <a:pt x="353013" y="2159"/>
                </a:lnTo>
                <a:lnTo>
                  <a:pt x="347070" y="0"/>
                </a:lnTo>
                <a:close/>
              </a:path>
              <a:path w="2910840" h="2943225" extrusionOk="0">
                <a:moveTo>
                  <a:pt x="453292" y="0"/>
                </a:moveTo>
                <a:lnTo>
                  <a:pt x="441545" y="0"/>
                </a:lnTo>
                <a:lnTo>
                  <a:pt x="435601" y="2159"/>
                </a:lnTo>
                <a:lnTo>
                  <a:pt x="431156" y="6731"/>
                </a:lnTo>
                <a:lnTo>
                  <a:pt x="426070" y="14220"/>
                </a:lnTo>
                <a:lnTo>
                  <a:pt x="424374" y="22828"/>
                </a:lnTo>
                <a:lnTo>
                  <a:pt x="426070" y="31484"/>
                </a:lnTo>
                <a:lnTo>
                  <a:pt x="431156" y="39116"/>
                </a:lnTo>
                <a:lnTo>
                  <a:pt x="438720" y="44188"/>
                </a:lnTo>
                <a:lnTo>
                  <a:pt x="447349" y="45878"/>
                </a:lnTo>
                <a:lnTo>
                  <a:pt x="455977" y="44188"/>
                </a:lnTo>
                <a:lnTo>
                  <a:pt x="463541" y="39116"/>
                </a:lnTo>
                <a:lnTo>
                  <a:pt x="468556" y="31484"/>
                </a:lnTo>
                <a:lnTo>
                  <a:pt x="470228" y="22828"/>
                </a:lnTo>
                <a:lnTo>
                  <a:pt x="468556" y="14220"/>
                </a:lnTo>
                <a:lnTo>
                  <a:pt x="463541" y="6731"/>
                </a:lnTo>
                <a:lnTo>
                  <a:pt x="459096" y="2159"/>
                </a:lnTo>
                <a:lnTo>
                  <a:pt x="453292" y="0"/>
                </a:lnTo>
                <a:close/>
              </a:path>
              <a:path w="2910840" h="2943225" extrusionOk="0">
                <a:moveTo>
                  <a:pt x="559375" y="0"/>
                </a:moveTo>
                <a:lnTo>
                  <a:pt x="547628" y="0"/>
                </a:lnTo>
                <a:lnTo>
                  <a:pt x="541697" y="2159"/>
                </a:lnTo>
                <a:lnTo>
                  <a:pt x="537239" y="6731"/>
                </a:lnTo>
                <a:lnTo>
                  <a:pt x="532224" y="14220"/>
                </a:lnTo>
                <a:lnTo>
                  <a:pt x="530553" y="22828"/>
                </a:lnTo>
                <a:lnTo>
                  <a:pt x="532224" y="31484"/>
                </a:lnTo>
                <a:lnTo>
                  <a:pt x="537239" y="39116"/>
                </a:lnTo>
                <a:lnTo>
                  <a:pt x="544862" y="44188"/>
                </a:lnTo>
                <a:lnTo>
                  <a:pt x="553484" y="45878"/>
                </a:lnTo>
                <a:lnTo>
                  <a:pt x="562080" y="44188"/>
                </a:lnTo>
                <a:lnTo>
                  <a:pt x="569624" y="39116"/>
                </a:lnTo>
                <a:lnTo>
                  <a:pt x="574711" y="31484"/>
                </a:lnTo>
                <a:lnTo>
                  <a:pt x="576406" y="22828"/>
                </a:lnTo>
                <a:lnTo>
                  <a:pt x="574711" y="14220"/>
                </a:lnTo>
                <a:lnTo>
                  <a:pt x="569624" y="6731"/>
                </a:lnTo>
                <a:lnTo>
                  <a:pt x="565179" y="2159"/>
                </a:lnTo>
                <a:lnTo>
                  <a:pt x="559375" y="0"/>
                </a:lnTo>
                <a:close/>
              </a:path>
              <a:path w="2910840" h="2943225" extrusionOk="0">
                <a:moveTo>
                  <a:pt x="665459" y="0"/>
                </a:moveTo>
                <a:lnTo>
                  <a:pt x="653711" y="0"/>
                </a:lnTo>
                <a:lnTo>
                  <a:pt x="647907" y="2159"/>
                </a:lnTo>
                <a:lnTo>
                  <a:pt x="643322" y="6731"/>
                </a:lnTo>
                <a:lnTo>
                  <a:pt x="638315" y="14220"/>
                </a:lnTo>
                <a:lnTo>
                  <a:pt x="636645" y="22828"/>
                </a:lnTo>
                <a:lnTo>
                  <a:pt x="638315" y="31484"/>
                </a:lnTo>
                <a:lnTo>
                  <a:pt x="643322" y="39116"/>
                </a:lnTo>
                <a:lnTo>
                  <a:pt x="650948" y="44188"/>
                </a:lnTo>
                <a:lnTo>
                  <a:pt x="659585" y="45878"/>
                </a:lnTo>
                <a:lnTo>
                  <a:pt x="668222" y="44188"/>
                </a:lnTo>
                <a:lnTo>
                  <a:pt x="675847" y="39116"/>
                </a:lnTo>
                <a:lnTo>
                  <a:pt x="680862" y="31484"/>
                </a:lnTo>
                <a:lnTo>
                  <a:pt x="682534" y="22828"/>
                </a:lnTo>
                <a:lnTo>
                  <a:pt x="680862" y="14220"/>
                </a:lnTo>
                <a:lnTo>
                  <a:pt x="675847" y="6731"/>
                </a:lnTo>
                <a:lnTo>
                  <a:pt x="671262" y="2159"/>
                </a:lnTo>
                <a:lnTo>
                  <a:pt x="665459" y="0"/>
                </a:lnTo>
                <a:close/>
              </a:path>
              <a:path w="2910840" h="2943225" extrusionOk="0">
                <a:moveTo>
                  <a:pt x="771542" y="0"/>
                </a:moveTo>
                <a:lnTo>
                  <a:pt x="759794" y="0"/>
                </a:lnTo>
                <a:lnTo>
                  <a:pt x="753990" y="2159"/>
                </a:lnTo>
                <a:lnTo>
                  <a:pt x="749545" y="6731"/>
                </a:lnTo>
                <a:lnTo>
                  <a:pt x="744459" y="14220"/>
                </a:lnTo>
                <a:lnTo>
                  <a:pt x="742763" y="22828"/>
                </a:lnTo>
                <a:lnTo>
                  <a:pt x="744459" y="31484"/>
                </a:lnTo>
                <a:lnTo>
                  <a:pt x="749545" y="39116"/>
                </a:lnTo>
                <a:lnTo>
                  <a:pt x="757090" y="44188"/>
                </a:lnTo>
                <a:lnTo>
                  <a:pt x="765685" y="45878"/>
                </a:lnTo>
                <a:lnTo>
                  <a:pt x="774307" y="44188"/>
                </a:lnTo>
                <a:lnTo>
                  <a:pt x="781930" y="39116"/>
                </a:lnTo>
                <a:lnTo>
                  <a:pt x="786945" y="31484"/>
                </a:lnTo>
                <a:lnTo>
                  <a:pt x="788617" y="22828"/>
                </a:lnTo>
                <a:lnTo>
                  <a:pt x="786945" y="14220"/>
                </a:lnTo>
                <a:lnTo>
                  <a:pt x="781930" y="6731"/>
                </a:lnTo>
                <a:lnTo>
                  <a:pt x="777485" y="2159"/>
                </a:lnTo>
                <a:lnTo>
                  <a:pt x="771542" y="0"/>
                </a:lnTo>
                <a:close/>
              </a:path>
              <a:path w="2910840" h="2943225" extrusionOk="0">
                <a:moveTo>
                  <a:pt x="877625" y="0"/>
                </a:moveTo>
                <a:lnTo>
                  <a:pt x="865877" y="0"/>
                </a:lnTo>
                <a:lnTo>
                  <a:pt x="860073" y="2159"/>
                </a:lnTo>
                <a:lnTo>
                  <a:pt x="855489" y="6731"/>
                </a:lnTo>
                <a:lnTo>
                  <a:pt x="850481" y="14220"/>
                </a:lnTo>
                <a:lnTo>
                  <a:pt x="848812" y="22828"/>
                </a:lnTo>
                <a:lnTo>
                  <a:pt x="850481" y="31484"/>
                </a:lnTo>
                <a:lnTo>
                  <a:pt x="855489" y="39116"/>
                </a:lnTo>
                <a:lnTo>
                  <a:pt x="863133" y="44188"/>
                </a:lnTo>
                <a:lnTo>
                  <a:pt x="871803" y="45878"/>
                </a:lnTo>
                <a:lnTo>
                  <a:pt x="880447" y="44188"/>
                </a:lnTo>
                <a:lnTo>
                  <a:pt x="888013" y="39116"/>
                </a:lnTo>
                <a:lnTo>
                  <a:pt x="893100" y="31484"/>
                </a:lnTo>
                <a:lnTo>
                  <a:pt x="894795" y="22828"/>
                </a:lnTo>
                <a:lnTo>
                  <a:pt x="893100" y="14220"/>
                </a:lnTo>
                <a:lnTo>
                  <a:pt x="888013" y="6731"/>
                </a:lnTo>
                <a:lnTo>
                  <a:pt x="883568" y="2159"/>
                </a:lnTo>
                <a:lnTo>
                  <a:pt x="877625" y="0"/>
                </a:lnTo>
                <a:close/>
              </a:path>
              <a:path w="2910840" h="2943225" extrusionOk="0">
                <a:moveTo>
                  <a:pt x="983848" y="0"/>
                </a:moveTo>
                <a:lnTo>
                  <a:pt x="972100" y="0"/>
                </a:lnTo>
                <a:lnTo>
                  <a:pt x="966169" y="2159"/>
                </a:lnTo>
                <a:lnTo>
                  <a:pt x="961711" y="6731"/>
                </a:lnTo>
                <a:lnTo>
                  <a:pt x="956625" y="14220"/>
                </a:lnTo>
                <a:lnTo>
                  <a:pt x="954930" y="22828"/>
                </a:lnTo>
                <a:lnTo>
                  <a:pt x="956625" y="31484"/>
                </a:lnTo>
                <a:lnTo>
                  <a:pt x="961711" y="39116"/>
                </a:lnTo>
                <a:lnTo>
                  <a:pt x="969275" y="44188"/>
                </a:lnTo>
                <a:lnTo>
                  <a:pt x="977904" y="45878"/>
                </a:lnTo>
                <a:lnTo>
                  <a:pt x="986532" y="44188"/>
                </a:lnTo>
                <a:lnTo>
                  <a:pt x="994096" y="39116"/>
                </a:lnTo>
                <a:lnTo>
                  <a:pt x="999183" y="31484"/>
                </a:lnTo>
                <a:lnTo>
                  <a:pt x="1000878" y="22828"/>
                </a:lnTo>
                <a:lnTo>
                  <a:pt x="999183" y="14220"/>
                </a:lnTo>
                <a:lnTo>
                  <a:pt x="994096" y="6731"/>
                </a:lnTo>
                <a:lnTo>
                  <a:pt x="989651" y="2159"/>
                </a:lnTo>
                <a:lnTo>
                  <a:pt x="983848" y="0"/>
                </a:lnTo>
                <a:close/>
              </a:path>
              <a:path w="2910840" h="2943225" extrusionOk="0">
                <a:moveTo>
                  <a:pt x="1089931" y="0"/>
                </a:moveTo>
                <a:lnTo>
                  <a:pt x="1078183" y="0"/>
                </a:lnTo>
                <a:lnTo>
                  <a:pt x="1072252" y="2159"/>
                </a:lnTo>
                <a:lnTo>
                  <a:pt x="1067795" y="6731"/>
                </a:lnTo>
                <a:lnTo>
                  <a:pt x="1062787" y="14220"/>
                </a:lnTo>
                <a:lnTo>
                  <a:pt x="1061118" y="22828"/>
                </a:lnTo>
                <a:lnTo>
                  <a:pt x="1062787" y="31484"/>
                </a:lnTo>
                <a:lnTo>
                  <a:pt x="1067795" y="39116"/>
                </a:lnTo>
                <a:lnTo>
                  <a:pt x="1075359" y="44188"/>
                </a:lnTo>
                <a:lnTo>
                  <a:pt x="1083987" y="45878"/>
                </a:lnTo>
                <a:lnTo>
                  <a:pt x="1092616" y="44188"/>
                </a:lnTo>
                <a:lnTo>
                  <a:pt x="1100180" y="39116"/>
                </a:lnTo>
                <a:lnTo>
                  <a:pt x="1105194" y="31484"/>
                </a:lnTo>
                <a:lnTo>
                  <a:pt x="1106866" y="22828"/>
                </a:lnTo>
                <a:lnTo>
                  <a:pt x="1105194" y="14220"/>
                </a:lnTo>
                <a:lnTo>
                  <a:pt x="1100180" y="6731"/>
                </a:lnTo>
                <a:lnTo>
                  <a:pt x="1095735" y="2159"/>
                </a:lnTo>
                <a:lnTo>
                  <a:pt x="1089931" y="0"/>
                </a:lnTo>
                <a:close/>
              </a:path>
              <a:path w="2910840" h="2943225" extrusionOk="0">
                <a:moveTo>
                  <a:pt x="1196014" y="0"/>
                </a:moveTo>
                <a:lnTo>
                  <a:pt x="1184266" y="0"/>
                </a:lnTo>
                <a:lnTo>
                  <a:pt x="1178335" y="2159"/>
                </a:lnTo>
                <a:lnTo>
                  <a:pt x="1173878" y="6731"/>
                </a:lnTo>
                <a:lnTo>
                  <a:pt x="1168870" y="14220"/>
                </a:lnTo>
                <a:lnTo>
                  <a:pt x="1167201" y="22828"/>
                </a:lnTo>
                <a:lnTo>
                  <a:pt x="1168870" y="31484"/>
                </a:lnTo>
                <a:lnTo>
                  <a:pt x="1173878" y="39116"/>
                </a:lnTo>
                <a:lnTo>
                  <a:pt x="1181501" y="44188"/>
                </a:lnTo>
                <a:lnTo>
                  <a:pt x="1190124" y="45878"/>
                </a:lnTo>
                <a:lnTo>
                  <a:pt x="1198724" y="44188"/>
                </a:lnTo>
                <a:lnTo>
                  <a:pt x="1206275" y="39116"/>
                </a:lnTo>
                <a:lnTo>
                  <a:pt x="1211362" y="31484"/>
                </a:lnTo>
                <a:lnTo>
                  <a:pt x="1213057" y="22828"/>
                </a:lnTo>
                <a:lnTo>
                  <a:pt x="1211362" y="14220"/>
                </a:lnTo>
                <a:lnTo>
                  <a:pt x="1206275" y="6731"/>
                </a:lnTo>
                <a:lnTo>
                  <a:pt x="1201818" y="2159"/>
                </a:lnTo>
                <a:lnTo>
                  <a:pt x="1196014" y="0"/>
                </a:lnTo>
                <a:close/>
              </a:path>
              <a:path w="2910840" h="2943225" extrusionOk="0">
                <a:moveTo>
                  <a:pt x="1302071" y="0"/>
                </a:moveTo>
                <a:lnTo>
                  <a:pt x="1290387" y="0"/>
                </a:lnTo>
                <a:lnTo>
                  <a:pt x="1284545" y="2159"/>
                </a:lnTo>
                <a:lnTo>
                  <a:pt x="1279973" y="6731"/>
                </a:lnTo>
                <a:lnTo>
                  <a:pt x="1274973" y="14220"/>
                </a:lnTo>
                <a:lnTo>
                  <a:pt x="1273306" y="22828"/>
                </a:lnTo>
                <a:lnTo>
                  <a:pt x="1274973" y="31484"/>
                </a:lnTo>
                <a:lnTo>
                  <a:pt x="1279973" y="39116"/>
                </a:lnTo>
                <a:lnTo>
                  <a:pt x="1287589" y="44188"/>
                </a:lnTo>
                <a:lnTo>
                  <a:pt x="1296229" y="45878"/>
                </a:lnTo>
                <a:lnTo>
                  <a:pt x="1304869" y="44188"/>
                </a:lnTo>
                <a:lnTo>
                  <a:pt x="1312485" y="39116"/>
                </a:lnTo>
                <a:lnTo>
                  <a:pt x="1317486" y="31484"/>
                </a:lnTo>
                <a:lnTo>
                  <a:pt x="1319153" y="22828"/>
                </a:lnTo>
                <a:lnTo>
                  <a:pt x="1317486" y="14220"/>
                </a:lnTo>
                <a:lnTo>
                  <a:pt x="1312485" y="6731"/>
                </a:lnTo>
                <a:lnTo>
                  <a:pt x="1307913" y="2159"/>
                </a:lnTo>
                <a:lnTo>
                  <a:pt x="1302071" y="0"/>
                </a:lnTo>
                <a:close/>
              </a:path>
              <a:path w="2910840" h="2943225" extrusionOk="0">
                <a:moveTo>
                  <a:pt x="1408243" y="0"/>
                </a:moveTo>
                <a:lnTo>
                  <a:pt x="1396432" y="0"/>
                </a:lnTo>
                <a:lnTo>
                  <a:pt x="1390590" y="2159"/>
                </a:lnTo>
                <a:lnTo>
                  <a:pt x="1386145" y="6731"/>
                </a:lnTo>
                <a:lnTo>
                  <a:pt x="1381073" y="14220"/>
                </a:lnTo>
                <a:lnTo>
                  <a:pt x="1379383" y="22828"/>
                </a:lnTo>
                <a:lnTo>
                  <a:pt x="1381073" y="31484"/>
                </a:lnTo>
                <a:lnTo>
                  <a:pt x="1386145" y="39116"/>
                </a:lnTo>
                <a:lnTo>
                  <a:pt x="1393706" y="44188"/>
                </a:lnTo>
                <a:lnTo>
                  <a:pt x="1402338" y="45878"/>
                </a:lnTo>
                <a:lnTo>
                  <a:pt x="1410970" y="44188"/>
                </a:lnTo>
                <a:lnTo>
                  <a:pt x="1418530" y="39116"/>
                </a:lnTo>
                <a:lnTo>
                  <a:pt x="1423531" y="31484"/>
                </a:lnTo>
                <a:lnTo>
                  <a:pt x="1425198" y="22828"/>
                </a:lnTo>
                <a:lnTo>
                  <a:pt x="1423531" y="14220"/>
                </a:lnTo>
                <a:lnTo>
                  <a:pt x="1418530" y="6731"/>
                </a:lnTo>
                <a:lnTo>
                  <a:pt x="1414085" y="2159"/>
                </a:lnTo>
                <a:lnTo>
                  <a:pt x="1408243" y="0"/>
                </a:lnTo>
                <a:close/>
              </a:path>
              <a:path w="2910840" h="2943225" extrusionOk="0">
                <a:moveTo>
                  <a:pt x="1514288" y="0"/>
                </a:moveTo>
                <a:lnTo>
                  <a:pt x="1502477" y="0"/>
                </a:lnTo>
                <a:lnTo>
                  <a:pt x="1496762" y="2159"/>
                </a:lnTo>
                <a:lnTo>
                  <a:pt x="1492190" y="6731"/>
                </a:lnTo>
                <a:lnTo>
                  <a:pt x="1487118" y="14220"/>
                </a:lnTo>
                <a:lnTo>
                  <a:pt x="1485428" y="22828"/>
                </a:lnTo>
                <a:lnTo>
                  <a:pt x="1487118" y="31484"/>
                </a:lnTo>
                <a:lnTo>
                  <a:pt x="1492190" y="39116"/>
                </a:lnTo>
                <a:lnTo>
                  <a:pt x="1499824" y="44188"/>
                </a:lnTo>
                <a:lnTo>
                  <a:pt x="1508494" y="45878"/>
                </a:lnTo>
                <a:lnTo>
                  <a:pt x="1517140" y="44188"/>
                </a:lnTo>
                <a:lnTo>
                  <a:pt x="1524702" y="39116"/>
                </a:lnTo>
                <a:lnTo>
                  <a:pt x="1529775" y="31484"/>
                </a:lnTo>
                <a:lnTo>
                  <a:pt x="1531465" y="22828"/>
                </a:lnTo>
                <a:lnTo>
                  <a:pt x="1529775" y="14220"/>
                </a:lnTo>
                <a:lnTo>
                  <a:pt x="1524702" y="6731"/>
                </a:lnTo>
                <a:lnTo>
                  <a:pt x="1520257" y="2159"/>
                </a:lnTo>
                <a:lnTo>
                  <a:pt x="1514288" y="0"/>
                </a:lnTo>
                <a:close/>
              </a:path>
              <a:path w="2910840" h="2943225" extrusionOk="0">
                <a:moveTo>
                  <a:pt x="1620460" y="0"/>
                </a:moveTo>
                <a:lnTo>
                  <a:pt x="1608776" y="0"/>
                </a:lnTo>
                <a:lnTo>
                  <a:pt x="1602807" y="2159"/>
                </a:lnTo>
                <a:lnTo>
                  <a:pt x="1598362" y="6731"/>
                </a:lnTo>
                <a:lnTo>
                  <a:pt x="1593290" y="14220"/>
                </a:lnTo>
                <a:lnTo>
                  <a:pt x="1591600" y="22828"/>
                </a:lnTo>
                <a:lnTo>
                  <a:pt x="1593290" y="31484"/>
                </a:lnTo>
                <a:lnTo>
                  <a:pt x="1598362" y="39116"/>
                </a:lnTo>
                <a:lnTo>
                  <a:pt x="1605925" y="44188"/>
                </a:lnTo>
                <a:lnTo>
                  <a:pt x="1614571" y="45878"/>
                </a:lnTo>
                <a:lnTo>
                  <a:pt x="1623241" y="44188"/>
                </a:lnTo>
                <a:lnTo>
                  <a:pt x="1630874" y="39116"/>
                </a:lnTo>
                <a:lnTo>
                  <a:pt x="1635875" y="31484"/>
                </a:lnTo>
                <a:lnTo>
                  <a:pt x="1637542" y="22828"/>
                </a:lnTo>
                <a:lnTo>
                  <a:pt x="1635875" y="14220"/>
                </a:lnTo>
                <a:lnTo>
                  <a:pt x="1630874" y="6731"/>
                </a:lnTo>
                <a:lnTo>
                  <a:pt x="1626302" y="2159"/>
                </a:lnTo>
                <a:lnTo>
                  <a:pt x="1620460" y="0"/>
                </a:lnTo>
                <a:close/>
              </a:path>
              <a:path w="2910840" h="2943225" extrusionOk="0">
                <a:moveTo>
                  <a:pt x="1726632" y="0"/>
                </a:moveTo>
                <a:lnTo>
                  <a:pt x="1714821" y="0"/>
                </a:lnTo>
                <a:lnTo>
                  <a:pt x="1708852" y="2159"/>
                </a:lnTo>
                <a:lnTo>
                  <a:pt x="1704407" y="6731"/>
                </a:lnTo>
                <a:lnTo>
                  <a:pt x="1699407" y="14220"/>
                </a:lnTo>
                <a:lnTo>
                  <a:pt x="1697740" y="22828"/>
                </a:lnTo>
                <a:lnTo>
                  <a:pt x="1699407" y="31484"/>
                </a:lnTo>
                <a:lnTo>
                  <a:pt x="1704407" y="39116"/>
                </a:lnTo>
                <a:lnTo>
                  <a:pt x="1711968" y="44188"/>
                </a:lnTo>
                <a:lnTo>
                  <a:pt x="1720600" y="45878"/>
                </a:lnTo>
                <a:lnTo>
                  <a:pt x="1729232" y="44188"/>
                </a:lnTo>
                <a:lnTo>
                  <a:pt x="1736792" y="39116"/>
                </a:lnTo>
                <a:lnTo>
                  <a:pt x="1741865" y="31484"/>
                </a:lnTo>
                <a:lnTo>
                  <a:pt x="1743555" y="22828"/>
                </a:lnTo>
                <a:lnTo>
                  <a:pt x="1741865" y="14220"/>
                </a:lnTo>
                <a:lnTo>
                  <a:pt x="1736792" y="6731"/>
                </a:lnTo>
                <a:lnTo>
                  <a:pt x="1732347" y="2159"/>
                </a:lnTo>
                <a:lnTo>
                  <a:pt x="1726632" y="0"/>
                </a:lnTo>
                <a:close/>
              </a:path>
              <a:path w="2910840" h="2943225" extrusionOk="0">
                <a:moveTo>
                  <a:pt x="1832677" y="0"/>
                </a:moveTo>
                <a:lnTo>
                  <a:pt x="1820866" y="0"/>
                </a:lnTo>
                <a:lnTo>
                  <a:pt x="1815024" y="2159"/>
                </a:lnTo>
                <a:lnTo>
                  <a:pt x="1810579" y="6731"/>
                </a:lnTo>
                <a:lnTo>
                  <a:pt x="1805507" y="14220"/>
                </a:lnTo>
                <a:lnTo>
                  <a:pt x="1803817" y="22828"/>
                </a:lnTo>
                <a:lnTo>
                  <a:pt x="1805507" y="31484"/>
                </a:lnTo>
                <a:lnTo>
                  <a:pt x="1810579" y="39116"/>
                </a:lnTo>
                <a:lnTo>
                  <a:pt x="1818176" y="44188"/>
                </a:lnTo>
                <a:lnTo>
                  <a:pt x="1826772" y="45878"/>
                </a:lnTo>
                <a:lnTo>
                  <a:pt x="1835368" y="44188"/>
                </a:lnTo>
                <a:lnTo>
                  <a:pt x="1842964" y="39116"/>
                </a:lnTo>
                <a:lnTo>
                  <a:pt x="1848037" y="31484"/>
                </a:lnTo>
                <a:lnTo>
                  <a:pt x="1849727" y="22828"/>
                </a:lnTo>
                <a:lnTo>
                  <a:pt x="1848037" y="14220"/>
                </a:lnTo>
                <a:lnTo>
                  <a:pt x="1842964" y="6731"/>
                </a:lnTo>
                <a:lnTo>
                  <a:pt x="1838519" y="2159"/>
                </a:lnTo>
                <a:lnTo>
                  <a:pt x="1832677" y="0"/>
                </a:lnTo>
                <a:close/>
              </a:path>
              <a:path w="2910840" h="2943225" extrusionOk="0">
                <a:moveTo>
                  <a:pt x="1938722" y="0"/>
                </a:moveTo>
                <a:lnTo>
                  <a:pt x="1927038" y="0"/>
                </a:lnTo>
                <a:lnTo>
                  <a:pt x="1921196" y="2159"/>
                </a:lnTo>
                <a:lnTo>
                  <a:pt x="1916751" y="6731"/>
                </a:lnTo>
                <a:lnTo>
                  <a:pt x="1911679" y="14220"/>
                </a:lnTo>
                <a:lnTo>
                  <a:pt x="1909989" y="22828"/>
                </a:lnTo>
                <a:lnTo>
                  <a:pt x="1911679" y="31484"/>
                </a:lnTo>
                <a:lnTo>
                  <a:pt x="1916751" y="39116"/>
                </a:lnTo>
                <a:lnTo>
                  <a:pt x="1924294" y="44188"/>
                </a:lnTo>
                <a:lnTo>
                  <a:pt x="1932896" y="45878"/>
                </a:lnTo>
                <a:lnTo>
                  <a:pt x="1941522" y="44188"/>
                </a:lnTo>
                <a:lnTo>
                  <a:pt x="1949136" y="39116"/>
                </a:lnTo>
                <a:lnTo>
                  <a:pt x="1954137" y="31484"/>
                </a:lnTo>
                <a:lnTo>
                  <a:pt x="1955804" y="22828"/>
                </a:lnTo>
                <a:lnTo>
                  <a:pt x="1954137" y="14220"/>
                </a:lnTo>
                <a:lnTo>
                  <a:pt x="1949136" y="6731"/>
                </a:lnTo>
                <a:lnTo>
                  <a:pt x="1944691" y="2159"/>
                </a:lnTo>
                <a:lnTo>
                  <a:pt x="1938722" y="0"/>
                </a:lnTo>
                <a:close/>
              </a:path>
              <a:path w="2910840" h="2943225" extrusionOk="0">
                <a:moveTo>
                  <a:pt x="2044767" y="0"/>
                </a:moveTo>
                <a:lnTo>
                  <a:pt x="2033083" y="0"/>
                </a:lnTo>
                <a:lnTo>
                  <a:pt x="2027114" y="2159"/>
                </a:lnTo>
                <a:lnTo>
                  <a:pt x="2022669" y="6731"/>
                </a:lnTo>
                <a:lnTo>
                  <a:pt x="2017669" y="14220"/>
                </a:lnTo>
                <a:lnTo>
                  <a:pt x="2016002" y="22828"/>
                </a:lnTo>
                <a:lnTo>
                  <a:pt x="2017669" y="31484"/>
                </a:lnTo>
                <a:lnTo>
                  <a:pt x="2022669" y="39116"/>
                </a:lnTo>
                <a:lnTo>
                  <a:pt x="2030303" y="44188"/>
                </a:lnTo>
                <a:lnTo>
                  <a:pt x="2038973" y="45878"/>
                </a:lnTo>
                <a:lnTo>
                  <a:pt x="2047619" y="44188"/>
                </a:lnTo>
                <a:lnTo>
                  <a:pt x="2055181" y="39116"/>
                </a:lnTo>
                <a:lnTo>
                  <a:pt x="2060182" y="31484"/>
                </a:lnTo>
                <a:lnTo>
                  <a:pt x="2061849" y="22828"/>
                </a:lnTo>
                <a:lnTo>
                  <a:pt x="2060182" y="14220"/>
                </a:lnTo>
                <a:lnTo>
                  <a:pt x="2055181" y="6731"/>
                </a:lnTo>
                <a:lnTo>
                  <a:pt x="2050736" y="2159"/>
                </a:lnTo>
                <a:lnTo>
                  <a:pt x="2044767" y="0"/>
                </a:lnTo>
                <a:close/>
              </a:path>
              <a:path w="2910840" h="2943225" extrusionOk="0">
                <a:moveTo>
                  <a:pt x="2150939" y="0"/>
                </a:moveTo>
                <a:lnTo>
                  <a:pt x="2139128" y="0"/>
                </a:lnTo>
                <a:lnTo>
                  <a:pt x="2133413" y="2159"/>
                </a:lnTo>
                <a:lnTo>
                  <a:pt x="2128714" y="6731"/>
                </a:lnTo>
                <a:lnTo>
                  <a:pt x="2123714" y="14220"/>
                </a:lnTo>
                <a:lnTo>
                  <a:pt x="2122047" y="22828"/>
                </a:lnTo>
                <a:lnTo>
                  <a:pt x="2123714" y="31484"/>
                </a:lnTo>
                <a:lnTo>
                  <a:pt x="2128714" y="39116"/>
                </a:lnTo>
                <a:lnTo>
                  <a:pt x="2136404" y="44188"/>
                </a:lnTo>
                <a:lnTo>
                  <a:pt x="2145082" y="45878"/>
                </a:lnTo>
                <a:lnTo>
                  <a:pt x="2153735" y="44188"/>
                </a:lnTo>
                <a:lnTo>
                  <a:pt x="2161353" y="39116"/>
                </a:lnTo>
                <a:lnTo>
                  <a:pt x="2166426" y="31484"/>
                </a:lnTo>
                <a:lnTo>
                  <a:pt x="2168116" y="22828"/>
                </a:lnTo>
                <a:lnTo>
                  <a:pt x="2166426" y="14220"/>
                </a:lnTo>
                <a:lnTo>
                  <a:pt x="2161353" y="6731"/>
                </a:lnTo>
                <a:lnTo>
                  <a:pt x="2156908" y="2159"/>
                </a:lnTo>
                <a:lnTo>
                  <a:pt x="2150939" y="0"/>
                </a:lnTo>
                <a:close/>
              </a:path>
              <a:path w="2910840" h="2943225" extrusionOk="0">
                <a:moveTo>
                  <a:pt x="2257111" y="0"/>
                </a:moveTo>
                <a:lnTo>
                  <a:pt x="2245427" y="0"/>
                </a:lnTo>
                <a:lnTo>
                  <a:pt x="2239458" y="2159"/>
                </a:lnTo>
                <a:lnTo>
                  <a:pt x="2235013" y="6731"/>
                </a:lnTo>
                <a:lnTo>
                  <a:pt x="2229941" y="14220"/>
                </a:lnTo>
                <a:lnTo>
                  <a:pt x="2228251" y="22828"/>
                </a:lnTo>
                <a:lnTo>
                  <a:pt x="2229941" y="31484"/>
                </a:lnTo>
                <a:lnTo>
                  <a:pt x="2235013" y="39116"/>
                </a:lnTo>
                <a:lnTo>
                  <a:pt x="2242576" y="44188"/>
                </a:lnTo>
                <a:lnTo>
                  <a:pt x="2251222" y="45878"/>
                </a:lnTo>
                <a:lnTo>
                  <a:pt x="2259892" y="44188"/>
                </a:lnTo>
                <a:lnTo>
                  <a:pt x="2267525" y="39116"/>
                </a:lnTo>
                <a:lnTo>
                  <a:pt x="2272526" y="31484"/>
                </a:lnTo>
                <a:lnTo>
                  <a:pt x="2274193" y="22828"/>
                </a:lnTo>
                <a:lnTo>
                  <a:pt x="2272526" y="14220"/>
                </a:lnTo>
                <a:lnTo>
                  <a:pt x="2267525" y="6731"/>
                </a:lnTo>
                <a:lnTo>
                  <a:pt x="2262953" y="2159"/>
                </a:lnTo>
                <a:lnTo>
                  <a:pt x="2257111" y="0"/>
                </a:lnTo>
                <a:close/>
              </a:path>
              <a:path w="2910840" h="2943225" extrusionOk="0">
                <a:moveTo>
                  <a:pt x="2363156" y="0"/>
                </a:moveTo>
                <a:lnTo>
                  <a:pt x="2351472" y="0"/>
                </a:lnTo>
                <a:lnTo>
                  <a:pt x="2345503" y="2159"/>
                </a:lnTo>
                <a:lnTo>
                  <a:pt x="2341058" y="6731"/>
                </a:lnTo>
                <a:lnTo>
                  <a:pt x="2336058" y="14220"/>
                </a:lnTo>
                <a:lnTo>
                  <a:pt x="2334391" y="22828"/>
                </a:lnTo>
                <a:lnTo>
                  <a:pt x="2336058" y="31484"/>
                </a:lnTo>
                <a:lnTo>
                  <a:pt x="2341058" y="39116"/>
                </a:lnTo>
                <a:lnTo>
                  <a:pt x="2348619" y="44188"/>
                </a:lnTo>
                <a:lnTo>
                  <a:pt x="2357251" y="45878"/>
                </a:lnTo>
                <a:lnTo>
                  <a:pt x="2365883" y="44188"/>
                </a:lnTo>
                <a:lnTo>
                  <a:pt x="2373443" y="39116"/>
                </a:lnTo>
                <a:lnTo>
                  <a:pt x="2378516" y="31484"/>
                </a:lnTo>
                <a:lnTo>
                  <a:pt x="2380206" y="22828"/>
                </a:lnTo>
                <a:lnTo>
                  <a:pt x="2378516" y="14220"/>
                </a:lnTo>
                <a:lnTo>
                  <a:pt x="2373443" y="6731"/>
                </a:lnTo>
                <a:lnTo>
                  <a:pt x="2368998" y="2159"/>
                </a:lnTo>
                <a:lnTo>
                  <a:pt x="2363156" y="0"/>
                </a:lnTo>
                <a:close/>
              </a:path>
              <a:path w="2910840" h="2943225" extrusionOk="0">
                <a:moveTo>
                  <a:pt x="2469328" y="0"/>
                </a:moveTo>
                <a:lnTo>
                  <a:pt x="2457517" y="0"/>
                </a:lnTo>
                <a:lnTo>
                  <a:pt x="2451802" y="2159"/>
                </a:lnTo>
                <a:lnTo>
                  <a:pt x="2447103" y="6731"/>
                </a:lnTo>
                <a:lnTo>
                  <a:pt x="2442103" y="14220"/>
                </a:lnTo>
                <a:lnTo>
                  <a:pt x="2440436" y="22828"/>
                </a:lnTo>
                <a:lnTo>
                  <a:pt x="2442103" y="31484"/>
                </a:lnTo>
                <a:lnTo>
                  <a:pt x="2447103" y="39116"/>
                </a:lnTo>
                <a:lnTo>
                  <a:pt x="2454771" y="44188"/>
                </a:lnTo>
                <a:lnTo>
                  <a:pt x="2463391" y="45878"/>
                </a:lnTo>
                <a:lnTo>
                  <a:pt x="2471964" y="44188"/>
                </a:lnTo>
                <a:lnTo>
                  <a:pt x="2479488" y="39116"/>
                </a:lnTo>
                <a:lnTo>
                  <a:pt x="2484632" y="31484"/>
                </a:lnTo>
                <a:lnTo>
                  <a:pt x="2486346" y="22828"/>
                </a:lnTo>
                <a:lnTo>
                  <a:pt x="2484632" y="14220"/>
                </a:lnTo>
                <a:lnTo>
                  <a:pt x="2479488" y="6731"/>
                </a:lnTo>
                <a:lnTo>
                  <a:pt x="2475043" y="2159"/>
                </a:lnTo>
                <a:lnTo>
                  <a:pt x="2469328" y="0"/>
                </a:lnTo>
                <a:close/>
              </a:path>
              <a:path w="2910840" h="2943225" extrusionOk="0">
                <a:moveTo>
                  <a:pt x="2575373" y="0"/>
                </a:moveTo>
                <a:lnTo>
                  <a:pt x="2563689" y="0"/>
                </a:lnTo>
                <a:lnTo>
                  <a:pt x="2557847" y="2159"/>
                </a:lnTo>
                <a:lnTo>
                  <a:pt x="2553402" y="6731"/>
                </a:lnTo>
                <a:lnTo>
                  <a:pt x="2548330" y="14220"/>
                </a:lnTo>
                <a:lnTo>
                  <a:pt x="2546640" y="22828"/>
                </a:lnTo>
                <a:lnTo>
                  <a:pt x="2548330" y="31484"/>
                </a:lnTo>
                <a:lnTo>
                  <a:pt x="2553402" y="39116"/>
                </a:lnTo>
                <a:lnTo>
                  <a:pt x="2560945" y="44188"/>
                </a:lnTo>
                <a:lnTo>
                  <a:pt x="2569547" y="45878"/>
                </a:lnTo>
                <a:lnTo>
                  <a:pt x="2578173" y="44188"/>
                </a:lnTo>
                <a:lnTo>
                  <a:pt x="2585787" y="39116"/>
                </a:lnTo>
                <a:lnTo>
                  <a:pt x="2590788" y="31484"/>
                </a:lnTo>
                <a:lnTo>
                  <a:pt x="2592455" y="22828"/>
                </a:lnTo>
                <a:lnTo>
                  <a:pt x="2590788" y="14220"/>
                </a:lnTo>
                <a:lnTo>
                  <a:pt x="2585787" y="6731"/>
                </a:lnTo>
                <a:lnTo>
                  <a:pt x="2581342" y="2159"/>
                </a:lnTo>
                <a:lnTo>
                  <a:pt x="2575373" y="0"/>
                </a:lnTo>
                <a:close/>
              </a:path>
              <a:path w="2910840" h="2943225" extrusionOk="0">
                <a:moveTo>
                  <a:pt x="2681418" y="0"/>
                </a:moveTo>
                <a:lnTo>
                  <a:pt x="2669734" y="0"/>
                </a:lnTo>
                <a:lnTo>
                  <a:pt x="2663765" y="2159"/>
                </a:lnTo>
                <a:lnTo>
                  <a:pt x="2659320" y="6731"/>
                </a:lnTo>
                <a:lnTo>
                  <a:pt x="2654320" y="14220"/>
                </a:lnTo>
                <a:lnTo>
                  <a:pt x="2652653" y="22828"/>
                </a:lnTo>
                <a:lnTo>
                  <a:pt x="2654320" y="31484"/>
                </a:lnTo>
                <a:lnTo>
                  <a:pt x="2659320" y="39116"/>
                </a:lnTo>
                <a:lnTo>
                  <a:pt x="2666954" y="44188"/>
                </a:lnTo>
                <a:lnTo>
                  <a:pt x="2675624" y="45878"/>
                </a:lnTo>
                <a:lnTo>
                  <a:pt x="2684270" y="44188"/>
                </a:lnTo>
                <a:lnTo>
                  <a:pt x="2691832" y="39116"/>
                </a:lnTo>
                <a:lnTo>
                  <a:pt x="2696833" y="31484"/>
                </a:lnTo>
                <a:lnTo>
                  <a:pt x="2698500" y="22828"/>
                </a:lnTo>
                <a:lnTo>
                  <a:pt x="2696833" y="14220"/>
                </a:lnTo>
                <a:lnTo>
                  <a:pt x="2691832" y="6731"/>
                </a:lnTo>
                <a:lnTo>
                  <a:pt x="2687387" y="2159"/>
                </a:lnTo>
                <a:lnTo>
                  <a:pt x="2681418" y="0"/>
                </a:lnTo>
                <a:close/>
              </a:path>
              <a:path w="2910840" h="2943225" extrusionOk="0">
                <a:moveTo>
                  <a:pt x="2787590" y="0"/>
                </a:moveTo>
                <a:lnTo>
                  <a:pt x="2775779" y="0"/>
                </a:lnTo>
                <a:lnTo>
                  <a:pt x="2770064" y="2159"/>
                </a:lnTo>
                <a:lnTo>
                  <a:pt x="2765492" y="6731"/>
                </a:lnTo>
                <a:lnTo>
                  <a:pt x="2760420" y="14220"/>
                </a:lnTo>
                <a:lnTo>
                  <a:pt x="2758730" y="22828"/>
                </a:lnTo>
                <a:lnTo>
                  <a:pt x="2760420" y="31484"/>
                </a:lnTo>
                <a:lnTo>
                  <a:pt x="2765492" y="39116"/>
                </a:lnTo>
                <a:lnTo>
                  <a:pt x="2773106" y="44188"/>
                </a:lnTo>
                <a:lnTo>
                  <a:pt x="2781733" y="45878"/>
                </a:lnTo>
                <a:lnTo>
                  <a:pt x="2790335" y="44188"/>
                </a:lnTo>
                <a:lnTo>
                  <a:pt x="2797877" y="39116"/>
                </a:lnTo>
                <a:lnTo>
                  <a:pt x="2803021" y="31484"/>
                </a:lnTo>
                <a:lnTo>
                  <a:pt x="2804735" y="22828"/>
                </a:lnTo>
                <a:lnTo>
                  <a:pt x="2803021" y="14220"/>
                </a:lnTo>
                <a:lnTo>
                  <a:pt x="2797877" y="6731"/>
                </a:lnTo>
                <a:lnTo>
                  <a:pt x="2793432" y="2159"/>
                </a:lnTo>
                <a:lnTo>
                  <a:pt x="2787590" y="0"/>
                </a:lnTo>
                <a:close/>
              </a:path>
              <a:path w="2910840" h="2943225" extrusionOk="0">
                <a:moveTo>
                  <a:pt x="2893762" y="0"/>
                </a:moveTo>
                <a:lnTo>
                  <a:pt x="2882078" y="0"/>
                </a:lnTo>
                <a:lnTo>
                  <a:pt x="2876109" y="2159"/>
                </a:lnTo>
                <a:lnTo>
                  <a:pt x="2871664" y="6731"/>
                </a:lnTo>
                <a:lnTo>
                  <a:pt x="2866592" y="14220"/>
                </a:lnTo>
                <a:lnTo>
                  <a:pt x="2864902" y="22828"/>
                </a:lnTo>
                <a:lnTo>
                  <a:pt x="2866592" y="31484"/>
                </a:lnTo>
                <a:lnTo>
                  <a:pt x="2871664" y="39116"/>
                </a:lnTo>
                <a:lnTo>
                  <a:pt x="2879227" y="44188"/>
                </a:lnTo>
                <a:lnTo>
                  <a:pt x="2887873" y="45878"/>
                </a:lnTo>
                <a:lnTo>
                  <a:pt x="2896543" y="44188"/>
                </a:lnTo>
                <a:lnTo>
                  <a:pt x="2904176" y="39116"/>
                </a:lnTo>
                <a:lnTo>
                  <a:pt x="2909177" y="31484"/>
                </a:lnTo>
                <a:lnTo>
                  <a:pt x="2910844" y="22828"/>
                </a:lnTo>
                <a:lnTo>
                  <a:pt x="2909177" y="14220"/>
                </a:lnTo>
                <a:lnTo>
                  <a:pt x="2904176" y="6731"/>
                </a:lnTo>
                <a:lnTo>
                  <a:pt x="2899604" y="2159"/>
                </a:lnTo>
                <a:lnTo>
                  <a:pt x="2893762" y="0"/>
                </a:lnTo>
                <a:close/>
              </a:path>
              <a:path w="2910840" h="2943225" extrusionOk="0">
                <a:moveTo>
                  <a:pt x="28815" y="111379"/>
                </a:moveTo>
                <a:lnTo>
                  <a:pt x="17073" y="111379"/>
                </a:lnTo>
                <a:lnTo>
                  <a:pt x="11270" y="113665"/>
                </a:lnTo>
                <a:lnTo>
                  <a:pt x="6680" y="118110"/>
                </a:lnTo>
                <a:lnTo>
                  <a:pt x="1670" y="125706"/>
                </a:lnTo>
                <a:lnTo>
                  <a:pt x="0" y="134302"/>
                </a:lnTo>
                <a:lnTo>
                  <a:pt x="1670" y="142898"/>
                </a:lnTo>
                <a:lnTo>
                  <a:pt x="6680" y="150495"/>
                </a:lnTo>
                <a:lnTo>
                  <a:pt x="14306" y="155567"/>
                </a:lnTo>
                <a:lnTo>
                  <a:pt x="22944" y="157257"/>
                </a:lnTo>
                <a:lnTo>
                  <a:pt x="31582" y="155567"/>
                </a:lnTo>
                <a:lnTo>
                  <a:pt x="39208" y="150495"/>
                </a:lnTo>
                <a:lnTo>
                  <a:pt x="44218" y="142898"/>
                </a:lnTo>
                <a:lnTo>
                  <a:pt x="45888" y="134302"/>
                </a:lnTo>
                <a:lnTo>
                  <a:pt x="44218" y="125706"/>
                </a:lnTo>
                <a:lnTo>
                  <a:pt x="39208" y="118110"/>
                </a:lnTo>
                <a:lnTo>
                  <a:pt x="34619" y="113665"/>
                </a:lnTo>
                <a:lnTo>
                  <a:pt x="28815" y="111379"/>
                </a:lnTo>
                <a:close/>
              </a:path>
              <a:path w="2910840" h="2943225" extrusionOk="0">
                <a:moveTo>
                  <a:pt x="134903" y="111379"/>
                </a:moveTo>
                <a:lnTo>
                  <a:pt x="123156" y="111379"/>
                </a:lnTo>
                <a:lnTo>
                  <a:pt x="117352" y="113665"/>
                </a:lnTo>
                <a:lnTo>
                  <a:pt x="112894" y="118110"/>
                </a:lnTo>
                <a:lnTo>
                  <a:pt x="107808" y="125706"/>
                </a:lnTo>
                <a:lnTo>
                  <a:pt x="106112" y="134302"/>
                </a:lnTo>
                <a:lnTo>
                  <a:pt x="107808" y="142898"/>
                </a:lnTo>
                <a:lnTo>
                  <a:pt x="112894" y="150495"/>
                </a:lnTo>
                <a:lnTo>
                  <a:pt x="120446" y="155567"/>
                </a:lnTo>
                <a:lnTo>
                  <a:pt x="129045" y="157257"/>
                </a:lnTo>
                <a:lnTo>
                  <a:pt x="137669" y="155567"/>
                </a:lnTo>
                <a:lnTo>
                  <a:pt x="145292" y="150495"/>
                </a:lnTo>
                <a:lnTo>
                  <a:pt x="150300" y="142898"/>
                </a:lnTo>
                <a:lnTo>
                  <a:pt x="151969" y="134302"/>
                </a:lnTo>
                <a:lnTo>
                  <a:pt x="150300" y="125706"/>
                </a:lnTo>
                <a:lnTo>
                  <a:pt x="145292" y="118110"/>
                </a:lnTo>
                <a:lnTo>
                  <a:pt x="140834" y="113665"/>
                </a:lnTo>
                <a:lnTo>
                  <a:pt x="134903" y="111379"/>
                </a:lnTo>
                <a:close/>
              </a:path>
              <a:path w="2910840" h="2943225" extrusionOk="0">
                <a:moveTo>
                  <a:pt x="240986" y="111379"/>
                </a:moveTo>
                <a:lnTo>
                  <a:pt x="229239" y="111379"/>
                </a:lnTo>
                <a:lnTo>
                  <a:pt x="223308" y="113665"/>
                </a:lnTo>
                <a:lnTo>
                  <a:pt x="218850" y="118110"/>
                </a:lnTo>
                <a:lnTo>
                  <a:pt x="213843" y="125706"/>
                </a:lnTo>
                <a:lnTo>
                  <a:pt x="212173" y="134302"/>
                </a:lnTo>
                <a:lnTo>
                  <a:pt x="213843" y="142898"/>
                </a:lnTo>
                <a:lnTo>
                  <a:pt x="218850" y="150495"/>
                </a:lnTo>
                <a:lnTo>
                  <a:pt x="226495" y="155567"/>
                </a:lnTo>
                <a:lnTo>
                  <a:pt x="235165" y="157257"/>
                </a:lnTo>
                <a:lnTo>
                  <a:pt x="243809" y="155567"/>
                </a:lnTo>
                <a:lnTo>
                  <a:pt x="251375" y="150495"/>
                </a:lnTo>
                <a:lnTo>
                  <a:pt x="256390" y="142898"/>
                </a:lnTo>
                <a:lnTo>
                  <a:pt x="258062" y="134302"/>
                </a:lnTo>
                <a:lnTo>
                  <a:pt x="256390" y="125706"/>
                </a:lnTo>
                <a:lnTo>
                  <a:pt x="251375" y="118110"/>
                </a:lnTo>
                <a:lnTo>
                  <a:pt x="246917" y="113665"/>
                </a:lnTo>
                <a:lnTo>
                  <a:pt x="240986" y="111379"/>
                </a:lnTo>
                <a:close/>
              </a:path>
              <a:path w="2910840" h="2943225" extrusionOk="0">
                <a:moveTo>
                  <a:pt x="347070" y="111379"/>
                </a:moveTo>
                <a:lnTo>
                  <a:pt x="335322" y="111379"/>
                </a:lnTo>
                <a:lnTo>
                  <a:pt x="329518" y="113665"/>
                </a:lnTo>
                <a:lnTo>
                  <a:pt x="325073" y="118110"/>
                </a:lnTo>
                <a:lnTo>
                  <a:pt x="319987" y="125706"/>
                </a:lnTo>
                <a:lnTo>
                  <a:pt x="318291" y="134302"/>
                </a:lnTo>
                <a:lnTo>
                  <a:pt x="319987" y="142898"/>
                </a:lnTo>
                <a:lnTo>
                  <a:pt x="325073" y="150495"/>
                </a:lnTo>
                <a:lnTo>
                  <a:pt x="332637" y="155567"/>
                </a:lnTo>
                <a:lnTo>
                  <a:pt x="341266" y="157257"/>
                </a:lnTo>
                <a:lnTo>
                  <a:pt x="349894" y="155567"/>
                </a:lnTo>
                <a:lnTo>
                  <a:pt x="357458" y="150495"/>
                </a:lnTo>
                <a:lnTo>
                  <a:pt x="362544" y="142898"/>
                </a:lnTo>
                <a:lnTo>
                  <a:pt x="364240" y="134302"/>
                </a:lnTo>
                <a:lnTo>
                  <a:pt x="362544" y="125706"/>
                </a:lnTo>
                <a:lnTo>
                  <a:pt x="357458" y="118110"/>
                </a:lnTo>
                <a:lnTo>
                  <a:pt x="353013" y="113665"/>
                </a:lnTo>
                <a:lnTo>
                  <a:pt x="347070" y="111379"/>
                </a:lnTo>
                <a:close/>
              </a:path>
              <a:path w="2910840" h="2943225" extrusionOk="0">
                <a:moveTo>
                  <a:pt x="453292" y="111379"/>
                </a:moveTo>
                <a:lnTo>
                  <a:pt x="441545" y="111379"/>
                </a:lnTo>
                <a:lnTo>
                  <a:pt x="435601" y="113665"/>
                </a:lnTo>
                <a:lnTo>
                  <a:pt x="431156" y="118110"/>
                </a:lnTo>
                <a:lnTo>
                  <a:pt x="426070" y="125706"/>
                </a:lnTo>
                <a:lnTo>
                  <a:pt x="424374" y="134302"/>
                </a:lnTo>
                <a:lnTo>
                  <a:pt x="426070" y="142898"/>
                </a:lnTo>
                <a:lnTo>
                  <a:pt x="431156" y="150495"/>
                </a:lnTo>
                <a:lnTo>
                  <a:pt x="438720" y="155567"/>
                </a:lnTo>
                <a:lnTo>
                  <a:pt x="447349" y="157257"/>
                </a:lnTo>
                <a:lnTo>
                  <a:pt x="455977" y="155567"/>
                </a:lnTo>
                <a:lnTo>
                  <a:pt x="463541" y="150495"/>
                </a:lnTo>
                <a:lnTo>
                  <a:pt x="468556" y="142898"/>
                </a:lnTo>
                <a:lnTo>
                  <a:pt x="470228" y="134302"/>
                </a:lnTo>
                <a:lnTo>
                  <a:pt x="468556" y="125706"/>
                </a:lnTo>
                <a:lnTo>
                  <a:pt x="463541" y="118110"/>
                </a:lnTo>
                <a:lnTo>
                  <a:pt x="459096" y="113665"/>
                </a:lnTo>
                <a:lnTo>
                  <a:pt x="453292" y="111379"/>
                </a:lnTo>
                <a:close/>
              </a:path>
              <a:path w="2910840" h="2943225" extrusionOk="0">
                <a:moveTo>
                  <a:pt x="559375" y="111379"/>
                </a:moveTo>
                <a:lnTo>
                  <a:pt x="547628" y="111379"/>
                </a:lnTo>
                <a:lnTo>
                  <a:pt x="541697" y="113665"/>
                </a:lnTo>
                <a:lnTo>
                  <a:pt x="537239" y="118110"/>
                </a:lnTo>
                <a:lnTo>
                  <a:pt x="532224" y="125706"/>
                </a:lnTo>
                <a:lnTo>
                  <a:pt x="530553" y="134302"/>
                </a:lnTo>
                <a:lnTo>
                  <a:pt x="532224" y="142898"/>
                </a:lnTo>
                <a:lnTo>
                  <a:pt x="537239" y="150495"/>
                </a:lnTo>
                <a:lnTo>
                  <a:pt x="544862" y="155567"/>
                </a:lnTo>
                <a:lnTo>
                  <a:pt x="553484" y="157257"/>
                </a:lnTo>
                <a:lnTo>
                  <a:pt x="562080" y="155567"/>
                </a:lnTo>
                <a:lnTo>
                  <a:pt x="569624" y="150495"/>
                </a:lnTo>
                <a:lnTo>
                  <a:pt x="574711" y="142898"/>
                </a:lnTo>
                <a:lnTo>
                  <a:pt x="576406" y="134302"/>
                </a:lnTo>
                <a:lnTo>
                  <a:pt x="574711" y="125706"/>
                </a:lnTo>
                <a:lnTo>
                  <a:pt x="569624" y="118110"/>
                </a:lnTo>
                <a:lnTo>
                  <a:pt x="565179" y="113665"/>
                </a:lnTo>
                <a:lnTo>
                  <a:pt x="559375" y="111379"/>
                </a:lnTo>
                <a:close/>
              </a:path>
              <a:path w="2910840" h="2943225" extrusionOk="0">
                <a:moveTo>
                  <a:pt x="665459" y="111379"/>
                </a:moveTo>
                <a:lnTo>
                  <a:pt x="653711" y="111379"/>
                </a:lnTo>
                <a:lnTo>
                  <a:pt x="647907" y="113665"/>
                </a:lnTo>
                <a:lnTo>
                  <a:pt x="643322" y="118110"/>
                </a:lnTo>
                <a:lnTo>
                  <a:pt x="638315" y="125706"/>
                </a:lnTo>
                <a:lnTo>
                  <a:pt x="636645" y="134302"/>
                </a:lnTo>
                <a:lnTo>
                  <a:pt x="638315" y="142898"/>
                </a:lnTo>
                <a:lnTo>
                  <a:pt x="643322" y="150495"/>
                </a:lnTo>
                <a:lnTo>
                  <a:pt x="650948" y="155567"/>
                </a:lnTo>
                <a:lnTo>
                  <a:pt x="659585" y="157257"/>
                </a:lnTo>
                <a:lnTo>
                  <a:pt x="668222" y="155567"/>
                </a:lnTo>
                <a:lnTo>
                  <a:pt x="675847" y="150495"/>
                </a:lnTo>
                <a:lnTo>
                  <a:pt x="680862" y="142898"/>
                </a:lnTo>
                <a:lnTo>
                  <a:pt x="682534" y="134302"/>
                </a:lnTo>
                <a:lnTo>
                  <a:pt x="680862" y="125706"/>
                </a:lnTo>
                <a:lnTo>
                  <a:pt x="675847" y="118110"/>
                </a:lnTo>
                <a:lnTo>
                  <a:pt x="671262" y="113665"/>
                </a:lnTo>
                <a:lnTo>
                  <a:pt x="665459" y="111379"/>
                </a:lnTo>
                <a:close/>
              </a:path>
              <a:path w="2910840" h="2943225" extrusionOk="0">
                <a:moveTo>
                  <a:pt x="771542" y="111379"/>
                </a:moveTo>
                <a:lnTo>
                  <a:pt x="759794" y="111379"/>
                </a:lnTo>
                <a:lnTo>
                  <a:pt x="753990" y="113665"/>
                </a:lnTo>
                <a:lnTo>
                  <a:pt x="749545" y="118110"/>
                </a:lnTo>
                <a:lnTo>
                  <a:pt x="744459" y="125706"/>
                </a:lnTo>
                <a:lnTo>
                  <a:pt x="742763" y="134302"/>
                </a:lnTo>
                <a:lnTo>
                  <a:pt x="744459" y="142898"/>
                </a:lnTo>
                <a:lnTo>
                  <a:pt x="749545" y="150495"/>
                </a:lnTo>
                <a:lnTo>
                  <a:pt x="757090" y="155567"/>
                </a:lnTo>
                <a:lnTo>
                  <a:pt x="765685" y="157257"/>
                </a:lnTo>
                <a:lnTo>
                  <a:pt x="774307" y="155567"/>
                </a:lnTo>
                <a:lnTo>
                  <a:pt x="781930" y="150495"/>
                </a:lnTo>
                <a:lnTo>
                  <a:pt x="786945" y="142898"/>
                </a:lnTo>
                <a:lnTo>
                  <a:pt x="788617" y="134302"/>
                </a:lnTo>
                <a:lnTo>
                  <a:pt x="786945" y="125706"/>
                </a:lnTo>
                <a:lnTo>
                  <a:pt x="781930" y="118110"/>
                </a:lnTo>
                <a:lnTo>
                  <a:pt x="777485" y="113665"/>
                </a:lnTo>
                <a:lnTo>
                  <a:pt x="771542" y="111379"/>
                </a:lnTo>
                <a:close/>
              </a:path>
              <a:path w="2910840" h="2943225" extrusionOk="0">
                <a:moveTo>
                  <a:pt x="877625" y="111379"/>
                </a:moveTo>
                <a:lnTo>
                  <a:pt x="865877" y="111379"/>
                </a:lnTo>
                <a:lnTo>
                  <a:pt x="860073" y="113665"/>
                </a:lnTo>
                <a:lnTo>
                  <a:pt x="855489" y="118110"/>
                </a:lnTo>
                <a:lnTo>
                  <a:pt x="850481" y="125706"/>
                </a:lnTo>
                <a:lnTo>
                  <a:pt x="848812" y="134302"/>
                </a:lnTo>
                <a:lnTo>
                  <a:pt x="850481" y="142898"/>
                </a:lnTo>
                <a:lnTo>
                  <a:pt x="855489" y="150495"/>
                </a:lnTo>
                <a:lnTo>
                  <a:pt x="863133" y="155567"/>
                </a:lnTo>
                <a:lnTo>
                  <a:pt x="871803" y="157257"/>
                </a:lnTo>
                <a:lnTo>
                  <a:pt x="880447" y="155567"/>
                </a:lnTo>
                <a:lnTo>
                  <a:pt x="888013" y="150495"/>
                </a:lnTo>
                <a:lnTo>
                  <a:pt x="893100" y="142898"/>
                </a:lnTo>
                <a:lnTo>
                  <a:pt x="894795" y="134302"/>
                </a:lnTo>
                <a:lnTo>
                  <a:pt x="893100" y="125706"/>
                </a:lnTo>
                <a:lnTo>
                  <a:pt x="888013" y="118110"/>
                </a:lnTo>
                <a:lnTo>
                  <a:pt x="883568" y="113665"/>
                </a:lnTo>
                <a:lnTo>
                  <a:pt x="877625" y="111379"/>
                </a:lnTo>
                <a:close/>
              </a:path>
              <a:path w="2910840" h="2943225" extrusionOk="0">
                <a:moveTo>
                  <a:pt x="983848" y="111379"/>
                </a:moveTo>
                <a:lnTo>
                  <a:pt x="972100" y="111379"/>
                </a:lnTo>
                <a:lnTo>
                  <a:pt x="966169" y="113665"/>
                </a:lnTo>
                <a:lnTo>
                  <a:pt x="961711" y="118110"/>
                </a:lnTo>
                <a:lnTo>
                  <a:pt x="956625" y="125706"/>
                </a:lnTo>
                <a:lnTo>
                  <a:pt x="954930" y="134302"/>
                </a:lnTo>
                <a:lnTo>
                  <a:pt x="956625" y="142898"/>
                </a:lnTo>
                <a:lnTo>
                  <a:pt x="961711" y="150495"/>
                </a:lnTo>
                <a:lnTo>
                  <a:pt x="969275" y="155567"/>
                </a:lnTo>
                <a:lnTo>
                  <a:pt x="977904" y="157257"/>
                </a:lnTo>
                <a:lnTo>
                  <a:pt x="986532" y="155567"/>
                </a:lnTo>
                <a:lnTo>
                  <a:pt x="994096" y="150495"/>
                </a:lnTo>
                <a:lnTo>
                  <a:pt x="999183" y="142898"/>
                </a:lnTo>
                <a:lnTo>
                  <a:pt x="1000878" y="134302"/>
                </a:lnTo>
                <a:lnTo>
                  <a:pt x="999183" y="125706"/>
                </a:lnTo>
                <a:lnTo>
                  <a:pt x="994096" y="118110"/>
                </a:lnTo>
                <a:lnTo>
                  <a:pt x="989651" y="113665"/>
                </a:lnTo>
                <a:lnTo>
                  <a:pt x="983848" y="111379"/>
                </a:lnTo>
                <a:close/>
              </a:path>
              <a:path w="2910840" h="2943225" extrusionOk="0">
                <a:moveTo>
                  <a:pt x="1089931" y="111379"/>
                </a:moveTo>
                <a:lnTo>
                  <a:pt x="1078183" y="111379"/>
                </a:lnTo>
                <a:lnTo>
                  <a:pt x="1072252" y="113665"/>
                </a:lnTo>
                <a:lnTo>
                  <a:pt x="1067795" y="118110"/>
                </a:lnTo>
                <a:lnTo>
                  <a:pt x="1062787" y="125706"/>
                </a:lnTo>
                <a:lnTo>
                  <a:pt x="1061118" y="134302"/>
                </a:lnTo>
                <a:lnTo>
                  <a:pt x="1062787" y="142898"/>
                </a:lnTo>
                <a:lnTo>
                  <a:pt x="1067795" y="150495"/>
                </a:lnTo>
                <a:lnTo>
                  <a:pt x="1075359" y="155567"/>
                </a:lnTo>
                <a:lnTo>
                  <a:pt x="1083987" y="157257"/>
                </a:lnTo>
                <a:lnTo>
                  <a:pt x="1092616" y="155567"/>
                </a:lnTo>
                <a:lnTo>
                  <a:pt x="1100180" y="150495"/>
                </a:lnTo>
                <a:lnTo>
                  <a:pt x="1105194" y="142898"/>
                </a:lnTo>
                <a:lnTo>
                  <a:pt x="1106866" y="134302"/>
                </a:lnTo>
                <a:lnTo>
                  <a:pt x="1105194" y="125706"/>
                </a:lnTo>
                <a:lnTo>
                  <a:pt x="1100180" y="118110"/>
                </a:lnTo>
                <a:lnTo>
                  <a:pt x="1095735" y="113665"/>
                </a:lnTo>
                <a:lnTo>
                  <a:pt x="1089931" y="111379"/>
                </a:lnTo>
                <a:close/>
              </a:path>
              <a:path w="2910840" h="2943225" extrusionOk="0">
                <a:moveTo>
                  <a:pt x="1196014" y="111379"/>
                </a:moveTo>
                <a:lnTo>
                  <a:pt x="1184266" y="111379"/>
                </a:lnTo>
                <a:lnTo>
                  <a:pt x="1178335" y="113665"/>
                </a:lnTo>
                <a:lnTo>
                  <a:pt x="1173878" y="118110"/>
                </a:lnTo>
                <a:lnTo>
                  <a:pt x="1168870" y="125706"/>
                </a:lnTo>
                <a:lnTo>
                  <a:pt x="1167201" y="134302"/>
                </a:lnTo>
                <a:lnTo>
                  <a:pt x="1168870" y="142898"/>
                </a:lnTo>
                <a:lnTo>
                  <a:pt x="1173878" y="150495"/>
                </a:lnTo>
                <a:lnTo>
                  <a:pt x="1181501" y="155567"/>
                </a:lnTo>
                <a:lnTo>
                  <a:pt x="1190124" y="157257"/>
                </a:lnTo>
                <a:lnTo>
                  <a:pt x="1198724" y="155567"/>
                </a:lnTo>
                <a:lnTo>
                  <a:pt x="1206275" y="150495"/>
                </a:lnTo>
                <a:lnTo>
                  <a:pt x="1211362" y="142898"/>
                </a:lnTo>
                <a:lnTo>
                  <a:pt x="1213057" y="134302"/>
                </a:lnTo>
                <a:lnTo>
                  <a:pt x="1211362" y="125706"/>
                </a:lnTo>
                <a:lnTo>
                  <a:pt x="1206275" y="118110"/>
                </a:lnTo>
                <a:lnTo>
                  <a:pt x="1201818" y="113665"/>
                </a:lnTo>
                <a:lnTo>
                  <a:pt x="1196014" y="111379"/>
                </a:lnTo>
                <a:close/>
              </a:path>
              <a:path w="2910840" h="2943225" extrusionOk="0">
                <a:moveTo>
                  <a:pt x="1302071" y="111379"/>
                </a:moveTo>
                <a:lnTo>
                  <a:pt x="1290387" y="111379"/>
                </a:lnTo>
                <a:lnTo>
                  <a:pt x="1284545" y="113665"/>
                </a:lnTo>
                <a:lnTo>
                  <a:pt x="1279973" y="118110"/>
                </a:lnTo>
                <a:lnTo>
                  <a:pt x="1274973" y="125706"/>
                </a:lnTo>
                <a:lnTo>
                  <a:pt x="1273306" y="134302"/>
                </a:lnTo>
                <a:lnTo>
                  <a:pt x="1274973" y="142898"/>
                </a:lnTo>
                <a:lnTo>
                  <a:pt x="1279973" y="150495"/>
                </a:lnTo>
                <a:lnTo>
                  <a:pt x="1287589" y="155567"/>
                </a:lnTo>
                <a:lnTo>
                  <a:pt x="1296229" y="157257"/>
                </a:lnTo>
                <a:lnTo>
                  <a:pt x="1304869" y="155567"/>
                </a:lnTo>
                <a:lnTo>
                  <a:pt x="1312485" y="150495"/>
                </a:lnTo>
                <a:lnTo>
                  <a:pt x="1317486" y="142898"/>
                </a:lnTo>
                <a:lnTo>
                  <a:pt x="1319153" y="134302"/>
                </a:lnTo>
                <a:lnTo>
                  <a:pt x="1317486" y="125706"/>
                </a:lnTo>
                <a:lnTo>
                  <a:pt x="1312485" y="118110"/>
                </a:lnTo>
                <a:lnTo>
                  <a:pt x="1307913" y="113665"/>
                </a:lnTo>
                <a:lnTo>
                  <a:pt x="1302071" y="111379"/>
                </a:lnTo>
                <a:close/>
              </a:path>
              <a:path w="2910840" h="2943225" extrusionOk="0">
                <a:moveTo>
                  <a:pt x="1408243" y="111379"/>
                </a:moveTo>
                <a:lnTo>
                  <a:pt x="1396432" y="111379"/>
                </a:lnTo>
                <a:lnTo>
                  <a:pt x="1390590" y="113665"/>
                </a:lnTo>
                <a:lnTo>
                  <a:pt x="1386145" y="118110"/>
                </a:lnTo>
                <a:lnTo>
                  <a:pt x="1381073" y="125706"/>
                </a:lnTo>
                <a:lnTo>
                  <a:pt x="1379383" y="134302"/>
                </a:lnTo>
                <a:lnTo>
                  <a:pt x="1381073" y="142898"/>
                </a:lnTo>
                <a:lnTo>
                  <a:pt x="1386145" y="150495"/>
                </a:lnTo>
                <a:lnTo>
                  <a:pt x="1393706" y="155567"/>
                </a:lnTo>
                <a:lnTo>
                  <a:pt x="1402338" y="157257"/>
                </a:lnTo>
                <a:lnTo>
                  <a:pt x="1410970" y="155567"/>
                </a:lnTo>
                <a:lnTo>
                  <a:pt x="1418530" y="150495"/>
                </a:lnTo>
                <a:lnTo>
                  <a:pt x="1423531" y="142898"/>
                </a:lnTo>
                <a:lnTo>
                  <a:pt x="1425198" y="134302"/>
                </a:lnTo>
                <a:lnTo>
                  <a:pt x="1423531" y="125706"/>
                </a:lnTo>
                <a:lnTo>
                  <a:pt x="1418530" y="118110"/>
                </a:lnTo>
                <a:lnTo>
                  <a:pt x="1414085" y="113665"/>
                </a:lnTo>
                <a:lnTo>
                  <a:pt x="1408243" y="111379"/>
                </a:lnTo>
                <a:close/>
              </a:path>
              <a:path w="2910840" h="2943225" extrusionOk="0">
                <a:moveTo>
                  <a:pt x="1514288" y="111379"/>
                </a:moveTo>
                <a:lnTo>
                  <a:pt x="1502477" y="111379"/>
                </a:lnTo>
                <a:lnTo>
                  <a:pt x="1496762" y="113665"/>
                </a:lnTo>
                <a:lnTo>
                  <a:pt x="1492190" y="118110"/>
                </a:lnTo>
                <a:lnTo>
                  <a:pt x="1487118" y="125706"/>
                </a:lnTo>
                <a:lnTo>
                  <a:pt x="1485428" y="134302"/>
                </a:lnTo>
                <a:lnTo>
                  <a:pt x="1487118" y="142898"/>
                </a:lnTo>
                <a:lnTo>
                  <a:pt x="1492190" y="150495"/>
                </a:lnTo>
                <a:lnTo>
                  <a:pt x="1499824" y="155567"/>
                </a:lnTo>
                <a:lnTo>
                  <a:pt x="1508494" y="157257"/>
                </a:lnTo>
                <a:lnTo>
                  <a:pt x="1517140" y="155567"/>
                </a:lnTo>
                <a:lnTo>
                  <a:pt x="1524702" y="150495"/>
                </a:lnTo>
                <a:lnTo>
                  <a:pt x="1529775" y="142898"/>
                </a:lnTo>
                <a:lnTo>
                  <a:pt x="1531465" y="134302"/>
                </a:lnTo>
                <a:lnTo>
                  <a:pt x="1529775" y="125706"/>
                </a:lnTo>
                <a:lnTo>
                  <a:pt x="1524702" y="118110"/>
                </a:lnTo>
                <a:lnTo>
                  <a:pt x="1520257" y="113665"/>
                </a:lnTo>
                <a:lnTo>
                  <a:pt x="1514288" y="111379"/>
                </a:lnTo>
                <a:close/>
              </a:path>
              <a:path w="2910840" h="2943225" extrusionOk="0">
                <a:moveTo>
                  <a:pt x="1620460" y="111379"/>
                </a:moveTo>
                <a:lnTo>
                  <a:pt x="1608776" y="111379"/>
                </a:lnTo>
                <a:lnTo>
                  <a:pt x="1602807" y="113665"/>
                </a:lnTo>
                <a:lnTo>
                  <a:pt x="1598362" y="118110"/>
                </a:lnTo>
                <a:lnTo>
                  <a:pt x="1593290" y="125706"/>
                </a:lnTo>
                <a:lnTo>
                  <a:pt x="1591600" y="134302"/>
                </a:lnTo>
                <a:lnTo>
                  <a:pt x="1593290" y="142898"/>
                </a:lnTo>
                <a:lnTo>
                  <a:pt x="1598362" y="150495"/>
                </a:lnTo>
                <a:lnTo>
                  <a:pt x="1605925" y="155567"/>
                </a:lnTo>
                <a:lnTo>
                  <a:pt x="1614571" y="157257"/>
                </a:lnTo>
                <a:lnTo>
                  <a:pt x="1623241" y="155567"/>
                </a:lnTo>
                <a:lnTo>
                  <a:pt x="1630874" y="150495"/>
                </a:lnTo>
                <a:lnTo>
                  <a:pt x="1635875" y="142898"/>
                </a:lnTo>
                <a:lnTo>
                  <a:pt x="1637542" y="134302"/>
                </a:lnTo>
                <a:lnTo>
                  <a:pt x="1635875" y="125706"/>
                </a:lnTo>
                <a:lnTo>
                  <a:pt x="1630874" y="118110"/>
                </a:lnTo>
                <a:lnTo>
                  <a:pt x="1626302" y="113665"/>
                </a:lnTo>
                <a:lnTo>
                  <a:pt x="1620460" y="111379"/>
                </a:lnTo>
                <a:close/>
              </a:path>
              <a:path w="2910840" h="2943225" extrusionOk="0">
                <a:moveTo>
                  <a:pt x="1726632" y="111379"/>
                </a:moveTo>
                <a:lnTo>
                  <a:pt x="1714821" y="111379"/>
                </a:lnTo>
                <a:lnTo>
                  <a:pt x="1708852" y="113665"/>
                </a:lnTo>
                <a:lnTo>
                  <a:pt x="1704407" y="118110"/>
                </a:lnTo>
                <a:lnTo>
                  <a:pt x="1699407" y="125706"/>
                </a:lnTo>
                <a:lnTo>
                  <a:pt x="1697740" y="134302"/>
                </a:lnTo>
                <a:lnTo>
                  <a:pt x="1699407" y="142898"/>
                </a:lnTo>
                <a:lnTo>
                  <a:pt x="1704407" y="150495"/>
                </a:lnTo>
                <a:lnTo>
                  <a:pt x="1711968" y="155567"/>
                </a:lnTo>
                <a:lnTo>
                  <a:pt x="1720600" y="157257"/>
                </a:lnTo>
                <a:lnTo>
                  <a:pt x="1729232" y="155567"/>
                </a:lnTo>
                <a:lnTo>
                  <a:pt x="1736792" y="150495"/>
                </a:lnTo>
                <a:lnTo>
                  <a:pt x="1741865" y="142898"/>
                </a:lnTo>
                <a:lnTo>
                  <a:pt x="1743555" y="134302"/>
                </a:lnTo>
                <a:lnTo>
                  <a:pt x="1741865" y="125706"/>
                </a:lnTo>
                <a:lnTo>
                  <a:pt x="1736792" y="118110"/>
                </a:lnTo>
                <a:lnTo>
                  <a:pt x="1732347" y="113665"/>
                </a:lnTo>
                <a:lnTo>
                  <a:pt x="1726632" y="111379"/>
                </a:lnTo>
                <a:close/>
              </a:path>
              <a:path w="2910840" h="2943225" extrusionOk="0">
                <a:moveTo>
                  <a:pt x="1832677" y="111379"/>
                </a:moveTo>
                <a:lnTo>
                  <a:pt x="1820866" y="111379"/>
                </a:lnTo>
                <a:lnTo>
                  <a:pt x="1815024" y="113665"/>
                </a:lnTo>
                <a:lnTo>
                  <a:pt x="1810579" y="118110"/>
                </a:lnTo>
                <a:lnTo>
                  <a:pt x="1805507" y="125706"/>
                </a:lnTo>
                <a:lnTo>
                  <a:pt x="1803817" y="134302"/>
                </a:lnTo>
                <a:lnTo>
                  <a:pt x="1805507" y="142898"/>
                </a:lnTo>
                <a:lnTo>
                  <a:pt x="1810579" y="150495"/>
                </a:lnTo>
                <a:lnTo>
                  <a:pt x="1818176" y="155567"/>
                </a:lnTo>
                <a:lnTo>
                  <a:pt x="1826772" y="157257"/>
                </a:lnTo>
                <a:lnTo>
                  <a:pt x="1835368" y="155567"/>
                </a:lnTo>
                <a:lnTo>
                  <a:pt x="1842964" y="150495"/>
                </a:lnTo>
                <a:lnTo>
                  <a:pt x="1848037" y="142898"/>
                </a:lnTo>
                <a:lnTo>
                  <a:pt x="1849727" y="134302"/>
                </a:lnTo>
                <a:lnTo>
                  <a:pt x="1848037" y="125706"/>
                </a:lnTo>
                <a:lnTo>
                  <a:pt x="1842964" y="118110"/>
                </a:lnTo>
                <a:lnTo>
                  <a:pt x="1838519" y="113665"/>
                </a:lnTo>
                <a:lnTo>
                  <a:pt x="1832677" y="111379"/>
                </a:lnTo>
                <a:close/>
              </a:path>
              <a:path w="2910840" h="2943225" extrusionOk="0">
                <a:moveTo>
                  <a:pt x="1938722" y="111379"/>
                </a:moveTo>
                <a:lnTo>
                  <a:pt x="1927038" y="111379"/>
                </a:lnTo>
                <a:lnTo>
                  <a:pt x="1921196" y="113665"/>
                </a:lnTo>
                <a:lnTo>
                  <a:pt x="1916751" y="118110"/>
                </a:lnTo>
                <a:lnTo>
                  <a:pt x="1911679" y="125706"/>
                </a:lnTo>
                <a:lnTo>
                  <a:pt x="1909989" y="134302"/>
                </a:lnTo>
                <a:lnTo>
                  <a:pt x="1911679" y="142898"/>
                </a:lnTo>
                <a:lnTo>
                  <a:pt x="1916751" y="150495"/>
                </a:lnTo>
                <a:lnTo>
                  <a:pt x="1924294" y="155567"/>
                </a:lnTo>
                <a:lnTo>
                  <a:pt x="1932896" y="157257"/>
                </a:lnTo>
                <a:lnTo>
                  <a:pt x="1941522" y="155567"/>
                </a:lnTo>
                <a:lnTo>
                  <a:pt x="1949136" y="150495"/>
                </a:lnTo>
                <a:lnTo>
                  <a:pt x="1954137" y="142898"/>
                </a:lnTo>
                <a:lnTo>
                  <a:pt x="1955804" y="134302"/>
                </a:lnTo>
                <a:lnTo>
                  <a:pt x="1954137" y="125706"/>
                </a:lnTo>
                <a:lnTo>
                  <a:pt x="1949136" y="118110"/>
                </a:lnTo>
                <a:lnTo>
                  <a:pt x="1944691" y="113665"/>
                </a:lnTo>
                <a:lnTo>
                  <a:pt x="1938722" y="111379"/>
                </a:lnTo>
                <a:close/>
              </a:path>
              <a:path w="2910840" h="2943225" extrusionOk="0">
                <a:moveTo>
                  <a:pt x="2044767" y="111379"/>
                </a:moveTo>
                <a:lnTo>
                  <a:pt x="2033083" y="111379"/>
                </a:lnTo>
                <a:lnTo>
                  <a:pt x="2027114" y="113665"/>
                </a:lnTo>
                <a:lnTo>
                  <a:pt x="2022669" y="118110"/>
                </a:lnTo>
                <a:lnTo>
                  <a:pt x="2017669" y="125706"/>
                </a:lnTo>
                <a:lnTo>
                  <a:pt x="2016002" y="134302"/>
                </a:lnTo>
                <a:lnTo>
                  <a:pt x="2017669" y="142898"/>
                </a:lnTo>
                <a:lnTo>
                  <a:pt x="2022669" y="150495"/>
                </a:lnTo>
                <a:lnTo>
                  <a:pt x="2030303" y="155567"/>
                </a:lnTo>
                <a:lnTo>
                  <a:pt x="2038973" y="157257"/>
                </a:lnTo>
                <a:lnTo>
                  <a:pt x="2047619" y="155567"/>
                </a:lnTo>
                <a:lnTo>
                  <a:pt x="2055181" y="150495"/>
                </a:lnTo>
                <a:lnTo>
                  <a:pt x="2060182" y="142898"/>
                </a:lnTo>
                <a:lnTo>
                  <a:pt x="2061849" y="134302"/>
                </a:lnTo>
                <a:lnTo>
                  <a:pt x="2060182" y="125706"/>
                </a:lnTo>
                <a:lnTo>
                  <a:pt x="2055181" y="118110"/>
                </a:lnTo>
                <a:lnTo>
                  <a:pt x="2050736" y="113665"/>
                </a:lnTo>
                <a:lnTo>
                  <a:pt x="2044767" y="111379"/>
                </a:lnTo>
                <a:close/>
              </a:path>
              <a:path w="2910840" h="2943225" extrusionOk="0">
                <a:moveTo>
                  <a:pt x="2150939" y="111379"/>
                </a:moveTo>
                <a:lnTo>
                  <a:pt x="2139128" y="111379"/>
                </a:lnTo>
                <a:lnTo>
                  <a:pt x="2133413" y="113665"/>
                </a:lnTo>
                <a:lnTo>
                  <a:pt x="2128714" y="118110"/>
                </a:lnTo>
                <a:lnTo>
                  <a:pt x="2123714" y="125706"/>
                </a:lnTo>
                <a:lnTo>
                  <a:pt x="2122047" y="134302"/>
                </a:lnTo>
                <a:lnTo>
                  <a:pt x="2123714" y="142898"/>
                </a:lnTo>
                <a:lnTo>
                  <a:pt x="2128714" y="150495"/>
                </a:lnTo>
                <a:lnTo>
                  <a:pt x="2136404" y="155567"/>
                </a:lnTo>
                <a:lnTo>
                  <a:pt x="2145082" y="157257"/>
                </a:lnTo>
                <a:lnTo>
                  <a:pt x="2153735" y="155567"/>
                </a:lnTo>
                <a:lnTo>
                  <a:pt x="2161353" y="150495"/>
                </a:lnTo>
                <a:lnTo>
                  <a:pt x="2166426" y="142898"/>
                </a:lnTo>
                <a:lnTo>
                  <a:pt x="2168116" y="134302"/>
                </a:lnTo>
                <a:lnTo>
                  <a:pt x="2166426" y="125706"/>
                </a:lnTo>
                <a:lnTo>
                  <a:pt x="2161353" y="118110"/>
                </a:lnTo>
                <a:lnTo>
                  <a:pt x="2156908" y="113665"/>
                </a:lnTo>
                <a:lnTo>
                  <a:pt x="2150939" y="111379"/>
                </a:lnTo>
                <a:close/>
              </a:path>
              <a:path w="2910840" h="2943225" extrusionOk="0">
                <a:moveTo>
                  <a:pt x="2257111" y="111379"/>
                </a:moveTo>
                <a:lnTo>
                  <a:pt x="2245427" y="111379"/>
                </a:lnTo>
                <a:lnTo>
                  <a:pt x="2239458" y="113665"/>
                </a:lnTo>
                <a:lnTo>
                  <a:pt x="2235013" y="118110"/>
                </a:lnTo>
                <a:lnTo>
                  <a:pt x="2229941" y="125706"/>
                </a:lnTo>
                <a:lnTo>
                  <a:pt x="2228251" y="134302"/>
                </a:lnTo>
                <a:lnTo>
                  <a:pt x="2229941" y="142898"/>
                </a:lnTo>
                <a:lnTo>
                  <a:pt x="2235013" y="150495"/>
                </a:lnTo>
                <a:lnTo>
                  <a:pt x="2242576" y="155567"/>
                </a:lnTo>
                <a:lnTo>
                  <a:pt x="2251222" y="157257"/>
                </a:lnTo>
                <a:lnTo>
                  <a:pt x="2259892" y="155567"/>
                </a:lnTo>
                <a:lnTo>
                  <a:pt x="2267525" y="150495"/>
                </a:lnTo>
                <a:lnTo>
                  <a:pt x="2272526" y="142898"/>
                </a:lnTo>
                <a:lnTo>
                  <a:pt x="2274193" y="134302"/>
                </a:lnTo>
                <a:lnTo>
                  <a:pt x="2272526" y="125706"/>
                </a:lnTo>
                <a:lnTo>
                  <a:pt x="2267525" y="118110"/>
                </a:lnTo>
                <a:lnTo>
                  <a:pt x="2262953" y="113665"/>
                </a:lnTo>
                <a:lnTo>
                  <a:pt x="2257111" y="111379"/>
                </a:lnTo>
                <a:close/>
              </a:path>
              <a:path w="2910840" h="2943225" extrusionOk="0">
                <a:moveTo>
                  <a:pt x="2363156" y="111379"/>
                </a:moveTo>
                <a:lnTo>
                  <a:pt x="2351472" y="111379"/>
                </a:lnTo>
                <a:lnTo>
                  <a:pt x="2345503" y="113665"/>
                </a:lnTo>
                <a:lnTo>
                  <a:pt x="2341058" y="118110"/>
                </a:lnTo>
                <a:lnTo>
                  <a:pt x="2336058" y="125706"/>
                </a:lnTo>
                <a:lnTo>
                  <a:pt x="2334391" y="134302"/>
                </a:lnTo>
                <a:lnTo>
                  <a:pt x="2336058" y="142898"/>
                </a:lnTo>
                <a:lnTo>
                  <a:pt x="2341058" y="150495"/>
                </a:lnTo>
                <a:lnTo>
                  <a:pt x="2348619" y="155567"/>
                </a:lnTo>
                <a:lnTo>
                  <a:pt x="2357251" y="157257"/>
                </a:lnTo>
                <a:lnTo>
                  <a:pt x="2365883" y="155567"/>
                </a:lnTo>
                <a:lnTo>
                  <a:pt x="2373443" y="150495"/>
                </a:lnTo>
                <a:lnTo>
                  <a:pt x="2378516" y="142898"/>
                </a:lnTo>
                <a:lnTo>
                  <a:pt x="2380206" y="134302"/>
                </a:lnTo>
                <a:lnTo>
                  <a:pt x="2378516" y="125706"/>
                </a:lnTo>
                <a:lnTo>
                  <a:pt x="2373443" y="118110"/>
                </a:lnTo>
                <a:lnTo>
                  <a:pt x="2368998" y="113665"/>
                </a:lnTo>
                <a:lnTo>
                  <a:pt x="2363156" y="111379"/>
                </a:lnTo>
                <a:close/>
              </a:path>
              <a:path w="2910840" h="2943225" extrusionOk="0">
                <a:moveTo>
                  <a:pt x="2469328" y="111379"/>
                </a:moveTo>
                <a:lnTo>
                  <a:pt x="2457517" y="111379"/>
                </a:lnTo>
                <a:lnTo>
                  <a:pt x="2451802" y="113665"/>
                </a:lnTo>
                <a:lnTo>
                  <a:pt x="2447103" y="118110"/>
                </a:lnTo>
                <a:lnTo>
                  <a:pt x="2442103" y="125706"/>
                </a:lnTo>
                <a:lnTo>
                  <a:pt x="2440436" y="134302"/>
                </a:lnTo>
                <a:lnTo>
                  <a:pt x="2442103" y="142898"/>
                </a:lnTo>
                <a:lnTo>
                  <a:pt x="2447103" y="150495"/>
                </a:lnTo>
                <a:lnTo>
                  <a:pt x="2454771" y="155567"/>
                </a:lnTo>
                <a:lnTo>
                  <a:pt x="2463391" y="157257"/>
                </a:lnTo>
                <a:lnTo>
                  <a:pt x="2471964" y="155567"/>
                </a:lnTo>
                <a:lnTo>
                  <a:pt x="2479488" y="150495"/>
                </a:lnTo>
                <a:lnTo>
                  <a:pt x="2484632" y="142898"/>
                </a:lnTo>
                <a:lnTo>
                  <a:pt x="2486346" y="134302"/>
                </a:lnTo>
                <a:lnTo>
                  <a:pt x="2484632" y="125706"/>
                </a:lnTo>
                <a:lnTo>
                  <a:pt x="2479488" y="118110"/>
                </a:lnTo>
                <a:lnTo>
                  <a:pt x="2475043" y="113665"/>
                </a:lnTo>
                <a:lnTo>
                  <a:pt x="2469328" y="111379"/>
                </a:lnTo>
                <a:close/>
              </a:path>
              <a:path w="2910840" h="2943225" extrusionOk="0">
                <a:moveTo>
                  <a:pt x="2575373" y="111379"/>
                </a:moveTo>
                <a:lnTo>
                  <a:pt x="2563689" y="111379"/>
                </a:lnTo>
                <a:lnTo>
                  <a:pt x="2557847" y="113665"/>
                </a:lnTo>
                <a:lnTo>
                  <a:pt x="2553402" y="118110"/>
                </a:lnTo>
                <a:lnTo>
                  <a:pt x="2548330" y="125706"/>
                </a:lnTo>
                <a:lnTo>
                  <a:pt x="2546640" y="134302"/>
                </a:lnTo>
                <a:lnTo>
                  <a:pt x="2548330" y="142898"/>
                </a:lnTo>
                <a:lnTo>
                  <a:pt x="2553402" y="150495"/>
                </a:lnTo>
                <a:lnTo>
                  <a:pt x="2560945" y="155567"/>
                </a:lnTo>
                <a:lnTo>
                  <a:pt x="2569547" y="157257"/>
                </a:lnTo>
                <a:lnTo>
                  <a:pt x="2578173" y="155567"/>
                </a:lnTo>
                <a:lnTo>
                  <a:pt x="2585787" y="150495"/>
                </a:lnTo>
                <a:lnTo>
                  <a:pt x="2590788" y="142898"/>
                </a:lnTo>
                <a:lnTo>
                  <a:pt x="2592455" y="134302"/>
                </a:lnTo>
                <a:lnTo>
                  <a:pt x="2590788" y="125706"/>
                </a:lnTo>
                <a:lnTo>
                  <a:pt x="2585787" y="118110"/>
                </a:lnTo>
                <a:lnTo>
                  <a:pt x="2581342" y="113665"/>
                </a:lnTo>
                <a:lnTo>
                  <a:pt x="2575373" y="111379"/>
                </a:lnTo>
                <a:close/>
              </a:path>
              <a:path w="2910840" h="2943225" extrusionOk="0">
                <a:moveTo>
                  <a:pt x="2681418" y="111379"/>
                </a:moveTo>
                <a:lnTo>
                  <a:pt x="2669734" y="111379"/>
                </a:lnTo>
                <a:lnTo>
                  <a:pt x="2663765" y="113665"/>
                </a:lnTo>
                <a:lnTo>
                  <a:pt x="2659320" y="118110"/>
                </a:lnTo>
                <a:lnTo>
                  <a:pt x="2654320" y="125706"/>
                </a:lnTo>
                <a:lnTo>
                  <a:pt x="2652653" y="134302"/>
                </a:lnTo>
                <a:lnTo>
                  <a:pt x="2654320" y="142898"/>
                </a:lnTo>
                <a:lnTo>
                  <a:pt x="2659320" y="150495"/>
                </a:lnTo>
                <a:lnTo>
                  <a:pt x="2666954" y="155567"/>
                </a:lnTo>
                <a:lnTo>
                  <a:pt x="2675624" y="157257"/>
                </a:lnTo>
                <a:lnTo>
                  <a:pt x="2684270" y="155567"/>
                </a:lnTo>
                <a:lnTo>
                  <a:pt x="2691832" y="150495"/>
                </a:lnTo>
                <a:lnTo>
                  <a:pt x="2696833" y="142898"/>
                </a:lnTo>
                <a:lnTo>
                  <a:pt x="2698500" y="134302"/>
                </a:lnTo>
                <a:lnTo>
                  <a:pt x="2696833" y="125706"/>
                </a:lnTo>
                <a:lnTo>
                  <a:pt x="2691832" y="118110"/>
                </a:lnTo>
                <a:lnTo>
                  <a:pt x="2687387" y="113665"/>
                </a:lnTo>
                <a:lnTo>
                  <a:pt x="2681418" y="111379"/>
                </a:lnTo>
                <a:close/>
              </a:path>
              <a:path w="2910840" h="2943225" extrusionOk="0">
                <a:moveTo>
                  <a:pt x="2787590" y="111379"/>
                </a:moveTo>
                <a:lnTo>
                  <a:pt x="2775779" y="111379"/>
                </a:lnTo>
                <a:lnTo>
                  <a:pt x="2770064" y="113665"/>
                </a:lnTo>
                <a:lnTo>
                  <a:pt x="2765492" y="118110"/>
                </a:lnTo>
                <a:lnTo>
                  <a:pt x="2760420" y="125706"/>
                </a:lnTo>
                <a:lnTo>
                  <a:pt x="2758730" y="134302"/>
                </a:lnTo>
                <a:lnTo>
                  <a:pt x="2760420" y="142898"/>
                </a:lnTo>
                <a:lnTo>
                  <a:pt x="2765492" y="150495"/>
                </a:lnTo>
                <a:lnTo>
                  <a:pt x="2773106" y="155567"/>
                </a:lnTo>
                <a:lnTo>
                  <a:pt x="2781733" y="157257"/>
                </a:lnTo>
                <a:lnTo>
                  <a:pt x="2790335" y="155567"/>
                </a:lnTo>
                <a:lnTo>
                  <a:pt x="2797877" y="150495"/>
                </a:lnTo>
                <a:lnTo>
                  <a:pt x="2803021" y="142898"/>
                </a:lnTo>
                <a:lnTo>
                  <a:pt x="2804735" y="134302"/>
                </a:lnTo>
                <a:lnTo>
                  <a:pt x="2803021" y="125706"/>
                </a:lnTo>
                <a:lnTo>
                  <a:pt x="2797877" y="118110"/>
                </a:lnTo>
                <a:lnTo>
                  <a:pt x="2793432" y="113665"/>
                </a:lnTo>
                <a:lnTo>
                  <a:pt x="2787590" y="111379"/>
                </a:lnTo>
                <a:close/>
              </a:path>
              <a:path w="2910840" h="2943225" extrusionOk="0">
                <a:moveTo>
                  <a:pt x="2893762" y="111379"/>
                </a:moveTo>
                <a:lnTo>
                  <a:pt x="2882078" y="111379"/>
                </a:lnTo>
                <a:lnTo>
                  <a:pt x="2876109" y="113665"/>
                </a:lnTo>
                <a:lnTo>
                  <a:pt x="2871664" y="118110"/>
                </a:lnTo>
                <a:lnTo>
                  <a:pt x="2866592" y="125706"/>
                </a:lnTo>
                <a:lnTo>
                  <a:pt x="2864902" y="134302"/>
                </a:lnTo>
                <a:lnTo>
                  <a:pt x="2866592" y="142898"/>
                </a:lnTo>
                <a:lnTo>
                  <a:pt x="2871664" y="150495"/>
                </a:lnTo>
                <a:lnTo>
                  <a:pt x="2879227" y="155567"/>
                </a:lnTo>
                <a:lnTo>
                  <a:pt x="2887873" y="157257"/>
                </a:lnTo>
                <a:lnTo>
                  <a:pt x="2896543" y="155567"/>
                </a:lnTo>
                <a:lnTo>
                  <a:pt x="2904176" y="150495"/>
                </a:lnTo>
                <a:lnTo>
                  <a:pt x="2909177" y="142898"/>
                </a:lnTo>
                <a:lnTo>
                  <a:pt x="2910844" y="134302"/>
                </a:lnTo>
                <a:lnTo>
                  <a:pt x="2909177" y="125706"/>
                </a:lnTo>
                <a:lnTo>
                  <a:pt x="2904176" y="118110"/>
                </a:lnTo>
                <a:lnTo>
                  <a:pt x="2899604" y="113665"/>
                </a:lnTo>
                <a:lnTo>
                  <a:pt x="2893762" y="111379"/>
                </a:lnTo>
                <a:close/>
              </a:path>
              <a:path w="2910840" h="2943225" extrusionOk="0">
                <a:moveTo>
                  <a:pt x="28815" y="222758"/>
                </a:moveTo>
                <a:lnTo>
                  <a:pt x="17073" y="222758"/>
                </a:lnTo>
                <a:lnTo>
                  <a:pt x="11270" y="225044"/>
                </a:lnTo>
                <a:lnTo>
                  <a:pt x="6680" y="229616"/>
                </a:lnTo>
                <a:lnTo>
                  <a:pt x="1670" y="237174"/>
                </a:lnTo>
                <a:lnTo>
                  <a:pt x="0" y="245792"/>
                </a:lnTo>
                <a:lnTo>
                  <a:pt x="1670" y="254386"/>
                </a:lnTo>
                <a:lnTo>
                  <a:pt x="6680" y="261874"/>
                </a:lnTo>
                <a:lnTo>
                  <a:pt x="14306" y="266946"/>
                </a:lnTo>
                <a:lnTo>
                  <a:pt x="22944" y="268636"/>
                </a:lnTo>
                <a:lnTo>
                  <a:pt x="31582" y="266946"/>
                </a:lnTo>
                <a:lnTo>
                  <a:pt x="39208" y="261874"/>
                </a:lnTo>
                <a:lnTo>
                  <a:pt x="44218" y="254386"/>
                </a:lnTo>
                <a:lnTo>
                  <a:pt x="45888" y="245792"/>
                </a:lnTo>
                <a:lnTo>
                  <a:pt x="44218" y="237174"/>
                </a:lnTo>
                <a:lnTo>
                  <a:pt x="39208" y="229616"/>
                </a:lnTo>
                <a:lnTo>
                  <a:pt x="34619" y="225044"/>
                </a:lnTo>
                <a:lnTo>
                  <a:pt x="28815" y="222758"/>
                </a:lnTo>
                <a:close/>
              </a:path>
              <a:path w="2910840" h="2943225" extrusionOk="0">
                <a:moveTo>
                  <a:pt x="134903" y="222758"/>
                </a:moveTo>
                <a:lnTo>
                  <a:pt x="123156" y="222758"/>
                </a:lnTo>
                <a:lnTo>
                  <a:pt x="117352" y="225044"/>
                </a:lnTo>
                <a:lnTo>
                  <a:pt x="112894" y="229616"/>
                </a:lnTo>
                <a:lnTo>
                  <a:pt x="107808" y="237174"/>
                </a:lnTo>
                <a:lnTo>
                  <a:pt x="106112" y="245792"/>
                </a:lnTo>
                <a:lnTo>
                  <a:pt x="107808" y="254386"/>
                </a:lnTo>
                <a:lnTo>
                  <a:pt x="112894" y="261874"/>
                </a:lnTo>
                <a:lnTo>
                  <a:pt x="120446" y="266946"/>
                </a:lnTo>
                <a:lnTo>
                  <a:pt x="129045" y="268636"/>
                </a:lnTo>
                <a:lnTo>
                  <a:pt x="137669" y="266946"/>
                </a:lnTo>
                <a:lnTo>
                  <a:pt x="145292" y="261874"/>
                </a:lnTo>
                <a:lnTo>
                  <a:pt x="150300" y="254386"/>
                </a:lnTo>
                <a:lnTo>
                  <a:pt x="151969" y="245792"/>
                </a:lnTo>
                <a:lnTo>
                  <a:pt x="150300" y="237174"/>
                </a:lnTo>
                <a:lnTo>
                  <a:pt x="145292" y="229616"/>
                </a:lnTo>
                <a:lnTo>
                  <a:pt x="140834" y="225044"/>
                </a:lnTo>
                <a:lnTo>
                  <a:pt x="134903" y="222758"/>
                </a:lnTo>
                <a:close/>
              </a:path>
              <a:path w="2910840" h="2943225" extrusionOk="0">
                <a:moveTo>
                  <a:pt x="240986" y="222758"/>
                </a:moveTo>
                <a:lnTo>
                  <a:pt x="229239" y="222758"/>
                </a:lnTo>
                <a:lnTo>
                  <a:pt x="223308" y="225044"/>
                </a:lnTo>
                <a:lnTo>
                  <a:pt x="218850" y="229616"/>
                </a:lnTo>
                <a:lnTo>
                  <a:pt x="213843" y="237174"/>
                </a:lnTo>
                <a:lnTo>
                  <a:pt x="212173" y="245792"/>
                </a:lnTo>
                <a:lnTo>
                  <a:pt x="213843" y="254386"/>
                </a:lnTo>
                <a:lnTo>
                  <a:pt x="218850" y="261874"/>
                </a:lnTo>
                <a:lnTo>
                  <a:pt x="226495" y="266946"/>
                </a:lnTo>
                <a:lnTo>
                  <a:pt x="235165" y="268636"/>
                </a:lnTo>
                <a:lnTo>
                  <a:pt x="243809" y="266946"/>
                </a:lnTo>
                <a:lnTo>
                  <a:pt x="251375" y="261874"/>
                </a:lnTo>
                <a:lnTo>
                  <a:pt x="256390" y="254386"/>
                </a:lnTo>
                <a:lnTo>
                  <a:pt x="258062" y="245792"/>
                </a:lnTo>
                <a:lnTo>
                  <a:pt x="256390" y="237174"/>
                </a:lnTo>
                <a:lnTo>
                  <a:pt x="251375" y="229616"/>
                </a:lnTo>
                <a:lnTo>
                  <a:pt x="246917" y="225044"/>
                </a:lnTo>
                <a:lnTo>
                  <a:pt x="240986" y="222758"/>
                </a:lnTo>
                <a:close/>
              </a:path>
              <a:path w="2910840" h="2943225" extrusionOk="0">
                <a:moveTo>
                  <a:pt x="347070" y="222758"/>
                </a:moveTo>
                <a:lnTo>
                  <a:pt x="335322" y="222758"/>
                </a:lnTo>
                <a:lnTo>
                  <a:pt x="329518" y="225044"/>
                </a:lnTo>
                <a:lnTo>
                  <a:pt x="325073" y="229616"/>
                </a:lnTo>
                <a:lnTo>
                  <a:pt x="319987" y="237174"/>
                </a:lnTo>
                <a:lnTo>
                  <a:pt x="318291" y="245792"/>
                </a:lnTo>
                <a:lnTo>
                  <a:pt x="319987" y="254386"/>
                </a:lnTo>
                <a:lnTo>
                  <a:pt x="325073" y="261874"/>
                </a:lnTo>
                <a:lnTo>
                  <a:pt x="332637" y="266946"/>
                </a:lnTo>
                <a:lnTo>
                  <a:pt x="341266" y="268636"/>
                </a:lnTo>
                <a:lnTo>
                  <a:pt x="349894" y="266946"/>
                </a:lnTo>
                <a:lnTo>
                  <a:pt x="357458" y="261874"/>
                </a:lnTo>
                <a:lnTo>
                  <a:pt x="362544" y="254386"/>
                </a:lnTo>
                <a:lnTo>
                  <a:pt x="364240" y="245792"/>
                </a:lnTo>
                <a:lnTo>
                  <a:pt x="362544" y="237174"/>
                </a:lnTo>
                <a:lnTo>
                  <a:pt x="357458" y="229616"/>
                </a:lnTo>
                <a:lnTo>
                  <a:pt x="353013" y="225044"/>
                </a:lnTo>
                <a:lnTo>
                  <a:pt x="347070" y="222758"/>
                </a:lnTo>
                <a:close/>
              </a:path>
              <a:path w="2910840" h="2943225" extrusionOk="0">
                <a:moveTo>
                  <a:pt x="453292" y="222758"/>
                </a:moveTo>
                <a:lnTo>
                  <a:pt x="441545" y="222758"/>
                </a:lnTo>
                <a:lnTo>
                  <a:pt x="435601" y="225044"/>
                </a:lnTo>
                <a:lnTo>
                  <a:pt x="431156" y="229616"/>
                </a:lnTo>
                <a:lnTo>
                  <a:pt x="426070" y="237174"/>
                </a:lnTo>
                <a:lnTo>
                  <a:pt x="424374" y="245792"/>
                </a:lnTo>
                <a:lnTo>
                  <a:pt x="426070" y="254386"/>
                </a:lnTo>
                <a:lnTo>
                  <a:pt x="431156" y="261874"/>
                </a:lnTo>
                <a:lnTo>
                  <a:pt x="438720" y="266946"/>
                </a:lnTo>
                <a:lnTo>
                  <a:pt x="447349" y="268636"/>
                </a:lnTo>
                <a:lnTo>
                  <a:pt x="455977" y="266946"/>
                </a:lnTo>
                <a:lnTo>
                  <a:pt x="463541" y="261874"/>
                </a:lnTo>
                <a:lnTo>
                  <a:pt x="468556" y="254386"/>
                </a:lnTo>
                <a:lnTo>
                  <a:pt x="470228" y="245792"/>
                </a:lnTo>
                <a:lnTo>
                  <a:pt x="468556" y="237174"/>
                </a:lnTo>
                <a:lnTo>
                  <a:pt x="463541" y="229616"/>
                </a:lnTo>
                <a:lnTo>
                  <a:pt x="459096" y="225044"/>
                </a:lnTo>
                <a:lnTo>
                  <a:pt x="453292" y="222758"/>
                </a:lnTo>
                <a:close/>
              </a:path>
              <a:path w="2910840" h="2943225" extrusionOk="0">
                <a:moveTo>
                  <a:pt x="559375" y="222758"/>
                </a:moveTo>
                <a:lnTo>
                  <a:pt x="547628" y="222758"/>
                </a:lnTo>
                <a:lnTo>
                  <a:pt x="541697" y="225044"/>
                </a:lnTo>
                <a:lnTo>
                  <a:pt x="537239" y="229616"/>
                </a:lnTo>
                <a:lnTo>
                  <a:pt x="532224" y="237174"/>
                </a:lnTo>
                <a:lnTo>
                  <a:pt x="530553" y="245792"/>
                </a:lnTo>
                <a:lnTo>
                  <a:pt x="532224" y="254386"/>
                </a:lnTo>
                <a:lnTo>
                  <a:pt x="537239" y="261874"/>
                </a:lnTo>
                <a:lnTo>
                  <a:pt x="544862" y="266946"/>
                </a:lnTo>
                <a:lnTo>
                  <a:pt x="553484" y="268636"/>
                </a:lnTo>
                <a:lnTo>
                  <a:pt x="562080" y="266946"/>
                </a:lnTo>
                <a:lnTo>
                  <a:pt x="569624" y="261874"/>
                </a:lnTo>
                <a:lnTo>
                  <a:pt x="574711" y="254386"/>
                </a:lnTo>
                <a:lnTo>
                  <a:pt x="576406" y="245792"/>
                </a:lnTo>
                <a:lnTo>
                  <a:pt x="574711" y="237174"/>
                </a:lnTo>
                <a:lnTo>
                  <a:pt x="569624" y="229616"/>
                </a:lnTo>
                <a:lnTo>
                  <a:pt x="565179" y="225044"/>
                </a:lnTo>
                <a:lnTo>
                  <a:pt x="559375" y="222758"/>
                </a:lnTo>
                <a:close/>
              </a:path>
              <a:path w="2910840" h="2943225" extrusionOk="0">
                <a:moveTo>
                  <a:pt x="665459" y="222758"/>
                </a:moveTo>
                <a:lnTo>
                  <a:pt x="653711" y="222758"/>
                </a:lnTo>
                <a:lnTo>
                  <a:pt x="647907" y="225044"/>
                </a:lnTo>
                <a:lnTo>
                  <a:pt x="643322" y="229616"/>
                </a:lnTo>
                <a:lnTo>
                  <a:pt x="638315" y="237174"/>
                </a:lnTo>
                <a:lnTo>
                  <a:pt x="636645" y="245792"/>
                </a:lnTo>
                <a:lnTo>
                  <a:pt x="638315" y="254386"/>
                </a:lnTo>
                <a:lnTo>
                  <a:pt x="643322" y="261874"/>
                </a:lnTo>
                <a:lnTo>
                  <a:pt x="650948" y="266946"/>
                </a:lnTo>
                <a:lnTo>
                  <a:pt x="659585" y="268636"/>
                </a:lnTo>
                <a:lnTo>
                  <a:pt x="668222" y="266946"/>
                </a:lnTo>
                <a:lnTo>
                  <a:pt x="675847" y="261874"/>
                </a:lnTo>
                <a:lnTo>
                  <a:pt x="680862" y="254386"/>
                </a:lnTo>
                <a:lnTo>
                  <a:pt x="682534" y="245792"/>
                </a:lnTo>
                <a:lnTo>
                  <a:pt x="680862" y="237174"/>
                </a:lnTo>
                <a:lnTo>
                  <a:pt x="675847" y="229616"/>
                </a:lnTo>
                <a:lnTo>
                  <a:pt x="671262" y="225044"/>
                </a:lnTo>
                <a:lnTo>
                  <a:pt x="665459" y="222758"/>
                </a:lnTo>
                <a:close/>
              </a:path>
              <a:path w="2910840" h="2943225" extrusionOk="0">
                <a:moveTo>
                  <a:pt x="771542" y="222758"/>
                </a:moveTo>
                <a:lnTo>
                  <a:pt x="759794" y="222758"/>
                </a:lnTo>
                <a:lnTo>
                  <a:pt x="753990" y="225044"/>
                </a:lnTo>
                <a:lnTo>
                  <a:pt x="749545" y="229616"/>
                </a:lnTo>
                <a:lnTo>
                  <a:pt x="744459" y="237174"/>
                </a:lnTo>
                <a:lnTo>
                  <a:pt x="742763" y="245792"/>
                </a:lnTo>
                <a:lnTo>
                  <a:pt x="744459" y="254386"/>
                </a:lnTo>
                <a:lnTo>
                  <a:pt x="749545" y="261874"/>
                </a:lnTo>
                <a:lnTo>
                  <a:pt x="757090" y="266946"/>
                </a:lnTo>
                <a:lnTo>
                  <a:pt x="765685" y="268636"/>
                </a:lnTo>
                <a:lnTo>
                  <a:pt x="774307" y="266946"/>
                </a:lnTo>
                <a:lnTo>
                  <a:pt x="781930" y="261874"/>
                </a:lnTo>
                <a:lnTo>
                  <a:pt x="786945" y="254386"/>
                </a:lnTo>
                <a:lnTo>
                  <a:pt x="788617" y="245792"/>
                </a:lnTo>
                <a:lnTo>
                  <a:pt x="786945" y="237174"/>
                </a:lnTo>
                <a:lnTo>
                  <a:pt x="781930" y="229616"/>
                </a:lnTo>
                <a:lnTo>
                  <a:pt x="777485" y="225044"/>
                </a:lnTo>
                <a:lnTo>
                  <a:pt x="771542" y="222758"/>
                </a:lnTo>
                <a:close/>
              </a:path>
              <a:path w="2910840" h="2943225" extrusionOk="0">
                <a:moveTo>
                  <a:pt x="877625" y="222758"/>
                </a:moveTo>
                <a:lnTo>
                  <a:pt x="865877" y="222758"/>
                </a:lnTo>
                <a:lnTo>
                  <a:pt x="860073" y="225044"/>
                </a:lnTo>
                <a:lnTo>
                  <a:pt x="855489" y="229616"/>
                </a:lnTo>
                <a:lnTo>
                  <a:pt x="850481" y="237174"/>
                </a:lnTo>
                <a:lnTo>
                  <a:pt x="848812" y="245792"/>
                </a:lnTo>
                <a:lnTo>
                  <a:pt x="850481" y="254386"/>
                </a:lnTo>
                <a:lnTo>
                  <a:pt x="855489" y="261874"/>
                </a:lnTo>
                <a:lnTo>
                  <a:pt x="863133" y="266946"/>
                </a:lnTo>
                <a:lnTo>
                  <a:pt x="871803" y="268636"/>
                </a:lnTo>
                <a:lnTo>
                  <a:pt x="880447" y="266946"/>
                </a:lnTo>
                <a:lnTo>
                  <a:pt x="888013" y="261874"/>
                </a:lnTo>
                <a:lnTo>
                  <a:pt x="893100" y="254386"/>
                </a:lnTo>
                <a:lnTo>
                  <a:pt x="894795" y="245792"/>
                </a:lnTo>
                <a:lnTo>
                  <a:pt x="893100" y="237174"/>
                </a:lnTo>
                <a:lnTo>
                  <a:pt x="888013" y="229616"/>
                </a:lnTo>
                <a:lnTo>
                  <a:pt x="883568" y="225044"/>
                </a:lnTo>
                <a:lnTo>
                  <a:pt x="877625" y="222758"/>
                </a:lnTo>
                <a:close/>
              </a:path>
              <a:path w="2910840" h="2943225" extrusionOk="0">
                <a:moveTo>
                  <a:pt x="983848" y="222758"/>
                </a:moveTo>
                <a:lnTo>
                  <a:pt x="972100" y="222758"/>
                </a:lnTo>
                <a:lnTo>
                  <a:pt x="966169" y="225044"/>
                </a:lnTo>
                <a:lnTo>
                  <a:pt x="961711" y="229616"/>
                </a:lnTo>
                <a:lnTo>
                  <a:pt x="956625" y="237174"/>
                </a:lnTo>
                <a:lnTo>
                  <a:pt x="954930" y="245792"/>
                </a:lnTo>
                <a:lnTo>
                  <a:pt x="956625" y="254386"/>
                </a:lnTo>
                <a:lnTo>
                  <a:pt x="961711" y="261874"/>
                </a:lnTo>
                <a:lnTo>
                  <a:pt x="969275" y="266946"/>
                </a:lnTo>
                <a:lnTo>
                  <a:pt x="977904" y="268636"/>
                </a:lnTo>
                <a:lnTo>
                  <a:pt x="986532" y="266946"/>
                </a:lnTo>
                <a:lnTo>
                  <a:pt x="994096" y="261874"/>
                </a:lnTo>
                <a:lnTo>
                  <a:pt x="999183" y="254386"/>
                </a:lnTo>
                <a:lnTo>
                  <a:pt x="1000878" y="245792"/>
                </a:lnTo>
                <a:lnTo>
                  <a:pt x="999183" y="237174"/>
                </a:lnTo>
                <a:lnTo>
                  <a:pt x="994096" y="229616"/>
                </a:lnTo>
                <a:lnTo>
                  <a:pt x="989651" y="225044"/>
                </a:lnTo>
                <a:lnTo>
                  <a:pt x="983848" y="222758"/>
                </a:lnTo>
                <a:close/>
              </a:path>
              <a:path w="2910840" h="2943225" extrusionOk="0">
                <a:moveTo>
                  <a:pt x="1089931" y="222758"/>
                </a:moveTo>
                <a:lnTo>
                  <a:pt x="1078183" y="222758"/>
                </a:lnTo>
                <a:lnTo>
                  <a:pt x="1072252" y="225044"/>
                </a:lnTo>
                <a:lnTo>
                  <a:pt x="1067795" y="229616"/>
                </a:lnTo>
                <a:lnTo>
                  <a:pt x="1062787" y="237174"/>
                </a:lnTo>
                <a:lnTo>
                  <a:pt x="1061118" y="245792"/>
                </a:lnTo>
                <a:lnTo>
                  <a:pt x="1062787" y="254386"/>
                </a:lnTo>
                <a:lnTo>
                  <a:pt x="1067795" y="261874"/>
                </a:lnTo>
                <a:lnTo>
                  <a:pt x="1075359" y="266946"/>
                </a:lnTo>
                <a:lnTo>
                  <a:pt x="1083987" y="268636"/>
                </a:lnTo>
                <a:lnTo>
                  <a:pt x="1092616" y="266946"/>
                </a:lnTo>
                <a:lnTo>
                  <a:pt x="1100180" y="261874"/>
                </a:lnTo>
                <a:lnTo>
                  <a:pt x="1105194" y="254386"/>
                </a:lnTo>
                <a:lnTo>
                  <a:pt x="1106866" y="245792"/>
                </a:lnTo>
                <a:lnTo>
                  <a:pt x="1105194" y="237174"/>
                </a:lnTo>
                <a:lnTo>
                  <a:pt x="1100180" y="229616"/>
                </a:lnTo>
                <a:lnTo>
                  <a:pt x="1095735" y="225044"/>
                </a:lnTo>
                <a:lnTo>
                  <a:pt x="1089931" y="222758"/>
                </a:lnTo>
                <a:close/>
              </a:path>
              <a:path w="2910840" h="2943225" extrusionOk="0">
                <a:moveTo>
                  <a:pt x="1196014" y="222758"/>
                </a:moveTo>
                <a:lnTo>
                  <a:pt x="1184266" y="222758"/>
                </a:lnTo>
                <a:lnTo>
                  <a:pt x="1178335" y="225044"/>
                </a:lnTo>
                <a:lnTo>
                  <a:pt x="1173878" y="229616"/>
                </a:lnTo>
                <a:lnTo>
                  <a:pt x="1168870" y="237174"/>
                </a:lnTo>
                <a:lnTo>
                  <a:pt x="1167201" y="245792"/>
                </a:lnTo>
                <a:lnTo>
                  <a:pt x="1168870" y="254386"/>
                </a:lnTo>
                <a:lnTo>
                  <a:pt x="1173878" y="261874"/>
                </a:lnTo>
                <a:lnTo>
                  <a:pt x="1181501" y="266946"/>
                </a:lnTo>
                <a:lnTo>
                  <a:pt x="1190124" y="268636"/>
                </a:lnTo>
                <a:lnTo>
                  <a:pt x="1198724" y="266946"/>
                </a:lnTo>
                <a:lnTo>
                  <a:pt x="1206275" y="261874"/>
                </a:lnTo>
                <a:lnTo>
                  <a:pt x="1211362" y="254386"/>
                </a:lnTo>
                <a:lnTo>
                  <a:pt x="1213057" y="245792"/>
                </a:lnTo>
                <a:lnTo>
                  <a:pt x="1211362" y="237174"/>
                </a:lnTo>
                <a:lnTo>
                  <a:pt x="1206275" y="229616"/>
                </a:lnTo>
                <a:lnTo>
                  <a:pt x="1201818" y="225044"/>
                </a:lnTo>
                <a:lnTo>
                  <a:pt x="1196014" y="222758"/>
                </a:lnTo>
                <a:close/>
              </a:path>
              <a:path w="2910840" h="2943225" extrusionOk="0">
                <a:moveTo>
                  <a:pt x="1302071" y="222758"/>
                </a:moveTo>
                <a:lnTo>
                  <a:pt x="1290387" y="222758"/>
                </a:lnTo>
                <a:lnTo>
                  <a:pt x="1284545" y="225044"/>
                </a:lnTo>
                <a:lnTo>
                  <a:pt x="1279973" y="229616"/>
                </a:lnTo>
                <a:lnTo>
                  <a:pt x="1274973" y="237174"/>
                </a:lnTo>
                <a:lnTo>
                  <a:pt x="1273306" y="245792"/>
                </a:lnTo>
                <a:lnTo>
                  <a:pt x="1274973" y="254386"/>
                </a:lnTo>
                <a:lnTo>
                  <a:pt x="1279973" y="261874"/>
                </a:lnTo>
                <a:lnTo>
                  <a:pt x="1287589" y="266946"/>
                </a:lnTo>
                <a:lnTo>
                  <a:pt x="1296229" y="268636"/>
                </a:lnTo>
                <a:lnTo>
                  <a:pt x="1304869" y="266946"/>
                </a:lnTo>
                <a:lnTo>
                  <a:pt x="1312485" y="261874"/>
                </a:lnTo>
                <a:lnTo>
                  <a:pt x="1317486" y="254386"/>
                </a:lnTo>
                <a:lnTo>
                  <a:pt x="1319153" y="245792"/>
                </a:lnTo>
                <a:lnTo>
                  <a:pt x="1317486" y="237174"/>
                </a:lnTo>
                <a:lnTo>
                  <a:pt x="1312485" y="229616"/>
                </a:lnTo>
                <a:lnTo>
                  <a:pt x="1307913" y="225044"/>
                </a:lnTo>
                <a:lnTo>
                  <a:pt x="1302071" y="222758"/>
                </a:lnTo>
                <a:close/>
              </a:path>
              <a:path w="2910840" h="2943225" extrusionOk="0">
                <a:moveTo>
                  <a:pt x="1408243" y="222758"/>
                </a:moveTo>
                <a:lnTo>
                  <a:pt x="1396432" y="222758"/>
                </a:lnTo>
                <a:lnTo>
                  <a:pt x="1390590" y="225044"/>
                </a:lnTo>
                <a:lnTo>
                  <a:pt x="1386145" y="229616"/>
                </a:lnTo>
                <a:lnTo>
                  <a:pt x="1381073" y="237174"/>
                </a:lnTo>
                <a:lnTo>
                  <a:pt x="1379383" y="245792"/>
                </a:lnTo>
                <a:lnTo>
                  <a:pt x="1381073" y="254386"/>
                </a:lnTo>
                <a:lnTo>
                  <a:pt x="1386145" y="261874"/>
                </a:lnTo>
                <a:lnTo>
                  <a:pt x="1393706" y="266946"/>
                </a:lnTo>
                <a:lnTo>
                  <a:pt x="1402338" y="268636"/>
                </a:lnTo>
                <a:lnTo>
                  <a:pt x="1410970" y="266946"/>
                </a:lnTo>
                <a:lnTo>
                  <a:pt x="1418530" y="261874"/>
                </a:lnTo>
                <a:lnTo>
                  <a:pt x="1423531" y="254386"/>
                </a:lnTo>
                <a:lnTo>
                  <a:pt x="1425198" y="245792"/>
                </a:lnTo>
                <a:lnTo>
                  <a:pt x="1423531" y="237174"/>
                </a:lnTo>
                <a:lnTo>
                  <a:pt x="1418530" y="229616"/>
                </a:lnTo>
                <a:lnTo>
                  <a:pt x="1414085" y="225044"/>
                </a:lnTo>
                <a:lnTo>
                  <a:pt x="1408243" y="222758"/>
                </a:lnTo>
                <a:close/>
              </a:path>
              <a:path w="2910840" h="2943225" extrusionOk="0">
                <a:moveTo>
                  <a:pt x="1514288" y="222758"/>
                </a:moveTo>
                <a:lnTo>
                  <a:pt x="1502477" y="222758"/>
                </a:lnTo>
                <a:lnTo>
                  <a:pt x="1496762" y="225044"/>
                </a:lnTo>
                <a:lnTo>
                  <a:pt x="1492190" y="229616"/>
                </a:lnTo>
                <a:lnTo>
                  <a:pt x="1487118" y="237174"/>
                </a:lnTo>
                <a:lnTo>
                  <a:pt x="1485428" y="245792"/>
                </a:lnTo>
                <a:lnTo>
                  <a:pt x="1487118" y="254386"/>
                </a:lnTo>
                <a:lnTo>
                  <a:pt x="1492190" y="261874"/>
                </a:lnTo>
                <a:lnTo>
                  <a:pt x="1499824" y="266946"/>
                </a:lnTo>
                <a:lnTo>
                  <a:pt x="1508494" y="268636"/>
                </a:lnTo>
                <a:lnTo>
                  <a:pt x="1517140" y="266946"/>
                </a:lnTo>
                <a:lnTo>
                  <a:pt x="1524702" y="261874"/>
                </a:lnTo>
                <a:lnTo>
                  <a:pt x="1529775" y="254386"/>
                </a:lnTo>
                <a:lnTo>
                  <a:pt x="1531465" y="245792"/>
                </a:lnTo>
                <a:lnTo>
                  <a:pt x="1529775" y="237174"/>
                </a:lnTo>
                <a:lnTo>
                  <a:pt x="1524702" y="229616"/>
                </a:lnTo>
                <a:lnTo>
                  <a:pt x="1520257" y="225044"/>
                </a:lnTo>
                <a:lnTo>
                  <a:pt x="1514288" y="222758"/>
                </a:lnTo>
                <a:close/>
              </a:path>
              <a:path w="2910840" h="2943225" extrusionOk="0">
                <a:moveTo>
                  <a:pt x="1620460" y="222758"/>
                </a:moveTo>
                <a:lnTo>
                  <a:pt x="1608776" y="222758"/>
                </a:lnTo>
                <a:lnTo>
                  <a:pt x="1602807" y="225044"/>
                </a:lnTo>
                <a:lnTo>
                  <a:pt x="1598362" y="229616"/>
                </a:lnTo>
                <a:lnTo>
                  <a:pt x="1593290" y="237174"/>
                </a:lnTo>
                <a:lnTo>
                  <a:pt x="1591600" y="245792"/>
                </a:lnTo>
                <a:lnTo>
                  <a:pt x="1593290" y="254386"/>
                </a:lnTo>
                <a:lnTo>
                  <a:pt x="1598362" y="261874"/>
                </a:lnTo>
                <a:lnTo>
                  <a:pt x="1605925" y="266946"/>
                </a:lnTo>
                <a:lnTo>
                  <a:pt x="1614571" y="268636"/>
                </a:lnTo>
                <a:lnTo>
                  <a:pt x="1623241" y="266946"/>
                </a:lnTo>
                <a:lnTo>
                  <a:pt x="1630874" y="261874"/>
                </a:lnTo>
                <a:lnTo>
                  <a:pt x="1635875" y="254386"/>
                </a:lnTo>
                <a:lnTo>
                  <a:pt x="1637542" y="245792"/>
                </a:lnTo>
                <a:lnTo>
                  <a:pt x="1635875" y="237174"/>
                </a:lnTo>
                <a:lnTo>
                  <a:pt x="1630874" y="229616"/>
                </a:lnTo>
                <a:lnTo>
                  <a:pt x="1626302" y="225044"/>
                </a:lnTo>
                <a:lnTo>
                  <a:pt x="1620460" y="222758"/>
                </a:lnTo>
                <a:close/>
              </a:path>
              <a:path w="2910840" h="2943225" extrusionOk="0">
                <a:moveTo>
                  <a:pt x="1726632" y="222758"/>
                </a:moveTo>
                <a:lnTo>
                  <a:pt x="1714821" y="222758"/>
                </a:lnTo>
                <a:lnTo>
                  <a:pt x="1708852" y="225044"/>
                </a:lnTo>
                <a:lnTo>
                  <a:pt x="1704407" y="229616"/>
                </a:lnTo>
                <a:lnTo>
                  <a:pt x="1699407" y="237174"/>
                </a:lnTo>
                <a:lnTo>
                  <a:pt x="1697740" y="245792"/>
                </a:lnTo>
                <a:lnTo>
                  <a:pt x="1699407" y="254386"/>
                </a:lnTo>
                <a:lnTo>
                  <a:pt x="1704407" y="261874"/>
                </a:lnTo>
                <a:lnTo>
                  <a:pt x="1711968" y="266946"/>
                </a:lnTo>
                <a:lnTo>
                  <a:pt x="1720600" y="268636"/>
                </a:lnTo>
                <a:lnTo>
                  <a:pt x="1729232" y="266946"/>
                </a:lnTo>
                <a:lnTo>
                  <a:pt x="1736792" y="261874"/>
                </a:lnTo>
                <a:lnTo>
                  <a:pt x="1741865" y="254386"/>
                </a:lnTo>
                <a:lnTo>
                  <a:pt x="1743555" y="245792"/>
                </a:lnTo>
                <a:lnTo>
                  <a:pt x="1741865" y="237174"/>
                </a:lnTo>
                <a:lnTo>
                  <a:pt x="1736792" y="229616"/>
                </a:lnTo>
                <a:lnTo>
                  <a:pt x="1732347" y="225044"/>
                </a:lnTo>
                <a:lnTo>
                  <a:pt x="1726632" y="222758"/>
                </a:lnTo>
                <a:close/>
              </a:path>
              <a:path w="2910840" h="2943225" extrusionOk="0">
                <a:moveTo>
                  <a:pt x="1832677" y="222758"/>
                </a:moveTo>
                <a:lnTo>
                  <a:pt x="1820866" y="222758"/>
                </a:lnTo>
                <a:lnTo>
                  <a:pt x="1815024" y="225044"/>
                </a:lnTo>
                <a:lnTo>
                  <a:pt x="1810579" y="229616"/>
                </a:lnTo>
                <a:lnTo>
                  <a:pt x="1805507" y="237174"/>
                </a:lnTo>
                <a:lnTo>
                  <a:pt x="1803817" y="245792"/>
                </a:lnTo>
                <a:lnTo>
                  <a:pt x="1805507" y="254386"/>
                </a:lnTo>
                <a:lnTo>
                  <a:pt x="1810579" y="261874"/>
                </a:lnTo>
                <a:lnTo>
                  <a:pt x="1818176" y="266946"/>
                </a:lnTo>
                <a:lnTo>
                  <a:pt x="1826772" y="268636"/>
                </a:lnTo>
                <a:lnTo>
                  <a:pt x="1835368" y="266946"/>
                </a:lnTo>
                <a:lnTo>
                  <a:pt x="1842964" y="261874"/>
                </a:lnTo>
                <a:lnTo>
                  <a:pt x="1848037" y="254386"/>
                </a:lnTo>
                <a:lnTo>
                  <a:pt x="1849727" y="245792"/>
                </a:lnTo>
                <a:lnTo>
                  <a:pt x="1848037" y="237174"/>
                </a:lnTo>
                <a:lnTo>
                  <a:pt x="1842964" y="229616"/>
                </a:lnTo>
                <a:lnTo>
                  <a:pt x="1838519" y="225044"/>
                </a:lnTo>
                <a:lnTo>
                  <a:pt x="1832677" y="222758"/>
                </a:lnTo>
                <a:close/>
              </a:path>
              <a:path w="2910840" h="2943225" extrusionOk="0">
                <a:moveTo>
                  <a:pt x="1938722" y="222758"/>
                </a:moveTo>
                <a:lnTo>
                  <a:pt x="1927038" y="222758"/>
                </a:lnTo>
                <a:lnTo>
                  <a:pt x="1921196" y="225044"/>
                </a:lnTo>
                <a:lnTo>
                  <a:pt x="1916751" y="229616"/>
                </a:lnTo>
                <a:lnTo>
                  <a:pt x="1911679" y="237174"/>
                </a:lnTo>
                <a:lnTo>
                  <a:pt x="1909989" y="245792"/>
                </a:lnTo>
                <a:lnTo>
                  <a:pt x="1911679" y="254386"/>
                </a:lnTo>
                <a:lnTo>
                  <a:pt x="1916751" y="261874"/>
                </a:lnTo>
                <a:lnTo>
                  <a:pt x="1924294" y="266946"/>
                </a:lnTo>
                <a:lnTo>
                  <a:pt x="1932896" y="268636"/>
                </a:lnTo>
                <a:lnTo>
                  <a:pt x="1941522" y="266946"/>
                </a:lnTo>
                <a:lnTo>
                  <a:pt x="1949136" y="261874"/>
                </a:lnTo>
                <a:lnTo>
                  <a:pt x="1954137" y="254386"/>
                </a:lnTo>
                <a:lnTo>
                  <a:pt x="1955804" y="245792"/>
                </a:lnTo>
                <a:lnTo>
                  <a:pt x="1954137" y="237174"/>
                </a:lnTo>
                <a:lnTo>
                  <a:pt x="1949136" y="229616"/>
                </a:lnTo>
                <a:lnTo>
                  <a:pt x="1944691" y="225044"/>
                </a:lnTo>
                <a:lnTo>
                  <a:pt x="1938722" y="222758"/>
                </a:lnTo>
                <a:close/>
              </a:path>
              <a:path w="2910840" h="2943225" extrusionOk="0">
                <a:moveTo>
                  <a:pt x="2044767" y="222758"/>
                </a:moveTo>
                <a:lnTo>
                  <a:pt x="2033083" y="222758"/>
                </a:lnTo>
                <a:lnTo>
                  <a:pt x="2027114" y="225044"/>
                </a:lnTo>
                <a:lnTo>
                  <a:pt x="2022669" y="229616"/>
                </a:lnTo>
                <a:lnTo>
                  <a:pt x="2017669" y="237174"/>
                </a:lnTo>
                <a:lnTo>
                  <a:pt x="2016002" y="245792"/>
                </a:lnTo>
                <a:lnTo>
                  <a:pt x="2017669" y="254386"/>
                </a:lnTo>
                <a:lnTo>
                  <a:pt x="2022669" y="261874"/>
                </a:lnTo>
                <a:lnTo>
                  <a:pt x="2030303" y="266946"/>
                </a:lnTo>
                <a:lnTo>
                  <a:pt x="2038973" y="268636"/>
                </a:lnTo>
                <a:lnTo>
                  <a:pt x="2047619" y="266946"/>
                </a:lnTo>
                <a:lnTo>
                  <a:pt x="2055181" y="261874"/>
                </a:lnTo>
                <a:lnTo>
                  <a:pt x="2060182" y="254386"/>
                </a:lnTo>
                <a:lnTo>
                  <a:pt x="2061849" y="245792"/>
                </a:lnTo>
                <a:lnTo>
                  <a:pt x="2060182" y="237174"/>
                </a:lnTo>
                <a:lnTo>
                  <a:pt x="2055181" y="229616"/>
                </a:lnTo>
                <a:lnTo>
                  <a:pt x="2050736" y="225044"/>
                </a:lnTo>
                <a:lnTo>
                  <a:pt x="2044767" y="222758"/>
                </a:lnTo>
                <a:close/>
              </a:path>
              <a:path w="2910840" h="2943225" extrusionOk="0">
                <a:moveTo>
                  <a:pt x="2150939" y="222758"/>
                </a:moveTo>
                <a:lnTo>
                  <a:pt x="2139128" y="222758"/>
                </a:lnTo>
                <a:lnTo>
                  <a:pt x="2133413" y="225044"/>
                </a:lnTo>
                <a:lnTo>
                  <a:pt x="2128714" y="229616"/>
                </a:lnTo>
                <a:lnTo>
                  <a:pt x="2123714" y="237174"/>
                </a:lnTo>
                <a:lnTo>
                  <a:pt x="2122047" y="245792"/>
                </a:lnTo>
                <a:lnTo>
                  <a:pt x="2123714" y="254386"/>
                </a:lnTo>
                <a:lnTo>
                  <a:pt x="2128714" y="261874"/>
                </a:lnTo>
                <a:lnTo>
                  <a:pt x="2136404" y="266946"/>
                </a:lnTo>
                <a:lnTo>
                  <a:pt x="2145082" y="268636"/>
                </a:lnTo>
                <a:lnTo>
                  <a:pt x="2153735" y="266946"/>
                </a:lnTo>
                <a:lnTo>
                  <a:pt x="2161353" y="261874"/>
                </a:lnTo>
                <a:lnTo>
                  <a:pt x="2166426" y="254386"/>
                </a:lnTo>
                <a:lnTo>
                  <a:pt x="2168116" y="245792"/>
                </a:lnTo>
                <a:lnTo>
                  <a:pt x="2166426" y="237174"/>
                </a:lnTo>
                <a:lnTo>
                  <a:pt x="2161353" y="229616"/>
                </a:lnTo>
                <a:lnTo>
                  <a:pt x="2156908" y="225044"/>
                </a:lnTo>
                <a:lnTo>
                  <a:pt x="2150939" y="222758"/>
                </a:lnTo>
                <a:close/>
              </a:path>
              <a:path w="2910840" h="2943225" extrusionOk="0">
                <a:moveTo>
                  <a:pt x="2257111" y="222758"/>
                </a:moveTo>
                <a:lnTo>
                  <a:pt x="2245427" y="222758"/>
                </a:lnTo>
                <a:lnTo>
                  <a:pt x="2239458" y="225044"/>
                </a:lnTo>
                <a:lnTo>
                  <a:pt x="2235013" y="229616"/>
                </a:lnTo>
                <a:lnTo>
                  <a:pt x="2229941" y="237174"/>
                </a:lnTo>
                <a:lnTo>
                  <a:pt x="2228251" y="245792"/>
                </a:lnTo>
                <a:lnTo>
                  <a:pt x="2229941" y="254386"/>
                </a:lnTo>
                <a:lnTo>
                  <a:pt x="2235013" y="261874"/>
                </a:lnTo>
                <a:lnTo>
                  <a:pt x="2242576" y="266946"/>
                </a:lnTo>
                <a:lnTo>
                  <a:pt x="2251222" y="268636"/>
                </a:lnTo>
                <a:lnTo>
                  <a:pt x="2259892" y="266946"/>
                </a:lnTo>
                <a:lnTo>
                  <a:pt x="2267525" y="261874"/>
                </a:lnTo>
                <a:lnTo>
                  <a:pt x="2272526" y="254386"/>
                </a:lnTo>
                <a:lnTo>
                  <a:pt x="2274193" y="245792"/>
                </a:lnTo>
                <a:lnTo>
                  <a:pt x="2272526" y="237174"/>
                </a:lnTo>
                <a:lnTo>
                  <a:pt x="2267525" y="229616"/>
                </a:lnTo>
                <a:lnTo>
                  <a:pt x="2262953" y="225044"/>
                </a:lnTo>
                <a:lnTo>
                  <a:pt x="2257111" y="222758"/>
                </a:lnTo>
                <a:close/>
              </a:path>
              <a:path w="2910840" h="2943225" extrusionOk="0">
                <a:moveTo>
                  <a:pt x="2363156" y="222758"/>
                </a:moveTo>
                <a:lnTo>
                  <a:pt x="2351472" y="222758"/>
                </a:lnTo>
                <a:lnTo>
                  <a:pt x="2345503" y="225044"/>
                </a:lnTo>
                <a:lnTo>
                  <a:pt x="2341058" y="229616"/>
                </a:lnTo>
                <a:lnTo>
                  <a:pt x="2336058" y="237174"/>
                </a:lnTo>
                <a:lnTo>
                  <a:pt x="2334391" y="245792"/>
                </a:lnTo>
                <a:lnTo>
                  <a:pt x="2336058" y="254386"/>
                </a:lnTo>
                <a:lnTo>
                  <a:pt x="2341058" y="261874"/>
                </a:lnTo>
                <a:lnTo>
                  <a:pt x="2348619" y="266946"/>
                </a:lnTo>
                <a:lnTo>
                  <a:pt x="2357251" y="268636"/>
                </a:lnTo>
                <a:lnTo>
                  <a:pt x="2365883" y="266946"/>
                </a:lnTo>
                <a:lnTo>
                  <a:pt x="2373443" y="261874"/>
                </a:lnTo>
                <a:lnTo>
                  <a:pt x="2378516" y="254386"/>
                </a:lnTo>
                <a:lnTo>
                  <a:pt x="2380206" y="245792"/>
                </a:lnTo>
                <a:lnTo>
                  <a:pt x="2378516" y="237174"/>
                </a:lnTo>
                <a:lnTo>
                  <a:pt x="2373443" y="229616"/>
                </a:lnTo>
                <a:lnTo>
                  <a:pt x="2368998" y="225044"/>
                </a:lnTo>
                <a:lnTo>
                  <a:pt x="2363156" y="222758"/>
                </a:lnTo>
                <a:close/>
              </a:path>
              <a:path w="2910840" h="2943225" extrusionOk="0">
                <a:moveTo>
                  <a:pt x="2469328" y="222758"/>
                </a:moveTo>
                <a:lnTo>
                  <a:pt x="2457517" y="222758"/>
                </a:lnTo>
                <a:lnTo>
                  <a:pt x="2451802" y="225044"/>
                </a:lnTo>
                <a:lnTo>
                  <a:pt x="2447103" y="229616"/>
                </a:lnTo>
                <a:lnTo>
                  <a:pt x="2442103" y="237174"/>
                </a:lnTo>
                <a:lnTo>
                  <a:pt x="2440436" y="245792"/>
                </a:lnTo>
                <a:lnTo>
                  <a:pt x="2442103" y="254386"/>
                </a:lnTo>
                <a:lnTo>
                  <a:pt x="2447103" y="261874"/>
                </a:lnTo>
                <a:lnTo>
                  <a:pt x="2454771" y="266946"/>
                </a:lnTo>
                <a:lnTo>
                  <a:pt x="2463391" y="268636"/>
                </a:lnTo>
                <a:lnTo>
                  <a:pt x="2471964" y="266946"/>
                </a:lnTo>
                <a:lnTo>
                  <a:pt x="2479488" y="261874"/>
                </a:lnTo>
                <a:lnTo>
                  <a:pt x="2484632" y="254386"/>
                </a:lnTo>
                <a:lnTo>
                  <a:pt x="2486346" y="245792"/>
                </a:lnTo>
                <a:lnTo>
                  <a:pt x="2484632" y="237174"/>
                </a:lnTo>
                <a:lnTo>
                  <a:pt x="2479488" y="229616"/>
                </a:lnTo>
                <a:lnTo>
                  <a:pt x="2475043" y="225044"/>
                </a:lnTo>
                <a:lnTo>
                  <a:pt x="2469328" y="222758"/>
                </a:lnTo>
                <a:close/>
              </a:path>
              <a:path w="2910840" h="2943225" extrusionOk="0">
                <a:moveTo>
                  <a:pt x="2575373" y="222758"/>
                </a:moveTo>
                <a:lnTo>
                  <a:pt x="2563689" y="222758"/>
                </a:lnTo>
                <a:lnTo>
                  <a:pt x="2557847" y="225044"/>
                </a:lnTo>
                <a:lnTo>
                  <a:pt x="2553402" y="229616"/>
                </a:lnTo>
                <a:lnTo>
                  <a:pt x="2548330" y="237174"/>
                </a:lnTo>
                <a:lnTo>
                  <a:pt x="2546640" y="245792"/>
                </a:lnTo>
                <a:lnTo>
                  <a:pt x="2548330" y="254386"/>
                </a:lnTo>
                <a:lnTo>
                  <a:pt x="2553402" y="261874"/>
                </a:lnTo>
                <a:lnTo>
                  <a:pt x="2560945" y="266946"/>
                </a:lnTo>
                <a:lnTo>
                  <a:pt x="2569547" y="268636"/>
                </a:lnTo>
                <a:lnTo>
                  <a:pt x="2578173" y="266946"/>
                </a:lnTo>
                <a:lnTo>
                  <a:pt x="2585787" y="261874"/>
                </a:lnTo>
                <a:lnTo>
                  <a:pt x="2590788" y="254386"/>
                </a:lnTo>
                <a:lnTo>
                  <a:pt x="2592455" y="245792"/>
                </a:lnTo>
                <a:lnTo>
                  <a:pt x="2590788" y="237174"/>
                </a:lnTo>
                <a:lnTo>
                  <a:pt x="2585787" y="229616"/>
                </a:lnTo>
                <a:lnTo>
                  <a:pt x="2581342" y="225044"/>
                </a:lnTo>
                <a:lnTo>
                  <a:pt x="2575373" y="222758"/>
                </a:lnTo>
                <a:close/>
              </a:path>
              <a:path w="2910840" h="2943225" extrusionOk="0">
                <a:moveTo>
                  <a:pt x="2681418" y="222758"/>
                </a:moveTo>
                <a:lnTo>
                  <a:pt x="2669734" y="222758"/>
                </a:lnTo>
                <a:lnTo>
                  <a:pt x="2663765" y="225044"/>
                </a:lnTo>
                <a:lnTo>
                  <a:pt x="2659320" y="229616"/>
                </a:lnTo>
                <a:lnTo>
                  <a:pt x="2654320" y="237174"/>
                </a:lnTo>
                <a:lnTo>
                  <a:pt x="2652653" y="245792"/>
                </a:lnTo>
                <a:lnTo>
                  <a:pt x="2654320" y="254386"/>
                </a:lnTo>
                <a:lnTo>
                  <a:pt x="2659320" y="261874"/>
                </a:lnTo>
                <a:lnTo>
                  <a:pt x="2666954" y="266946"/>
                </a:lnTo>
                <a:lnTo>
                  <a:pt x="2675624" y="268636"/>
                </a:lnTo>
                <a:lnTo>
                  <a:pt x="2684270" y="266946"/>
                </a:lnTo>
                <a:lnTo>
                  <a:pt x="2691832" y="261874"/>
                </a:lnTo>
                <a:lnTo>
                  <a:pt x="2696833" y="254386"/>
                </a:lnTo>
                <a:lnTo>
                  <a:pt x="2698500" y="245792"/>
                </a:lnTo>
                <a:lnTo>
                  <a:pt x="2696833" y="237174"/>
                </a:lnTo>
                <a:lnTo>
                  <a:pt x="2691832" y="229616"/>
                </a:lnTo>
                <a:lnTo>
                  <a:pt x="2687387" y="225044"/>
                </a:lnTo>
                <a:lnTo>
                  <a:pt x="2681418" y="222758"/>
                </a:lnTo>
                <a:close/>
              </a:path>
              <a:path w="2910840" h="2943225" extrusionOk="0">
                <a:moveTo>
                  <a:pt x="2787590" y="222758"/>
                </a:moveTo>
                <a:lnTo>
                  <a:pt x="2775779" y="222758"/>
                </a:lnTo>
                <a:lnTo>
                  <a:pt x="2770064" y="225044"/>
                </a:lnTo>
                <a:lnTo>
                  <a:pt x="2765492" y="229616"/>
                </a:lnTo>
                <a:lnTo>
                  <a:pt x="2760420" y="237174"/>
                </a:lnTo>
                <a:lnTo>
                  <a:pt x="2758730" y="245792"/>
                </a:lnTo>
                <a:lnTo>
                  <a:pt x="2760420" y="254386"/>
                </a:lnTo>
                <a:lnTo>
                  <a:pt x="2765492" y="261874"/>
                </a:lnTo>
                <a:lnTo>
                  <a:pt x="2773106" y="266946"/>
                </a:lnTo>
                <a:lnTo>
                  <a:pt x="2781733" y="268636"/>
                </a:lnTo>
                <a:lnTo>
                  <a:pt x="2790335" y="266946"/>
                </a:lnTo>
                <a:lnTo>
                  <a:pt x="2797877" y="261874"/>
                </a:lnTo>
                <a:lnTo>
                  <a:pt x="2803021" y="254386"/>
                </a:lnTo>
                <a:lnTo>
                  <a:pt x="2804735" y="245792"/>
                </a:lnTo>
                <a:lnTo>
                  <a:pt x="2803021" y="237174"/>
                </a:lnTo>
                <a:lnTo>
                  <a:pt x="2797877" y="229616"/>
                </a:lnTo>
                <a:lnTo>
                  <a:pt x="2793432" y="225044"/>
                </a:lnTo>
                <a:lnTo>
                  <a:pt x="2787590" y="222758"/>
                </a:lnTo>
                <a:close/>
              </a:path>
              <a:path w="2910840" h="2943225" extrusionOk="0">
                <a:moveTo>
                  <a:pt x="2893762" y="222758"/>
                </a:moveTo>
                <a:lnTo>
                  <a:pt x="2882078" y="222758"/>
                </a:lnTo>
                <a:lnTo>
                  <a:pt x="2876109" y="225044"/>
                </a:lnTo>
                <a:lnTo>
                  <a:pt x="2871664" y="229616"/>
                </a:lnTo>
                <a:lnTo>
                  <a:pt x="2866592" y="237174"/>
                </a:lnTo>
                <a:lnTo>
                  <a:pt x="2864902" y="245792"/>
                </a:lnTo>
                <a:lnTo>
                  <a:pt x="2866592" y="254386"/>
                </a:lnTo>
                <a:lnTo>
                  <a:pt x="2871664" y="261874"/>
                </a:lnTo>
                <a:lnTo>
                  <a:pt x="2879227" y="266946"/>
                </a:lnTo>
                <a:lnTo>
                  <a:pt x="2887873" y="268636"/>
                </a:lnTo>
                <a:lnTo>
                  <a:pt x="2896543" y="266946"/>
                </a:lnTo>
                <a:lnTo>
                  <a:pt x="2904176" y="261874"/>
                </a:lnTo>
                <a:lnTo>
                  <a:pt x="2909177" y="254386"/>
                </a:lnTo>
                <a:lnTo>
                  <a:pt x="2910844" y="245792"/>
                </a:lnTo>
                <a:lnTo>
                  <a:pt x="2909177" y="237174"/>
                </a:lnTo>
                <a:lnTo>
                  <a:pt x="2904176" y="229616"/>
                </a:lnTo>
                <a:lnTo>
                  <a:pt x="2899604" y="225044"/>
                </a:lnTo>
                <a:lnTo>
                  <a:pt x="2893762" y="222758"/>
                </a:lnTo>
                <a:close/>
              </a:path>
              <a:path w="2910840" h="2943225" extrusionOk="0">
                <a:moveTo>
                  <a:pt x="28815" y="334137"/>
                </a:moveTo>
                <a:lnTo>
                  <a:pt x="17073" y="334137"/>
                </a:lnTo>
                <a:lnTo>
                  <a:pt x="11270" y="336550"/>
                </a:lnTo>
                <a:lnTo>
                  <a:pt x="6680" y="340995"/>
                </a:lnTo>
                <a:lnTo>
                  <a:pt x="1670" y="348553"/>
                </a:lnTo>
                <a:lnTo>
                  <a:pt x="0" y="357171"/>
                </a:lnTo>
                <a:lnTo>
                  <a:pt x="1670" y="365765"/>
                </a:lnTo>
                <a:lnTo>
                  <a:pt x="6680" y="373253"/>
                </a:lnTo>
                <a:lnTo>
                  <a:pt x="14306" y="378325"/>
                </a:lnTo>
                <a:lnTo>
                  <a:pt x="22944" y="380015"/>
                </a:lnTo>
                <a:lnTo>
                  <a:pt x="31582" y="378325"/>
                </a:lnTo>
                <a:lnTo>
                  <a:pt x="39208" y="373253"/>
                </a:lnTo>
                <a:lnTo>
                  <a:pt x="44218" y="365765"/>
                </a:lnTo>
                <a:lnTo>
                  <a:pt x="45888" y="357171"/>
                </a:lnTo>
                <a:lnTo>
                  <a:pt x="44218" y="348553"/>
                </a:lnTo>
                <a:lnTo>
                  <a:pt x="39208" y="340995"/>
                </a:lnTo>
                <a:lnTo>
                  <a:pt x="34619" y="336550"/>
                </a:lnTo>
                <a:lnTo>
                  <a:pt x="28815" y="334137"/>
                </a:lnTo>
                <a:close/>
              </a:path>
              <a:path w="2910840" h="2943225" extrusionOk="0">
                <a:moveTo>
                  <a:pt x="134903" y="334137"/>
                </a:moveTo>
                <a:lnTo>
                  <a:pt x="123156" y="334137"/>
                </a:lnTo>
                <a:lnTo>
                  <a:pt x="117352" y="336550"/>
                </a:lnTo>
                <a:lnTo>
                  <a:pt x="112894" y="340995"/>
                </a:lnTo>
                <a:lnTo>
                  <a:pt x="107808" y="348553"/>
                </a:lnTo>
                <a:lnTo>
                  <a:pt x="106112" y="357171"/>
                </a:lnTo>
                <a:lnTo>
                  <a:pt x="107808" y="365765"/>
                </a:lnTo>
                <a:lnTo>
                  <a:pt x="112894" y="373253"/>
                </a:lnTo>
                <a:lnTo>
                  <a:pt x="120446" y="378325"/>
                </a:lnTo>
                <a:lnTo>
                  <a:pt x="129045" y="380015"/>
                </a:lnTo>
                <a:lnTo>
                  <a:pt x="137669" y="378325"/>
                </a:lnTo>
                <a:lnTo>
                  <a:pt x="145292" y="373253"/>
                </a:lnTo>
                <a:lnTo>
                  <a:pt x="150300" y="365765"/>
                </a:lnTo>
                <a:lnTo>
                  <a:pt x="151969" y="357171"/>
                </a:lnTo>
                <a:lnTo>
                  <a:pt x="150300" y="348553"/>
                </a:lnTo>
                <a:lnTo>
                  <a:pt x="145292" y="340995"/>
                </a:lnTo>
                <a:lnTo>
                  <a:pt x="140834" y="336550"/>
                </a:lnTo>
                <a:lnTo>
                  <a:pt x="134903" y="334137"/>
                </a:lnTo>
                <a:close/>
              </a:path>
              <a:path w="2910840" h="2943225" extrusionOk="0">
                <a:moveTo>
                  <a:pt x="240986" y="334137"/>
                </a:moveTo>
                <a:lnTo>
                  <a:pt x="229239" y="334137"/>
                </a:lnTo>
                <a:lnTo>
                  <a:pt x="223308" y="336550"/>
                </a:lnTo>
                <a:lnTo>
                  <a:pt x="218850" y="340995"/>
                </a:lnTo>
                <a:lnTo>
                  <a:pt x="213843" y="348553"/>
                </a:lnTo>
                <a:lnTo>
                  <a:pt x="212173" y="357171"/>
                </a:lnTo>
                <a:lnTo>
                  <a:pt x="213843" y="365765"/>
                </a:lnTo>
                <a:lnTo>
                  <a:pt x="218850" y="373253"/>
                </a:lnTo>
                <a:lnTo>
                  <a:pt x="226495" y="378325"/>
                </a:lnTo>
                <a:lnTo>
                  <a:pt x="235165" y="380015"/>
                </a:lnTo>
                <a:lnTo>
                  <a:pt x="243809" y="378325"/>
                </a:lnTo>
                <a:lnTo>
                  <a:pt x="251375" y="373253"/>
                </a:lnTo>
                <a:lnTo>
                  <a:pt x="256390" y="365765"/>
                </a:lnTo>
                <a:lnTo>
                  <a:pt x="258062" y="357171"/>
                </a:lnTo>
                <a:lnTo>
                  <a:pt x="256390" y="348553"/>
                </a:lnTo>
                <a:lnTo>
                  <a:pt x="251375" y="340995"/>
                </a:lnTo>
                <a:lnTo>
                  <a:pt x="246917" y="336550"/>
                </a:lnTo>
                <a:lnTo>
                  <a:pt x="240986" y="334137"/>
                </a:lnTo>
                <a:close/>
              </a:path>
              <a:path w="2910840" h="2943225" extrusionOk="0">
                <a:moveTo>
                  <a:pt x="347070" y="334137"/>
                </a:moveTo>
                <a:lnTo>
                  <a:pt x="335322" y="334137"/>
                </a:lnTo>
                <a:lnTo>
                  <a:pt x="329518" y="336550"/>
                </a:lnTo>
                <a:lnTo>
                  <a:pt x="325073" y="340995"/>
                </a:lnTo>
                <a:lnTo>
                  <a:pt x="319987" y="348553"/>
                </a:lnTo>
                <a:lnTo>
                  <a:pt x="318291" y="357171"/>
                </a:lnTo>
                <a:lnTo>
                  <a:pt x="319987" y="365765"/>
                </a:lnTo>
                <a:lnTo>
                  <a:pt x="325073" y="373253"/>
                </a:lnTo>
                <a:lnTo>
                  <a:pt x="332637" y="378325"/>
                </a:lnTo>
                <a:lnTo>
                  <a:pt x="341266" y="380015"/>
                </a:lnTo>
                <a:lnTo>
                  <a:pt x="349894" y="378325"/>
                </a:lnTo>
                <a:lnTo>
                  <a:pt x="357458" y="373253"/>
                </a:lnTo>
                <a:lnTo>
                  <a:pt x="362544" y="365765"/>
                </a:lnTo>
                <a:lnTo>
                  <a:pt x="364240" y="357171"/>
                </a:lnTo>
                <a:lnTo>
                  <a:pt x="362544" y="348553"/>
                </a:lnTo>
                <a:lnTo>
                  <a:pt x="357458" y="340995"/>
                </a:lnTo>
                <a:lnTo>
                  <a:pt x="353013" y="336550"/>
                </a:lnTo>
                <a:lnTo>
                  <a:pt x="347070" y="334137"/>
                </a:lnTo>
                <a:close/>
              </a:path>
              <a:path w="2910840" h="2943225" extrusionOk="0">
                <a:moveTo>
                  <a:pt x="453292" y="334137"/>
                </a:moveTo>
                <a:lnTo>
                  <a:pt x="441545" y="334137"/>
                </a:lnTo>
                <a:lnTo>
                  <a:pt x="435601" y="336550"/>
                </a:lnTo>
                <a:lnTo>
                  <a:pt x="431156" y="340995"/>
                </a:lnTo>
                <a:lnTo>
                  <a:pt x="426070" y="348553"/>
                </a:lnTo>
                <a:lnTo>
                  <a:pt x="424374" y="357171"/>
                </a:lnTo>
                <a:lnTo>
                  <a:pt x="426070" y="365765"/>
                </a:lnTo>
                <a:lnTo>
                  <a:pt x="431156" y="373253"/>
                </a:lnTo>
                <a:lnTo>
                  <a:pt x="438720" y="378325"/>
                </a:lnTo>
                <a:lnTo>
                  <a:pt x="447349" y="380015"/>
                </a:lnTo>
                <a:lnTo>
                  <a:pt x="455977" y="378325"/>
                </a:lnTo>
                <a:lnTo>
                  <a:pt x="463541" y="373253"/>
                </a:lnTo>
                <a:lnTo>
                  <a:pt x="468556" y="365765"/>
                </a:lnTo>
                <a:lnTo>
                  <a:pt x="470228" y="357171"/>
                </a:lnTo>
                <a:lnTo>
                  <a:pt x="468556" y="348553"/>
                </a:lnTo>
                <a:lnTo>
                  <a:pt x="463541" y="340995"/>
                </a:lnTo>
                <a:lnTo>
                  <a:pt x="459096" y="336550"/>
                </a:lnTo>
                <a:lnTo>
                  <a:pt x="453292" y="334137"/>
                </a:lnTo>
                <a:close/>
              </a:path>
              <a:path w="2910840" h="2943225" extrusionOk="0">
                <a:moveTo>
                  <a:pt x="559375" y="334137"/>
                </a:moveTo>
                <a:lnTo>
                  <a:pt x="547628" y="334137"/>
                </a:lnTo>
                <a:lnTo>
                  <a:pt x="541697" y="336550"/>
                </a:lnTo>
                <a:lnTo>
                  <a:pt x="537239" y="340995"/>
                </a:lnTo>
                <a:lnTo>
                  <a:pt x="532224" y="348553"/>
                </a:lnTo>
                <a:lnTo>
                  <a:pt x="530553" y="357171"/>
                </a:lnTo>
                <a:lnTo>
                  <a:pt x="532224" y="365765"/>
                </a:lnTo>
                <a:lnTo>
                  <a:pt x="537239" y="373253"/>
                </a:lnTo>
                <a:lnTo>
                  <a:pt x="544862" y="378325"/>
                </a:lnTo>
                <a:lnTo>
                  <a:pt x="553484" y="380015"/>
                </a:lnTo>
                <a:lnTo>
                  <a:pt x="562080" y="378325"/>
                </a:lnTo>
                <a:lnTo>
                  <a:pt x="569624" y="373253"/>
                </a:lnTo>
                <a:lnTo>
                  <a:pt x="574711" y="365765"/>
                </a:lnTo>
                <a:lnTo>
                  <a:pt x="576406" y="357171"/>
                </a:lnTo>
                <a:lnTo>
                  <a:pt x="574711" y="348553"/>
                </a:lnTo>
                <a:lnTo>
                  <a:pt x="569624" y="340995"/>
                </a:lnTo>
                <a:lnTo>
                  <a:pt x="565179" y="336550"/>
                </a:lnTo>
                <a:lnTo>
                  <a:pt x="559375" y="334137"/>
                </a:lnTo>
                <a:close/>
              </a:path>
              <a:path w="2910840" h="2943225" extrusionOk="0">
                <a:moveTo>
                  <a:pt x="665459" y="334137"/>
                </a:moveTo>
                <a:lnTo>
                  <a:pt x="653711" y="334137"/>
                </a:lnTo>
                <a:lnTo>
                  <a:pt x="647907" y="336550"/>
                </a:lnTo>
                <a:lnTo>
                  <a:pt x="643322" y="340995"/>
                </a:lnTo>
                <a:lnTo>
                  <a:pt x="638315" y="348553"/>
                </a:lnTo>
                <a:lnTo>
                  <a:pt x="636645" y="357171"/>
                </a:lnTo>
                <a:lnTo>
                  <a:pt x="638315" y="365765"/>
                </a:lnTo>
                <a:lnTo>
                  <a:pt x="643322" y="373253"/>
                </a:lnTo>
                <a:lnTo>
                  <a:pt x="650948" y="378325"/>
                </a:lnTo>
                <a:lnTo>
                  <a:pt x="659585" y="380015"/>
                </a:lnTo>
                <a:lnTo>
                  <a:pt x="668222" y="378325"/>
                </a:lnTo>
                <a:lnTo>
                  <a:pt x="675847" y="373253"/>
                </a:lnTo>
                <a:lnTo>
                  <a:pt x="680862" y="365765"/>
                </a:lnTo>
                <a:lnTo>
                  <a:pt x="682534" y="357171"/>
                </a:lnTo>
                <a:lnTo>
                  <a:pt x="680862" y="348553"/>
                </a:lnTo>
                <a:lnTo>
                  <a:pt x="675847" y="340995"/>
                </a:lnTo>
                <a:lnTo>
                  <a:pt x="671262" y="336550"/>
                </a:lnTo>
                <a:lnTo>
                  <a:pt x="665459" y="334137"/>
                </a:lnTo>
                <a:close/>
              </a:path>
              <a:path w="2910840" h="2943225" extrusionOk="0">
                <a:moveTo>
                  <a:pt x="771542" y="334137"/>
                </a:moveTo>
                <a:lnTo>
                  <a:pt x="759794" y="334137"/>
                </a:lnTo>
                <a:lnTo>
                  <a:pt x="753990" y="336550"/>
                </a:lnTo>
                <a:lnTo>
                  <a:pt x="749545" y="340995"/>
                </a:lnTo>
                <a:lnTo>
                  <a:pt x="744459" y="348553"/>
                </a:lnTo>
                <a:lnTo>
                  <a:pt x="742763" y="357171"/>
                </a:lnTo>
                <a:lnTo>
                  <a:pt x="744459" y="365765"/>
                </a:lnTo>
                <a:lnTo>
                  <a:pt x="749545" y="373253"/>
                </a:lnTo>
                <a:lnTo>
                  <a:pt x="757090" y="378325"/>
                </a:lnTo>
                <a:lnTo>
                  <a:pt x="765685" y="380015"/>
                </a:lnTo>
                <a:lnTo>
                  <a:pt x="774307" y="378325"/>
                </a:lnTo>
                <a:lnTo>
                  <a:pt x="781930" y="373253"/>
                </a:lnTo>
                <a:lnTo>
                  <a:pt x="786945" y="365765"/>
                </a:lnTo>
                <a:lnTo>
                  <a:pt x="788617" y="357171"/>
                </a:lnTo>
                <a:lnTo>
                  <a:pt x="786945" y="348553"/>
                </a:lnTo>
                <a:lnTo>
                  <a:pt x="781930" y="340995"/>
                </a:lnTo>
                <a:lnTo>
                  <a:pt x="777485" y="336550"/>
                </a:lnTo>
                <a:lnTo>
                  <a:pt x="771542" y="334137"/>
                </a:lnTo>
                <a:close/>
              </a:path>
              <a:path w="2910840" h="2943225" extrusionOk="0">
                <a:moveTo>
                  <a:pt x="877625" y="334137"/>
                </a:moveTo>
                <a:lnTo>
                  <a:pt x="865877" y="334137"/>
                </a:lnTo>
                <a:lnTo>
                  <a:pt x="860073" y="336550"/>
                </a:lnTo>
                <a:lnTo>
                  <a:pt x="855489" y="340995"/>
                </a:lnTo>
                <a:lnTo>
                  <a:pt x="850481" y="348553"/>
                </a:lnTo>
                <a:lnTo>
                  <a:pt x="848812" y="357171"/>
                </a:lnTo>
                <a:lnTo>
                  <a:pt x="850481" y="365765"/>
                </a:lnTo>
                <a:lnTo>
                  <a:pt x="855489" y="373253"/>
                </a:lnTo>
                <a:lnTo>
                  <a:pt x="863133" y="378325"/>
                </a:lnTo>
                <a:lnTo>
                  <a:pt x="871803" y="380015"/>
                </a:lnTo>
                <a:lnTo>
                  <a:pt x="880447" y="378325"/>
                </a:lnTo>
                <a:lnTo>
                  <a:pt x="888013" y="373253"/>
                </a:lnTo>
                <a:lnTo>
                  <a:pt x="893100" y="365765"/>
                </a:lnTo>
                <a:lnTo>
                  <a:pt x="894795" y="357171"/>
                </a:lnTo>
                <a:lnTo>
                  <a:pt x="893100" y="348553"/>
                </a:lnTo>
                <a:lnTo>
                  <a:pt x="888013" y="340995"/>
                </a:lnTo>
                <a:lnTo>
                  <a:pt x="883568" y="336550"/>
                </a:lnTo>
                <a:lnTo>
                  <a:pt x="877625" y="334137"/>
                </a:lnTo>
                <a:close/>
              </a:path>
              <a:path w="2910840" h="2943225" extrusionOk="0">
                <a:moveTo>
                  <a:pt x="983848" y="334137"/>
                </a:moveTo>
                <a:lnTo>
                  <a:pt x="972100" y="334137"/>
                </a:lnTo>
                <a:lnTo>
                  <a:pt x="966169" y="336550"/>
                </a:lnTo>
                <a:lnTo>
                  <a:pt x="961711" y="340995"/>
                </a:lnTo>
                <a:lnTo>
                  <a:pt x="956625" y="348553"/>
                </a:lnTo>
                <a:lnTo>
                  <a:pt x="954930" y="357171"/>
                </a:lnTo>
                <a:lnTo>
                  <a:pt x="956625" y="365765"/>
                </a:lnTo>
                <a:lnTo>
                  <a:pt x="961711" y="373253"/>
                </a:lnTo>
                <a:lnTo>
                  <a:pt x="969275" y="378325"/>
                </a:lnTo>
                <a:lnTo>
                  <a:pt x="977904" y="380015"/>
                </a:lnTo>
                <a:lnTo>
                  <a:pt x="986532" y="378325"/>
                </a:lnTo>
                <a:lnTo>
                  <a:pt x="994096" y="373253"/>
                </a:lnTo>
                <a:lnTo>
                  <a:pt x="999183" y="365765"/>
                </a:lnTo>
                <a:lnTo>
                  <a:pt x="1000878" y="357171"/>
                </a:lnTo>
                <a:lnTo>
                  <a:pt x="999183" y="348553"/>
                </a:lnTo>
                <a:lnTo>
                  <a:pt x="994096" y="340995"/>
                </a:lnTo>
                <a:lnTo>
                  <a:pt x="989651" y="336550"/>
                </a:lnTo>
                <a:lnTo>
                  <a:pt x="983848" y="334137"/>
                </a:lnTo>
                <a:close/>
              </a:path>
              <a:path w="2910840" h="2943225" extrusionOk="0">
                <a:moveTo>
                  <a:pt x="1089931" y="334137"/>
                </a:moveTo>
                <a:lnTo>
                  <a:pt x="1078183" y="334137"/>
                </a:lnTo>
                <a:lnTo>
                  <a:pt x="1072252" y="336550"/>
                </a:lnTo>
                <a:lnTo>
                  <a:pt x="1067795" y="340995"/>
                </a:lnTo>
                <a:lnTo>
                  <a:pt x="1062787" y="348553"/>
                </a:lnTo>
                <a:lnTo>
                  <a:pt x="1061118" y="357171"/>
                </a:lnTo>
                <a:lnTo>
                  <a:pt x="1062787" y="365765"/>
                </a:lnTo>
                <a:lnTo>
                  <a:pt x="1067795" y="373253"/>
                </a:lnTo>
                <a:lnTo>
                  <a:pt x="1075359" y="378325"/>
                </a:lnTo>
                <a:lnTo>
                  <a:pt x="1083987" y="380015"/>
                </a:lnTo>
                <a:lnTo>
                  <a:pt x="1092616" y="378325"/>
                </a:lnTo>
                <a:lnTo>
                  <a:pt x="1100180" y="373253"/>
                </a:lnTo>
                <a:lnTo>
                  <a:pt x="1105194" y="365765"/>
                </a:lnTo>
                <a:lnTo>
                  <a:pt x="1106866" y="357171"/>
                </a:lnTo>
                <a:lnTo>
                  <a:pt x="1105194" y="348553"/>
                </a:lnTo>
                <a:lnTo>
                  <a:pt x="1100180" y="340995"/>
                </a:lnTo>
                <a:lnTo>
                  <a:pt x="1095735" y="336550"/>
                </a:lnTo>
                <a:lnTo>
                  <a:pt x="1089931" y="334137"/>
                </a:lnTo>
                <a:close/>
              </a:path>
              <a:path w="2910840" h="2943225" extrusionOk="0">
                <a:moveTo>
                  <a:pt x="1196014" y="334137"/>
                </a:moveTo>
                <a:lnTo>
                  <a:pt x="1184266" y="334137"/>
                </a:lnTo>
                <a:lnTo>
                  <a:pt x="1178335" y="336550"/>
                </a:lnTo>
                <a:lnTo>
                  <a:pt x="1173878" y="340995"/>
                </a:lnTo>
                <a:lnTo>
                  <a:pt x="1168870" y="348553"/>
                </a:lnTo>
                <a:lnTo>
                  <a:pt x="1167201" y="357171"/>
                </a:lnTo>
                <a:lnTo>
                  <a:pt x="1168870" y="365765"/>
                </a:lnTo>
                <a:lnTo>
                  <a:pt x="1173878" y="373253"/>
                </a:lnTo>
                <a:lnTo>
                  <a:pt x="1181501" y="378325"/>
                </a:lnTo>
                <a:lnTo>
                  <a:pt x="1190124" y="380015"/>
                </a:lnTo>
                <a:lnTo>
                  <a:pt x="1198724" y="378325"/>
                </a:lnTo>
                <a:lnTo>
                  <a:pt x="1206275" y="373253"/>
                </a:lnTo>
                <a:lnTo>
                  <a:pt x="1211362" y="365765"/>
                </a:lnTo>
                <a:lnTo>
                  <a:pt x="1213057" y="357171"/>
                </a:lnTo>
                <a:lnTo>
                  <a:pt x="1211362" y="348553"/>
                </a:lnTo>
                <a:lnTo>
                  <a:pt x="1206275" y="340995"/>
                </a:lnTo>
                <a:lnTo>
                  <a:pt x="1201818" y="336550"/>
                </a:lnTo>
                <a:lnTo>
                  <a:pt x="1196014" y="334137"/>
                </a:lnTo>
                <a:close/>
              </a:path>
              <a:path w="2910840" h="2943225" extrusionOk="0">
                <a:moveTo>
                  <a:pt x="1302071" y="334137"/>
                </a:moveTo>
                <a:lnTo>
                  <a:pt x="1290387" y="334137"/>
                </a:lnTo>
                <a:lnTo>
                  <a:pt x="1284545" y="336550"/>
                </a:lnTo>
                <a:lnTo>
                  <a:pt x="1279973" y="340995"/>
                </a:lnTo>
                <a:lnTo>
                  <a:pt x="1274973" y="348553"/>
                </a:lnTo>
                <a:lnTo>
                  <a:pt x="1273306" y="357171"/>
                </a:lnTo>
                <a:lnTo>
                  <a:pt x="1274973" y="365765"/>
                </a:lnTo>
                <a:lnTo>
                  <a:pt x="1279973" y="373253"/>
                </a:lnTo>
                <a:lnTo>
                  <a:pt x="1287589" y="378325"/>
                </a:lnTo>
                <a:lnTo>
                  <a:pt x="1296229" y="380015"/>
                </a:lnTo>
                <a:lnTo>
                  <a:pt x="1304869" y="378325"/>
                </a:lnTo>
                <a:lnTo>
                  <a:pt x="1312485" y="373253"/>
                </a:lnTo>
                <a:lnTo>
                  <a:pt x="1317486" y="365765"/>
                </a:lnTo>
                <a:lnTo>
                  <a:pt x="1319153" y="357171"/>
                </a:lnTo>
                <a:lnTo>
                  <a:pt x="1317486" y="348553"/>
                </a:lnTo>
                <a:lnTo>
                  <a:pt x="1312485" y="340995"/>
                </a:lnTo>
                <a:lnTo>
                  <a:pt x="1307913" y="336550"/>
                </a:lnTo>
                <a:lnTo>
                  <a:pt x="1302071" y="334137"/>
                </a:lnTo>
                <a:close/>
              </a:path>
              <a:path w="2910840" h="2943225" extrusionOk="0">
                <a:moveTo>
                  <a:pt x="1408243" y="334137"/>
                </a:moveTo>
                <a:lnTo>
                  <a:pt x="1396432" y="334137"/>
                </a:lnTo>
                <a:lnTo>
                  <a:pt x="1390590" y="336550"/>
                </a:lnTo>
                <a:lnTo>
                  <a:pt x="1386145" y="340995"/>
                </a:lnTo>
                <a:lnTo>
                  <a:pt x="1381073" y="348553"/>
                </a:lnTo>
                <a:lnTo>
                  <a:pt x="1379383" y="357171"/>
                </a:lnTo>
                <a:lnTo>
                  <a:pt x="1381073" y="365765"/>
                </a:lnTo>
                <a:lnTo>
                  <a:pt x="1386145" y="373253"/>
                </a:lnTo>
                <a:lnTo>
                  <a:pt x="1393706" y="378325"/>
                </a:lnTo>
                <a:lnTo>
                  <a:pt x="1402338" y="380015"/>
                </a:lnTo>
                <a:lnTo>
                  <a:pt x="1410970" y="378325"/>
                </a:lnTo>
                <a:lnTo>
                  <a:pt x="1418530" y="373253"/>
                </a:lnTo>
                <a:lnTo>
                  <a:pt x="1423531" y="365765"/>
                </a:lnTo>
                <a:lnTo>
                  <a:pt x="1425198" y="357171"/>
                </a:lnTo>
                <a:lnTo>
                  <a:pt x="1423531" y="348553"/>
                </a:lnTo>
                <a:lnTo>
                  <a:pt x="1418530" y="340995"/>
                </a:lnTo>
                <a:lnTo>
                  <a:pt x="1414085" y="336550"/>
                </a:lnTo>
                <a:lnTo>
                  <a:pt x="1408243" y="334137"/>
                </a:lnTo>
                <a:close/>
              </a:path>
              <a:path w="2910840" h="2943225" extrusionOk="0">
                <a:moveTo>
                  <a:pt x="1514288" y="334137"/>
                </a:moveTo>
                <a:lnTo>
                  <a:pt x="1502477" y="334137"/>
                </a:lnTo>
                <a:lnTo>
                  <a:pt x="1496762" y="336550"/>
                </a:lnTo>
                <a:lnTo>
                  <a:pt x="1492190" y="340995"/>
                </a:lnTo>
                <a:lnTo>
                  <a:pt x="1487118" y="348553"/>
                </a:lnTo>
                <a:lnTo>
                  <a:pt x="1485428" y="357171"/>
                </a:lnTo>
                <a:lnTo>
                  <a:pt x="1487118" y="365765"/>
                </a:lnTo>
                <a:lnTo>
                  <a:pt x="1492190" y="373253"/>
                </a:lnTo>
                <a:lnTo>
                  <a:pt x="1499824" y="378325"/>
                </a:lnTo>
                <a:lnTo>
                  <a:pt x="1508494" y="380015"/>
                </a:lnTo>
                <a:lnTo>
                  <a:pt x="1517140" y="378325"/>
                </a:lnTo>
                <a:lnTo>
                  <a:pt x="1524702" y="373253"/>
                </a:lnTo>
                <a:lnTo>
                  <a:pt x="1529775" y="365765"/>
                </a:lnTo>
                <a:lnTo>
                  <a:pt x="1531465" y="357171"/>
                </a:lnTo>
                <a:lnTo>
                  <a:pt x="1529775" y="348553"/>
                </a:lnTo>
                <a:lnTo>
                  <a:pt x="1524702" y="340995"/>
                </a:lnTo>
                <a:lnTo>
                  <a:pt x="1520257" y="336550"/>
                </a:lnTo>
                <a:lnTo>
                  <a:pt x="1514288" y="334137"/>
                </a:lnTo>
                <a:close/>
              </a:path>
              <a:path w="2910840" h="2943225" extrusionOk="0">
                <a:moveTo>
                  <a:pt x="1620460" y="334137"/>
                </a:moveTo>
                <a:lnTo>
                  <a:pt x="1608776" y="334137"/>
                </a:lnTo>
                <a:lnTo>
                  <a:pt x="1602807" y="336550"/>
                </a:lnTo>
                <a:lnTo>
                  <a:pt x="1598362" y="340995"/>
                </a:lnTo>
                <a:lnTo>
                  <a:pt x="1593290" y="348553"/>
                </a:lnTo>
                <a:lnTo>
                  <a:pt x="1591600" y="357171"/>
                </a:lnTo>
                <a:lnTo>
                  <a:pt x="1593290" y="365765"/>
                </a:lnTo>
                <a:lnTo>
                  <a:pt x="1598362" y="373253"/>
                </a:lnTo>
                <a:lnTo>
                  <a:pt x="1605925" y="378325"/>
                </a:lnTo>
                <a:lnTo>
                  <a:pt x="1614571" y="380015"/>
                </a:lnTo>
                <a:lnTo>
                  <a:pt x="1623241" y="378325"/>
                </a:lnTo>
                <a:lnTo>
                  <a:pt x="1630874" y="373253"/>
                </a:lnTo>
                <a:lnTo>
                  <a:pt x="1635875" y="365765"/>
                </a:lnTo>
                <a:lnTo>
                  <a:pt x="1637542" y="357171"/>
                </a:lnTo>
                <a:lnTo>
                  <a:pt x="1635875" y="348553"/>
                </a:lnTo>
                <a:lnTo>
                  <a:pt x="1630874" y="340995"/>
                </a:lnTo>
                <a:lnTo>
                  <a:pt x="1626302" y="336550"/>
                </a:lnTo>
                <a:lnTo>
                  <a:pt x="1620460" y="334137"/>
                </a:lnTo>
                <a:close/>
              </a:path>
              <a:path w="2910840" h="2943225" extrusionOk="0">
                <a:moveTo>
                  <a:pt x="1726632" y="334137"/>
                </a:moveTo>
                <a:lnTo>
                  <a:pt x="1714821" y="334137"/>
                </a:lnTo>
                <a:lnTo>
                  <a:pt x="1708852" y="336550"/>
                </a:lnTo>
                <a:lnTo>
                  <a:pt x="1704407" y="340995"/>
                </a:lnTo>
                <a:lnTo>
                  <a:pt x="1699407" y="348553"/>
                </a:lnTo>
                <a:lnTo>
                  <a:pt x="1697740" y="357171"/>
                </a:lnTo>
                <a:lnTo>
                  <a:pt x="1699407" y="365765"/>
                </a:lnTo>
                <a:lnTo>
                  <a:pt x="1704407" y="373253"/>
                </a:lnTo>
                <a:lnTo>
                  <a:pt x="1711968" y="378325"/>
                </a:lnTo>
                <a:lnTo>
                  <a:pt x="1720600" y="380015"/>
                </a:lnTo>
                <a:lnTo>
                  <a:pt x="1729232" y="378325"/>
                </a:lnTo>
                <a:lnTo>
                  <a:pt x="1736792" y="373253"/>
                </a:lnTo>
                <a:lnTo>
                  <a:pt x="1741865" y="365765"/>
                </a:lnTo>
                <a:lnTo>
                  <a:pt x="1743555" y="357171"/>
                </a:lnTo>
                <a:lnTo>
                  <a:pt x="1741865" y="348553"/>
                </a:lnTo>
                <a:lnTo>
                  <a:pt x="1736792" y="340995"/>
                </a:lnTo>
                <a:lnTo>
                  <a:pt x="1732347" y="336550"/>
                </a:lnTo>
                <a:lnTo>
                  <a:pt x="1726632" y="334137"/>
                </a:lnTo>
                <a:close/>
              </a:path>
              <a:path w="2910840" h="2943225" extrusionOk="0">
                <a:moveTo>
                  <a:pt x="1832677" y="334137"/>
                </a:moveTo>
                <a:lnTo>
                  <a:pt x="1820866" y="334137"/>
                </a:lnTo>
                <a:lnTo>
                  <a:pt x="1815024" y="336550"/>
                </a:lnTo>
                <a:lnTo>
                  <a:pt x="1810579" y="340995"/>
                </a:lnTo>
                <a:lnTo>
                  <a:pt x="1805507" y="348553"/>
                </a:lnTo>
                <a:lnTo>
                  <a:pt x="1803817" y="357171"/>
                </a:lnTo>
                <a:lnTo>
                  <a:pt x="1805507" y="365765"/>
                </a:lnTo>
                <a:lnTo>
                  <a:pt x="1810579" y="373253"/>
                </a:lnTo>
                <a:lnTo>
                  <a:pt x="1818176" y="378325"/>
                </a:lnTo>
                <a:lnTo>
                  <a:pt x="1826772" y="380015"/>
                </a:lnTo>
                <a:lnTo>
                  <a:pt x="1835368" y="378325"/>
                </a:lnTo>
                <a:lnTo>
                  <a:pt x="1842964" y="373253"/>
                </a:lnTo>
                <a:lnTo>
                  <a:pt x="1848037" y="365765"/>
                </a:lnTo>
                <a:lnTo>
                  <a:pt x="1849727" y="357171"/>
                </a:lnTo>
                <a:lnTo>
                  <a:pt x="1848037" y="348553"/>
                </a:lnTo>
                <a:lnTo>
                  <a:pt x="1842964" y="340995"/>
                </a:lnTo>
                <a:lnTo>
                  <a:pt x="1838519" y="336550"/>
                </a:lnTo>
                <a:lnTo>
                  <a:pt x="1832677" y="334137"/>
                </a:lnTo>
                <a:close/>
              </a:path>
              <a:path w="2910840" h="2943225" extrusionOk="0">
                <a:moveTo>
                  <a:pt x="1938722" y="334137"/>
                </a:moveTo>
                <a:lnTo>
                  <a:pt x="1927038" y="334137"/>
                </a:lnTo>
                <a:lnTo>
                  <a:pt x="1921196" y="336550"/>
                </a:lnTo>
                <a:lnTo>
                  <a:pt x="1916751" y="340995"/>
                </a:lnTo>
                <a:lnTo>
                  <a:pt x="1911679" y="348553"/>
                </a:lnTo>
                <a:lnTo>
                  <a:pt x="1909989" y="357171"/>
                </a:lnTo>
                <a:lnTo>
                  <a:pt x="1911679" y="365765"/>
                </a:lnTo>
                <a:lnTo>
                  <a:pt x="1916751" y="373253"/>
                </a:lnTo>
                <a:lnTo>
                  <a:pt x="1924294" y="378325"/>
                </a:lnTo>
                <a:lnTo>
                  <a:pt x="1932896" y="380015"/>
                </a:lnTo>
                <a:lnTo>
                  <a:pt x="1941522" y="378325"/>
                </a:lnTo>
                <a:lnTo>
                  <a:pt x="1949136" y="373253"/>
                </a:lnTo>
                <a:lnTo>
                  <a:pt x="1954137" y="365765"/>
                </a:lnTo>
                <a:lnTo>
                  <a:pt x="1955804" y="357171"/>
                </a:lnTo>
                <a:lnTo>
                  <a:pt x="1954137" y="348553"/>
                </a:lnTo>
                <a:lnTo>
                  <a:pt x="1949136" y="340995"/>
                </a:lnTo>
                <a:lnTo>
                  <a:pt x="1944691" y="336550"/>
                </a:lnTo>
                <a:lnTo>
                  <a:pt x="1938722" y="334137"/>
                </a:lnTo>
                <a:close/>
              </a:path>
              <a:path w="2910840" h="2943225" extrusionOk="0">
                <a:moveTo>
                  <a:pt x="2044767" y="334137"/>
                </a:moveTo>
                <a:lnTo>
                  <a:pt x="2033083" y="334137"/>
                </a:lnTo>
                <a:lnTo>
                  <a:pt x="2027114" y="336550"/>
                </a:lnTo>
                <a:lnTo>
                  <a:pt x="2022669" y="340995"/>
                </a:lnTo>
                <a:lnTo>
                  <a:pt x="2017669" y="348553"/>
                </a:lnTo>
                <a:lnTo>
                  <a:pt x="2016002" y="357171"/>
                </a:lnTo>
                <a:lnTo>
                  <a:pt x="2017669" y="365765"/>
                </a:lnTo>
                <a:lnTo>
                  <a:pt x="2022669" y="373253"/>
                </a:lnTo>
                <a:lnTo>
                  <a:pt x="2030303" y="378325"/>
                </a:lnTo>
                <a:lnTo>
                  <a:pt x="2038973" y="380015"/>
                </a:lnTo>
                <a:lnTo>
                  <a:pt x="2047619" y="378325"/>
                </a:lnTo>
                <a:lnTo>
                  <a:pt x="2055181" y="373253"/>
                </a:lnTo>
                <a:lnTo>
                  <a:pt x="2060182" y="365765"/>
                </a:lnTo>
                <a:lnTo>
                  <a:pt x="2061849" y="357171"/>
                </a:lnTo>
                <a:lnTo>
                  <a:pt x="2060182" y="348553"/>
                </a:lnTo>
                <a:lnTo>
                  <a:pt x="2055181" y="340995"/>
                </a:lnTo>
                <a:lnTo>
                  <a:pt x="2050736" y="336550"/>
                </a:lnTo>
                <a:lnTo>
                  <a:pt x="2044767" y="334137"/>
                </a:lnTo>
                <a:close/>
              </a:path>
              <a:path w="2910840" h="2943225" extrusionOk="0">
                <a:moveTo>
                  <a:pt x="2150939" y="334137"/>
                </a:moveTo>
                <a:lnTo>
                  <a:pt x="2139128" y="334137"/>
                </a:lnTo>
                <a:lnTo>
                  <a:pt x="2133413" y="336550"/>
                </a:lnTo>
                <a:lnTo>
                  <a:pt x="2128714" y="340995"/>
                </a:lnTo>
                <a:lnTo>
                  <a:pt x="2123714" y="348553"/>
                </a:lnTo>
                <a:lnTo>
                  <a:pt x="2122047" y="357171"/>
                </a:lnTo>
                <a:lnTo>
                  <a:pt x="2123714" y="365765"/>
                </a:lnTo>
                <a:lnTo>
                  <a:pt x="2128714" y="373253"/>
                </a:lnTo>
                <a:lnTo>
                  <a:pt x="2136404" y="378325"/>
                </a:lnTo>
                <a:lnTo>
                  <a:pt x="2145082" y="380015"/>
                </a:lnTo>
                <a:lnTo>
                  <a:pt x="2153735" y="378325"/>
                </a:lnTo>
                <a:lnTo>
                  <a:pt x="2161353" y="373253"/>
                </a:lnTo>
                <a:lnTo>
                  <a:pt x="2166426" y="365765"/>
                </a:lnTo>
                <a:lnTo>
                  <a:pt x="2168116" y="357171"/>
                </a:lnTo>
                <a:lnTo>
                  <a:pt x="2166426" y="348553"/>
                </a:lnTo>
                <a:lnTo>
                  <a:pt x="2161353" y="340995"/>
                </a:lnTo>
                <a:lnTo>
                  <a:pt x="2156908" y="336550"/>
                </a:lnTo>
                <a:lnTo>
                  <a:pt x="2150939" y="334137"/>
                </a:lnTo>
                <a:close/>
              </a:path>
              <a:path w="2910840" h="2943225" extrusionOk="0">
                <a:moveTo>
                  <a:pt x="2257111" y="334137"/>
                </a:moveTo>
                <a:lnTo>
                  <a:pt x="2245427" y="334137"/>
                </a:lnTo>
                <a:lnTo>
                  <a:pt x="2239458" y="336550"/>
                </a:lnTo>
                <a:lnTo>
                  <a:pt x="2235013" y="340995"/>
                </a:lnTo>
                <a:lnTo>
                  <a:pt x="2229941" y="348553"/>
                </a:lnTo>
                <a:lnTo>
                  <a:pt x="2228251" y="357171"/>
                </a:lnTo>
                <a:lnTo>
                  <a:pt x="2229941" y="365765"/>
                </a:lnTo>
                <a:lnTo>
                  <a:pt x="2235013" y="373253"/>
                </a:lnTo>
                <a:lnTo>
                  <a:pt x="2242576" y="378325"/>
                </a:lnTo>
                <a:lnTo>
                  <a:pt x="2251222" y="380015"/>
                </a:lnTo>
                <a:lnTo>
                  <a:pt x="2259892" y="378325"/>
                </a:lnTo>
                <a:lnTo>
                  <a:pt x="2267525" y="373253"/>
                </a:lnTo>
                <a:lnTo>
                  <a:pt x="2272526" y="365765"/>
                </a:lnTo>
                <a:lnTo>
                  <a:pt x="2274193" y="357171"/>
                </a:lnTo>
                <a:lnTo>
                  <a:pt x="2272526" y="348553"/>
                </a:lnTo>
                <a:lnTo>
                  <a:pt x="2267525" y="340995"/>
                </a:lnTo>
                <a:lnTo>
                  <a:pt x="2262953" y="336550"/>
                </a:lnTo>
                <a:lnTo>
                  <a:pt x="2257111" y="334137"/>
                </a:lnTo>
                <a:close/>
              </a:path>
              <a:path w="2910840" h="2943225" extrusionOk="0">
                <a:moveTo>
                  <a:pt x="2363156" y="334137"/>
                </a:moveTo>
                <a:lnTo>
                  <a:pt x="2351472" y="334137"/>
                </a:lnTo>
                <a:lnTo>
                  <a:pt x="2345503" y="336550"/>
                </a:lnTo>
                <a:lnTo>
                  <a:pt x="2341058" y="340995"/>
                </a:lnTo>
                <a:lnTo>
                  <a:pt x="2336058" y="348553"/>
                </a:lnTo>
                <a:lnTo>
                  <a:pt x="2334391" y="357171"/>
                </a:lnTo>
                <a:lnTo>
                  <a:pt x="2336058" y="365765"/>
                </a:lnTo>
                <a:lnTo>
                  <a:pt x="2341058" y="373253"/>
                </a:lnTo>
                <a:lnTo>
                  <a:pt x="2348619" y="378325"/>
                </a:lnTo>
                <a:lnTo>
                  <a:pt x="2357251" y="380015"/>
                </a:lnTo>
                <a:lnTo>
                  <a:pt x="2365883" y="378325"/>
                </a:lnTo>
                <a:lnTo>
                  <a:pt x="2373443" y="373253"/>
                </a:lnTo>
                <a:lnTo>
                  <a:pt x="2378516" y="365765"/>
                </a:lnTo>
                <a:lnTo>
                  <a:pt x="2380206" y="357171"/>
                </a:lnTo>
                <a:lnTo>
                  <a:pt x="2378516" y="348553"/>
                </a:lnTo>
                <a:lnTo>
                  <a:pt x="2373443" y="340995"/>
                </a:lnTo>
                <a:lnTo>
                  <a:pt x="2368998" y="336550"/>
                </a:lnTo>
                <a:lnTo>
                  <a:pt x="2363156" y="334137"/>
                </a:lnTo>
                <a:close/>
              </a:path>
              <a:path w="2910840" h="2943225" extrusionOk="0">
                <a:moveTo>
                  <a:pt x="2469328" y="334137"/>
                </a:moveTo>
                <a:lnTo>
                  <a:pt x="2457517" y="334137"/>
                </a:lnTo>
                <a:lnTo>
                  <a:pt x="2451802" y="336550"/>
                </a:lnTo>
                <a:lnTo>
                  <a:pt x="2447103" y="340995"/>
                </a:lnTo>
                <a:lnTo>
                  <a:pt x="2442103" y="348553"/>
                </a:lnTo>
                <a:lnTo>
                  <a:pt x="2440436" y="357171"/>
                </a:lnTo>
                <a:lnTo>
                  <a:pt x="2442103" y="365765"/>
                </a:lnTo>
                <a:lnTo>
                  <a:pt x="2447103" y="373253"/>
                </a:lnTo>
                <a:lnTo>
                  <a:pt x="2454771" y="378325"/>
                </a:lnTo>
                <a:lnTo>
                  <a:pt x="2463391" y="380015"/>
                </a:lnTo>
                <a:lnTo>
                  <a:pt x="2471964" y="378325"/>
                </a:lnTo>
                <a:lnTo>
                  <a:pt x="2479488" y="373253"/>
                </a:lnTo>
                <a:lnTo>
                  <a:pt x="2484632" y="365765"/>
                </a:lnTo>
                <a:lnTo>
                  <a:pt x="2486346" y="357171"/>
                </a:lnTo>
                <a:lnTo>
                  <a:pt x="2484632" y="348553"/>
                </a:lnTo>
                <a:lnTo>
                  <a:pt x="2479488" y="340995"/>
                </a:lnTo>
                <a:lnTo>
                  <a:pt x="2475043" y="336550"/>
                </a:lnTo>
                <a:lnTo>
                  <a:pt x="2469328" y="334137"/>
                </a:lnTo>
                <a:close/>
              </a:path>
              <a:path w="2910840" h="2943225" extrusionOk="0">
                <a:moveTo>
                  <a:pt x="2575373" y="334137"/>
                </a:moveTo>
                <a:lnTo>
                  <a:pt x="2563689" y="334137"/>
                </a:lnTo>
                <a:lnTo>
                  <a:pt x="2557847" y="336550"/>
                </a:lnTo>
                <a:lnTo>
                  <a:pt x="2553402" y="340995"/>
                </a:lnTo>
                <a:lnTo>
                  <a:pt x="2548330" y="348553"/>
                </a:lnTo>
                <a:lnTo>
                  <a:pt x="2546640" y="357171"/>
                </a:lnTo>
                <a:lnTo>
                  <a:pt x="2548330" y="365765"/>
                </a:lnTo>
                <a:lnTo>
                  <a:pt x="2553402" y="373253"/>
                </a:lnTo>
                <a:lnTo>
                  <a:pt x="2560945" y="378325"/>
                </a:lnTo>
                <a:lnTo>
                  <a:pt x="2569547" y="380015"/>
                </a:lnTo>
                <a:lnTo>
                  <a:pt x="2578173" y="378325"/>
                </a:lnTo>
                <a:lnTo>
                  <a:pt x="2585787" y="373253"/>
                </a:lnTo>
                <a:lnTo>
                  <a:pt x="2590788" y="365765"/>
                </a:lnTo>
                <a:lnTo>
                  <a:pt x="2592455" y="357171"/>
                </a:lnTo>
                <a:lnTo>
                  <a:pt x="2590788" y="348553"/>
                </a:lnTo>
                <a:lnTo>
                  <a:pt x="2585787" y="340995"/>
                </a:lnTo>
                <a:lnTo>
                  <a:pt x="2581342" y="336550"/>
                </a:lnTo>
                <a:lnTo>
                  <a:pt x="2575373" y="334137"/>
                </a:lnTo>
                <a:close/>
              </a:path>
              <a:path w="2910840" h="2943225" extrusionOk="0">
                <a:moveTo>
                  <a:pt x="2681418" y="334137"/>
                </a:moveTo>
                <a:lnTo>
                  <a:pt x="2669734" y="334137"/>
                </a:lnTo>
                <a:lnTo>
                  <a:pt x="2663765" y="336550"/>
                </a:lnTo>
                <a:lnTo>
                  <a:pt x="2659320" y="340995"/>
                </a:lnTo>
                <a:lnTo>
                  <a:pt x="2654320" y="348553"/>
                </a:lnTo>
                <a:lnTo>
                  <a:pt x="2652653" y="357171"/>
                </a:lnTo>
                <a:lnTo>
                  <a:pt x="2654320" y="365765"/>
                </a:lnTo>
                <a:lnTo>
                  <a:pt x="2659320" y="373253"/>
                </a:lnTo>
                <a:lnTo>
                  <a:pt x="2666954" y="378325"/>
                </a:lnTo>
                <a:lnTo>
                  <a:pt x="2675624" y="380015"/>
                </a:lnTo>
                <a:lnTo>
                  <a:pt x="2684270" y="378325"/>
                </a:lnTo>
                <a:lnTo>
                  <a:pt x="2691832" y="373253"/>
                </a:lnTo>
                <a:lnTo>
                  <a:pt x="2696833" y="365765"/>
                </a:lnTo>
                <a:lnTo>
                  <a:pt x="2698500" y="357171"/>
                </a:lnTo>
                <a:lnTo>
                  <a:pt x="2696833" y="348553"/>
                </a:lnTo>
                <a:lnTo>
                  <a:pt x="2691832" y="340995"/>
                </a:lnTo>
                <a:lnTo>
                  <a:pt x="2687387" y="336550"/>
                </a:lnTo>
                <a:lnTo>
                  <a:pt x="2681418" y="334137"/>
                </a:lnTo>
                <a:close/>
              </a:path>
              <a:path w="2910840" h="2943225" extrusionOk="0">
                <a:moveTo>
                  <a:pt x="2787590" y="334137"/>
                </a:moveTo>
                <a:lnTo>
                  <a:pt x="2775779" y="334137"/>
                </a:lnTo>
                <a:lnTo>
                  <a:pt x="2770064" y="336550"/>
                </a:lnTo>
                <a:lnTo>
                  <a:pt x="2765492" y="340995"/>
                </a:lnTo>
                <a:lnTo>
                  <a:pt x="2760420" y="348553"/>
                </a:lnTo>
                <a:lnTo>
                  <a:pt x="2758730" y="357171"/>
                </a:lnTo>
                <a:lnTo>
                  <a:pt x="2760420" y="365765"/>
                </a:lnTo>
                <a:lnTo>
                  <a:pt x="2765492" y="373253"/>
                </a:lnTo>
                <a:lnTo>
                  <a:pt x="2773106" y="378325"/>
                </a:lnTo>
                <a:lnTo>
                  <a:pt x="2781733" y="380015"/>
                </a:lnTo>
                <a:lnTo>
                  <a:pt x="2790335" y="378325"/>
                </a:lnTo>
                <a:lnTo>
                  <a:pt x="2797877" y="373253"/>
                </a:lnTo>
                <a:lnTo>
                  <a:pt x="2803021" y="365765"/>
                </a:lnTo>
                <a:lnTo>
                  <a:pt x="2804735" y="357171"/>
                </a:lnTo>
                <a:lnTo>
                  <a:pt x="2803021" y="348553"/>
                </a:lnTo>
                <a:lnTo>
                  <a:pt x="2797877" y="340995"/>
                </a:lnTo>
                <a:lnTo>
                  <a:pt x="2793432" y="336550"/>
                </a:lnTo>
                <a:lnTo>
                  <a:pt x="2787590" y="334137"/>
                </a:lnTo>
                <a:close/>
              </a:path>
              <a:path w="2910840" h="2943225" extrusionOk="0">
                <a:moveTo>
                  <a:pt x="2893762" y="334137"/>
                </a:moveTo>
                <a:lnTo>
                  <a:pt x="2882078" y="334137"/>
                </a:lnTo>
                <a:lnTo>
                  <a:pt x="2876109" y="336550"/>
                </a:lnTo>
                <a:lnTo>
                  <a:pt x="2871664" y="340995"/>
                </a:lnTo>
                <a:lnTo>
                  <a:pt x="2866592" y="348553"/>
                </a:lnTo>
                <a:lnTo>
                  <a:pt x="2864902" y="357171"/>
                </a:lnTo>
                <a:lnTo>
                  <a:pt x="2866592" y="365765"/>
                </a:lnTo>
                <a:lnTo>
                  <a:pt x="2871664" y="373253"/>
                </a:lnTo>
                <a:lnTo>
                  <a:pt x="2879227" y="378325"/>
                </a:lnTo>
                <a:lnTo>
                  <a:pt x="2887873" y="380015"/>
                </a:lnTo>
                <a:lnTo>
                  <a:pt x="2896543" y="378325"/>
                </a:lnTo>
                <a:lnTo>
                  <a:pt x="2904176" y="373253"/>
                </a:lnTo>
                <a:lnTo>
                  <a:pt x="2909177" y="365765"/>
                </a:lnTo>
                <a:lnTo>
                  <a:pt x="2910844" y="357171"/>
                </a:lnTo>
                <a:lnTo>
                  <a:pt x="2909177" y="348553"/>
                </a:lnTo>
                <a:lnTo>
                  <a:pt x="2904176" y="340995"/>
                </a:lnTo>
                <a:lnTo>
                  <a:pt x="2899604" y="336550"/>
                </a:lnTo>
                <a:lnTo>
                  <a:pt x="2893762" y="334137"/>
                </a:lnTo>
                <a:close/>
              </a:path>
              <a:path w="2910840" h="2943225" extrusionOk="0">
                <a:moveTo>
                  <a:pt x="28815" y="445516"/>
                </a:moveTo>
                <a:lnTo>
                  <a:pt x="17073" y="445516"/>
                </a:lnTo>
                <a:lnTo>
                  <a:pt x="11270" y="447929"/>
                </a:lnTo>
                <a:lnTo>
                  <a:pt x="6680" y="452374"/>
                </a:lnTo>
                <a:lnTo>
                  <a:pt x="1670" y="459936"/>
                </a:lnTo>
                <a:lnTo>
                  <a:pt x="0" y="468582"/>
                </a:lnTo>
                <a:lnTo>
                  <a:pt x="1670" y="477252"/>
                </a:lnTo>
                <a:lnTo>
                  <a:pt x="6680" y="484886"/>
                </a:lnTo>
                <a:lnTo>
                  <a:pt x="14306" y="489886"/>
                </a:lnTo>
                <a:lnTo>
                  <a:pt x="22944" y="491553"/>
                </a:lnTo>
                <a:lnTo>
                  <a:pt x="31582" y="489886"/>
                </a:lnTo>
                <a:lnTo>
                  <a:pt x="39208" y="484886"/>
                </a:lnTo>
                <a:lnTo>
                  <a:pt x="44218" y="477252"/>
                </a:lnTo>
                <a:lnTo>
                  <a:pt x="45888" y="468582"/>
                </a:lnTo>
                <a:lnTo>
                  <a:pt x="44218" y="459936"/>
                </a:lnTo>
                <a:lnTo>
                  <a:pt x="39208" y="452374"/>
                </a:lnTo>
                <a:lnTo>
                  <a:pt x="34619" y="447929"/>
                </a:lnTo>
                <a:lnTo>
                  <a:pt x="28815" y="445516"/>
                </a:lnTo>
                <a:close/>
              </a:path>
              <a:path w="2910840" h="2943225" extrusionOk="0">
                <a:moveTo>
                  <a:pt x="134903" y="445516"/>
                </a:moveTo>
                <a:lnTo>
                  <a:pt x="123156" y="445516"/>
                </a:lnTo>
                <a:lnTo>
                  <a:pt x="117352" y="447929"/>
                </a:lnTo>
                <a:lnTo>
                  <a:pt x="112894" y="452374"/>
                </a:lnTo>
                <a:lnTo>
                  <a:pt x="107808" y="459936"/>
                </a:lnTo>
                <a:lnTo>
                  <a:pt x="106112" y="468582"/>
                </a:lnTo>
                <a:lnTo>
                  <a:pt x="107808" y="477252"/>
                </a:lnTo>
                <a:lnTo>
                  <a:pt x="112894" y="484886"/>
                </a:lnTo>
                <a:lnTo>
                  <a:pt x="120446" y="489886"/>
                </a:lnTo>
                <a:lnTo>
                  <a:pt x="129045" y="491553"/>
                </a:lnTo>
                <a:lnTo>
                  <a:pt x="137669" y="489886"/>
                </a:lnTo>
                <a:lnTo>
                  <a:pt x="145292" y="484886"/>
                </a:lnTo>
                <a:lnTo>
                  <a:pt x="150300" y="477252"/>
                </a:lnTo>
                <a:lnTo>
                  <a:pt x="151969" y="468582"/>
                </a:lnTo>
                <a:lnTo>
                  <a:pt x="150300" y="459936"/>
                </a:lnTo>
                <a:lnTo>
                  <a:pt x="145292" y="452374"/>
                </a:lnTo>
                <a:lnTo>
                  <a:pt x="140834" y="447929"/>
                </a:lnTo>
                <a:lnTo>
                  <a:pt x="134903" y="445516"/>
                </a:lnTo>
                <a:close/>
              </a:path>
              <a:path w="2910840" h="2943225" extrusionOk="0">
                <a:moveTo>
                  <a:pt x="240986" y="445516"/>
                </a:moveTo>
                <a:lnTo>
                  <a:pt x="229239" y="445516"/>
                </a:lnTo>
                <a:lnTo>
                  <a:pt x="223308" y="447929"/>
                </a:lnTo>
                <a:lnTo>
                  <a:pt x="218850" y="452374"/>
                </a:lnTo>
                <a:lnTo>
                  <a:pt x="213843" y="459936"/>
                </a:lnTo>
                <a:lnTo>
                  <a:pt x="212173" y="468582"/>
                </a:lnTo>
                <a:lnTo>
                  <a:pt x="213843" y="477252"/>
                </a:lnTo>
                <a:lnTo>
                  <a:pt x="218850" y="484886"/>
                </a:lnTo>
                <a:lnTo>
                  <a:pt x="226495" y="489886"/>
                </a:lnTo>
                <a:lnTo>
                  <a:pt x="235165" y="491553"/>
                </a:lnTo>
                <a:lnTo>
                  <a:pt x="243809" y="489886"/>
                </a:lnTo>
                <a:lnTo>
                  <a:pt x="251375" y="484886"/>
                </a:lnTo>
                <a:lnTo>
                  <a:pt x="256390" y="477252"/>
                </a:lnTo>
                <a:lnTo>
                  <a:pt x="258062" y="468582"/>
                </a:lnTo>
                <a:lnTo>
                  <a:pt x="256390" y="459936"/>
                </a:lnTo>
                <a:lnTo>
                  <a:pt x="251375" y="452374"/>
                </a:lnTo>
                <a:lnTo>
                  <a:pt x="246917" y="447929"/>
                </a:lnTo>
                <a:lnTo>
                  <a:pt x="240986" y="445516"/>
                </a:lnTo>
                <a:close/>
              </a:path>
              <a:path w="2910840" h="2943225" extrusionOk="0">
                <a:moveTo>
                  <a:pt x="347070" y="445516"/>
                </a:moveTo>
                <a:lnTo>
                  <a:pt x="335322" y="445516"/>
                </a:lnTo>
                <a:lnTo>
                  <a:pt x="329518" y="447929"/>
                </a:lnTo>
                <a:lnTo>
                  <a:pt x="325073" y="452374"/>
                </a:lnTo>
                <a:lnTo>
                  <a:pt x="319987" y="459936"/>
                </a:lnTo>
                <a:lnTo>
                  <a:pt x="318291" y="468582"/>
                </a:lnTo>
                <a:lnTo>
                  <a:pt x="319987" y="477252"/>
                </a:lnTo>
                <a:lnTo>
                  <a:pt x="325073" y="484886"/>
                </a:lnTo>
                <a:lnTo>
                  <a:pt x="332637" y="489886"/>
                </a:lnTo>
                <a:lnTo>
                  <a:pt x="341266" y="491553"/>
                </a:lnTo>
                <a:lnTo>
                  <a:pt x="349894" y="489886"/>
                </a:lnTo>
                <a:lnTo>
                  <a:pt x="357458" y="484886"/>
                </a:lnTo>
                <a:lnTo>
                  <a:pt x="362544" y="477252"/>
                </a:lnTo>
                <a:lnTo>
                  <a:pt x="364240" y="468582"/>
                </a:lnTo>
                <a:lnTo>
                  <a:pt x="362544" y="459936"/>
                </a:lnTo>
                <a:lnTo>
                  <a:pt x="357458" y="452374"/>
                </a:lnTo>
                <a:lnTo>
                  <a:pt x="353013" y="447929"/>
                </a:lnTo>
                <a:lnTo>
                  <a:pt x="347070" y="445516"/>
                </a:lnTo>
                <a:close/>
              </a:path>
              <a:path w="2910840" h="2943225" extrusionOk="0">
                <a:moveTo>
                  <a:pt x="453292" y="445516"/>
                </a:moveTo>
                <a:lnTo>
                  <a:pt x="441545" y="445516"/>
                </a:lnTo>
                <a:lnTo>
                  <a:pt x="435601" y="447929"/>
                </a:lnTo>
                <a:lnTo>
                  <a:pt x="431156" y="452374"/>
                </a:lnTo>
                <a:lnTo>
                  <a:pt x="426070" y="459936"/>
                </a:lnTo>
                <a:lnTo>
                  <a:pt x="424374" y="468582"/>
                </a:lnTo>
                <a:lnTo>
                  <a:pt x="426070" y="477252"/>
                </a:lnTo>
                <a:lnTo>
                  <a:pt x="431156" y="484886"/>
                </a:lnTo>
                <a:lnTo>
                  <a:pt x="438720" y="489886"/>
                </a:lnTo>
                <a:lnTo>
                  <a:pt x="447349" y="491553"/>
                </a:lnTo>
                <a:lnTo>
                  <a:pt x="455977" y="489886"/>
                </a:lnTo>
                <a:lnTo>
                  <a:pt x="463541" y="484886"/>
                </a:lnTo>
                <a:lnTo>
                  <a:pt x="468556" y="477252"/>
                </a:lnTo>
                <a:lnTo>
                  <a:pt x="470228" y="468582"/>
                </a:lnTo>
                <a:lnTo>
                  <a:pt x="468556" y="459936"/>
                </a:lnTo>
                <a:lnTo>
                  <a:pt x="463541" y="452374"/>
                </a:lnTo>
                <a:lnTo>
                  <a:pt x="459096" y="447929"/>
                </a:lnTo>
                <a:lnTo>
                  <a:pt x="453292" y="445516"/>
                </a:lnTo>
                <a:close/>
              </a:path>
              <a:path w="2910840" h="2943225" extrusionOk="0">
                <a:moveTo>
                  <a:pt x="559375" y="445516"/>
                </a:moveTo>
                <a:lnTo>
                  <a:pt x="547628" y="445516"/>
                </a:lnTo>
                <a:lnTo>
                  <a:pt x="541697" y="447929"/>
                </a:lnTo>
                <a:lnTo>
                  <a:pt x="537239" y="452374"/>
                </a:lnTo>
                <a:lnTo>
                  <a:pt x="532224" y="459936"/>
                </a:lnTo>
                <a:lnTo>
                  <a:pt x="530553" y="468582"/>
                </a:lnTo>
                <a:lnTo>
                  <a:pt x="532224" y="477252"/>
                </a:lnTo>
                <a:lnTo>
                  <a:pt x="537239" y="484886"/>
                </a:lnTo>
                <a:lnTo>
                  <a:pt x="544862" y="489886"/>
                </a:lnTo>
                <a:lnTo>
                  <a:pt x="553484" y="491553"/>
                </a:lnTo>
                <a:lnTo>
                  <a:pt x="562080" y="489886"/>
                </a:lnTo>
                <a:lnTo>
                  <a:pt x="569624" y="484886"/>
                </a:lnTo>
                <a:lnTo>
                  <a:pt x="574711" y="477252"/>
                </a:lnTo>
                <a:lnTo>
                  <a:pt x="576406" y="468582"/>
                </a:lnTo>
                <a:lnTo>
                  <a:pt x="574711" y="459936"/>
                </a:lnTo>
                <a:lnTo>
                  <a:pt x="569624" y="452374"/>
                </a:lnTo>
                <a:lnTo>
                  <a:pt x="565179" y="447929"/>
                </a:lnTo>
                <a:lnTo>
                  <a:pt x="559375" y="445516"/>
                </a:lnTo>
                <a:close/>
              </a:path>
              <a:path w="2910840" h="2943225" extrusionOk="0">
                <a:moveTo>
                  <a:pt x="665459" y="445516"/>
                </a:moveTo>
                <a:lnTo>
                  <a:pt x="653711" y="445516"/>
                </a:lnTo>
                <a:lnTo>
                  <a:pt x="647907" y="447929"/>
                </a:lnTo>
                <a:lnTo>
                  <a:pt x="643322" y="452374"/>
                </a:lnTo>
                <a:lnTo>
                  <a:pt x="638315" y="459936"/>
                </a:lnTo>
                <a:lnTo>
                  <a:pt x="636645" y="468582"/>
                </a:lnTo>
                <a:lnTo>
                  <a:pt x="638315" y="477252"/>
                </a:lnTo>
                <a:lnTo>
                  <a:pt x="643322" y="484886"/>
                </a:lnTo>
                <a:lnTo>
                  <a:pt x="650948" y="489886"/>
                </a:lnTo>
                <a:lnTo>
                  <a:pt x="659585" y="491553"/>
                </a:lnTo>
                <a:lnTo>
                  <a:pt x="668222" y="489886"/>
                </a:lnTo>
                <a:lnTo>
                  <a:pt x="675847" y="484886"/>
                </a:lnTo>
                <a:lnTo>
                  <a:pt x="680862" y="477252"/>
                </a:lnTo>
                <a:lnTo>
                  <a:pt x="682534" y="468582"/>
                </a:lnTo>
                <a:lnTo>
                  <a:pt x="680862" y="459936"/>
                </a:lnTo>
                <a:lnTo>
                  <a:pt x="675847" y="452374"/>
                </a:lnTo>
                <a:lnTo>
                  <a:pt x="671262" y="447929"/>
                </a:lnTo>
                <a:lnTo>
                  <a:pt x="665459" y="445516"/>
                </a:lnTo>
                <a:close/>
              </a:path>
              <a:path w="2910840" h="2943225" extrusionOk="0">
                <a:moveTo>
                  <a:pt x="771542" y="445516"/>
                </a:moveTo>
                <a:lnTo>
                  <a:pt x="759794" y="445516"/>
                </a:lnTo>
                <a:lnTo>
                  <a:pt x="753990" y="447929"/>
                </a:lnTo>
                <a:lnTo>
                  <a:pt x="749545" y="452374"/>
                </a:lnTo>
                <a:lnTo>
                  <a:pt x="744459" y="459936"/>
                </a:lnTo>
                <a:lnTo>
                  <a:pt x="742763" y="468582"/>
                </a:lnTo>
                <a:lnTo>
                  <a:pt x="744459" y="477252"/>
                </a:lnTo>
                <a:lnTo>
                  <a:pt x="749545" y="484886"/>
                </a:lnTo>
                <a:lnTo>
                  <a:pt x="757090" y="489886"/>
                </a:lnTo>
                <a:lnTo>
                  <a:pt x="765685" y="491553"/>
                </a:lnTo>
                <a:lnTo>
                  <a:pt x="774307" y="489886"/>
                </a:lnTo>
                <a:lnTo>
                  <a:pt x="781930" y="484886"/>
                </a:lnTo>
                <a:lnTo>
                  <a:pt x="786945" y="477252"/>
                </a:lnTo>
                <a:lnTo>
                  <a:pt x="788617" y="468582"/>
                </a:lnTo>
                <a:lnTo>
                  <a:pt x="786945" y="459936"/>
                </a:lnTo>
                <a:lnTo>
                  <a:pt x="781930" y="452374"/>
                </a:lnTo>
                <a:lnTo>
                  <a:pt x="777485" y="447929"/>
                </a:lnTo>
                <a:lnTo>
                  <a:pt x="771542" y="445516"/>
                </a:lnTo>
                <a:close/>
              </a:path>
              <a:path w="2910840" h="2943225" extrusionOk="0">
                <a:moveTo>
                  <a:pt x="877625" y="445516"/>
                </a:moveTo>
                <a:lnTo>
                  <a:pt x="865877" y="445516"/>
                </a:lnTo>
                <a:lnTo>
                  <a:pt x="860073" y="447929"/>
                </a:lnTo>
                <a:lnTo>
                  <a:pt x="855489" y="452374"/>
                </a:lnTo>
                <a:lnTo>
                  <a:pt x="850481" y="459936"/>
                </a:lnTo>
                <a:lnTo>
                  <a:pt x="848812" y="468582"/>
                </a:lnTo>
                <a:lnTo>
                  <a:pt x="850481" y="477252"/>
                </a:lnTo>
                <a:lnTo>
                  <a:pt x="855489" y="484886"/>
                </a:lnTo>
                <a:lnTo>
                  <a:pt x="863133" y="489886"/>
                </a:lnTo>
                <a:lnTo>
                  <a:pt x="871803" y="491553"/>
                </a:lnTo>
                <a:lnTo>
                  <a:pt x="880447" y="489886"/>
                </a:lnTo>
                <a:lnTo>
                  <a:pt x="888013" y="484886"/>
                </a:lnTo>
                <a:lnTo>
                  <a:pt x="893100" y="477252"/>
                </a:lnTo>
                <a:lnTo>
                  <a:pt x="894795" y="468582"/>
                </a:lnTo>
                <a:lnTo>
                  <a:pt x="893100" y="459936"/>
                </a:lnTo>
                <a:lnTo>
                  <a:pt x="888013" y="452374"/>
                </a:lnTo>
                <a:lnTo>
                  <a:pt x="883568" y="447929"/>
                </a:lnTo>
                <a:lnTo>
                  <a:pt x="877625" y="445516"/>
                </a:lnTo>
                <a:close/>
              </a:path>
              <a:path w="2910840" h="2943225" extrusionOk="0">
                <a:moveTo>
                  <a:pt x="983848" y="445516"/>
                </a:moveTo>
                <a:lnTo>
                  <a:pt x="972100" y="445516"/>
                </a:lnTo>
                <a:lnTo>
                  <a:pt x="966169" y="447929"/>
                </a:lnTo>
                <a:lnTo>
                  <a:pt x="961711" y="452374"/>
                </a:lnTo>
                <a:lnTo>
                  <a:pt x="956625" y="459936"/>
                </a:lnTo>
                <a:lnTo>
                  <a:pt x="954930" y="468582"/>
                </a:lnTo>
                <a:lnTo>
                  <a:pt x="956625" y="477252"/>
                </a:lnTo>
                <a:lnTo>
                  <a:pt x="961711" y="484886"/>
                </a:lnTo>
                <a:lnTo>
                  <a:pt x="969275" y="489886"/>
                </a:lnTo>
                <a:lnTo>
                  <a:pt x="977904" y="491553"/>
                </a:lnTo>
                <a:lnTo>
                  <a:pt x="986532" y="489886"/>
                </a:lnTo>
                <a:lnTo>
                  <a:pt x="994096" y="484886"/>
                </a:lnTo>
                <a:lnTo>
                  <a:pt x="999183" y="477252"/>
                </a:lnTo>
                <a:lnTo>
                  <a:pt x="1000878" y="468582"/>
                </a:lnTo>
                <a:lnTo>
                  <a:pt x="999183" y="459936"/>
                </a:lnTo>
                <a:lnTo>
                  <a:pt x="994096" y="452374"/>
                </a:lnTo>
                <a:lnTo>
                  <a:pt x="989651" y="447929"/>
                </a:lnTo>
                <a:lnTo>
                  <a:pt x="983848" y="445516"/>
                </a:lnTo>
                <a:close/>
              </a:path>
              <a:path w="2910840" h="2943225" extrusionOk="0">
                <a:moveTo>
                  <a:pt x="1089931" y="445516"/>
                </a:moveTo>
                <a:lnTo>
                  <a:pt x="1078183" y="445516"/>
                </a:lnTo>
                <a:lnTo>
                  <a:pt x="1072252" y="447929"/>
                </a:lnTo>
                <a:lnTo>
                  <a:pt x="1067795" y="452374"/>
                </a:lnTo>
                <a:lnTo>
                  <a:pt x="1062787" y="459936"/>
                </a:lnTo>
                <a:lnTo>
                  <a:pt x="1061118" y="468582"/>
                </a:lnTo>
                <a:lnTo>
                  <a:pt x="1062787" y="477252"/>
                </a:lnTo>
                <a:lnTo>
                  <a:pt x="1067795" y="484886"/>
                </a:lnTo>
                <a:lnTo>
                  <a:pt x="1075359" y="489886"/>
                </a:lnTo>
                <a:lnTo>
                  <a:pt x="1083987" y="491553"/>
                </a:lnTo>
                <a:lnTo>
                  <a:pt x="1092616" y="489886"/>
                </a:lnTo>
                <a:lnTo>
                  <a:pt x="1100180" y="484886"/>
                </a:lnTo>
                <a:lnTo>
                  <a:pt x="1105194" y="477252"/>
                </a:lnTo>
                <a:lnTo>
                  <a:pt x="1106866" y="468582"/>
                </a:lnTo>
                <a:lnTo>
                  <a:pt x="1105194" y="459936"/>
                </a:lnTo>
                <a:lnTo>
                  <a:pt x="1100180" y="452374"/>
                </a:lnTo>
                <a:lnTo>
                  <a:pt x="1095735" y="447929"/>
                </a:lnTo>
                <a:lnTo>
                  <a:pt x="1089931" y="445516"/>
                </a:lnTo>
                <a:close/>
              </a:path>
              <a:path w="2910840" h="2943225" extrusionOk="0">
                <a:moveTo>
                  <a:pt x="1196014" y="445516"/>
                </a:moveTo>
                <a:lnTo>
                  <a:pt x="1184266" y="445516"/>
                </a:lnTo>
                <a:lnTo>
                  <a:pt x="1178335" y="447929"/>
                </a:lnTo>
                <a:lnTo>
                  <a:pt x="1173878" y="452374"/>
                </a:lnTo>
                <a:lnTo>
                  <a:pt x="1168870" y="459936"/>
                </a:lnTo>
                <a:lnTo>
                  <a:pt x="1167201" y="468582"/>
                </a:lnTo>
                <a:lnTo>
                  <a:pt x="1168870" y="477252"/>
                </a:lnTo>
                <a:lnTo>
                  <a:pt x="1173878" y="484886"/>
                </a:lnTo>
                <a:lnTo>
                  <a:pt x="1181501" y="489886"/>
                </a:lnTo>
                <a:lnTo>
                  <a:pt x="1190124" y="491553"/>
                </a:lnTo>
                <a:lnTo>
                  <a:pt x="1198724" y="489886"/>
                </a:lnTo>
                <a:lnTo>
                  <a:pt x="1206275" y="484886"/>
                </a:lnTo>
                <a:lnTo>
                  <a:pt x="1211362" y="477252"/>
                </a:lnTo>
                <a:lnTo>
                  <a:pt x="1213057" y="468582"/>
                </a:lnTo>
                <a:lnTo>
                  <a:pt x="1211362" y="459936"/>
                </a:lnTo>
                <a:lnTo>
                  <a:pt x="1206275" y="452374"/>
                </a:lnTo>
                <a:lnTo>
                  <a:pt x="1201818" y="447929"/>
                </a:lnTo>
                <a:lnTo>
                  <a:pt x="1196014" y="445516"/>
                </a:lnTo>
                <a:close/>
              </a:path>
              <a:path w="2910840" h="2943225" extrusionOk="0">
                <a:moveTo>
                  <a:pt x="1302071" y="445516"/>
                </a:moveTo>
                <a:lnTo>
                  <a:pt x="1290387" y="445516"/>
                </a:lnTo>
                <a:lnTo>
                  <a:pt x="1284545" y="447929"/>
                </a:lnTo>
                <a:lnTo>
                  <a:pt x="1279973" y="452374"/>
                </a:lnTo>
                <a:lnTo>
                  <a:pt x="1274973" y="459936"/>
                </a:lnTo>
                <a:lnTo>
                  <a:pt x="1273306" y="468582"/>
                </a:lnTo>
                <a:lnTo>
                  <a:pt x="1274973" y="477252"/>
                </a:lnTo>
                <a:lnTo>
                  <a:pt x="1279973" y="484886"/>
                </a:lnTo>
                <a:lnTo>
                  <a:pt x="1287589" y="489886"/>
                </a:lnTo>
                <a:lnTo>
                  <a:pt x="1296229" y="491553"/>
                </a:lnTo>
                <a:lnTo>
                  <a:pt x="1304869" y="489886"/>
                </a:lnTo>
                <a:lnTo>
                  <a:pt x="1312485" y="484886"/>
                </a:lnTo>
                <a:lnTo>
                  <a:pt x="1317486" y="477252"/>
                </a:lnTo>
                <a:lnTo>
                  <a:pt x="1319153" y="468582"/>
                </a:lnTo>
                <a:lnTo>
                  <a:pt x="1317486" y="459936"/>
                </a:lnTo>
                <a:lnTo>
                  <a:pt x="1312485" y="452374"/>
                </a:lnTo>
                <a:lnTo>
                  <a:pt x="1307913" y="447929"/>
                </a:lnTo>
                <a:lnTo>
                  <a:pt x="1302071" y="445516"/>
                </a:lnTo>
                <a:close/>
              </a:path>
              <a:path w="2910840" h="2943225" extrusionOk="0">
                <a:moveTo>
                  <a:pt x="1408243" y="445516"/>
                </a:moveTo>
                <a:lnTo>
                  <a:pt x="1396432" y="445516"/>
                </a:lnTo>
                <a:lnTo>
                  <a:pt x="1390590" y="447929"/>
                </a:lnTo>
                <a:lnTo>
                  <a:pt x="1386145" y="452374"/>
                </a:lnTo>
                <a:lnTo>
                  <a:pt x="1381073" y="459936"/>
                </a:lnTo>
                <a:lnTo>
                  <a:pt x="1379383" y="468582"/>
                </a:lnTo>
                <a:lnTo>
                  <a:pt x="1381073" y="477252"/>
                </a:lnTo>
                <a:lnTo>
                  <a:pt x="1386145" y="484886"/>
                </a:lnTo>
                <a:lnTo>
                  <a:pt x="1393706" y="489886"/>
                </a:lnTo>
                <a:lnTo>
                  <a:pt x="1402338" y="491553"/>
                </a:lnTo>
                <a:lnTo>
                  <a:pt x="1410970" y="489886"/>
                </a:lnTo>
                <a:lnTo>
                  <a:pt x="1418530" y="484886"/>
                </a:lnTo>
                <a:lnTo>
                  <a:pt x="1423531" y="477252"/>
                </a:lnTo>
                <a:lnTo>
                  <a:pt x="1425198" y="468582"/>
                </a:lnTo>
                <a:lnTo>
                  <a:pt x="1423531" y="459936"/>
                </a:lnTo>
                <a:lnTo>
                  <a:pt x="1418530" y="452374"/>
                </a:lnTo>
                <a:lnTo>
                  <a:pt x="1414085" y="447929"/>
                </a:lnTo>
                <a:lnTo>
                  <a:pt x="1408243" y="445516"/>
                </a:lnTo>
                <a:close/>
              </a:path>
              <a:path w="2910840" h="2943225" extrusionOk="0">
                <a:moveTo>
                  <a:pt x="1514288" y="445516"/>
                </a:moveTo>
                <a:lnTo>
                  <a:pt x="1502477" y="445516"/>
                </a:lnTo>
                <a:lnTo>
                  <a:pt x="1496762" y="447929"/>
                </a:lnTo>
                <a:lnTo>
                  <a:pt x="1492190" y="452374"/>
                </a:lnTo>
                <a:lnTo>
                  <a:pt x="1487118" y="459936"/>
                </a:lnTo>
                <a:lnTo>
                  <a:pt x="1485428" y="468582"/>
                </a:lnTo>
                <a:lnTo>
                  <a:pt x="1487118" y="477252"/>
                </a:lnTo>
                <a:lnTo>
                  <a:pt x="1492190" y="484886"/>
                </a:lnTo>
                <a:lnTo>
                  <a:pt x="1499824" y="489886"/>
                </a:lnTo>
                <a:lnTo>
                  <a:pt x="1508494" y="491553"/>
                </a:lnTo>
                <a:lnTo>
                  <a:pt x="1517140" y="489886"/>
                </a:lnTo>
                <a:lnTo>
                  <a:pt x="1524702" y="484886"/>
                </a:lnTo>
                <a:lnTo>
                  <a:pt x="1529775" y="477252"/>
                </a:lnTo>
                <a:lnTo>
                  <a:pt x="1531465" y="468582"/>
                </a:lnTo>
                <a:lnTo>
                  <a:pt x="1529775" y="459936"/>
                </a:lnTo>
                <a:lnTo>
                  <a:pt x="1524702" y="452374"/>
                </a:lnTo>
                <a:lnTo>
                  <a:pt x="1520257" y="447929"/>
                </a:lnTo>
                <a:lnTo>
                  <a:pt x="1514288" y="445516"/>
                </a:lnTo>
                <a:close/>
              </a:path>
              <a:path w="2910840" h="2943225" extrusionOk="0">
                <a:moveTo>
                  <a:pt x="1620460" y="445516"/>
                </a:moveTo>
                <a:lnTo>
                  <a:pt x="1608776" y="445516"/>
                </a:lnTo>
                <a:lnTo>
                  <a:pt x="1602807" y="447929"/>
                </a:lnTo>
                <a:lnTo>
                  <a:pt x="1598362" y="452374"/>
                </a:lnTo>
                <a:lnTo>
                  <a:pt x="1593290" y="459936"/>
                </a:lnTo>
                <a:lnTo>
                  <a:pt x="1591600" y="468582"/>
                </a:lnTo>
                <a:lnTo>
                  <a:pt x="1593290" y="477252"/>
                </a:lnTo>
                <a:lnTo>
                  <a:pt x="1598362" y="484886"/>
                </a:lnTo>
                <a:lnTo>
                  <a:pt x="1605925" y="489886"/>
                </a:lnTo>
                <a:lnTo>
                  <a:pt x="1614571" y="491553"/>
                </a:lnTo>
                <a:lnTo>
                  <a:pt x="1623241" y="489886"/>
                </a:lnTo>
                <a:lnTo>
                  <a:pt x="1630874" y="484886"/>
                </a:lnTo>
                <a:lnTo>
                  <a:pt x="1635875" y="477252"/>
                </a:lnTo>
                <a:lnTo>
                  <a:pt x="1637542" y="468582"/>
                </a:lnTo>
                <a:lnTo>
                  <a:pt x="1635875" y="459936"/>
                </a:lnTo>
                <a:lnTo>
                  <a:pt x="1630874" y="452374"/>
                </a:lnTo>
                <a:lnTo>
                  <a:pt x="1626302" y="447929"/>
                </a:lnTo>
                <a:lnTo>
                  <a:pt x="1620460" y="445516"/>
                </a:lnTo>
                <a:close/>
              </a:path>
              <a:path w="2910840" h="2943225" extrusionOk="0">
                <a:moveTo>
                  <a:pt x="1726632" y="445516"/>
                </a:moveTo>
                <a:lnTo>
                  <a:pt x="1714821" y="445516"/>
                </a:lnTo>
                <a:lnTo>
                  <a:pt x="1708852" y="447929"/>
                </a:lnTo>
                <a:lnTo>
                  <a:pt x="1704407" y="452374"/>
                </a:lnTo>
                <a:lnTo>
                  <a:pt x="1699407" y="459936"/>
                </a:lnTo>
                <a:lnTo>
                  <a:pt x="1697740" y="468582"/>
                </a:lnTo>
                <a:lnTo>
                  <a:pt x="1699407" y="477252"/>
                </a:lnTo>
                <a:lnTo>
                  <a:pt x="1704407" y="484886"/>
                </a:lnTo>
                <a:lnTo>
                  <a:pt x="1711968" y="489886"/>
                </a:lnTo>
                <a:lnTo>
                  <a:pt x="1720600" y="491553"/>
                </a:lnTo>
                <a:lnTo>
                  <a:pt x="1729232" y="489886"/>
                </a:lnTo>
                <a:lnTo>
                  <a:pt x="1736792" y="484886"/>
                </a:lnTo>
                <a:lnTo>
                  <a:pt x="1741865" y="477252"/>
                </a:lnTo>
                <a:lnTo>
                  <a:pt x="1743555" y="468582"/>
                </a:lnTo>
                <a:lnTo>
                  <a:pt x="1741865" y="459936"/>
                </a:lnTo>
                <a:lnTo>
                  <a:pt x="1736792" y="452374"/>
                </a:lnTo>
                <a:lnTo>
                  <a:pt x="1732347" y="447929"/>
                </a:lnTo>
                <a:lnTo>
                  <a:pt x="1726632" y="445516"/>
                </a:lnTo>
                <a:close/>
              </a:path>
              <a:path w="2910840" h="2943225" extrusionOk="0">
                <a:moveTo>
                  <a:pt x="1832677" y="445516"/>
                </a:moveTo>
                <a:lnTo>
                  <a:pt x="1820866" y="445516"/>
                </a:lnTo>
                <a:lnTo>
                  <a:pt x="1815024" y="447929"/>
                </a:lnTo>
                <a:lnTo>
                  <a:pt x="1810579" y="452374"/>
                </a:lnTo>
                <a:lnTo>
                  <a:pt x="1805507" y="459936"/>
                </a:lnTo>
                <a:lnTo>
                  <a:pt x="1803817" y="468582"/>
                </a:lnTo>
                <a:lnTo>
                  <a:pt x="1805507" y="477252"/>
                </a:lnTo>
                <a:lnTo>
                  <a:pt x="1810579" y="484886"/>
                </a:lnTo>
                <a:lnTo>
                  <a:pt x="1818176" y="489886"/>
                </a:lnTo>
                <a:lnTo>
                  <a:pt x="1826772" y="491553"/>
                </a:lnTo>
                <a:lnTo>
                  <a:pt x="1835368" y="489886"/>
                </a:lnTo>
                <a:lnTo>
                  <a:pt x="1842964" y="484886"/>
                </a:lnTo>
                <a:lnTo>
                  <a:pt x="1848037" y="477252"/>
                </a:lnTo>
                <a:lnTo>
                  <a:pt x="1849727" y="468582"/>
                </a:lnTo>
                <a:lnTo>
                  <a:pt x="1848037" y="459936"/>
                </a:lnTo>
                <a:lnTo>
                  <a:pt x="1842964" y="452374"/>
                </a:lnTo>
                <a:lnTo>
                  <a:pt x="1838519" y="447929"/>
                </a:lnTo>
                <a:lnTo>
                  <a:pt x="1832677" y="445516"/>
                </a:lnTo>
                <a:close/>
              </a:path>
              <a:path w="2910840" h="2943225" extrusionOk="0">
                <a:moveTo>
                  <a:pt x="1938722" y="445516"/>
                </a:moveTo>
                <a:lnTo>
                  <a:pt x="1927038" y="445516"/>
                </a:lnTo>
                <a:lnTo>
                  <a:pt x="1921196" y="447929"/>
                </a:lnTo>
                <a:lnTo>
                  <a:pt x="1916751" y="452374"/>
                </a:lnTo>
                <a:lnTo>
                  <a:pt x="1911679" y="459936"/>
                </a:lnTo>
                <a:lnTo>
                  <a:pt x="1909989" y="468582"/>
                </a:lnTo>
                <a:lnTo>
                  <a:pt x="1911679" y="477252"/>
                </a:lnTo>
                <a:lnTo>
                  <a:pt x="1916751" y="484886"/>
                </a:lnTo>
                <a:lnTo>
                  <a:pt x="1924294" y="489886"/>
                </a:lnTo>
                <a:lnTo>
                  <a:pt x="1932896" y="491553"/>
                </a:lnTo>
                <a:lnTo>
                  <a:pt x="1941522" y="489886"/>
                </a:lnTo>
                <a:lnTo>
                  <a:pt x="1949136" y="484886"/>
                </a:lnTo>
                <a:lnTo>
                  <a:pt x="1954137" y="477252"/>
                </a:lnTo>
                <a:lnTo>
                  <a:pt x="1955804" y="468582"/>
                </a:lnTo>
                <a:lnTo>
                  <a:pt x="1954137" y="459936"/>
                </a:lnTo>
                <a:lnTo>
                  <a:pt x="1949136" y="452374"/>
                </a:lnTo>
                <a:lnTo>
                  <a:pt x="1944691" y="447929"/>
                </a:lnTo>
                <a:lnTo>
                  <a:pt x="1938722" y="445516"/>
                </a:lnTo>
                <a:close/>
              </a:path>
              <a:path w="2910840" h="2943225" extrusionOk="0">
                <a:moveTo>
                  <a:pt x="2044767" y="445516"/>
                </a:moveTo>
                <a:lnTo>
                  <a:pt x="2033083" y="445516"/>
                </a:lnTo>
                <a:lnTo>
                  <a:pt x="2027114" y="447929"/>
                </a:lnTo>
                <a:lnTo>
                  <a:pt x="2022669" y="452374"/>
                </a:lnTo>
                <a:lnTo>
                  <a:pt x="2017669" y="459936"/>
                </a:lnTo>
                <a:lnTo>
                  <a:pt x="2016002" y="468582"/>
                </a:lnTo>
                <a:lnTo>
                  <a:pt x="2017669" y="477252"/>
                </a:lnTo>
                <a:lnTo>
                  <a:pt x="2022669" y="484886"/>
                </a:lnTo>
                <a:lnTo>
                  <a:pt x="2030303" y="489886"/>
                </a:lnTo>
                <a:lnTo>
                  <a:pt x="2038973" y="491553"/>
                </a:lnTo>
                <a:lnTo>
                  <a:pt x="2047619" y="489886"/>
                </a:lnTo>
                <a:lnTo>
                  <a:pt x="2055181" y="484886"/>
                </a:lnTo>
                <a:lnTo>
                  <a:pt x="2060182" y="477252"/>
                </a:lnTo>
                <a:lnTo>
                  <a:pt x="2061849" y="468582"/>
                </a:lnTo>
                <a:lnTo>
                  <a:pt x="2060182" y="459936"/>
                </a:lnTo>
                <a:lnTo>
                  <a:pt x="2055181" y="452374"/>
                </a:lnTo>
                <a:lnTo>
                  <a:pt x="2050736" y="447929"/>
                </a:lnTo>
                <a:lnTo>
                  <a:pt x="2044767" y="445516"/>
                </a:lnTo>
                <a:close/>
              </a:path>
              <a:path w="2910840" h="2943225" extrusionOk="0">
                <a:moveTo>
                  <a:pt x="2150939" y="445516"/>
                </a:moveTo>
                <a:lnTo>
                  <a:pt x="2139128" y="445516"/>
                </a:lnTo>
                <a:lnTo>
                  <a:pt x="2133413" y="447929"/>
                </a:lnTo>
                <a:lnTo>
                  <a:pt x="2128714" y="452374"/>
                </a:lnTo>
                <a:lnTo>
                  <a:pt x="2123714" y="459936"/>
                </a:lnTo>
                <a:lnTo>
                  <a:pt x="2122047" y="468582"/>
                </a:lnTo>
                <a:lnTo>
                  <a:pt x="2123714" y="477252"/>
                </a:lnTo>
                <a:lnTo>
                  <a:pt x="2128714" y="484886"/>
                </a:lnTo>
                <a:lnTo>
                  <a:pt x="2136404" y="489886"/>
                </a:lnTo>
                <a:lnTo>
                  <a:pt x="2145082" y="491553"/>
                </a:lnTo>
                <a:lnTo>
                  <a:pt x="2153735" y="489886"/>
                </a:lnTo>
                <a:lnTo>
                  <a:pt x="2161353" y="484886"/>
                </a:lnTo>
                <a:lnTo>
                  <a:pt x="2166426" y="477252"/>
                </a:lnTo>
                <a:lnTo>
                  <a:pt x="2168116" y="468582"/>
                </a:lnTo>
                <a:lnTo>
                  <a:pt x="2166426" y="459936"/>
                </a:lnTo>
                <a:lnTo>
                  <a:pt x="2161353" y="452374"/>
                </a:lnTo>
                <a:lnTo>
                  <a:pt x="2156908" y="447929"/>
                </a:lnTo>
                <a:lnTo>
                  <a:pt x="2150939" y="445516"/>
                </a:lnTo>
                <a:close/>
              </a:path>
              <a:path w="2910840" h="2943225" extrusionOk="0">
                <a:moveTo>
                  <a:pt x="2257111" y="445516"/>
                </a:moveTo>
                <a:lnTo>
                  <a:pt x="2245427" y="445516"/>
                </a:lnTo>
                <a:lnTo>
                  <a:pt x="2239458" y="447929"/>
                </a:lnTo>
                <a:lnTo>
                  <a:pt x="2235013" y="452374"/>
                </a:lnTo>
                <a:lnTo>
                  <a:pt x="2229941" y="459936"/>
                </a:lnTo>
                <a:lnTo>
                  <a:pt x="2228251" y="468582"/>
                </a:lnTo>
                <a:lnTo>
                  <a:pt x="2229941" y="477252"/>
                </a:lnTo>
                <a:lnTo>
                  <a:pt x="2235013" y="484886"/>
                </a:lnTo>
                <a:lnTo>
                  <a:pt x="2242576" y="489886"/>
                </a:lnTo>
                <a:lnTo>
                  <a:pt x="2251222" y="491553"/>
                </a:lnTo>
                <a:lnTo>
                  <a:pt x="2259892" y="489886"/>
                </a:lnTo>
                <a:lnTo>
                  <a:pt x="2267525" y="484886"/>
                </a:lnTo>
                <a:lnTo>
                  <a:pt x="2272526" y="477252"/>
                </a:lnTo>
                <a:lnTo>
                  <a:pt x="2274193" y="468582"/>
                </a:lnTo>
                <a:lnTo>
                  <a:pt x="2272526" y="459936"/>
                </a:lnTo>
                <a:lnTo>
                  <a:pt x="2267525" y="452374"/>
                </a:lnTo>
                <a:lnTo>
                  <a:pt x="2262953" y="447929"/>
                </a:lnTo>
                <a:lnTo>
                  <a:pt x="2257111" y="445516"/>
                </a:lnTo>
                <a:close/>
              </a:path>
              <a:path w="2910840" h="2943225" extrusionOk="0">
                <a:moveTo>
                  <a:pt x="2363156" y="445516"/>
                </a:moveTo>
                <a:lnTo>
                  <a:pt x="2351472" y="445516"/>
                </a:lnTo>
                <a:lnTo>
                  <a:pt x="2345503" y="447929"/>
                </a:lnTo>
                <a:lnTo>
                  <a:pt x="2341058" y="452374"/>
                </a:lnTo>
                <a:lnTo>
                  <a:pt x="2336058" y="459936"/>
                </a:lnTo>
                <a:lnTo>
                  <a:pt x="2334391" y="468582"/>
                </a:lnTo>
                <a:lnTo>
                  <a:pt x="2336058" y="477252"/>
                </a:lnTo>
                <a:lnTo>
                  <a:pt x="2341058" y="484886"/>
                </a:lnTo>
                <a:lnTo>
                  <a:pt x="2348619" y="489886"/>
                </a:lnTo>
                <a:lnTo>
                  <a:pt x="2357251" y="491553"/>
                </a:lnTo>
                <a:lnTo>
                  <a:pt x="2365883" y="489886"/>
                </a:lnTo>
                <a:lnTo>
                  <a:pt x="2373443" y="484886"/>
                </a:lnTo>
                <a:lnTo>
                  <a:pt x="2378516" y="477252"/>
                </a:lnTo>
                <a:lnTo>
                  <a:pt x="2380206" y="468582"/>
                </a:lnTo>
                <a:lnTo>
                  <a:pt x="2378516" y="459936"/>
                </a:lnTo>
                <a:lnTo>
                  <a:pt x="2373443" y="452374"/>
                </a:lnTo>
                <a:lnTo>
                  <a:pt x="2368998" y="447929"/>
                </a:lnTo>
                <a:lnTo>
                  <a:pt x="2363156" y="445516"/>
                </a:lnTo>
                <a:close/>
              </a:path>
              <a:path w="2910840" h="2943225" extrusionOk="0">
                <a:moveTo>
                  <a:pt x="2469328" y="445516"/>
                </a:moveTo>
                <a:lnTo>
                  <a:pt x="2457517" y="445516"/>
                </a:lnTo>
                <a:lnTo>
                  <a:pt x="2451802" y="447929"/>
                </a:lnTo>
                <a:lnTo>
                  <a:pt x="2447103" y="452374"/>
                </a:lnTo>
                <a:lnTo>
                  <a:pt x="2442103" y="459936"/>
                </a:lnTo>
                <a:lnTo>
                  <a:pt x="2440436" y="468582"/>
                </a:lnTo>
                <a:lnTo>
                  <a:pt x="2442103" y="477252"/>
                </a:lnTo>
                <a:lnTo>
                  <a:pt x="2447103" y="484886"/>
                </a:lnTo>
                <a:lnTo>
                  <a:pt x="2454771" y="489886"/>
                </a:lnTo>
                <a:lnTo>
                  <a:pt x="2463391" y="491553"/>
                </a:lnTo>
                <a:lnTo>
                  <a:pt x="2471964" y="489886"/>
                </a:lnTo>
                <a:lnTo>
                  <a:pt x="2479488" y="484886"/>
                </a:lnTo>
                <a:lnTo>
                  <a:pt x="2484632" y="477252"/>
                </a:lnTo>
                <a:lnTo>
                  <a:pt x="2486346" y="468582"/>
                </a:lnTo>
                <a:lnTo>
                  <a:pt x="2484632" y="459936"/>
                </a:lnTo>
                <a:lnTo>
                  <a:pt x="2479488" y="452374"/>
                </a:lnTo>
                <a:lnTo>
                  <a:pt x="2475043" y="447929"/>
                </a:lnTo>
                <a:lnTo>
                  <a:pt x="2469328" y="445516"/>
                </a:lnTo>
                <a:close/>
              </a:path>
              <a:path w="2910840" h="2943225" extrusionOk="0">
                <a:moveTo>
                  <a:pt x="2575373" y="445516"/>
                </a:moveTo>
                <a:lnTo>
                  <a:pt x="2563689" y="445516"/>
                </a:lnTo>
                <a:lnTo>
                  <a:pt x="2557847" y="447929"/>
                </a:lnTo>
                <a:lnTo>
                  <a:pt x="2553402" y="452374"/>
                </a:lnTo>
                <a:lnTo>
                  <a:pt x="2548330" y="459936"/>
                </a:lnTo>
                <a:lnTo>
                  <a:pt x="2546640" y="468582"/>
                </a:lnTo>
                <a:lnTo>
                  <a:pt x="2548330" y="477252"/>
                </a:lnTo>
                <a:lnTo>
                  <a:pt x="2553402" y="484886"/>
                </a:lnTo>
                <a:lnTo>
                  <a:pt x="2560945" y="489886"/>
                </a:lnTo>
                <a:lnTo>
                  <a:pt x="2569547" y="491553"/>
                </a:lnTo>
                <a:lnTo>
                  <a:pt x="2578173" y="489886"/>
                </a:lnTo>
                <a:lnTo>
                  <a:pt x="2585787" y="484886"/>
                </a:lnTo>
                <a:lnTo>
                  <a:pt x="2590788" y="477252"/>
                </a:lnTo>
                <a:lnTo>
                  <a:pt x="2592455" y="468582"/>
                </a:lnTo>
                <a:lnTo>
                  <a:pt x="2590788" y="459936"/>
                </a:lnTo>
                <a:lnTo>
                  <a:pt x="2585787" y="452374"/>
                </a:lnTo>
                <a:lnTo>
                  <a:pt x="2581342" y="447929"/>
                </a:lnTo>
                <a:lnTo>
                  <a:pt x="2575373" y="445516"/>
                </a:lnTo>
                <a:close/>
              </a:path>
              <a:path w="2910840" h="2943225" extrusionOk="0">
                <a:moveTo>
                  <a:pt x="2681418" y="445516"/>
                </a:moveTo>
                <a:lnTo>
                  <a:pt x="2669734" y="445516"/>
                </a:lnTo>
                <a:lnTo>
                  <a:pt x="2663765" y="447929"/>
                </a:lnTo>
                <a:lnTo>
                  <a:pt x="2659320" y="452374"/>
                </a:lnTo>
                <a:lnTo>
                  <a:pt x="2654320" y="459936"/>
                </a:lnTo>
                <a:lnTo>
                  <a:pt x="2652653" y="468582"/>
                </a:lnTo>
                <a:lnTo>
                  <a:pt x="2654320" y="477252"/>
                </a:lnTo>
                <a:lnTo>
                  <a:pt x="2659320" y="484886"/>
                </a:lnTo>
                <a:lnTo>
                  <a:pt x="2666954" y="489886"/>
                </a:lnTo>
                <a:lnTo>
                  <a:pt x="2675624" y="491553"/>
                </a:lnTo>
                <a:lnTo>
                  <a:pt x="2684270" y="489886"/>
                </a:lnTo>
                <a:lnTo>
                  <a:pt x="2691832" y="484886"/>
                </a:lnTo>
                <a:lnTo>
                  <a:pt x="2696833" y="477252"/>
                </a:lnTo>
                <a:lnTo>
                  <a:pt x="2698500" y="468582"/>
                </a:lnTo>
                <a:lnTo>
                  <a:pt x="2696833" y="459936"/>
                </a:lnTo>
                <a:lnTo>
                  <a:pt x="2691832" y="452374"/>
                </a:lnTo>
                <a:lnTo>
                  <a:pt x="2687387" y="447929"/>
                </a:lnTo>
                <a:lnTo>
                  <a:pt x="2681418" y="445516"/>
                </a:lnTo>
                <a:close/>
              </a:path>
              <a:path w="2910840" h="2943225" extrusionOk="0">
                <a:moveTo>
                  <a:pt x="2787590" y="445516"/>
                </a:moveTo>
                <a:lnTo>
                  <a:pt x="2775779" y="445516"/>
                </a:lnTo>
                <a:lnTo>
                  <a:pt x="2770064" y="447929"/>
                </a:lnTo>
                <a:lnTo>
                  <a:pt x="2765492" y="452374"/>
                </a:lnTo>
                <a:lnTo>
                  <a:pt x="2760420" y="459936"/>
                </a:lnTo>
                <a:lnTo>
                  <a:pt x="2758730" y="468582"/>
                </a:lnTo>
                <a:lnTo>
                  <a:pt x="2760420" y="477252"/>
                </a:lnTo>
                <a:lnTo>
                  <a:pt x="2765492" y="484886"/>
                </a:lnTo>
                <a:lnTo>
                  <a:pt x="2773106" y="489886"/>
                </a:lnTo>
                <a:lnTo>
                  <a:pt x="2781733" y="491553"/>
                </a:lnTo>
                <a:lnTo>
                  <a:pt x="2790335" y="489886"/>
                </a:lnTo>
                <a:lnTo>
                  <a:pt x="2797877" y="484886"/>
                </a:lnTo>
                <a:lnTo>
                  <a:pt x="2803021" y="477252"/>
                </a:lnTo>
                <a:lnTo>
                  <a:pt x="2804735" y="468582"/>
                </a:lnTo>
                <a:lnTo>
                  <a:pt x="2803021" y="459936"/>
                </a:lnTo>
                <a:lnTo>
                  <a:pt x="2797877" y="452374"/>
                </a:lnTo>
                <a:lnTo>
                  <a:pt x="2793432" y="447929"/>
                </a:lnTo>
                <a:lnTo>
                  <a:pt x="2787590" y="445516"/>
                </a:lnTo>
                <a:close/>
              </a:path>
              <a:path w="2910840" h="2943225" extrusionOk="0">
                <a:moveTo>
                  <a:pt x="2893762" y="445516"/>
                </a:moveTo>
                <a:lnTo>
                  <a:pt x="2882078" y="445516"/>
                </a:lnTo>
                <a:lnTo>
                  <a:pt x="2876109" y="447929"/>
                </a:lnTo>
                <a:lnTo>
                  <a:pt x="2871664" y="452374"/>
                </a:lnTo>
                <a:lnTo>
                  <a:pt x="2866592" y="459936"/>
                </a:lnTo>
                <a:lnTo>
                  <a:pt x="2864902" y="468582"/>
                </a:lnTo>
                <a:lnTo>
                  <a:pt x="2866592" y="477252"/>
                </a:lnTo>
                <a:lnTo>
                  <a:pt x="2871664" y="484886"/>
                </a:lnTo>
                <a:lnTo>
                  <a:pt x="2879227" y="489886"/>
                </a:lnTo>
                <a:lnTo>
                  <a:pt x="2887873" y="491553"/>
                </a:lnTo>
                <a:lnTo>
                  <a:pt x="2896543" y="489886"/>
                </a:lnTo>
                <a:lnTo>
                  <a:pt x="2904176" y="484886"/>
                </a:lnTo>
                <a:lnTo>
                  <a:pt x="2909177" y="477252"/>
                </a:lnTo>
                <a:lnTo>
                  <a:pt x="2910844" y="468582"/>
                </a:lnTo>
                <a:lnTo>
                  <a:pt x="2909177" y="459936"/>
                </a:lnTo>
                <a:lnTo>
                  <a:pt x="2904176" y="452374"/>
                </a:lnTo>
                <a:lnTo>
                  <a:pt x="2899604" y="447929"/>
                </a:lnTo>
                <a:lnTo>
                  <a:pt x="2893762" y="445516"/>
                </a:lnTo>
                <a:close/>
              </a:path>
              <a:path w="2910840" h="2943225" extrusionOk="0">
                <a:moveTo>
                  <a:pt x="28815" y="557149"/>
                </a:moveTo>
                <a:lnTo>
                  <a:pt x="17073" y="557149"/>
                </a:lnTo>
                <a:lnTo>
                  <a:pt x="11270" y="559308"/>
                </a:lnTo>
                <a:lnTo>
                  <a:pt x="6680" y="563753"/>
                </a:lnTo>
                <a:lnTo>
                  <a:pt x="1670" y="571315"/>
                </a:lnTo>
                <a:lnTo>
                  <a:pt x="0" y="579961"/>
                </a:lnTo>
                <a:lnTo>
                  <a:pt x="1670" y="588631"/>
                </a:lnTo>
                <a:lnTo>
                  <a:pt x="6680" y="596265"/>
                </a:lnTo>
                <a:lnTo>
                  <a:pt x="14306" y="601337"/>
                </a:lnTo>
                <a:lnTo>
                  <a:pt x="22944" y="603027"/>
                </a:lnTo>
                <a:lnTo>
                  <a:pt x="31582" y="601337"/>
                </a:lnTo>
                <a:lnTo>
                  <a:pt x="39208" y="596265"/>
                </a:lnTo>
                <a:lnTo>
                  <a:pt x="44218" y="588631"/>
                </a:lnTo>
                <a:lnTo>
                  <a:pt x="45888" y="579961"/>
                </a:lnTo>
                <a:lnTo>
                  <a:pt x="44218" y="571315"/>
                </a:lnTo>
                <a:lnTo>
                  <a:pt x="39208" y="563753"/>
                </a:lnTo>
                <a:lnTo>
                  <a:pt x="34619" y="559308"/>
                </a:lnTo>
                <a:lnTo>
                  <a:pt x="28815" y="557149"/>
                </a:lnTo>
                <a:close/>
              </a:path>
              <a:path w="2910840" h="2943225" extrusionOk="0">
                <a:moveTo>
                  <a:pt x="134903" y="557149"/>
                </a:moveTo>
                <a:lnTo>
                  <a:pt x="123156" y="557149"/>
                </a:lnTo>
                <a:lnTo>
                  <a:pt x="117352" y="559308"/>
                </a:lnTo>
                <a:lnTo>
                  <a:pt x="112894" y="563753"/>
                </a:lnTo>
                <a:lnTo>
                  <a:pt x="107808" y="571315"/>
                </a:lnTo>
                <a:lnTo>
                  <a:pt x="106112" y="579961"/>
                </a:lnTo>
                <a:lnTo>
                  <a:pt x="107808" y="588631"/>
                </a:lnTo>
                <a:lnTo>
                  <a:pt x="112894" y="596265"/>
                </a:lnTo>
                <a:lnTo>
                  <a:pt x="120446" y="601337"/>
                </a:lnTo>
                <a:lnTo>
                  <a:pt x="129045" y="603027"/>
                </a:lnTo>
                <a:lnTo>
                  <a:pt x="137669" y="601337"/>
                </a:lnTo>
                <a:lnTo>
                  <a:pt x="145292" y="596265"/>
                </a:lnTo>
                <a:lnTo>
                  <a:pt x="150300" y="588631"/>
                </a:lnTo>
                <a:lnTo>
                  <a:pt x="151969" y="579961"/>
                </a:lnTo>
                <a:lnTo>
                  <a:pt x="150300" y="571315"/>
                </a:lnTo>
                <a:lnTo>
                  <a:pt x="145292" y="563753"/>
                </a:lnTo>
                <a:lnTo>
                  <a:pt x="140834" y="559308"/>
                </a:lnTo>
                <a:lnTo>
                  <a:pt x="134903" y="557149"/>
                </a:lnTo>
                <a:close/>
              </a:path>
              <a:path w="2910840" h="2943225" extrusionOk="0">
                <a:moveTo>
                  <a:pt x="240986" y="557149"/>
                </a:moveTo>
                <a:lnTo>
                  <a:pt x="229239" y="557149"/>
                </a:lnTo>
                <a:lnTo>
                  <a:pt x="223308" y="559308"/>
                </a:lnTo>
                <a:lnTo>
                  <a:pt x="218850" y="563753"/>
                </a:lnTo>
                <a:lnTo>
                  <a:pt x="213843" y="571315"/>
                </a:lnTo>
                <a:lnTo>
                  <a:pt x="212173" y="579961"/>
                </a:lnTo>
                <a:lnTo>
                  <a:pt x="213843" y="588631"/>
                </a:lnTo>
                <a:lnTo>
                  <a:pt x="218850" y="596265"/>
                </a:lnTo>
                <a:lnTo>
                  <a:pt x="226495" y="601337"/>
                </a:lnTo>
                <a:lnTo>
                  <a:pt x="235165" y="603027"/>
                </a:lnTo>
                <a:lnTo>
                  <a:pt x="243809" y="601337"/>
                </a:lnTo>
                <a:lnTo>
                  <a:pt x="251375" y="596265"/>
                </a:lnTo>
                <a:lnTo>
                  <a:pt x="256390" y="588631"/>
                </a:lnTo>
                <a:lnTo>
                  <a:pt x="258062" y="579961"/>
                </a:lnTo>
                <a:lnTo>
                  <a:pt x="256390" y="571315"/>
                </a:lnTo>
                <a:lnTo>
                  <a:pt x="251375" y="563753"/>
                </a:lnTo>
                <a:lnTo>
                  <a:pt x="246917" y="559308"/>
                </a:lnTo>
                <a:lnTo>
                  <a:pt x="240986" y="557149"/>
                </a:lnTo>
                <a:close/>
              </a:path>
              <a:path w="2910840" h="2943225" extrusionOk="0">
                <a:moveTo>
                  <a:pt x="347070" y="557149"/>
                </a:moveTo>
                <a:lnTo>
                  <a:pt x="335322" y="557149"/>
                </a:lnTo>
                <a:lnTo>
                  <a:pt x="329518" y="559308"/>
                </a:lnTo>
                <a:lnTo>
                  <a:pt x="325073" y="563753"/>
                </a:lnTo>
                <a:lnTo>
                  <a:pt x="319987" y="571315"/>
                </a:lnTo>
                <a:lnTo>
                  <a:pt x="318291" y="579961"/>
                </a:lnTo>
                <a:lnTo>
                  <a:pt x="319987" y="588631"/>
                </a:lnTo>
                <a:lnTo>
                  <a:pt x="325073" y="596265"/>
                </a:lnTo>
                <a:lnTo>
                  <a:pt x="332637" y="601337"/>
                </a:lnTo>
                <a:lnTo>
                  <a:pt x="341266" y="603027"/>
                </a:lnTo>
                <a:lnTo>
                  <a:pt x="349894" y="601337"/>
                </a:lnTo>
                <a:lnTo>
                  <a:pt x="357458" y="596265"/>
                </a:lnTo>
                <a:lnTo>
                  <a:pt x="362544" y="588631"/>
                </a:lnTo>
                <a:lnTo>
                  <a:pt x="364240" y="579961"/>
                </a:lnTo>
                <a:lnTo>
                  <a:pt x="362544" y="571315"/>
                </a:lnTo>
                <a:lnTo>
                  <a:pt x="357458" y="563753"/>
                </a:lnTo>
                <a:lnTo>
                  <a:pt x="353013" y="559308"/>
                </a:lnTo>
                <a:lnTo>
                  <a:pt x="347070" y="557149"/>
                </a:lnTo>
                <a:close/>
              </a:path>
              <a:path w="2910840" h="2943225" extrusionOk="0">
                <a:moveTo>
                  <a:pt x="453292" y="557149"/>
                </a:moveTo>
                <a:lnTo>
                  <a:pt x="441545" y="557149"/>
                </a:lnTo>
                <a:lnTo>
                  <a:pt x="435601" y="559308"/>
                </a:lnTo>
                <a:lnTo>
                  <a:pt x="431156" y="563753"/>
                </a:lnTo>
                <a:lnTo>
                  <a:pt x="426070" y="571315"/>
                </a:lnTo>
                <a:lnTo>
                  <a:pt x="424374" y="579961"/>
                </a:lnTo>
                <a:lnTo>
                  <a:pt x="426070" y="588631"/>
                </a:lnTo>
                <a:lnTo>
                  <a:pt x="431156" y="596265"/>
                </a:lnTo>
                <a:lnTo>
                  <a:pt x="438720" y="601337"/>
                </a:lnTo>
                <a:lnTo>
                  <a:pt x="447349" y="603027"/>
                </a:lnTo>
                <a:lnTo>
                  <a:pt x="455977" y="601337"/>
                </a:lnTo>
                <a:lnTo>
                  <a:pt x="463541" y="596265"/>
                </a:lnTo>
                <a:lnTo>
                  <a:pt x="468556" y="588631"/>
                </a:lnTo>
                <a:lnTo>
                  <a:pt x="470228" y="579961"/>
                </a:lnTo>
                <a:lnTo>
                  <a:pt x="468556" y="571315"/>
                </a:lnTo>
                <a:lnTo>
                  <a:pt x="463541" y="563753"/>
                </a:lnTo>
                <a:lnTo>
                  <a:pt x="459096" y="559308"/>
                </a:lnTo>
                <a:lnTo>
                  <a:pt x="453292" y="557149"/>
                </a:lnTo>
                <a:close/>
              </a:path>
              <a:path w="2910840" h="2943225" extrusionOk="0">
                <a:moveTo>
                  <a:pt x="559375" y="557149"/>
                </a:moveTo>
                <a:lnTo>
                  <a:pt x="547628" y="557149"/>
                </a:lnTo>
                <a:lnTo>
                  <a:pt x="541697" y="559308"/>
                </a:lnTo>
                <a:lnTo>
                  <a:pt x="537239" y="563753"/>
                </a:lnTo>
                <a:lnTo>
                  <a:pt x="532224" y="571315"/>
                </a:lnTo>
                <a:lnTo>
                  <a:pt x="530553" y="579961"/>
                </a:lnTo>
                <a:lnTo>
                  <a:pt x="532224" y="588631"/>
                </a:lnTo>
                <a:lnTo>
                  <a:pt x="537239" y="596265"/>
                </a:lnTo>
                <a:lnTo>
                  <a:pt x="544862" y="601337"/>
                </a:lnTo>
                <a:lnTo>
                  <a:pt x="553484" y="603027"/>
                </a:lnTo>
                <a:lnTo>
                  <a:pt x="562080" y="601337"/>
                </a:lnTo>
                <a:lnTo>
                  <a:pt x="569624" y="596265"/>
                </a:lnTo>
                <a:lnTo>
                  <a:pt x="574711" y="588631"/>
                </a:lnTo>
                <a:lnTo>
                  <a:pt x="576406" y="579961"/>
                </a:lnTo>
                <a:lnTo>
                  <a:pt x="574711" y="571315"/>
                </a:lnTo>
                <a:lnTo>
                  <a:pt x="569624" y="563753"/>
                </a:lnTo>
                <a:lnTo>
                  <a:pt x="565179" y="559308"/>
                </a:lnTo>
                <a:lnTo>
                  <a:pt x="559375" y="557149"/>
                </a:lnTo>
                <a:close/>
              </a:path>
              <a:path w="2910840" h="2943225" extrusionOk="0">
                <a:moveTo>
                  <a:pt x="665459" y="557149"/>
                </a:moveTo>
                <a:lnTo>
                  <a:pt x="653711" y="557149"/>
                </a:lnTo>
                <a:lnTo>
                  <a:pt x="647907" y="559308"/>
                </a:lnTo>
                <a:lnTo>
                  <a:pt x="643322" y="563753"/>
                </a:lnTo>
                <a:lnTo>
                  <a:pt x="638315" y="571315"/>
                </a:lnTo>
                <a:lnTo>
                  <a:pt x="636645" y="579961"/>
                </a:lnTo>
                <a:lnTo>
                  <a:pt x="638315" y="588631"/>
                </a:lnTo>
                <a:lnTo>
                  <a:pt x="643322" y="596265"/>
                </a:lnTo>
                <a:lnTo>
                  <a:pt x="650948" y="601337"/>
                </a:lnTo>
                <a:lnTo>
                  <a:pt x="659585" y="603027"/>
                </a:lnTo>
                <a:lnTo>
                  <a:pt x="668222" y="601337"/>
                </a:lnTo>
                <a:lnTo>
                  <a:pt x="675847" y="596265"/>
                </a:lnTo>
                <a:lnTo>
                  <a:pt x="680862" y="588631"/>
                </a:lnTo>
                <a:lnTo>
                  <a:pt x="682534" y="579961"/>
                </a:lnTo>
                <a:lnTo>
                  <a:pt x="680862" y="571315"/>
                </a:lnTo>
                <a:lnTo>
                  <a:pt x="675847" y="563753"/>
                </a:lnTo>
                <a:lnTo>
                  <a:pt x="671262" y="559308"/>
                </a:lnTo>
                <a:lnTo>
                  <a:pt x="665459" y="557149"/>
                </a:lnTo>
                <a:close/>
              </a:path>
              <a:path w="2910840" h="2943225" extrusionOk="0">
                <a:moveTo>
                  <a:pt x="771542" y="557149"/>
                </a:moveTo>
                <a:lnTo>
                  <a:pt x="759794" y="557149"/>
                </a:lnTo>
                <a:lnTo>
                  <a:pt x="753990" y="559308"/>
                </a:lnTo>
                <a:lnTo>
                  <a:pt x="749545" y="563753"/>
                </a:lnTo>
                <a:lnTo>
                  <a:pt x="744459" y="571315"/>
                </a:lnTo>
                <a:lnTo>
                  <a:pt x="742763" y="579961"/>
                </a:lnTo>
                <a:lnTo>
                  <a:pt x="744459" y="588631"/>
                </a:lnTo>
                <a:lnTo>
                  <a:pt x="749545" y="596265"/>
                </a:lnTo>
                <a:lnTo>
                  <a:pt x="757090" y="601337"/>
                </a:lnTo>
                <a:lnTo>
                  <a:pt x="765685" y="603027"/>
                </a:lnTo>
                <a:lnTo>
                  <a:pt x="774307" y="601337"/>
                </a:lnTo>
                <a:lnTo>
                  <a:pt x="781930" y="596265"/>
                </a:lnTo>
                <a:lnTo>
                  <a:pt x="786945" y="588631"/>
                </a:lnTo>
                <a:lnTo>
                  <a:pt x="788617" y="579961"/>
                </a:lnTo>
                <a:lnTo>
                  <a:pt x="786945" y="571315"/>
                </a:lnTo>
                <a:lnTo>
                  <a:pt x="781930" y="563753"/>
                </a:lnTo>
                <a:lnTo>
                  <a:pt x="777485" y="559308"/>
                </a:lnTo>
                <a:lnTo>
                  <a:pt x="771542" y="557149"/>
                </a:lnTo>
                <a:close/>
              </a:path>
              <a:path w="2910840" h="2943225" extrusionOk="0">
                <a:moveTo>
                  <a:pt x="877625" y="557149"/>
                </a:moveTo>
                <a:lnTo>
                  <a:pt x="865877" y="557149"/>
                </a:lnTo>
                <a:lnTo>
                  <a:pt x="860073" y="559308"/>
                </a:lnTo>
                <a:lnTo>
                  <a:pt x="855489" y="563753"/>
                </a:lnTo>
                <a:lnTo>
                  <a:pt x="850481" y="571315"/>
                </a:lnTo>
                <a:lnTo>
                  <a:pt x="848812" y="579961"/>
                </a:lnTo>
                <a:lnTo>
                  <a:pt x="850481" y="588631"/>
                </a:lnTo>
                <a:lnTo>
                  <a:pt x="855489" y="596265"/>
                </a:lnTo>
                <a:lnTo>
                  <a:pt x="863133" y="601337"/>
                </a:lnTo>
                <a:lnTo>
                  <a:pt x="871803" y="603027"/>
                </a:lnTo>
                <a:lnTo>
                  <a:pt x="880447" y="601337"/>
                </a:lnTo>
                <a:lnTo>
                  <a:pt x="888013" y="596265"/>
                </a:lnTo>
                <a:lnTo>
                  <a:pt x="893100" y="588631"/>
                </a:lnTo>
                <a:lnTo>
                  <a:pt x="894795" y="579961"/>
                </a:lnTo>
                <a:lnTo>
                  <a:pt x="893100" y="571315"/>
                </a:lnTo>
                <a:lnTo>
                  <a:pt x="888013" y="563753"/>
                </a:lnTo>
                <a:lnTo>
                  <a:pt x="883568" y="559308"/>
                </a:lnTo>
                <a:lnTo>
                  <a:pt x="877625" y="557149"/>
                </a:lnTo>
                <a:close/>
              </a:path>
              <a:path w="2910840" h="2943225" extrusionOk="0">
                <a:moveTo>
                  <a:pt x="983848" y="557149"/>
                </a:moveTo>
                <a:lnTo>
                  <a:pt x="972100" y="557149"/>
                </a:lnTo>
                <a:lnTo>
                  <a:pt x="966169" y="559308"/>
                </a:lnTo>
                <a:lnTo>
                  <a:pt x="961711" y="563753"/>
                </a:lnTo>
                <a:lnTo>
                  <a:pt x="956625" y="571315"/>
                </a:lnTo>
                <a:lnTo>
                  <a:pt x="954930" y="579961"/>
                </a:lnTo>
                <a:lnTo>
                  <a:pt x="956625" y="588631"/>
                </a:lnTo>
                <a:lnTo>
                  <a:pt x="961711" y="596265"/>
                </a:lnTo>
                <a:lnTo>
                  <a:pt x="969275" y="601337"/>
                </a:lnTo>
                <a:lnTo>
                  <a:pt x="977904" y="603027"/>
                </a:lnTo>
                <a:lnTo>
                  <a:pt x="986532" y="601337"/>
                </a:lnTo>
                <a:lnTo>
                  <a:pt x="994096" y="596265"/>
                </a:lnTo>
                <a:lnTo>
                  <a:pt x="999183" y="588631"/>
                </a:lnTo>
                <a:lnTo>
                  <a:pt x="1000878" y="579961"/>
                </a:lnTo>
                <a:lnTo>
                  <a:pt x="999183" y="571315"/>
                </a:lnTo>
                <a:lnTo>
                  <a:pt x="994096" y="563753"/>
                </a:lnTo>
                <a:lnTo>
                  <a:pt x="989651" y="559308"/>
                </a:lnTo>
                <a:lnTo>
                  <a:pt x="983848" y="557149"/>
                </a:lnTo>
                <a:close/>
              </a:path>
              <a:path w="2910840" h="2943225" extrusionOk="0">
                <a:moveTo>
                  <a:pt x="1089931" y="557149"/>
                </a:moveTo>
                <a:lnTo>
                  <a:pt x="1078183" y="557149"/>
                </a:lnTo>
                <a:lnTo>
                  <a:pt x="1072252" y="559308"/>
                </a:lnTo>
                <a:lnTo>
                  <a:pt x="1067795" y="563753"/>
                </a:lnTo>
                <a:lnTo>
                  <a:pt x="1062787" y="571315"/>
                </a:lnTo>
                <a:lnTo>
                  <a:pt x="1061118" y="579961"/>
                </a:lnTo>
                <a:lnTo>
                  <a:pt x="1062787" y="588631"/>
                </a:lnTo>
                <a:lnTo>
                  <a:pt x="1067795" y="596265"/>
                </a:lnTo>
                <a:lnTo>
                  <a:pt x="1075359" y="601337"/>
                </a:lnTo>
                <a:lnTo>
                  <a:pt x="1083987" y="603027"/>
                </a:lnTo>
                <a:lnTo>
                  <a:pt x="1092616" y="601337"/>
                </a:lnTo>
                <a:lnTo>
                  <a:pt x="1100180" y="596265"/>
                </a:lnTo>
                <a:lnTo>
                  <a:pt x="1105194" y="588631"/>
                </a:lnTo>
                <a:lnTo>
                  <a:pt x="1106866" y="579961"/>
                </a:lnTo>
                <a:lnTo>
                  <a:pt x="1105194" y="571315"/>
                </a:lnTo>
                <a:lnTo>
                  <a:pt x="1100180" y="563753"/>
                </a:lnTo>
                <a:lnTo>
                  <a:pt x="1095735" y="559308"/>
                </a:lnTo>
                <a:lnTo>
                  <a:pt x="1089931" y="557149"/>
                </a:lnTo>
                <a:close/>
              </a:path>
              <a:path w="2910840" h="2943225" extrusionOk="0">
                <a:moveTo>
                  <a:pt x="1196014" y="557149"/>
                </a:moveTo>
                <a:lnTo>
                  <a:pt x="1184266" y="557149"/>
                </a:lnTo>
                <a:lnTo>
                  <a:pt x="1178335" y="559308"/>
                </a:lnTo>
                <a:lnTo>
                  <a:pt x="1173878" y="563753"/>
                </a:lnTo>
                <a:lnTo>
                  <a:pt x="1168870" y="571315"/>
                </a:lnTo>
                <a:lnTo>
                  <a:pt x="1167201" y="579961"/>
                </a:lnTo>
                <a:lnTo>
                  <a:pt x="1168870" y="588631"/>
                </a:lnTo>
                <a:lnTo>
                  <a:pt x="1173878" y="596265"/>
                </a:lnTo>
                <a:lnTo>
                  <a:pt x="1181501" y="601337"/>
                </a:lnTo>
                <a:lnTo>
                  <a:pt x="1190124" y="603027"/>
                </a:lnTo>
                <a:lnTo>
                  <a:pt x="1198724" y="601337"/>
                </a:lnTo>
                <a:lnTo>
                  <a:pt x="1206275" y="596265"/>
                </a:lnTo>
                <a:lnTo>
                  <a:pt x="1211362" y="588631"/>
                </a:lnTo>
                <a:lnTo>
                  <a:pt x="1213057" y="579961"/>
                </a:lnTo>
                <a:lnTo>
                  <a:pt x="1211362" y="571315"/>
                </a:lnTo>
                <a:lnTo>
                  <a:pt x="1206275" y="563753"/>
                </a:lnTo>
                <a:lnTo>
                  <a:pt x="1201818" y="559308"/>
                </a:lnTo>
                <a:lnTo>
                  <a:pt x="1196014" y="557149"/>
                </a:lnTo>
                <a:close/>
              </a:path>
              <a:path w="2910840" h="2943225" extrusionOk="0">
                <a:moveTo>
                  <a:pt x="1302071" y="557149"/>
                </a:moveTo>
                <a:lnTo>
                  <a:pt x="1290387" y="557149"/>
                </a:lnTo>
                <a:lnTo>
                  <a:pt x="1284545" y="559308"/>
                </a:lnTo>
                <a:lnTo>
                  <a:pt x="1279973" y="563753"/>
                </a:lnTo>
                <a:lnTo>
                  <a:pt x="1274973" y="571315"/>
                </a:lnTo>
                <a:lnTo>
                  <a:pt x="1273306" y="579961"/>
                </a:lnTo>
                <a:lnTo>
                  <a:pt x="1274973" y="588631"/>
                </a:lnTo>
                <a:lnTo>
                  <a:pt x="1279973" y="596265"/>
                </a:lnTo>
                <a:lnTo>
                  <a:pt x="1287589" y="601337"/>
                </a:lnTo>
                <a:lnTo>
                  <a:pt x="1296229" y="603027"/>
                </a:lnTo>
                <a:lnTo>
                  <a:pt x="1304869" y="601337"/>
                </a:lnTo>
                <a:lnTo>
                  <a:pt x="1312485" y="596265"/>
                </a:lnTo>
                <a:lnTo>
                  <a:pt x="1317486" y="588631"/>
                </a:lnTo>
                <a:lnTo>
                  <a:pt x="1319153" y="579961"/>
                </a:lnTo>
                <a:lnTo>
                  <a:pt x="1317486" y="571315"/>
                </a:lnTo>
                <a:lnTo>
                  <a:pt x="1312485" y="563753"/>
                </a:lnTo>
                <a:lnTo>
                  <a:pt x="1307913" y="559308"/>
                </a:lnTo>
                <a:lnTo>
                  <a:pt x="1302071" y="557149"/>
                </a:lnTo>
                <a:close/>
              </a:path>
              <a:path w="2910840" h="2943225" extrusionOk="0">
                <a:moveTo>
                  <a:pt x="1408243" y="557149"/>
                </a:moveTo>
                <a:lnTo>
                  <a:pt x="1396432" y="557149"/>
                </a:lnTo>
                <a:lnTo>
                  <a:pt x="1390590" y="559308"/>
                </a:lnTo>
                <a:lnTo>
                  <a:pt x="1386145" y="563753"/>
                </a:lnTo>
                <a:lnTo>
                  <a:pt x="1381073" y="571315"/>
                </a:lnTo>
                <a:lnTo>
                  <a:pt x="1379383" y="579961"/>
                </a:lnTo>
                <a:lnTo>
                  <a:pt x="1381073" y="588631"/>
                </a:lnTo>
                <a:lnTo>
                  <a:pt x="1386145" y="596265"/>
                </a:lnTo>
                <a:lnTo>
                  <a:pt x="1393706" y="601337"/>
                </a:lnTo>
                <a:lnTo>
                  <a:pt x="1402338" y="603027"/>
                </a:lnTo>
                <a:lnTo>
                  <a:pt x="1410970" y="601337"/>
                </a:lnTo>
                <a:lnTo>
                  <a:pt x="1418530" y="596265"/>
                </a:lnTo>
                <a:lnTo>
                  <a:pt x="1423531" y="588631"/>
                </a:lnTo>
                <a:lnTo>
                  <a:pt x="1425198" y="579961"/>
                </a:lnTo>
                <a:lnTo>
                  <a:pt x="1423531" y="571315"/>
                </a:lnTo>
                <a:lnTo>
                  <a:pt x="1418530" y="563753"/>
                </a:lnTo>
                <a:lnTo>
                  <a:pt x="1414085" y="559308"/>
                </a:lnTo>
                <a:lnTo>
                  <a:pt x="1408243" y="557149"/>
                </a:lnTo>
                <a:close/>
              </a:path>
              <a:path w="2910840" h="2943225" extrusionOk="0">
                <a:moveTo>
                  <a:pt x="1514288" y="557149"/>
                </a:moveTo>
                <a:lnTo>
                  <a:pt x="1502477" y="557149"/>
                </a:lnTo>
                <a:lnTo>
                  <a:pt x="1496762" y="559308"/>
                </a:lnTo>
                <a:lnTo>
                  <a:pt x="1492190" y="563753"/>
                </a:lnTo>
                <a:lnTo>
                  <a:pt x="1487118" y="571315"/>
                </a:lnTo>
                <a:lnTo>
                  <a:pt x="1485428" y="579961"/>
                </a:lnTo>
                <a:lnTo>
                  <a:pt x="1487118" y="588631"/>
                </a:lnTo>
                <a:lnTo>
                  <a:pt x="1492190" y="596265"/>
                </a:lnTo>
                <a:lnTo>
                  <a:pt x="1499824" y="601337"/>
                </a:lnTo>
                <a:lnTo>
                  <a:pt x="1508494" y="603027"/>
                </a:lnTo>
                <a:lnTo>
                  <a:pt x="1517140" y="601337"/>
                </a:lnTo>
                <a:lnTo>
                  <a:pt x="1524702" y="596265"/>
                </a:lnTo>
                <a:lnTo>
                  <a:pt x="1529775" y="588631"/>
                </a:lnTo>
                <a:lnTo>
                  <a:pt x="1531465" y="579961"/>
                </a:lnTo>
                <a:lnTo>
                  <a:pt x="1529775" y="571315"/>
                </a:lnTo>
                <a:lnTo>
                  <a:pt x="1524702" y="563753"/>
                </a:lnTo>
                <a:lnTo>
                  <a:pt x="1520257" y="559308"/>
                </a:lnTo>
                <a:lnTo>
                  <a:pt x="1514288" y="557149"/>
                </a:lnTo>
                <a:close/>
              </a:path>
              <a:path w="2910840" h="2943225" extrusionOk="0">
                <a:moveTo>
                  <a:pt x="1620460" y="557149"/>
                </a:moveTo>
                <a:lnTo>
                  <a:pt x="1608776" y="557149"/>
                </a:lnTo>
                <a:lnTo>
                  <a:pt x="1602807" y="559308"/>
                </a:lnTo>
                <a:lnTo>
                  <a:pt x="1598362" y="563753"/>
                </a:lnTo>
                <a:lnTo>
                  <a:pt x="1593290" y="571315"/>
                </a:lnTo>
                <a:lnTo>
                  <a:pt x="1591600" y="579961"/>
                </a:lnTo>
                <a:lnTo>
                  <a:pt x="1593290" y="588631"/>
                </a:lnTo>
                <a:lnTo>
                  <a:pt x="1598362" y="596265"/>
                </a:lnTo>
                <a:lnTo>
                  <a:pt x="1605925" y="601337"/>
                </a:lnTo>
                <a:lnTo>
                  <a:pt x="1614571" y="603027"/>
                </a:lnTo>
                <a:lnTo>
                  <a:pt x="1623241" y="601337"/>
                </a:lnTo>
                <a:lnTo>
                  <a:pt x="1630874" y="596265"/>
                </a:lnTo>
                <a:lnTo>
                  <a:pt x="1635875" y="588631"/>
                </a:lnTo>
                <a:lnTo>
                  <a:pt x="1637542" y="579961"/>
                </a:lnTo>
                <a:lnTo>
                  <a:pt x="1635875" y="571315"/>
                </a:lnTo>
                <a:lnTo>
                  <a:pt x="1630874" y="563753"/>
                </a:lnTo>
                <a:lnTo>
                  <a:pt x="1626302" y="559308"/>
                </a:lnTo>
                <a:lnTo>
                  <a:pt x="1620460" y="557149"/>
                </a:lnTo>
                <a:close/>
              </a:path>
              <a:path w="2910840" h="2943225" extrusionOk="0">
                <a:moveTo>
                  <a:pt x="1726632" y="557149"/>
                </a:moveTo>
                <a:lnTo>
                  <a:pt x="1714821" y="557149"/>
                </a:lnTo>
                <a:lnTo>
                  <a:pt x="1708852" y="559308"/>
                </a:lnTo>
                <a:lnTo>
                  <a:pt x="1704407" y="563753"/>
                </a:lnTo>
                <a:lnTo>
                  <a:pt x="1699407" y="571315"/>
                </a:lnTo>
                <a:lnTo>
                  <a:pt x="1697740" y="579961"/>
                </a:lnTo>
                <a:lnTo>
                  <a:pt x="1699407" y="588631"/>
                </a:lnTo>
                <a:lnTo>
                  <a:pt x="1704407" y="596265"/>
                </a:lnTo>
                <a:lnTo>
                  <a:pt x="1711968" y="601337"/>
                </a:lnTo>
                <a:lnTo>
                  <a:pt x="1720600" y="603027"/>
                </a:lnTo>
                <a:lnTo>
                  <a:pt x="1729232" y="601337"/>
                </a:lnTo>
                <a:lnTo>
                  <a:pt x="1736792" y="596265"/>
                </a:lnTo>
                <a:lnTo>
                  <a:pt x="1741865" y="588631"/>
                </a:lnTo>
                <a:lnTo>
                  <a:pt x="1743555" y="579961"/>
                </a:lnTo>
                <a:lnTo>
                  <a:pt x="1741865" y="571315"/>
                </a:lnTo>
                <a:lnTo>
                  <a:pt x="1736792" y="563753"/>
                </a:lnTo>
                <a:lnTo>
                  <a:pt x="1732347" y="559308"/>
                </a:lnTo>
                <a:lnTo>
                  <a:pt x="1726632" y="557149"/>
                </a:lnTo>
                <a:close/>
              </a:path>
              <a:path w="2910840" h="2943225" extrusionOk="0">
                <a:moveTo>
                  <a:pt x="1832677" y="557149"/>
                </a:moveTo>
                <a:lnTo>
                  <a:pt x="1820866" y="557149"/>
                </a:lnTo>
                <a:lnTo>
                  <a:pt x="1815024" y="559308"/>
                </a:lnTo>
                <a:lnTo>
                  <a:pt x="1810579" y="563753"/>
                </a:lnTo>
                <a:lnTo>
                  <a:pt x="1805507" y="571315"/>
                </a:lnTo>
                <a:lnTo>
                  <a:pt x="1803817" y="579961"/>
                </a:lnTo>
                <a:lnTo>
                  <a:pt x="1805507" y="588631"/>
                </a:lnTo>
                <a:lnTo>
                  <a:pt x="1810579" y="596265"/>
                </a:lnTo>
                <a:lnTo>
                  <a:pt x="1818176" y="601337"/>
                </a:lnTo>
                <a:lnTo>
                  <a:pt x="1826772" y="603027"/>
                </a:lnTo>
                <a:lnTo>
                  <a:pt x="1835368" y="601337"/>
                </a:lnTo>
                <a:lnTo>
                  <a:pt x="1842964" y="596265"/>
                </a:lnTo>
                <a:lnTo>
                  <a:pt x="1848037" y="588631"/>
                </a:lnTo>
                <a:lnTo>
                  <a:pt x="1849727" y="579961"/>
                </a:lnTo>
                <a:lnTo>
                  <a:pt x="1848037" y="571315"/>
                </a:lnTo>
                <a:lnTo>
                  <a:pt x="1842964" y="563753"/>
                </a:lnTo>
                <a:lnTo>
                  <a:pt x="1838519" y="559308"/>
                </a:lnTo>
                <a:lnTo>
                  <a:pt x="1832677" y="557149"/>
                </a:lnTo>
                <a:close/>
              </a:path>
              <a:path w="2910840" h="2943225" extrusionOk="0">
                <a:moveTo>
                  <a:pt x="1938722" y="557149"/>
                </a:moveTo>
                <a:lnTo>
                  <a:pt x="1927038" y="557149"/>
                </a:lnTo>
                <a:lnTo>
                  <a:pt x="1921196" y="559308"/>
                </a:lnTo>
                <a:lnTo>
                  <a:pt x="1916751" y="563753"/>
                </a:lnTo>
                <a:lnTo>
                  <a:pt x="1911679" y="571315"/>
                </a:lnTo>
                <a:lnTo>
                  <a:pt x="1909989" y="579961"/>
                </a:lnTo>
                <a:lnTo>
                  <a:pt x="1911679" y="588631"/>
                </a:lnTo>
                <a:lnTo>
                  <a:pt x="1916751" y="596265"/>
                </a:lnTo>
                <a:lnTo>
                  <a:pt x="1924294" y="601337"/>
                </a:lnTo>
                <a:lnTo>
                  <a:pt x="1932896" y="603027"/>
                </a:lnTo>
                <a:lnTo>
                  <a:pt x="1941522" y="601337"/>
                </a:lnTo>
                <a:lnTo>
                  <a:pt x="1949136" y="596265"/>
                </a:lnTo>
                <a:lnTo>
                  <a:pt x="1954137" y="588631"/>
                </a:lnTo>
                <a:lnTo>
                  <a:pt x="1955804" y="579961"/>
                </a:lnTo>
                <a:lnTo>
                  <a:pt x="1954137" y="571315"/>
                </a:lnTo>
                <a:lnTo>
                  <a:pt x="1949136" y="563753"/>
                </a:lnTo>
                <a:lnTo>
                  <a:pt x="1944691" y="559308"/>
                </a:lnTo>
                <a:lnTo>
                  <a:pt x="1938722" y="557149"/>
                </a:lnTo>
                <a:close/>
              </a:path>
              <a:path w="2910840" h="2943225" extrusionOk="0">
                <a:moveTo>
                  <a:pt x="2044767" y="557149"/>
                </a:moveTo>
                <a:lnTo>
                  <a:pt x="2033083" y="557149"/>
                </a:lnTo>
                <a:lnTo>
                  <a:pt x="2027114" y="559308"/>
                </a:lnTo>
                <a:lnTo>
                  <a:pt x="2022669" y="563753"/>
                </a:lnTo>
                <a:lnTo>
                  <a:pt x="2017669" y="571315"/>
                </a:lnTo>
                <a:lnTo>
                  <a:pt x="2016002" y="579961"/>
                </a:lnTo>
                <a:lnTo>
                  <a:pt x="2017669" y="588631"/>
                </a:lnTo>
                <a:lnTo>
                  <a:pt x="2022669" y="596265"/>
                </a:lnTo>
                <a:lnTo>
                  <a:pt x="2030303" y="601337"/>
                </a:lnTo>
                <a:lnTo>
                  <a:pt x="2038973" y="603027"/>
                </a:lnTo>
                <a:lnTo>
                  <a:pt x="2047619" y="601337"/>
                </a:lnTo>
                <a:lnTo>
                  <a:pt x="2055181" y="596265"/>
                </a:lnTo>
                <a:lnTo>
                  <a:pt x="2060182" y="588631"/>
                </a:lnTo>
                <a:lnTo>
                  <a:pt x="2061849" y="579961"/>
                </a:lnTo>
                <a:lnTo>
                  <a:pt x="2060182" y="571315"/>
                </a:lnTo>
                <a:lnTo>
                  <a:pt x="2055181" y="563753"/>
                </a:lnTo>
                <a:lnTo>
                  <a:pt x="2050736" y="559308"/>
                </a:lnTo>
                <a:lnTo>
                  <a:pt x="2044767" y="557149"/>
                </a:lnTo>
                <a:close/>
              </a:path>
              <a:path w="2910840" h="2943225" extrusionOk="0">
                <a:moveTo>
                  <a:pt x="2150939" y="557149"/>
                </a:moveTo>
                <a:lnTo>
                  <a:pt x="2139128" y="557149"/>
                </a:lnTo>
                <a:lnTo>
                  <a:pt x="2133413" y="559308"/>
                </a:lnTo>
                <a:lnTo>
                  <a:pt x="2128714" y="563753"/>
                </a:lnTo>
                <a:lnTo>
                  <a:pt x="2123714" y="571315"/>
                </a:lnTo>
                <a:lnTo>
                  <a:pt x="2122047" y="579961"/>
                </a:lnTo>
                <a:lnTo>
                  <a:pt x="2123714" y="588631"/>
                </a:lnTo>
                <a:lnTo>
                  <a:pt x="2128714" y="596265"/>
                </a:lnTo>
                <a:lnTo>
                  <a:pt x="2136404" y="601337"/>
                </a:lnTo>
                <a:lnTo>
                  <a:pt x="2145082" y="603027"/>
                </a:lnTo>
                <a:lnTo>
                  <a:pt x="2153735" y="601337"/>
                </a:lnTo>
                <a:lnTo>
                  <a:pt x="2161353" y="596265"/>
                </a:lnTo>
                <a:lnTo>
                  <a:pt x="2166426" y="588631"/>
                </a:lnTo>
                <a:lnTo>
                  <a:pt x="2168116" y="579961"/>
                </a:lnTo>
                <a:lnTo>
                  <a:pt x="2166426" y="571315"/>
                </a:lnTo>
                <a:lnTo>
                  <a:pt x="2161353" y="563753"/>
                </a:lnTo>
                <a:lnTo>
                  <a:pt x="2156908" y="559308"/>
                </a:lnTo>
                <a:lnTo>
                  <a:pt x="2150939" y="557149"/>
                </a:lnTo>
                <a:close/>
              </a:path>
              <a:path w="2910840" h="2943225" extrusionOk="0">
                <a:moveTo>
                  <a:pt x="2257111" y="557149"/>
                </a:moveTo>
                <a:lnTo>
                  <a:pt x="2245427" y="557149"/>
                </a:lnTo>
                <a:lnTo>
                  <a:pt x="2239458" y="559308"/>
                </a:lnTo>
                <a:lnTo>
                  <a:pt x="2235013" y="563753"/>
                </a:lnTo>
                <a:lnTo>
                  <a:pt x="2229941" y="571315"/>
                </a:lnTo>
                <a:lnTo>
                  <a:pt x="2228251" y="579961"/>
                </a:lnTo>
                <a:lnTo>
                  <a:pt x="2229941" y="588631"/>
                </a:lnTo>
                <a:lnTo>
                  <a:pt x="2235013" y="596265"/>
                </a:lnTo>
                <a:lnTo>
                  <a:pt x="2242576" y="601337"/>
                </a:lnTo>
                <a:lnTo>
                  <a:pt x="2251222" y="603027"/>
                </a:lnTo>
                <a:lnTo>
                  <a:pt x="2259892" y="601337"/>
                </a:lnTo>
                <a:lnTo>
                  <a:pt x="2267525" y="596265"/>
                </a:lnTo>
                <a:lnTo>
                  <a:pt x="2272526" y="588631"/>
                </a:lnTo>
                <a:lnTo>
                  <a:pt x="2274193" y="579961"/>
                </a:lnTo>
                <a:lnTo>
                  <a:pt x="2272526" y="571315"/>
                </a:lnTo>
                <a:lnTo>
                  <a:pt x="2267525" y="563753"/>
                </a:lnTo>
                <a:lnTo>
                  <a:pt x="2262953" y="559308"/>
                </a:lnTo>
                <a:lnTo>
                  <a:pt x="2257111" y="557149"/>
                </a:lnTo>
                <a:close/>
              </a:path>
              <a:path w="2910840" h="2943225" extrusionOk="0">
                <a:moveTo>
                  <a:pt x="2363156" y="557149"/>
                </a:moveTo>
                <a:lnTo>
                  <a:pt x="2351472" y="557149"/>
                </a:lnTo>
                <a:lnTo>
                  <a:pt x="2345503" y="559308"/>
                </a:lnTo>
                <a:lnTo>
                  <a:pt x="2341058" y="563753"/>
                </a:lnTo>
                <a:lnTo>
                  <a:pt x="2336058" y="571315"/>
                </a:lnTo>
                <a:lnTo>
                  <a:pt x="2334391" y="579961"/>
                </a:lnTo>
                <a:lnTo>
                  <a:pt x="2336058" y="588631"/>
                </a:lnTo>
                <a:lnTo>
                  <a:pt x="2341058" y="596265"/>
                </a:lnTo>
                <a:lnTo>
                  <a:pt x="2348619" y="601337"/>
                </a:lnTo>
                <a:lnTo>
                  <a:pt x="2357251" y="603027"/>
                </a:lnTo>
                <a:lnTo>
                  <a:pt x="2365883" y="601337"/>
                </a:lnTo>
                <a:lnTo>
                  <a:pt x="2373443" y="596265"/>
                </a:lnTo>
                <a:lnTo>
                  <a:pt x="2378516" y="588631"/>
                </a:lnTo>
                <a:lnTo>
                  <a:pt x="2380206" y="579961"/>
                </a:lnTo>
                <a:lnTo>
                  <a:pt x="2378516" y="571315"/>
                </a:lnTo>
                <a:lnTo>
                  <a:pt x="2373443" y="563753"/>
                </a:lnTo>
                <a:lnTo>
                  <a:pt x="2368998" y="559308"/>
                </a:lnTo>
                <a:lnTo>
                  <a:pt x="2363156" y="557149"/>
                </a:lnTo>
                <a:close/>
              </a:path>
              <a:path w="2910840" h="2943225" extrusionOk="0">
                <a:moveTo>
                  <a:pt x="2469328" y="557149"/>
                </a:moveTo>
                <a:lnTo>
                  <a:pt x="2457517" y="557149"/>
                </a:lnTo>
                <a:lnTo>
                  <a:pt x="2451802" y="559308"/>
                </a:lnTo>
                <a:lnTo>
                  <a:pt x="2447103" y="563753"/>
                </a:lnTo>
                <a:lnTo>
                  <a:pt x="2442103" y="571315"/>
                </a:lnTo>
                <a:lnTo>
                  <a:pt x="2440436" y="579961"/>
                </a:lnTo>
                <a:lnTo>
                  <a:pt x="2442103" y="588631"/>
                </a:lnTo>
                <a:lnTo>
                  <a:pt x="2447103" y="596265"/>
                </a:lnTo>
                <a:lnTo>
                  <a:pt x="2454771" y="601337"/>
                </a:lnTo>
                <a:lnTo>
                  <a:pt x="2463391" y="603027"/>
                </a:lnTo>
                <a:lnTo>
                  <a:pt x="2471964" y="601337"/>
                </a:lnTo>
                <a:lnTo>
                  <a:pt x="2479488" y="596265"/>
                </a:lnTo>
                <a:lnTo>
                  <a:pt x="2484632" y="588631"/>
                </a:lnTo>
                <a:lnTo>
                  <a:pt x="2486346" y="579961"/>
                </a:lnTo>
                <a:lnTo>
                  <a:pt x="2484632" y="571315"/>
                </a:lnTo>
                <a:lnTo>
                  <a:pt x="2479488" y="563753"/>
                </a:lnTo>
                <a:lnTo>
                  <a:pt x="2475043" y="559308"/>
                </a:lnTo>
                <a:lnTo>
                  <a:pt x="2469328" y="557149"/>
                </a:lnTo>
                <a:close/>
              </a:path>
              <a:path w="2910840" h="2943225" extrusionOk="0">
                <a:moveTo>
                  <a:pt x="2575373" y="557149"/>
                </a:moveTo>
                <a:lnTo>
                  <a:pt x="2563689" y="557149"/>
                </a:lnTo>
                <a:lnTo>
                  <a:pt x="2557847" y="559308"/>
                </a:lnTo>
                <a:lnTo>
                  <a:pt x="2553402" y="563753"/>
                </a:lnTo>
                <a:lnTo>
                  <a:pt x="2548330" y="571315"/>
                </a:lnTo>
                <a:lnTo>
                  <a:pt x="2546640" y="579961"/>
                </a:lnTo>
                <a:lnTo>
                  <a:pt x="2548330" y="588631"/>
                </a:lnTo>
                <a:lnTo>
                  <a:pt x="2553402" y="596265"/>
                </a:lnTo>
                <a:lnTo>
                  <a:pt x="2560945" y="601337"/>
                </a:lnTo>
                <a:lnTo>
                  <a:pt x="2569547" y="603027"/>
                </a:lnTo>
                <a:lnTo>
                  <a:pt x="2578173" y="601337"/>
                </a:lnTo>
                <a:lnTo>
                  <a:pt x="2585787" y="596265"/>
                </a:lnTo>
                <a:lnTo>
                  <a:pt x="2590788" y="588631"/>
                </a:lnTo>
                <a:lnTo>
                  <a:pt x="2592455" y="579961"/>
                </a:lnTo>
                <a:lnTo>
                  <a:pt x="2590788" y="571315"/>
                </a:lnTo>
                <a:lnTo>
                  <a:pt x="2585787" y="563753"/>
                </a:lnTo>
                <a:lnTo>
                  <a:pt x="2581342" y="559308"/>
                </a:lnTo>
                <a:lnTo>
                  <a:pt x="2575373" y="557149"/>
                </a:lnTo>
                <a:close/>
              </a:path>
              <a:path w="2910840" h="2943225" extrusionOk="0">
                <a:moveTo>
                  <a:pt x="2681418" y="557149"/>
                </a:moveTo>
                <a:lnTo>
                  <a:pt x="2669734" y="557149"/>
                </a:lnTo>
                <a:lnTo>
                  <a:pt x="2663765" y="559308"/>
                </a:lnTo>
                <a:lnTo>
                  <a:pt x="2659320" y="563753"/>
                </a:lnTo>
                <a:lnTo>
                  <a:pt x="2654320" y="571315"/>
                </a:lnTo>
                <a:lnTo>
                  <a:pt x="2652653" y="579961"/>
                </a:lnTo>
                <a:lnTo>
                  <a:pt x="2654320" y="588631"/>
                </a:lnTo>
                <a:lnTo>
                  <a:pt x="2659320" y="596265"/>
                </a:lnTo>
                <a:lnTo>
                  <a:pt x="2666954" y="601337"/>
                </a:lnTo>
                <a:lnTo>
                  <a:pt x="2675624" y="603027"/>
                </a:lnTo>
                <a:lnTo>
                  <a:pt x="2684270" y="601337"/>
                </a:lnTo>
                <a:lnTo>
                  <a:pt x="2691832" y="596265"/>
                </a:lnTo>
                <a:lnTo>
                  <a:pt x="2696833" y="588631"/>
                </a:lnTo>
                <a:lnTo>
                  <a:pt x="2698500" y="579961"/>
                </a:lnTo>
                <a:lnTo>
                  <a:pt x="2696833" y="571315"/>
                </a:lnTo>
                <a:lnTo>
                  <a:pt x="2691832" y="563753"/>
                </a:lnTo>
                <a:lnTo>
                  <a:pt x="2687387" y="559308"/>
                </a:lnTo>
                <a:lnTo>
                  <a:pt x="2681418" y="557149"/>
                </a:lnTo>
                <a:close/>
              </a:path>
              <a:path w="2910840" h="2943225" extrusionOk="0">
                <a:moveTo>
                  <a:pt x="2787590" y="557149"/>
                </a:moveTo>
                <a:lnTo>
                  <a:pt x="2775779" y="557149"/>
                </a:lnTo>
                <a:lnTo>
                  <a:pt x="2770064" y="559308"/>
                </a:lnTo>
                <a:lnTo>
                  <a:pt x="2765492" y="563753"/>
                </a:lnTo>
                <a:lnTo>
                  <a:pt x="2760420" y="571315"/>
                </a:lnTo>
                <a:lnTo>
                  <a:pt x="2758730" y="579961"/>
                </a:lnTo>
                <a:lnTo>
                  <a:pt x="2760420" y="588631"/>
                </a:lnTo>
                <a:lnTo>
                  <a:pt x="2765492" y="596265"/>
                </a:lnTo>
                <a:lnTo>
                  <a:pt x="2773106" y="601337"/>
                </a:lnTo>
                <a:lnTo>
                  <a:pt x="2781733" y="603027"/>
                </a:lnTo>
                <a:lnTo>
                  <a:pt x="2790335" y="601337"/>
                </a:lnTo>
                <a:lnTo>
                  <a:pt x="2797877" y="596265"/>
                </a:lnTo>
                <a:lnTo>
                  <a:pt x="2803021" y="588631"/>
                </a:lnTo>
                <a:lnTo>
                  <a:pt x="2804735" y="579961"/>
                </a:lnTo>
                <a:lnTo>
                  <a:pt x="2803021" y="571315"/>
                </a:lnTo>
                <a:lnTo>
                  <a:pt x="2797877" y="563753"/>
                </a:lnTo>
                <a:lnTo>
                  <a:pt x="2793432" y="559308"/>
                </a:lnTo>
                <a:lnTo>
                  <a:pt x="2787590" y="557149"/>
                </a:lnTo>
                <a:close/>
              </a:path>
              <a:path w="2910840" h="2943225" extrusionOk="0">
                <a:moveTo>
                  <a:pt x="2893762" y="557149"/>
                </a:moveTo>
                <a:lnTo>
                  <a:pt x="2882078" y="557149"/>
                </a:lnTo>
                <a:lnTo>
                  <a:pt x="2876109" y="559308"/>
                </a:lnTo>
                <a:lnTo>
                  <a:pt x="2871664" y="563753"/>
                </a:lnTo>
                <a:lnTo>
                  <a:pt x="2866592" y="571315"/>
                </a:lnTo>
                <a:lnTo>
                  <a:pt x="2864902" y="579961"/>
                </a:lnTo>
                <a:lnTo>
                  <a:pt x="2866592" y="588631"/>
                </a:lnTo>
                <a:lnTo>
                  <a:pt x="2871664" y="596265"/>
                </a:lnTo>
                <a:lnTo>
                  <a:pt x="2879227" y="601337"/>
                </a:lnTo>
                <a:lnTo>
                  <a:pt x="2887873" y="603027"/>
                </a:lnTo>
                <a:lnTo>
                  <a:pt x="2896543" y="601337"/>
                </a:lnTo>
                <a:lnTo>
                  <a:pt x="2904176" y="596265"/>
                </a:lnTo>
                <a:lnTo>
                  <a:pt x="2909177" y="588631"/>
                </a:lnTo>
                <a:lnTo>
                  <a:pt x="2910844" y="579961"/>
                </a:lnTo>
                <a:lnTo>
                  <a:pt x="2909177" y="571315"/>
                </a:lnTo>
                <a:lnTo>
                  <a:pt x="2904176" y="563753"/>
                </a:lnTo>
                <a:lnTo>
                  <a:pt x="2899604" y="559308"/>
                </a:lnTo>
                <a:lnTo>
                  <a:pt x="2893762" y="557149"/>
                </a:lnTo>
                <a:close/>
              </a:path>
              <a:path w="2910840" h="2943225" extrusionOk="0">
                <a:moveTo>
                  <a:pt x="28815" y="668528"/>
                </a:moveTo>
                <a:lnTo>
                  <a:pt x="17073" y="668528"/>
                </a:lnTo>
                <a:lnTo>
                  <a:pt x="11270" y="670814"/>
                </a:lnTo>
                <a:lnTo>
                  <a:pt x="6680" y="675132"/>
                </a:lnTo>
                <a:lnTo>
                  <a:pt x="1670" y="682748"/>
                </a:lnTo>
                <a:lnTo>
                  <a:pt x="0" y="691388"/>
                </a:lnTo>
                <a:lnTo>
                  <a:pt x="1670" y="700027"/>
                </a:lnTo>
                <a:lnTo>
                  <a:pt x="6680" y="707644"/>
                </a:lnTo>
                <a:lnTo>
                  <a:pt x="14306" y="712716"/>
                </a:lnTo>
                <a:lnTo>
                  <a:pt x="22944" y="714406"/>
                </a:lnTo>
                <a:lnTo>
                  <a:pt x="31582" y="712716"/>
                </a:lnTo>
                <a:lnTo>
                  <a:pt x="39208" y="707644"/>
                </a:lnTo>
                <a:lnTo>
                  <a:pt x="44218" y="700027"/>
                </a:lnTo>
                <a:lnTo>
                  <a:pt x="45888" y="691388"/>
                </a:lnTo>
                <a:lnTo>
                  <a:pt x="44218" y="682748"/>
                </a:lnTo>
                <a:lnTo>
                  <a:pt x="39208" y="675132"/>
                </a:lnTo>
                <a:lnTo>
                  <a:pt x="34619" y="670814"/>
                </a:lnTo>
                <a:lnTo>
                  <a:pt x="28815" y="668528"/>
                </a:lnTo>
                <a:close/>
              </a:path>
              <a:path w="2910840" h="2943225" extrusionOk="0">
                <a:moveTo>
                  <a:pt x="134903" y="668528"/>
                </a:moveTo>
                <a:lnTo>
                  <a:pt x="123156" y="668528"/>
                </a:lnTo>
                <a:lnTo>
                  <a:pt x="117352" y="670814"/>
                </a:lnTo>
                <a:lnTo>
                  <a:pt x="112894" y="675132"/>
                </a:lnTo>
                <a:lnTo>
                  <a:pt x="107808" y="682748"/>
                </a:lnTo>
                <a:lnTo>
                  <a:pt x="106112" y="691388"/>
                </a:lnTo>
                <a:lnTo>
                  <a:pt x="107808" y="700027"/>
                </a:lnTo>
                <a:lnTo>
                  <a:pt x="112894" y="707644"/>
                </a:lnTo>
                <a:lnTo>
                  <a:pt x="120446" y="712716"/>
                </a:lnTo>
                <a:lnTo>
                  <a:pt x="129045" y="714406"/>
                </a:lnTo>
                <a:lnTo>
                  <a:pt x="137669" y="712716"/>
                </a:lnTo>
                <a:lnTo>
                  <a:pt x="145292" y="707644"/>
                </a:lnTo>
                <a:lnTo>
                  <a:pt x="150300" y="700027"/>
                </a:lnTo>
                <a:lnTo>
                  <a:pt x="151969" y="691388"/>
                </a:lnTo>
                <a:lnTo>
                  <a:pt x="150300" y="682748"/>
                </a:lnTo>
                <a:lnTo>
                  <a:pt x="145292" y="675132"/>
                </a:lnTo>
                <a:lnTo>
                  <a:pt x="140834" y="670814"/>
                </a:lnTo>
                <a:lnTo>
                  <a:pt x="134903" y="668528"/>
                </a:lnTo>
                <a:close/>
              </a:path>
              <a:path w="2910840" h="2943225" extrusionOk="0">
                <a:moveTo>
                  <a:pt x="240986" y="668528"/>
                </a:moveTo>
                <a:lnTo>
                  <a:pt x="229239" y="668528"/>
                </a:lnTo>
                <a:lnTo>
                  <a:pt x="223308" y="670814"/>
                </a:lnTo>
                <a:lnTo>
                  <a:pt x="218850" y="675132"/>
                </a:lnTo>
                <a:lnTo>
                  <a:pt x="213843" y="682748"/>
                </a:lnTo>
                <a:lnTo>
                  <a:pt x="212173" y="691388"/>
                </a:lnTo>
                <a:lnTo>
                  <a:pt x="213843" y="700027"/>
                </a:lnTo>
                <a:lnTo>
                  <a:pt x="218850" y="707644"/>
                </a:lnTo>
                <a:lnTo>
                  <a:pt x="226495" y="712716"/>
                </a:lnTo>
                <a:lnTo>
                  <a:pt x="235165" y="714406"/>
                </a:lnTo>
                <a:lnTo>
                  <a:pt x="243809" y="712716"/>
                </a:lnTo>
                <a:lnTo>
                  <a:pt x="251375" y="707644"/>
                </a:lnTo>
                <a:lnTo>
                  <a:pt x="256390" y="700027"/>
                </a:lnTo>
                <a:lnTo>
                  <a:pt x="258062" y="691388"/>
                </a:lnTo>
                <a:lnTo>
                  <a:pt x="256390" y="682748"/>
                </a:lnTo>
                <a:lnTo>
                  <a:pt x="251375" y="675132"/>
                </a:lnTo>
                <a:lnTo>
                  <a:pt x="246917" y="670814"/>
                </a:lnTo>
                <a:lnTo>
                  <a:pt x="240986" y="668528"/>
                </a:lnTo>
                <a:close/>
              </a:path>
              <a:path w="2910840" h="2943225" extrusionOk="0">
                <a:moveTo>
                  <a:pt x="347070" y="668528"/>
                </a:moveTo>
                <a:lnTo>
                  <a:pt x="335322" y="668528"/>
                </a:lnTo>
                <a:lnTo>
                  <a:pt x="329518" y="670814"/>
                </a:lnTo>
                <a:lnTo>
                  <a:pt x="325073" y="675132"/>
                </a:lnTo>
                <a:lnTo>
                  <a:pt x="319987" y="682748"/>
                </a:lnTo>
                <a:lnTo>
                  <a:pt x="318291" y="691388"/>
                </a:lnTo>
                <a:lnTo>
                  <a:pt x="319987" y="700027"/>
                </a:lnTo>
                <a:lnTo>
                  <a:pt x="325073" y="707644"/>
                </a:lnTo>
                <a:lnTo>
                  <a:pt x="332637" y="712716"/>
                </a:lnTo>
                <a:lnTo>
                  <a:pt x="341266" y="714406"/>
                </a:lnTo>
                <a:lnTo>
                  <a:pt x="349894" y="712716"/>
                </a:lnTo>
                <a:lnTo>
                  <a:pt x="357458" y="707644"/>
                </a:lnTo>
                <a:lnTo>
                  <a:pt x="362544" y="700027"/>
                </a:lnTo>
                <a:lnTo>
                  <a:pt x="364240" y="691388"/>
                </a:lnTo>
                <a:lnTo>
                  <a:pt x="362544" y="682748"/>
                </a:lnTo>
                <a:lnTo>
                  <a:pt x="357458" y="675132"/>
                </a:lnTo>
                <a:lnTo>
                  <a:pt x="353013" y="670814"/>
                </a:lnTo>
                <a:lnTo>
                  <a:pt x="347070" y="668528"/>
                </a:lnTo>
                <a:close/>
              </a:path>
              <a:path w="2910840" h="2943225" extrusionOk="0">
                <a:moveTo>
                  <a:pt x="453292" y="668528"/>
                </a:moveTo>
                <a:lnTo>
                  <a:pt x="441545" y="668528"/>
                </a:lnTo>
                <a:lnTo>
                  <a:pt x="435601" y="670814"/>
                </a:lnTo>
                <a:lnTo>
                  <a:pt x="431156" y="675132"/>
                </a:lnTo>
                <a:lnTo>
                  <a:pt x="426070" y="682748"/>
                </a:lnTo>
                <a:lnTo>
                  <a:pt x="424374" y="691388"/>
                </a:lnTo>
                <a:lnTo>
                  <a:pt x="426070" y="700027"/>
                </a:lnTo>
                <a:lnTo>
                  <a:pt x="431156" y="707644"/>
                </a:lnTo>
                <a:lnTo>
                  <a:pt x="438720" y="712716"/>
                </a:lnTo>
                <a:lnTo>
                  <a:pt x="447349" y="714406"/>
                </a:lnTo>
                <a:lnTo>
                  <a:pt x="455977" y="712716"/>
                </a:lnTo>
                <a:lnTo>
                  <a:pt x="463541" y="707644"/>
                </a:lnTo>
                <a:lnTo>
                  <a:pt x="468556" y="700027"/>
                </a:lnTo>
                <a:lnTo>
                  <a:pt x="470228" y="691388"/>
                </a:lnTo>
                <a:lnTo>
                  <a:pt x="468556" y="682748"/>
                </a:lnTo>
                <a:lnTo>
                  <a:pt x="463541" y="675132"/>
                </a:lnTo>
                <a:lnTo>
                  <a:pt x="459096" y="670814"/>
                </a:lnTo>
                <a:lnTo>
                  <a:pt x="453292" y="668528"/>
                </a:lnTo>
                <a:close/>
              </a:path>
              <a:path w="2910840" h="2943225" extrusionOk="0">
                <a:moveTo>
                  <a:pt x="559375" y="668528"/>
                </a:moveTo>
                <a:lnTo>
                  <a:pt x="547628" y="668528"/>
                </a:lnTo>
                <a:lnTo>
                  <a:pt x="541697" y="670814"/>
                </a:lnTo>
                <a:lnTo>
                  <a:pt x="537239" y="675132"/>
                </a:lnTo>
                <a:lnTo>
                  <a:pt x="532224" y="682748"/>
                </a:lnTo>
                <a:lnTo>
                  <a:pt x="530553" y="691388"/>
                </a:lnTo>
                <a:lnTo>
                  <a:pt x="532224" y="700027"/>
                </a:lnTo>
                <a:lnTo>
                  <a:pt x="537239" y="707644"/>
                </a:lnTo>
                <a:lnTo>
                  <a:pt x="544862" y="712716"/>
                </a:lnTo>
                <a:lnTo>
                  <a:pt x="553484" y="714406"/>
                </a:lnTo>
                <a:lnTo>
                  <a:pt x="562080" y="712716"/>
                </a:lnTo>
                <a:lnTo>
                  <a:pt x="569624" y="707644"/>
                </a:lnTo>
                <a:lnTo>
                  <a:pt x="574711" y="700027"/>
                </a:lnTo>
                <a:lnTo>
                  <a:pt x="576406" y="691388"/>
                </a:lnTo>
                <a:lnTo>
                  <a:pt x="574711" y="682748"/>
                </a:lnTo>
                <a:lnTo>
                  <a:pt x="569624" y="675132"/>
                </a:lnTo>
                <a:lnTo>
                  <a:pt x="565179" y="670814"/>
                </a:lnTo>
                <a:lnTo>
                  <a:pt x="559375" y="668528"/>
                </a:lnTo>
                <a:close/>
              </a:path>
              <a:path w="2910840" h="2943225" extrusionOk="0">
                <a:moveTo>
                  <a:pt x="665459" y="668528"/>
                </a:moveTo>
                <a:lnTo>
                  <a:pt x="653711" y="668528"/>
                </a:lnTo>
                <a:lnTo>
                  <a:pt x="647907" y="670814"/>
                </a:lnTo>
                <a:lnTo>
                  <a:pt x="643322" y="675132"/>
                </a:lnTo>
                <a:lnTo>
                  <a:pt x="638315" y="682748"/>
                </a:lnTo>
                <a:lnTo>
                  <a:pt x="636645" y="691388"/>
                </a:lnTo>
                <a:lnTo>
                  <a:pt x="638315" y="700027"/>
                </a:lnTo>
                <a:lnTo>
                  <a:pt x="643322" y="707644"/>
                </a:lnTo>
                <a:lnTo>
                  <a:pt x="650948" y="712716"/>
                </a:lnTo>
                <a:lnTo>
                  <a:pt x="659585" y="714406"/>
                </a:lnTo>
                <a:lnTo>
                  <a:pt x="668222" y="712716"/>
                </a:lnTo>
                <a:lnTo>
                  <a:pt x="675847" y="707644"/>
                </a:lnTo>
                <a:lnTo>
                  <a:pt x="680862" y="700027"/>
                </a:lnTo>
                <a:lnTo>
                  <a:pt x="682534" y="691388"/>
                </a:lnTo>
                <a:lnTo>
                  <a:pt x="680862" y="682748"/>
                </a:lnTo>
                <a:lnTo>
                  <a:pt x="675847" y="675132"/>
                </a:lnTo>
                <a:lnTo>
                  <a:pt x="671262" y="670814"/>
                </a:lnTo>
                <a:lnTo>
                  <a:pt x="665459" y="668528"/>
                </a:lnTo>
                <a:close/>
              </a:path>
              <a:path w="2910840" h="2943225" extrusionOk="0">
                <a:moveTo>
                  <a:pt x="771542" y="668528"/>
                </a:moveTo>
                <a:lnTo>
                  <a:pt x="759794" y="668528"/>
                </a:lnTo>
                <a:lnTo>
                  <a:pt x="753990" y="670814"/>
                </a:lnTo>
                <a:lnTo>
                  <a:pt x="749545" y="675132"/>
                </a:lnTo>
                <a:lnTo>
                  <a:pt x="744459" y="682748"/>
                </a:lnTo>
                <a:lnTo>
                  <a:pt x="742763" y="691388"/>
                </a:lnTo>
                <a:lnTo>
                  <a:pt x="744459" y="700027"/>
                </a:lnTo>
                <a:lnTo>
                  <a:pt x="749545" y="707644"/>
                </a:lnTo>
                <a:lnTo>
                  <a:pt x="757090" y="712716"/>
                </a:lnTo>
                <a:lnTo>
                  <a:pt x="765685" y="714406"/>
                </a:lnTo>
                <a:lnTo>
                  <a:pt x="774307" y="712716"/>
                </a:lnTo>
                <a:lnTo>
                  <a:pt x="781930" y="707644"/>
                </a:lnTo>
                <a:lnTo>
                  <a:pt x="786945" y="700027"/>
                </a:lnTo>
                <a:lnTo>
                  <a:pt x="788617" y="691388"/>
                </a:lnTo>
                <a:lnTo>
                  <a:pt x="786945" y="682748"/>
                </a:lnTo>
                <a:lnTo>
                  <a:pt x="781930" y="675132"/>
                </a:lnTo>
                <a:lnTo>
                  <a:pt x="777485" y="670814"/>
                </a:lnTo>
                <a:lnTo>
                  <a:pt x="771542" y="668528"/>
                </a:lnTo>
                <a:close/>
              </a:path>
              <a:path w="2910840" h="2943225" extrusionOk="0">
                <a:moveTo>
                  <a:pt x="877625" y="668528"/>
                </a:moveTo>
                <a:lnTo>
                  <a:pt x="865877" y="668528"/>
                </a:lnTo>
                <a:lnTo>
                  <a:pt x="860073" y="670814"/>
                </a:lnTo>
                <a:lnTo>
                  <a:pt x="855489" y="675132"/>
                </a:lnTo>
                <a:lnTo>
                  <a:pt x="850481" y="682748"/>
                </a:lnTo>
                <a:lnTo>
                  <a:pt x="848812" y="691388"/>
                </a:lnTo>
                <a:lnTo>
                  <a:pt x="850481" y="700027"/>
                </a:lnTo>
                <a:lnTo>
                  <a:pt x="855489" y="707644"/>
                </a:lnTo>
                <a:lnTo>
                  <a:pt x="863133" y="712716"/>
                </a:lnTo>
                <a:lnTo>
                  <a:pt x="871803" y="714406"/>
                </a:lnTo>
                <a:lnTo>
                  <a:pt x="880447" y="712716"/>
                </a:lnTo>
                <a:lnTo>
                  <a:pt x="888013" y="707644"/>
                </a:lnTo>
                <a:lnTo>
                  <a:pt x="893100" y="700027"/>
                </a:lnTo>
                <a:lnTo>
                  <a:pt x="894795" y="691388"/>
                </a:lnTo>
                <a:lnTo>
                  <a:pt x="893100" y="682748"/>
                </a:lnTo>
                <a:lnTo>
                  <a:pt x="888013" y="675132"/>
                </a:lnTo>
                <a:lnTo>
                  <a:pt x="883568" y="670814"/>
                </a:lnTo>
                <a:lnTo>
                  <a:pt x="877625" y="668528"/>
                </a:lnTo>
                <a:close/>
              </a:path>
              <a:path w="2910840" h="2943225" extrusionOk="0">
                <a:moveTo>
                  <a:pt x="983848" y="668528"/>
                </a:moveTo>
                <a:lnTo>
                  <a:pt x="972100" y="668528"/>
                </a:lnTo>
                <a:lnTo>
                  <a:pt x="966169" y="670814"/>
                </a:lnTo>
                <a:lnTo>
                  <a:pt x="961711" y="675132"/>
                </a:lnTo>
                <a:lnTo>
                  <a:pt x="956625" y="682748"/>
                </a:lnTo>
                <a:lnTo>
                  <a:pt x="954930" y="691388"/>
                </a:lnTo>
                <a:lnTo>
                  <a:pt x="956625" y="700027"/>
                </a:lnTo>
                <a:lnTo>
                  <a:pt x="961711" y="707644"/>
                </a:lnTo>
                <a:lnTo>
                  <a:pt x="969275" y="712716"/>
                </a:lnTo>
                <a:lnTo>
                  <a:pt x="977904" y="714406"/>
                </a:lnTo>
                <a:lnTo>
                  <a:pt x="986532" y="712716"/>
                </a:lnTo>
                <a:lnTo>
                  <a:pt x="994096" y="707644"/>
                </a:lnTo>
                <a:lnTo>
                  <a:pt x="999183" y="700027"/>
                </a:lnTo>
                <a:lnTo>
                  <a:pt x="1000878" y="691388"/>
                </a:lnTo>
                <a:lnTo>
                  <a:pt x="999183" y="682748"/>
                </a:lnTo>
                <a:lnTo>
                  <a:pt x="994096" y="675132"/>
                </a:lnTo>
                <a:lnTo>
                  <a:pt x="989651" y="670814"/>
                </a:lnTo>
                <a:lnTo>
                  <a:pt x="983848" y="668528"/>
                </a:lnTo>
                <a:close/>
              </a:path>
              <a:path w="2910840" h="2943225" extrusionOk="0">
                <a:moveTo>
                  <a:pt x="1089931" y="668528"/>
                </a:moveTo>
                <a:lnTo>
                  <a:pt x="1078183" y="668528"/>
                </a:lnTo>
                <a:lnTo>
                  <a:pt x="1072252" y="670814"/>
                </a:lnTo>
                <a:lnTo>
                  <a:pt x="1067795" y="675132"/>
                </a:lnTo>
                <a:lnTo>
                  <a:pt x="1062787" y="682748"/>
                </a:lnTo>
                <a:lnTo>
                  <a:pt x="1061118" y="691388"/>
                </a:lnTo>
                <a:lnTo>
                  <a:pt x="1062787" y="700027"/>
                </a:lnTo>
                <a:lnTo>
                  <a:pt x="1067795" y="707644"/>
                </a:lnTo>
                <a:lnTo>
                  <a:pt x="1075359" y="712716"/>
                </a:lnTo>
                <a:lnTo>
                  <a:pt x="1083987" y="714406"/>
                </a:lnTo>
                <a:lnTo>
                  <a:pt x="1092616" y="712716"/>
                </a:lnTo>
                <a:lnTo>
                  <a:pt x="1100180" y="707644"/>
                </a:lnTo>
                <a:lnTo>
                  <a:pt x="1105194" y="700027"/>
                </a:lnTo>
                <a:lnTo>
                  <a:pt x="1106866" y="691388"/>
                </a:lnTo>
                <a:lnTo>
                  <a:pt x="1105194" y="682748"/>
                </a:lnTo>
                <a:lnTo>
                  <a:pt x="1100180" y="675132"/>
                </a:lnTo>
                <a:lnTo>
                  <a:pt x="1095735" y="670814"/>
                </a:lnTo>
                <a:lnTo>
                  <a:pt x="1089931" y="668528"/>
                </a:lnTo>
                <a:close/>
              </a:path>
              <a:path w="2910840" h="2943225" extrusionOk="0">
                <a:moveTo>
                  <a:pt x="1196014" y="668528"/>
                </a:moveTo>
                <a:lnTo>
                  <a:pt x="1184266" y="668528"/>
                </a:lnTo>
                <a:lnTo>
                  <a:pt x="1178335" y="670814"/>
                </a:lnTo>
                <a:lnTo>
                  <a:pt x="1173878" y="675132"/>
                </a:lnTo>
                <a:lnTo>
                  <a:pt x="1168870" y="682748"/>
                </a:lnTo>
                <a:lnTo>
                  <a:pt x="1167201" y="691388"/>
                </a:lnTo>
                <a:lnTo>
                  <a:pt x="1168870" y="700027"/>
                </a:lnTo>
                <a:lnTo>
                  <a:pt x="1173878" y="707644"/>
                </a:lnTo>
                <a:lnTo>
                  <a:pt x="1181501" y="712716"/>
                </a:lnTo>
                <a:lnTo>
                  <a:pt x="1190124" y="714406"/>
                </a:lnTo>
                <a:lnTo>
                  <a:pt x="1198724" y="712716"/>
                </a:lnTo>
                <a:lnTo>
                  <a:pt x="1206275" y="707644"/>
                </a:lnTo>
                <a:lnTo>
                  <a:pt x="1211362" y="700027"/>
                </a:lnTo>
                <a:lnTo>
                  <a:pt x="1213057" y="691388"/>
                </a:lnTo>
                <a:lnTo>
                  <a:pt x="1211362" y="682748"/>
                </a:lnTo>
                <a:lnTo>
                  <a:pt x="1206275" y="675132"/>
                </a:lnTo>
                <a:lnTo>
                  <a:pt x="1201818" y="670814"/>
                </a:lnTo>
                <a:lnTo>
                  <a:pt x="1196014" y="668528"/>
                </a:lnTo>
                <a:close/>
              </a:path>
              <a:path w="2910840" h="2943225" extrusionOk="0">
                <a:moveTo>
                  <a:pt x="1302071" y="668528"/>
                </a:moveTo>
                <a:lnTo>
                  <a:pt x="1290387" y="668528"/>
                </a:lnTo>
                <a:lnTo>
                  <a:pt x="1284545" y="670814"/>
                </a:lnTo>
                <a:lnTo>
                  <a:pt x="1279973" y="675132"/>
                </a:lnTo>
                <a:lnTo>
                  <a:pt x="1274973" y="682748"/>
                </a:lnTo>
                <a:lnTo>
                  <a:pt x="1273306" y="691388"/>
                </a:lnTo>
                <a:lnTo>
                  <a:pt x="1274973" y="700027"/>
                </a:lnTo>
                <a:lnTo>
                  <a:pt x="1279973" y="707644"/>
                </a:lnTo>
                <a:lnTo>
                  <a:pt x="1287589" y="712716"/>
                </a:lnTo>
                <a:lnTo>
                  <a:pt x="1296229" y="714406"/>
                </a:lnTo>
                <a:lnTo>
                  <a:pt x="1304869" y="712716"/>
                </a:lnTo>
                <a:lnTo>
                  <a:pt x="1312485" y="707644"/>
                </a:lnTo>
                <a:lnTo>
                  <a:pt x="1317486" y="700027"/>
                </a:lnTo>
                <a:lnTo>
                  <a:pt x="1319153" y="691388"/>
                </a:lnTo>
                <a:lnTo>
                  <a:pt x="1317486" y="682748"/>
                </a:lnTo>
                <a:lnTo>
                  <a:pt x="1312485" y="675132"/>
                </a:lnTo>
                <a:lnTo>
                  <a:pt x="1307913" y="670814"/>
                </a:lnTo>
                <a:lnTo>
                  <a:pt x="1302071" y="668528"/>
                </a:lnTo>
                <a:close/>
              </a:path>
              <a:path w="2910840" h="2943225" extrusionOk="0">
                <a:moveTo>
                  <a:pt x="1408243" y="668528"/>
                </a:moveTo>
                <a:lnTo>
                  <a:pt x="1396432" y="668528"/>
                </a:lnTo>
                <a:lnTo>
                  <a:pt x="1390590" y="670814"/>
                </a:lnTo>
                <a:lnTo>
                  <a:pt x="1386145" y="675132"/>
                </a:lnTo>
                <a:lnTo>
                  <a:pt x="1381073" y="682748"/>
                </a:lnTo>
                <a:lnTo>
                  <a:pt x="1379383" y="691388"/>
                </a:lnTo>
                <a:lnTo>
                  <a:pt x="1381073" y="700027"/>
                </a:lnTo>
                <a:lnTo>
                  <a:pt x="1386145" y="707644"/>
                </a:lnTo>
                <a:lnTo>
                  <a:pt x="1393706" y="712716"/>
                </a:lnTo>
                <a:lnTo>
                  <a:pt x="1402338" y="714406"/>
                </a:lnTo>
                <a:lnTo>
                  <a:pt x="1410970" y="712716"/>
                </a:lnTo>
                <a:lnTo>
                  <a:pt x="1418530" y="707644"/>
                </a:lnTo>
                <a:lnTo>
                  <a:pt x="1423531" y="700027"/>
                </a:lnTo>
                <a:lnTo>
                  <a:pt x="1425198" y="691388"/>
                </a:lnTo>
                <a:lnTo>
                  <a:pt x="1423531" y="682748"/>
                </a:lnTo>
                <a:lnTo>
                  <a:pt x="1418530" y="675132"/>
                </a:lnTo>
                <a:lnTo>
                  <a:pt x="1414085" y="670814"/>
                </a:lnTo>
                <a:lnTo>
                  <a:pt x="1408243" y="668528"/>
                </a:lnTo>
                <a:close/>
              </a:path>
              <a:path w="2910840" h="2943225" extrusionOk="0">
                <a:moveTo>
                  <a:pt x="1514288" y="668528"/>
                </a:moveTo>
                <a:lnTo>
                  <a:pt x="1502477" y="668528"/>
                </a:lnTo>
                <a:lnTo>
                  <a:pt x="1496762" y="670814"/>
                </a:lnTo>
                <a:lnTo>
                  <a:pt x="1492190" y="675132"/>
                </a:lnTo>
                <a:lnTo>
                  <a:pt x="1487118" y="682748"/>
                </a:lnTo>
                <a:lnTo>
                  <a:pt x="1485428" y="691388"/>
                </a:lnTo>
                <a:lnTo>
                  <a:pt x="1487118" y="700027"/>
                </a:lnTo>
                <a:lnTo>
                  <a:pt x="1492190" y="707644"/>
                </a:lnTo>
                <a:lnTo>
                  <a:pt x="1499824" y="712716"/>
                </a:lnTo>
                <a:lnTo>
                  <a:pt x="1508494" y="714406"/>
                </a:lnTo>
                <a:lnTo>
                  <a:pt x="1517140" y="712716"/>
                </a:lnTo>
                <a:lnTo>
                  <a:pt x="1524702" y="707644"/>
                </a:lnTo>
                <a:lnTo>
                  <a:pt x="1529775" y="700027"/>
                </a:lnTo>
                <a:lnTo>
                  <a:pt x="1531465" y="691388"/>
                </a:lnTo>
                <a:lnTo>
                  <a:pt x="1529775" y="682748"/>
                </a:lnTo>
                <a:lnTo>
                  <a:pt x="1524702" y="675132"/>
                </a:lnTo>
                <a:lnTo>
                  <a:pt x="1520257" y="670814"/>
                </a:lnTo>
                <a:lnTo>
                  <a:pt x="1514288" y="668528"/>
                </a:lnTo>
                <a:close/>
              </a:path>
              <a:path w="2910840" h="2943225" extrusionOk="0">
                <a:moveTo>
                  <a:pt x="1620460" y="668528"/>
                </a:moveTo>
                <a:lnTo>
                  <a:pt x="1608776" y="668528"/>
                </a:lnTo>
                <a:lnTo>
                  <a:pt x="1602807" y="670814"/>
                </a:lnTo>
                <a:lnTo>
                  <a:pt x="1598362" y="675132"/>
                </a:lnTo>
                <a:lnTo>
                  <a:pt x="1593290" y="682748"/>
                </a:lnTo>
                <a:lnTo>
                  <a:pt x="1591600" y="691388"/>
                </a:lnTo>
                <a:lnTo>
                  <a:pt x="1593290" y="700027"/>
                </a:lnTo>
                <a:lnTo>
                  <a:pt x="1598362" y="707644"/>
                </a:lnTo>
                <a:lnTo>
                  <a:pt x="1605925" y="712716"/>
                </a:lnTo>
                <a:lnTo>
                  <a:pt x="1614571" y="714406"/>
                </a:lnTo>
                <a:lnTo>
                  <a:pt x="1623241" y="712716"/>
                </a:lnTo>
                <a:lnTo>
                  <a:pt x="1630874" y="707644"/>
                </a:lnTo>
                <a:lnTo>
                  <a:pt x="1635875" y="700027"/>
                </a:lnTo>
                <a:lnTo>
                  <a:pt x="1637542" y="691388"/>
                </a:lnTo>
                <a:lnTo>
                  <a:pt x="1635875" y="682748"/>
                </a:lnTo>
                <a:lnTo>
                  <a:pt x="1630874" y="675132"/>
                </a:lnTo>
                <a:lnTo>
                  <a:pt x="1626302" y="670814"/>
                </a:lnTo>
                <a:lnTo>
                  <a:pt x="1620460" y="668528"/>
                </a:lnTo>
                <a:close/>
              </a:path>
              <a:path w="2910840" h="2943225" extrusionOk="0">
                <a:moveTo>
                  <a:pt x="1726632" y="668528"/>
                </a:moveTo>
                <a:lnTo>
                  <a:pt x="1714821" y="668528"/>
                </a:lnTo>
                <a:lnTo>
                  <a:pt x="1708852" y="670814"/>
                </a:lnTo>
                <a:lnTo>
                  <a:pt x="1704407" y="675132"/>
                </a:lnTo>
                <a:lnTo>
                  <a:pt x="1699407" y="682748"/>
                </a:lnTo>
                <a:lnTo>
                  <a:pt x="1697740" y="691388"/>
                </a:lnTo>
                <a:lnTo>
                  <a:pt x="1699407" y="700027"/>
                </a:lnTo>
                <a:lnTo>
                  <a:pt x="1704407" y="707644"/>
                </a:lnTo>
                <a:lnTo>
                  <a:pt x="1711968" y="712716"/>
                </a:lnTo>
                <a:lnTo>
                  <a:pt x="1720600" y="714406"/>
                </a:lnTo>
                <a:lnTo>
                  <a:pt x="1729232" y="712716"/>
                </a:lnTo>
                <a:lnTo>
                  <a:pt x="1736792" y="707644"/>
                </a:lnTo>
                <a:lnTo>
                  <a:pt x="1741865" y="700027"/>
                </a:lnTo>
                <a:lnTo>
                  <a:pt x="1743555" y="691388"/>
                </a:lnTo>
                <a:lnTo>
                  <a:pt x="1741865" y="682748"/>
                </a:lnTo>
                <a:lnTo>
                  <a:pt x="1736792" y="675132"/>
                </a:lnTo>
                <a:lnTo>
                  <a:pt x="1732347" y="670814"/>
                </a:lnTo>
                <a:lnTo>
                  <a:pt x="1726632" y="668528"/>
                </a:lnTo>
                <a:close/>
              </a:path>
              <a:path w="2910840" h="2943225" extrusionOk="0">
                <a:moveTo>
                  <a:pt x="1832677" y="668528"/>
                </a:moveTo>
                <a:lnTo>
                  <a:pt x="1820866" y="668528"/>
                </a:lnTo>
                <a:lnTo>
                  <a:pt x="1815024" y="670814"/>
                </a:lnTo>
                <a:lnTo>
                  <a:pt x="1810579" y="675132"/>
                </a:lnTo>
                <a:lnTo>
                  <a:pt x="1805507" y="682748"/>
                </a:lnTo>
                <a:lnTo>
                  <a:pt x="1803817" y="691388"/>
                </a:lnTo>
                <a:lnTo>
                  <a:pt x="1805507" y="700027"/>
                </a:lnTo>
                <a:lnTo>
                  <a:pt x="1810579" y="707644"/>
                </a:lnTo>
                <a:lnTo>
                  <a:pt x="1818176" y="712716"/>
                </a:lnTo>
                <a:lnTo>
                  <a:pt x="1826772" y="714406"/>
                </a:lnTo>
                <a:lnTo>
                  <a:pt x="1835368" y="712716"/>
                </a:lnTo>
                <a:lnTo>
                  <a:pt x="1842964" y="707644"/>
                </a:lnTo>
                <a:lnTo>
                  <a:pt x="1848037" y="700027"/>
                </a:lnTo>
                <a:lnTo>
                  <a:pt x="1849727" y="691388"/>
                </a:lnTo>
                <a:lnTo>
                  <a:pt x="1848037" y="682748"/>
                </a:lnTo>
                <a:lnTo>
                  <a:pt x="1842964" y="675132"/>
                </a:lnTo>
                <a:lnTo>
                  <a:pt x="1838519" y="670814"/>
                </a:lnTo>
                <a:lnTo>
                  <a:pt x="1832677" y="668528"/>
                </a:lnTo>
                <a:close/>
              </a:path>
              <a:path w="2910840" h="2943225" extrusionOk="0">
                <a:moveTo>
                  <a:pt x="1938722" y="668528"/>
                </a:moveTo>
                <a:lnTo>
                  <a:pt x="1927038" y="668528"/>
                </a:lnTo>
                <a:lnTo>
                  <a:pt x="1921196" y="670814"/>
                </a:lnTo>
                <a:lnTo>
                  <a:pt x="1916751" y="675132"/>
                </a:lnTo>
                <a:lnTo>
                  <a:pt x="1911679" y="682748"/>
                </a:lnTo>
                <a:lnTo>
                  <a:pt x="1909989" y="691388"/>
                </a:lnTo>
                <a:lnTo>
                  <a:pt x="1911679" y="700027"/>
                </a:lnTo>
                <a:lnTo>
                  <a:pt x="1916751" y="707644"/>
                </a:lnTo>
                <a:lnTo>
                  <a:pt x="1924294" y="712716"/>
                </a:lnTo>
                <a:lnTo>
                  <a:pt x="1932896" y="714406"/>
                </a:lnTo>
                <a:lnTo>
                  <a:pt x="1941522" y="712716"/>
                </a:lnTo>
                <a:lnTo>
                  <a:pt x="1949136" y="707644"/>
                </a:lnTo>
                <a:lnTo>
                  <a:pt x="1954137" y="700027"/>
                </a:lnTo>
                <a:lnTo>
                  <a:pt x="1955804" y="691388"/>
                </a:lnTo>
                <a:lnTo>
                  <a:pt x="1954137" y="682748"/>
                </a:lnTo>
                <a:lnTo>
                  <a:pt x="1949136" y="675132"/>
                </a:lnTo>
                <a:lnTo>
                  <a:pt x="1944691" y="670814"/>
                </a:lnTo>
                <a:lnTo>
                  <a:pt x="1938722" y="668528"/>
                </a:lnTo>
                <a:close/>
              </a:path>
              <a:path w="2910840" h="2943225" extrusionOk="0">
                <a:moveTo>
                  <a:pt x="2044767" y="668528"/>
                </a:moveTo>
                <a:lnTo>
                  <a:pt x="2033083" y="668528"/>
                </a:lnTo>
                <a:lnTo>
                  <a:pt x="2027114" y="670814"/>
                </a:lnTo>
                <a:lnTo>
                  <a:pt x="2022669" y="675132"/>
                </a:lnTo>
                <a:lnTo>
                  <a:pt x="2017669" y="682748"/>
                </a:lnTo>
                <a:lnTo>
                  <a:pt x="2016002" y="691388"/>
                </a:lnTo>
                <a:lnTo>
                  <a:pt x="2017669" y="700027"/>
                </a:lnTo>
                <a:lnTo>
                  <a:pt x="2022669" y="707644"/>
                </a:lnTo>
                <a:lnTo>
                  <a:pt x="2030303" y="712716"/>
                </a:lnTo>
                <a:lnTo>
                  <a:pt x="2038973" y="714406"/>
                </a:lnTo>
                <a:lnTo>
                  <a:pt x="2047619" y="712716"/>
                </a:lnTo>
                <a:lnTo>
                  <a:pt x="2055181" y="707644"/>
                </a:lnTo>
                <a:lnTo>
                  <a:pt x="2060182" y="700027"/>
                </a:lnTo>
                <a:lnTo>
                  <a:pt x="2061849" y="691388"/>
                </a:lnTo>
                <a:lnTo>
                  <a:pt x="2060182" y="682748"/>
                </a:lnTo>
                <a:lnTo>
                  <a:pt x="2055181" y="675132"/>
                </a:lnTo>
                <a:lnTo>
                  <a:pt x="2050736" y="670814"/>
                </a:lnTo>
                <a:lnTo>
                  <a:pt x="2044767" y="668528"/>
                </a:lnTo>
                <a:close/>
              </a:path>
              <a:path w="2910840" h="2943225" extrusionOk="0">
                <a:moveTo>
                  <a:pt x="2150939" y="668528"/>
                </a:moveTo>
                <a:lnTo>
                  <a:pt x="2139128" y="668528"/>
                </a:lnTo>
                <a:lnTo>
                  <a:pt x="2133413" y="670814"/>
                </a:lnTo>
                <a:lnTo>
                  <a:pt x="2128714" y="675132"/>
                </a:lnTo>
                <a:lnTo>
                  <a:pt x="2123714" y="682748"/>
                </a:lnTo>
                <a:lnTo>
                  <a:pt x="2122047" y="691388"/>
                </a:lnTo>
                <a:lnTo>
                  <a:pt x="2123714" y="700027"/>
                </a:lnTo>
                <a:lnTo>
                  <a:pt x="2128714" y="707644"/>
                </a:lnTo>
                <a:lnTo>
                  <a:pt x="2136404" y="712716"/>
                </a:lnTo>
                <a:lnTo>
                  <a:pt x="2145082" y="714406"/>
                </a:lnTo>
                <a:lnTo>
                  <a:pt x="2153735" y="712716"/>
                </a:lnTo>
                <a:lnTo>
                  <a:pt x="2161353" y="707644"/>
                </a:lnTo>
                <a:lnTo>
                  <a:pt x="2166426" y="700027"/>
                </a:lnTo>
                <a:lnTo>
                  <a:pt x="2168116" y="691388"/>
                </a:lnTo>
                <a:lnTo>
                  <a:pt x="2166426" y="682748"/>
                </a:lnTo>
                <a:lnTo>
                  <a:pt x="2161353" y="675132"/>
                </a:lnTo>
                <a:lnTo>
                  <a:pt x="2156908" y="670814"/>
                </a:lnTo>
                <a:lnTo>
                  <a:pt x="2150939" y="668528"/>
                </a:lnTo>
                <a:close/>
              </a:path>
              <a:path w="2910840" h="2943225" extrusionOk="0">
                <a:moveTo>
                  <a:pt x="2257111" y="668528"/>
                </a:moveTo>
                <a:lnTo>
                  <a:pt x="2245427" y="668528"/>
                </a:lnTo>
                <a:lnTo>
                  <a:pt x="2239458" y="670814"/>
                </a:lnTo>
                <a:lnTo>
                  <a:pt x="2235013" y="675132"/>
                </a:lnTo>
                <a:lnTo>
                  <a:pt x="2229941" y="682748"/>
                </a:lnTo>
                <a:lnTo>
                  <a:pt x="2228251" y="691388"/>
                </a:lnTo>
                <a:lnTo>
                  <a:pt x="2229941" y="700027"/>
                </a:lnTo>
                <a:lnTo>
                  <a:pt x="2235013" y="707644"/>
                </a:lnTo>
                <a:lnTo>
                  <a:pt x="2242576" y="712716"/>
                </a:lnTo>
                <a:lnTo>
                  <a:pt x="2251222" y="714406"/>
                </a:lnTo>
                <a:lnTo>
                  <a:pt x="2259892" y="712716"/>
                </a:lnTo>
                <a:lnTo>
                  <a:pt x="2267525" y="707644"/>
                </a:lnTo>
                <a:lnTo>
                  <a:pt x="2272526" y="700027"/>
                </a:lnTo>
                <a:lnTo>
                  <a:pt x="2274193" y="691388"/>
                </a:lnTo>
                <a:lnTo>
                  <a:pt x="2272526" y="682748"/>
                </a:lnTo>
                <a:lnTo>
                  <a:pt x="2267525" y="675132"/>
                </a:lnTo>
                <a:lnTo>
                  <a:pt x="2262953" y="670814"/>
                </a:lnTo>
                <a:lnTo>
                  <a:pt x="2257111" y="668528"/>
                </a:lnTo>
                <a:close/>
              </a:path>
              <a:path w="2910840" h="2943225" extrusionOk="0">
                <a:moveTo>
                  <a:pt x="2363156" y="668528"/>
                </a:moveTo>
                <a:lnTo>
                  <a:pt x="2351472" y="668528"/>
                </a:lnTo>
                <a:lnTo>
                  <a:pt x="2345503" y="670814"/>
                </a:lnTo>
                <a:lnTo>
                  <a:pt x="2341058" y="675132"/>
                </a:lnTo>
                <a:lnTo>
                  <a:pt x="2336058" y="682748"/>
                </a:lnTo>
                <a:lnTo>
                  <a:pt x="2334391" y="691388"/>
                </a:lnTo>
                <a:lnTo>
                  <a:pt x="2336058" y="700027"/>
                </a:lnTo>
                <a:lnTo>
                  <a:pt x="2341058" y="707644"/>
                </a:lnTo>
                <a:lnTo>
                  <a:pt x="2348619" y="712716"/>
                </a:lnTo>
                <a:lnTo>
                  <a:pt x="2357251" y="714406"/>
                </a:lnTo>
                <a:lnTo>
                  <a:pt x="2365883" y="712716"/>
                </a:lnTo>
                <a:lnTo>
                  <a:pt x="2373443" y="707644"/>
                </a:lnTo>
                <a:lnTo>
                  <a:pt x="2378516" y="700027"/>
                </a:lnTo>
                <a:lnTo>
                  <a:pt x="2380206" y="691388"/>
                </a:lnTo>
                <a:lnTo>
                  <a:pt x="2378516" y="682748"/>
                </a:lnTo>
                <a:lnTo>
                  <a:pt x="2373443" y="675132"/>
                </a:lnTo>
                <a:lnTo>
                  <a:pt x="2368998" y="670814"/>
                </a:lnTo>
                <a:lnTo>
                  <a:pt x="2363156" y="668528"/>
                </a:lnTo>
                <a:close/>
              </a:path>
              <a:path w="2910840" h="2943225" extrusionOk="0">
                <a:moveTo>
                  <a:pt x="2469328" y="668528"/>
                </a:moveTo>
                <a:lnTo>
                  <a:pt x="2457517" y="668528"/>
                </a:lnTo>
                <a:lnTo>
                  <a:pt x="2451802" y="670814"/>
                </a:lnTo>
                <a:lnTo>
                  <a:pt x="2447103" y="675132"/>
                </a:lnTo>
                <a:lnTo>
                  <a:pt x="2442103" y="682748"/>
                </a:lnTo>
                <a:lnTo>
                  <a:pt x="2440436" y="691388"/>
                </a:lnTo>
                <a:lnTo>
                  <a:pt x="2442103" y="700027"/>
                </a:lnTo>
                <a:lnTo>
                  <a:pt x="2447103" y="707644"/>
                </a:lnTo>
                <a:lnTo>
                  <a:pt x="2454771" y="712716"/>
                </a:lnTo>
                <a:lnTo>
                  <a:pt x="2463391" y="714406"/>
                </a:lnTo>
                <a:lnTo>
                  <a:pt x="2471964" y="712716"/>
                </a:lnTo>
                <a:lnTo>
                  <a:pt x="2479488" y="707644"/>
                </a:lnTo>
                <a:lnTo>
                  <a:pt x="2484632" y="700027"/>
                </a:lnTo>
                <a:lnTo>
                  <a:pt x="2486346" y="691388"/>
                </a:lnTo>
                <a:lnTo>
                  <a:pt x="2484632" y="682748"/>
                </a:lnTo>
                <a:lnTo>
                  <a:pt x="2479488" y="675132"/>
                </a:lnTo>
                <a:lnTo>
                  <a:pt x="2475043" y="670814"/>
                </a:lnTo>
                <a:lnTo>
                  <a:pt x="2469328" y="668528"/>
                </a:lnTo>
                <a:close/>
              </a:path>
              <a:path w="2910840" h="2943225" extrusionOk="0">
                <a:moveTo>
                  <a:pt x="2575373" y="668528"/>
                </a:moveTo>
                <a:lnTo>
                  <a:pt x="2563689" y="668528"/>
                </a:lnTo>
                <a:lnTo>
                  <a:pt x="2557847" y="670814"/>
                </a:lnTo>
                <a:lnTo>
                  <a:pt x="2553402" y="675132"/>
                </a:lnTo>
                <a:lnTo>
                  <a:pt x="2548330" y="682748"/>
                </a:lnTo>
                <a:lnTo>
                  <a:pt x="2546640" y="691388"/>
                </a:lnTo>
                <a:lnTo>
                  <a:pt x="2548330" y="700027"/>
                </a:lnTo>
                <a:lnTo>
                  <a:pt x="2553402" y="707644"/>
                </a:lnTo>
                <a:lnTo>
                  <a:pt x="2560945" y="712716"/>
                </a:lnTo>
                <a:lnTo>
                  <a:pt x="2569547" y="714406"/>
                </a:lnTo>
                <a:lnTo>
                  <a:pt x="2578173" y="712716"/>
                </a:lnTo>
                <a:lnTo>
                  <a:pt x="2585787" y="707644"/>
                </a:lnTo>
                <a:lnTo>
                  <a:pt x="2590788" y="700027"/>
                </a:lnTo>
                <a:lnTo>
                  <a:pt x="2592455" y="691388"/>
                </a:lnTo>
                <a:lnTo>
                  <a:pt x="2590788" y="682748"/>
                </a:lnTo>
                <a:lnTo>
                  <a:pt x="2585787" y="675132"/>
                </a:lnTo>
                <a:lnTo>
                  <a:pt x="2581342" y="670814"/>
                </a:lnTo>
                <a:lnTo>
                  <a:pt x="2575373" y="668528"/>
                </a:lnTo>
                <a:close/>
              </a:path>
              <a:path w="2910840" h="2943225" extrusionOk="0">
                <a:moveTo>
                  <a:pt x="2681418" y="668528"/>
                </a:moveTo>
                <a:lnTo>
                  <a:pt x="2669734" y="668528"/>
                </a:lnTo>
                <a:lnTo>
                  <a:pt x="2663765" y="670814"/>
                </a:lnTo>
                <a:lnTo>
                  <a:pt x="2659320" y="675132"/>
                </a:lnTo>
                <a:lnTo>
                  <a:pt x="2654320" y="682748"/>
                </a:lnTo>
                <a:lnTo>
                  <a:pt x="2652653" y="691388"/>
                </a:lnTo>
                <a:lnTo>
                  <a:pt x="2654320" y="700027"/>
                </a:lnTo>
                <a:lnTo>
                  <a:pt x="2659320" y="707644"/>
                </a:lnTo>
                <a:lnTo>
                  <a:pt x="2666954" y="712716"/>
                </a:lnTo>
                <a:lnTo>
                  <a:pt x="2675624" y="714406"/>
                </a:lnTo>
                <a:lnTo>
                  <a:pt x="2684270" y="712716"/>
                </a:lnTo>
                <a:lnTo>
                  <a:pt x="2691832" y="707644"/>
                </a:lnTo>
                <a:lnTo>
                  <a:pt x="2696833" y="700027"/>
                </a:lnTo>
                <a:lnTo>
                  <a:pt x="2698500" y="691388"/>
                </a:lnTo>
                <a:lnTo>
                  <a:pt x="2696833" y="682748"/>
                </a:lnTo>
                <a:lnTo>
                  <a:pt x="2691832" y="675132"/>
                </a:lnTo>
                <a:lnTo>
                  <a:pt x="2687387" y="670814"/>
                </a:lnTo>
                <a:lnTo>
                  <a:pt x="2681418" y="668528"/>
                </a:lnTo>
                <a:close/>
              </a:path>
              <a:path w="2910840" h="2943225" extrusionOk="0">
                <a:moveTo>
                  <a:pt x="2787590" y="668528"/>
                </a:moveTo>
                <a:lnTo>
                  <a:pt x="2775779" y="668528"/>
                </a:lnTo>
                <a:lnTo>
                  <a:pt x="2770064" y="670814"/>
                </a:lnTo>
                <a:lnTo>
                  <a:pt x="2765492" y="675132"/>
                </a:lnTo>
                <a:lnTo>
                  <a:pt x="2760420" y="682748"/>
                </a:lnTo>
                <a:lnTo>
                  <a:pt x="2758730" y="691388"/>
                </a:lnTo>
                <a:lnTo>
                  <a:pt x="2760420" y="700027"/>
                </a:lnTo>
                <a:lnTo>
                  <a:pt x="2765492" y="707644"/>
                </a:lnTo>
                <a:lnTo>
                  <a:pt x="2773106" y="712716"/>
                </a:lnTo>
                <a:lnTo>
                  <a:pt x="2781733" y="714406"/>
                </a:lnTo>
                <a:lnTo>
                  <a:pt x="2790335" y="712716"/>
                </a:lnTo>
                <a:lnTo>
                  <a:pt x="2797877" y="707644"/>
                </a:lnTo>
                <a:lnTo>
                  <a:pt x="2803021" y="700027"/>
                </a:lnTo>
                <a:lnTo>
                  <a:pt x="2804735" y="691388"/>
                </a:lnTo>
                <a:lnTo>
                  <a:pt x="2803021" y="682748"/>
                </a:lnTo>
                <a:lnTo>
                  <a:pt x="2797877" y="675132"/>
                </a:lnTo>
                <a:lnTo>
                  <a:pt x="2793432" y="670814"/>
                </a:lnTo>
                <a:lnTo>
                  <a:pt x="2787590" y="668528"/>
                </a:lnTo>
                <a:close/>
              </a:path>
              <a:path w="2910840" h="2943225" extrusionOk="0">
                <a:moveTo>
                  <a:pt x="2893762" y="668528"/>
                </a:moveTo>
                <a:lnTo>
                  <a:pt x="2882078" y="668528"/>
                </a:lnTo>
                <a:lnTo>
                  <a:pt x="2876109" y="670814"/>
                </a:lnTo>
                <a:lnTo>
                  <a:pt x="2871664" y="675132"/>
                </a:lnTo>
                <a:lnTo>
                  <a:pt x="2866592" y="682748"/>
                </a:lnTo>
                <a:lnTo>
                  <a:pt x="2864902" y="691388"/>
                </a:lnTo>
                <a:lnTo>
                  <a:pt x="2866592" y="700027"/>
                </a:lnTo>
                <a:lnTo>
                  <a:pt x="2871664" y="707644"/>
                </a:lnTo>
                <a:lnTo>
                  <a:pt x="2879227" y="712716"/>
                </a:lnTo>
                <a:lnTo>
                  <a:pt x="2887873" y="714406"/>
                </a:lnTo>
                <a:lnTo>
                  <a:pt x="2896543" y="712716"/>
                </a:lnTo>
                <a:lnTo>
                  <a:pt x="2904176" y="707644"/>
                </a:lnTo>
                <a:lnTo>
                  <a:pt x="2909177" y="700027"/>
                </a:lnTo>
                <a:lnTo>
                  <a:pt x="2910844" y="691388"/>
                </a:lnTo>
                <a:lnTo>
                  <a:pt x="2909177" y="682748"/>
                </a:lnTo>
                <a:lnTo>
                  <a:pt x="2904176" y="675132"/>
                </a:lnTo>
                <a:lnTo>
                  <a:pt x="2899604" y="670814"/>
                </a:lnTo>
                <a:lnTo>
                  <a:pt x="2893762" y="668528"/>
                </a:lnTo>
                <a:close/>
              </a:path>
              <a:path w="2910840" h="2943225" extrusionOk="0">
                <a:moveTo>
                  <a:pt x="28815" y="779907"/>
                </a:moveTo>
                <a:lnTo>
                  <a:pt x="17073" y="779907"/>
                </a:lnTo>
                <a:lnTo>
                  <a:pt x="11270" y="782193"/>
                </a:lnTo>
                <a:lnTo>
                  <a:pt x="6680" y="786765"/>
                </a:lnTo>
                <a:lnTo>
                  <a:pt x="1670" y="794252"/>
                </a:lnTo>
                <a:lnTo>
                  <a:pt x="0" y="802846"/>
                </a:lnTo>
                <a:lnTo>
                  <a:pt x="1670" y="811464"/>
                </a:lnTo>
                <a:lnTo>
                  <a:pt x="6680" y="819023"/>
                </a:lnTo>
                <a:lnTo>
                  <a:pt x="14306" y="824095"/>
                </a:lnTo>
                <a:lnTo>
                  <a:pt x="22944" y="825785"/>
                </a:lnTo>
                <a:lnTo>
                  <a:pt x="31582" y="824095"/>
                </a:lnTo>
                <a:lnTo>
                  <a:pt x="39208" y="819023"/>
                </a:lnTo>
                <a:lnTo>
                  <a:pt x="44218" y="811464"/>
                </a:lnTo>
                <a:lnTo>
                  <a:pt x="45888" y="802846"/>
                </a:lnTo>
                <a:lnTo>
                  <a:pt x="44218" y="794252"/>
                </a:lnTo>
                <a:lnTo>
                  <a:pt x="39208" y="786765"/>
                </a:lnTo>
                <a:lnTo>
                  <a:pt x="34619" y="782193"/>
                </a:lnTo>
                <a:lnTo>
                  <a:pt x="28815" y="779907"/>
                </a:lnTo>
                <a:close/>
              </a:path>
              <a:path w="2910840" h="2943225" extrusionOk="0">
                <a:moveTo>
                  <a:pt x="134903" y="779907"/>
                </a:moveTo>
                <a:lnTo>
                  <a:pt x="123156" y="779907"/>
                </a:lnTo>
                <a:lnTo>
                  <a:pt x="117352" y="782193"/>
                </a:lnTo>
                <a:lnTo>
                  <a:pt x="112894" y="786765"/>
                </a:lnTo>
                <a:lnTo>
                  <a:pt x="107808" y="794252"/>
                </a:lnTo>
                <a:lnTo>
                  <a:pt x="106112" y="802846"/>
                </a:lnTo>
                <a:lnTo>
                  <a:pt x="107808" y="811464"/>
                </a:lnTo>
                <a:lnTo>
                  <a:pt x="112894" y="819023"/>
                </a:lnTo>
                <a:lnTo>
                  <a:pt x="120446" y="824095"/>
                </a:lnTo>
                <a:lnTo>
                  <a:pt x="129045" y="825785"/>
                </a:lnTo>
                <a:lnTo>
                  <a:pt x="137669" y="824095"/>
                </a:lnTo>
                <a:lnTo>
                  <a:pt x="145292" y="819023"/>
                </a:lnTo>
                <a:lnTo>
                  <a:pt x="150300" y="811464"/>
                </a:lnTo>
                <a:lnTo>
                  <a:pt x="151969" y="802846"/>
                </a:lnTo>
                <a:lnTo>
                  <a:pt x="150300" y="794252"/>
                </a:lnTo>
                <a:lnTo>
                  <a:pt x="145292" y="786765"/>
                </a:lnTo>
                <a:lnTo>
                  <a:pt x="140834" y="782193"/>
                </a:lnTo>
                <a:lnTo>
                  <a:pt x="134903" y="779907"/>
                </a:lnTo>
                <a:close/>
              </a:path>
              <a:path w="2910840" h="2943225" extrusionOk="0">
                <a:moveTo>
                  <a:pt x="240986" y="779907"/>
                </a:moveTo>
                <a:lnTo>
                  <a:pt x="229239" y="779907"/>
                </a:lnTo>
                <a:lnTo>
                  <a:pt x="223308" y="782193"/>
                </a:lnTo>
                <a:lnTo>
                  <a:pt x="218850" y="786765"/>
                </a:lnTo>
                <a:lnTo>
                  <a:pt x="213843" y="794252"/>
                </a:lnTo>
                <a:lnTo>
                  <a:pt x="212173" y="802846"/>
                </a:lnTo>
                <a:lnTo>
                  <a:pt x="213843" y="811464"/>
                </a:lnTo>
                <a:lnTo>
                  <a:pt x="218850" y="819023"/>
                </a:lnTo>
                <a:lnTo>
                  <a:pt x="226495" y="824095"/>
                </a:lnTo>
                <a:lnTo>
                  <a:pt x="235165" y="825785"/>
                </a:lnTo>
                <a:lnTo>
                  <a:pt x="243809" y="824095"/>
                </a:lnTo>
                <a:lnTo>
                  <a:pt x="251375" y="819023"/>
                </a:lnTo>
                <a:lnTo>
                  <a:pt x="256390" y="811464"/>
                </a:lnTo>
                <a:lnTo>
                  <a:pt x="258062" y="802846"/>
                </a:lnTo>
                <a:lnTo>
                  <a:pt x="256390" y="794252"/>
                </a:lnTo>
                <a:lnTo>
                  <a:pt x="251375" y="786765"/>
                </a:lnTo>
                <a:lnTo>
                  <a:pt x="246917" y="782193"/>
                </a:lnTo>
                <a:lnTo>
                  <a:pt x="240986" y="779907"/>
                </a:lnTo>
                <a:close/>
              </a:path>
              <a:path w="2910840" h="2943225" extrusionOk="0">
                <a:moveTo>
                  <a:pt x="347070" y="779907"/>
                </a:moveTo>
                <a:lnTo>
                  <a:pt x="335322" y="779907"/>
                </a:lnTo>
                <a:lnTo>
                  <a:pt x="329518" y="782193"/>
                </a:lnTo>
                <a:lnTo>
                  <a:pt x="325073" y="786765"/>
                </a:lnTo>
                <a:lnTo>
                  <a:pt x="319987" y="794252"/>
                </a:lnTo>
                <a:lnTo>
                  <a:pt x="318291" y="802846"/>
                </a:lnTo>
                <a:lnTo>
                  <a:pt x="319987" y="811464"/>
                </a:lnTo>
                <a:lnTo>
                  <a:pt x="325073" y="819023"/>
                </a:lnTo>
                <a:lnTo>
                  <a:pt x="332637" y="824095"/>
                </a:lnTo>
                <a:lnTo>
                  <a:pt x="341266" y="825785"/>
                </a:lnTo>
                <a:lnTo>
                  <a:pt x="349894" y="824095"/>
                </a:lnTo>
                <a:lnTo>
                  <a:pt x="357458" y="819023"/>
                </a:lnTo>
                <a:lnTo>
                  <a:pt x="362544" y="811464"/>
                </a:lnTo>
                <a:lnTo>
                  <a:pt x="364240" y="802846"/>
                </a:lnTo>
                <a:lnTo>
                  <a:pt x="362544" y="794252"/>
                </a:lnTo>
                <a:lnTo>
                  <a:pt x="357458" y="786765"/>
                </a:lnTo>
                <a:lnTo>
                  <a:pt x="353013" y="782193"/>
                </a:lnTo>
                <a:lnTo>
                  <a:pt x="347070" y="779907"/>
                </a:lnTo>
                <a:close/>
              </a:path>
              <a:path w="2910840" h="2943225" extrusionOk="0">
                <a:moveTo>
                  <a:pt x="453292" y="779907"/>
                </a:moveTo>
                <a:lnTo>
                  <a:pt x="441545" y="779907"/>
                </a:lnTo>
                <a:lnTo>
                  <a:pt x="435601" y="782193"/>
                </a:lnTo>
                <a:lnTo>
                  <a:pt x="431156" y="786765"/>
                </a:lnTo>
                <a:lnTo>
                  <a:pt x="426070" y="794252"/>
                </a:lnTo>
                <a:lnTo>
                  <a:pt x="424374" y="802846"/>
                </a:lnTo>
                <a:lnTo>
                  <a:pt x="426070" y="811464"/>
                </a:lnTo>
                <a:lnTo>
                  <a:pt x="431156" y="819023"/>
                </a:lnTo>
                <a:lnTo>
                  <a:pt x="438720" y="824095"/>
                </a:lnTo>
                <a:lnTo>
                  <a:pt x="447349" y="825785"/>
                </a:lnTo>
                <a:lnTo>
                  <a:pt x="455977" y="824095"/>
                </a:lnTo>
                <a:lnTo>
                  <a:pt x="463541" y="819023"/>
                </a:lnTo>
                <a:lnTo>
                  <a:pt x="468556" y="811464"/>
                </a:lnTo>
                <a:lnTo>
                  <a:pt x="470228" y="802846"/>
                </a:lnTo>
                <a:lnTo>
                  <a:pt x="468556" y="794252"/>
                </a:lnTo>
                <a:lnTo>
                  <a:pt x="463541" y="786765"/>
                </a:lnTo>
                <a:lnTo>
                  <a:pt x="459096" y="782193"/>
                </a:lnTo>
                <a:lnTo>
                  <a:pt x="453292" y="779907"/>
                </a:lnTo>
                <a:close/>
              </a:path>
              <a:path w="2910840" h="2943225" extrusionOk="0">
                <a:moveTo>
                  <a:pt x="559375" y="779907"/>
                </a:moveTo>
                <a:lnTo>
                  <a:pt x="547628" y="779907"/>
                </a:lnTo>
                <a:lnTo>
                  <a:pt x="541697" y="782193"/>
                </a:lnTo>
                <a:lnTo>
                  <a:pt x="537239" y="786765"/>
                </a:lnTo>
                <a:lnTo>
                  <a:pt x="532224" y="794252"/>
                </a:lnTo>
                <a:lnTo>
                  <a:pt x="530553" y="802846"/>
                </a:lnTo>
                <a:lnTo>
                  <a:pt x="532224" y="811464"/>
                </a:lnTo>
                <a:lnTo>
                  <a:pt x="537239" y="819023"/>
                </a:lnTo>
                <a:lnTo>
                  <a:pt x="544862" y="824095"/>
                </a:lnTo>
                <a:lnTo>
                  <a:pt x="553484" y="825785"/>
                </a:lnTo>
                <a:lnTo>
                  <a:pt x="562080" y="824095"/>
                </a:lnTo>
                <a:lnTo>
                  <a:pt x="569624" y="819023"/>
                </a:lnTo>
                <a:lnTo>
                  <a:pt x="574711" y="811464"/>
                </a:lnTo>
                <a:lnTo>
                  <a:pt x="576406" y="802846"/>
                </a:lnTo>
                <a:lnTo>
                  <a:pt x="574711" y="794252"/>
                </a:lnTo>
                <a:lnTo>
                  <a:pt x="569624" y="786765"/>
                </a:lnTo>
                <a:lnTo>
                  <a:pt x="565179" y="782193"/>
                </a:lnTo>
                <a:lnTo>
                  <a:pt x="559375" y="779907"/>
                </a:lnTo>
                <a:close/>
              </a:path>
              <a:path w="2910840" h="2943225" extrusionOk="0">
                <a:moveTo>
                  <a:pt x="665459" y="779907"/>
                </a:moveTo>
                <a:lnTo>
                  <a:pt x="653711" y="779907"/>
                </a:lnTo>
                <a:lnTo>
                  <a:pt x="647907" y="782193"/>
                </a:lnTo>
                <a:lnTo>
                  <a:pt x="643322" y="786765"/>
                </a:lnTo>
                <a:lnTo>
                  <a:pt x="638315" y="794252"/>
                </a:lnTo>
                <a:lnTo>
                  <a:pt x="636645" y="802846"/>
                </a:lnTo>
                <a:lnTo>
                  <a:pt x="638315" y="811464"/>
                </a:lnTo>
                <a:lnTo>
                  <a:pt x="643322" y="819023"/>
                </a:lnTo>
                <a:lnTo>
                  <a:pt x="650948" y="824095"/>
                </a:lnTo>
                <a:lnTo>
                  <a:pt x="659585" y="825785"/>
                </a:lnTo>
                <a:lnTo>
                  <a:pt x="668222" y="824095"/>
                </a:lnTo>
                <a:lnTo>
                  <a:pt x="675847" y="819023"/>
                </a:lnTo>
                <a:lnTo>
                  <a:pt x="680862" y="811464"/>
                </a:lnTo>
                <a:lnTo>
                  <a:pt x="682534" y="802846"/>
                </a:lnTo>
                <a:lnTo>
                  <a:pt x="680862" y="794252"/>
                </a:lnTo>
                <a:lnTo>
                  <a:pt x="675847" y="786765"/>
                </a:lnTo>
                <a:lnTo>
                  <a:pt x="671262" y="782193"/>
                </a:lnTo>
                <a:lnTo>
                  <a:pt x="665459" y="779907"/>
                </a:lnTo>
                <a:close/>
              </a:path>
              <a:path w="2910840" h="2943225" extrusionOk="0">
                <a:moveTo>
                  <a:pt x="771542" y="779907"/>
                </a:moveTo>
                <a:lnTo>
                  <a:pt x="759794" y="779907"/>
                </a:lnTo>
                <a:lnTo>
                  <a:pt x="753990" y="782193"/>
                </a:lnTo>
                <a:lnTo>
                  <a:pt x="749545" y="786765"/>
                </a:lnTo>
                <a:lnTo>
                  <a:pt x="744459" y="794252"/>
                </a:lnTo>
                <a:lnTo>
                  <a:pt x="742763" y="802846"/>
                </a:lnTo>
                <a:lnTo>
                  <a:pt x="744459" y="811464"/>
                </a:lnTo>
                <a:lnTo>
                  <a:pt x="749545" y="819023"/>
                </a:lnTo>
                <a:lnTo>
                  <a:pt x="757090" y="824095"/>
                </a:lnTo>
                <a:lnTo>
                  <a:pt x="765685" y="825785"/>
                </a:lnTo>
                <a:lnTo>
                  <a:pt x="774307" y="824095"/>
                </a:lnTo>
                <a:lnTo>
                  <a:pt x="781930" y="819023"/>
                </a:lnTo>
                <a:lnTo>
                  <a:pt x="786945" y="811464"/>
                </a:lnTo>
                <a:lnTo>
                  <a:pt x="788617" y="802846"/>
                </a:lnTo>
                <a:lnTo>
                  <a:pt x="786945" y="794252"/>
                </a:lnTo>
                <a:lnTo>
                  <a:pt x="781930" y="786765"/>
                </a:lnTo>
                <a:lnTo>
                  <a:pt x="777485" y="782193"/>
                </a:lnTo>
                <a:lnTo>
                  <a:pt x="771542" y="779907"/>
                </a:lnTo>
                <a:close/>
              </a:path>
              <a:path w="2910840" h="2943225" extrusionOk="0">
                <a:moveTo>
                  <a:pt x="877625" y="779907"/>
                </a:moveTo>
                <a:lnTo>
                  <a:pt x="865877" y="779907"/>
                </a:lnTo>
                <a:lnTo>
                  <a:pt x="860073" y="782193"/>
                </a:lnTo>
                <a:lnTo>
                  <a:pt x="855489" y="786765"/>
                </a:lnTo>
                <a:lnTo>
                  <a:pt x="850481" y="794252"/>
                </a:lnTo>
                <a:lnTo>
                  <a:pt x="848812" y="802846"/>
                </a:lnTo>
                <a:lnTo>
                  <a:pt x="850481" y="811464"/>
                </a:lnTo>
                <a:lnTo>
                  <a:pt x="855489" y="819023"/>
                </a:lnTo>
                <a:lnTo>
                  <a:pt x="863133" y="824095"/>
                </a:lnTo>
                <a:lnTo>
                  <a:pt x="871803" y="825785"/>
                </a:lnTo>
                <a:lnTo>
                  <a:pt x="880447" y="824095"/>
                </a:lnTo>
                <a:lnTo>
                  <a:pt x="888013" y="819023"/>
                </a:lnTo>
                <a:lnTo>
                  <a:pt x="893100" y="811464"/>
                </a:lnTo>
                <a:lnTo>
                  <a:pt x="894795" y="802846"/>
                </a:lnTo>
                <a:lnTo>
                  <a:pt x="893100" y="794252"/>
                </a:lnTo>
                <a:lnTo>
                  <a:pt x="888013" y="786765"/>
                </a:lnTo>
                <a:lnTo>
                  <a:pt x="883568" y="782193"/>
                </a:lnTo>
                <a:lnTo>
                  <a:pt x="877625" y="779907"/>
                </a:lnTo>
                <a:close/>
              </a:path>
              <a:path w="2910840" h="2943225" extrusionOk="0">
                <a:moveTo>
                  <a:pt x="983848" y="779907"/>
                </a:moveTo>
                <a:lnTo>
                  <a:pt x="972100" y="779907"/>
                </a:lnTo>
                <a:lnTo>
                  <a:pt x="966169" y="782193"/>
                </a:lnTo>
                <a:lnTo>
                  <a:pt x="961711" y="786765"/>
                </a:lnTo>
                <a:lnTo>
                  <a:pt x="956625" y="794252"/>
                </a:lnTo>
                <a:lnTo>
                  <a:pt x="954930" y="802846"/>
                </a:lnTo>
                <a:lnTo>
                  <a:pt x="956625" y="811464"/>
                </a:lnTo>
                <a:lnTo>
                  <a:pt x="961711" y="819023"/>
                </a:lnTo>
                <a:lnTo>
                  <a:pt x="969275" y="824095"/>
                </a:lnTo>
                <a:lnTo>
                  <a:pt x="977904" y="825785"/>
                </a:lnTo>
                <a:lnTo>
                  <a:pt x="986532" y="824095"/>
                </a:lnTo>
                <a:lnTo>
                  <a:pt x="994096" y="819023"/>
                </a:lnTo>
                <a:lnTo>
                  <a:pt x="999183" y="811464"/>
                </a:lnTo>
                <a:lnTo>
                  <a:pt x="1000878" y="802846"/>
                </a:lnTo>
                <a:lnTo>
                  <a:pt x="999183" y="794252"/>
                </a:lnTo>
                <a:lnTo>
                  <a:pt x="994096" y="786765"/>
                </a:lnTo>
                <a:lnTo>
                  <a:pt x="989651" y="782193"/>
                </a:lnTo>
                <a:lnTo>
                  <a:pt x="983848" y="779907"/>
                </a:lnTo>
                <a:close/>
              </a:path>
              <a:path w="2910840" h="2943225" extrusionOk="0">
                <a:moveTo>
                  <a:pt x="1089931" y="779907"/>
                </a:moveTo>
                <a:lnTo>
                  <a:pt x="1078183" y="779907"/>
                </a:lnTo>
                <a:lnTo>
                  <a:pt x="1072252" y="782193"/>
                </a:lnTo>
                <a:lnTo>
                  <a:pt x="1067795" y="786765"/>
                </a:lnTo>
                <a:lnTo>
                  <a:pt x="1062787" y="794252"/>
                </a:lnTo>
                <a:lnTo>
                  <a:pt x="1061118" y="802846"/>
                </a:lnTo>
                <a:lnTo>
                  <a:pt x="1062787" y="811464"/>
                </a:lnTo>
                <a:lnTo>
                  <a:pt x="1067795" y="819023"/>
                </a:lnTo>
                <a:lnTo>
                  <a:pt x="1075359" y="824095"/>
                </a:lnTo>
                <a:lnTo>
                  <a:pt x="1083987" y="825785"/>
                </a:lnTo>
                <a:lnTo>
                  <a:pt x="1092616" y="824095"/>
                </a:lnTo>
                <a:lnTo>
                  <a:pt x="1100180" y="819023"/>
                </a:lnTo>
                <a:lnTo>
                  <a:pt x="1105194" y="811464"/>
                </a:lnTo>
                <a:lnTo>
                  <a:pt x="1106866" y="802846"/>
                </a:lnTo>
                <a:lnTo>
                  <a:pt x="1105194" y="794252"/>
                </a:lnTo>
                <a:lnTo>
                  <a:pt x="1100180" y="786765"/>
                </a:lnTo>
                <a:lnTo>
                  <a:pt x="1095735" y="782193"/>
                </a:lnTo>
                <a:lnTo>
                  <a:pt x="1089931" y="779907"/>
                </a:lnTo>
                <a:close/>
              </a:path>
              <a:path w="2910840" h="2943225" extrusionOk="0">
                <a:moveTo>
                  <a:pt x="1196014" y="779907"/>
                </a:moveTo>
                <a:lnTo>
                  <a:pt x="1184266" y="779907"/>
                </a:lnTo>
                <a:lnTo>
                  <a:pt x="1178335" y="782193"/>
                </a:lnTo>
                <a:lnTo>
                  <a:pt x="1173878" y="786765"/>
                </a:lnTo>
                <a:lnTo>
                  <a:pt x="1168870" y="794252"/>
                </a:lnTo>
                <a:lnTo>
                  <a:pt x="1167201" y="802846"/>
                </a:lnTo>
                <a:lnTo>
                  <a:pt x="1168870" y="811464"/>
                </a:lnTo>
                <a:lnTo>
                  <a:pt x="1173878" y="819023"/>
                </a:lnTo>
                <a:lnTo>
                  <a:pt x="1181501" y="824095"/>
                </a:lnTo>
                <a:lnTo>
                  <a:pt x="1190124" y="825785"/>
                </a:lnTo>
                <a:lnTo>
                  <a:pt x="1198724" y="824095"/>
                </a:lnTo>
                <a:lnTo>
                  <a:pt x="1206275" y="819023"/>
                </a:lnTo>
                <a:lnTo>
                  <a:pt x="1211362" y="811464"/>
                </a:lnTo>
                <a:lnTo>
                  <a:pt x="1213057" y="802846"/>
                </a:lnTo>
                <a:lnTo>
                  <a:pt x="1211362" y="794252"/>
                </a:lnTo>
                <a:lnTo>
                  <a:pt x="1206275" y="786765"/>
                </a:lnTo>
                <a:lnTo>
                  <a:pt x="1201818" y="782193"/>
                </a:lnTo>
                <a:lnTo>
                  <a:pt x="1196014" y="779907"/>
                </a:lnTo>
                <a:close/>
              </a:path>
              <a:path w="2910840" h="2943225" extrusionOk="0">
                <a:moveTo>
                  <a:pt x="1302071" y="779907"/>
                </a:moveTo>
                <a:lnTo>
                  <a:pt x="1290387" y="779907"/>
                </a:lnTo>
                <a:lnTo>
                  <a:pt x="1284545" y="782193"/>
                </a:lnTo>
                <a:lnTo>
                  <a:pt x="1279973" y="786765"/>
                </a:lnTo>
                <a:lnTo>
                  <a:pt x="1274973" y="794252"/>
                </a:lnTo>
                <a:lnTo>
                  <a:pt x="1273306" y="802846"/>
                </a:lnTo>
                <a:lnTo>
                  <a:pt x="1274973" y="811464"/>
                </a:lnTo>
                <a:lnTo>
                  <a:pt x="1279973" y="819023"/>
                </a:lnTo>
                <a:lnTo>
                  <a:pt x="1287589" y="824095"/>
                </a:lnTo>
                <a:lnTo>
                  <a:pt x="1296229" y="825785"/>
                </a:lnTo>
                <a:lnTo>
                  <a:pt x="1304869" y="824095"/>
                </a:lnTo>
                <a:lnTo>
                  <a:pt x="1312485" y="819023"/>
                </a:lnTo>
                <a:lnTo>
                  <a:pt x="1317486" y="811464"/>
                </a:lnTo>
                <a:lnTo>
                  <a:pt x="1319153" y="802846"/>
                </a:lnTo>
                <a:lnTo>
                  <a:pt x="1317486" y="794252"/>
                </a:lnTo>
                <a:lnTo>
                  <a:pt x="1312485" y="786765"/>
                </a:lnTo>
                <a:lnTo>
                  <a:pt x="1307913" y="782193"/>
                </a:lnTo>
                <a:lnTo>
                  <a:pt x="1302071" y="779907"/>
                </a:lnTo>
                <a:close/>
              </a:path>
              <a:path w="2910840" h="2943225" extrusionOk="0">
                <a:moveTo>
                  <a:pt x="1408243" y="779907"/>
                </a:moveTo>
                <a:lnTo>
                  <a:pt x="1396432" y="779907"/>
                </a:lnTo>
                <a:lnTo>
                  <a:pt x="1390590" y="782193"/>
                </a:lnTo>
                <a:lnTo>
                  <a:pt x="1386145" y="786765"/>
                </a:lnTo>
                <a:lnTo>
                  <a:pt x="1381073" y="794252"/>
                </a:lnTo>
                <a:lnTo>
                  <a:pt x="1379383" y="802846"/>
                </a:lnTo>
                <a:lnTo>
                  <a:pt x="1381073" y="811464"/>
                </a:lnTo>
                <a:lnTo>
                  <a:pt x="1386145" y="819023"/>
                </a:lnTo>
                <a:lnTo>
                  <a:pt x="1393706" y="824095"/>
                </a:lnTo>
                <a:lnTo>
                  <a:pt x="1402338" y="825785"/>
                </a:lnTo>
                <a:lnTo>
                  <a:pt x="1410970" y="824095"/>
                </a:lnTo>
                <a:lnTo>
                  <a:pt x="1418530" y="819023"/>
                </a:lnTo>
                <a:lnTo>
                  <a:pt x="1423531" y="811464"/>
                </a:lnTo>
                <a:lnTo>
                  <a:pt x="1425198" y="802846"/>
                </a:lnTo>
                <a:lnTo>
                  <a:pt x="1423531" y="794252"/>
                </a:lnTo>
                <a:lnTo>
                  <a:pt x="1418530" y="786765"/>
                </a:lnTo>
                <a:lnTo>
                  <a:pt x="1414085" y="782193"/>
                </a:lnTo>
                <a:lnTo>
                  <a:pt x="1408243" y="779907"/>
                </a:lnTo>
                <a:close/>
              </a:path>
              <a:path w="2910840" h="2943225" extrusionOk="0">
                <a:moveTo>
                  <a:pt x="1514288" y="779907"/>
                </a:moveTo>
                <a:lnTo>
                  <a:pt x="1502477" y="779907"/>
                </a:lnTo>
                <a:lnTo>
                  <a:pt x="1496762" y="782193"/>
                </a:lnTo>
                <a:lnTo>
                  <a:pt x="1492190" y="786765"/>
                </a:lnTo>
                <a:lnTo>
                  <a:pt x="1487118" y="794252"/>
                </a:lnTo>
                <a:lnTo>
                  <a:pt x="1485428" y="802846"/>
                </a:lnTo>
                <a:lnTo>
                  <a:pt x="1487118" y="811464"/>
                </a:lnTo>
                <a:lnTo>
                  <a:pt x="1492190" y="819023"/>
                </a:lnTo>
                <a:lnTo>
                  <a:pt x="1499824" y="824095"/>
                </a:lnTo>
                <a:lnTo>
                  <a:pt x="1508494" y="825785"/>
                </a:lnTo>
                <a:lnTo>
                  <a:pt x="1517140" y="824095"/>
                </a:lnTo>
                <a:lnTo>
                  <a:pt x="1524702" y="819023"/>
                </a:lnTo>
                <a:lnTo>
                  <a:pt x="1529775" y="811464"/>
                </a:lnTo>
                <a:lnTo>
                  <a:pt x="1531465" y="802846"/>
                </a:lnTo>
                <a:lnTo>
                  <a:pt x="1529775" y="794252"/>
                </a:lnTo>
                <a:lnTo>
                  <a:pt x="1524702" y="786765"/>
                </a:lnTo>
                <a:lnTo>
                  <a:pt x="1520257" y="782193"/>
                </a:lnTo>
                <a:lnTo>
                  <a:pt x="1514288" y="779907"/>
                </a:lnTo>
                <a:close/>
              </a:path>
              <a:path w="2910840" h="2943225" extrusionOk="0">
                <a:moveTo>
                  <a:pt x="1620460" y="779907"/>
                </a:moveTo>
                <a:lnTo>
                  <a:pt x="1608776" y="779907"/>
                </a:lnTo>
                <a:lnTo>
                  <a:pt x="1602807" y="782193"/>
                </a:lnTo>
                <a:lnTo>
                  <a:pt x="1598362" y="786765"/>
                </a:lnTo>
                <a:lnTo>
                  <a:pt x="1593290" y="794252"/>
                </a:lnTo>
                <a:lnTo>
                  <a:pt x="1591600" y="802846"/>
                </a:lnTo>
                <a:lnTo>
                  <a:pt x="1593290" y="811464"/>
                </a:lnTo>
                <a:lnTo>
                  <a:pt x="1598362" y="819023"/>
                </a:lnTo>
                <a:lnTo>
                  <a:pt x="1605925" y="824095"/>
                </a:lnTo>
                <a:lnTo>
                  <a:pt x="1614571" y="825785"/>
                </a:lnTo>
                <a:lnTo>
                  <a:pt x="1623241" y="824095"/>
                </a:lnTo>
                <a:lnTo>
                  <a:pt x="1630874" y="819023"/>
                </a:lnTo>
                <a:lnTo>
                  <a:pt x="1635875" y="811464"/>
                </a:lnTo>
                <a:lnTo>
                  <a:pt x="1637542" y="802846"/>
                </a:lnTo>
                <a:lnTo>
                  <a:pt x="1635875" y="794252"/>
                </a:lnTo>
                <a:lnTo>
                  <a:pt x="1630874" y="786765"/>
                </a:lnTo>
                <a:lnTo>
                  <a:pt x="1626302" y="782193"/>
                </a:lnTo>
                <a:lnTo>
                  <a:pt x="1620460" y="779907"/>
                </a:lnTo>
                <a:close/>
              </a:path>
              <a:path w="2910840" h="2943225" extrusionOk="0">
                <a:moveTo>
                  <a:pt x="1726632" y="779907"/>
                </a:moveTo>
                <a:lnTo>
                  <a:pt x="1714821" y="779907"/>
                </a:lnTo>
                <a:lnTo>
                  <a:pt x="1708852" y="782193"/>
                </a:lnTo>
                <a:lnTo>
                  <a:pt x="1704407" y="786765"/>
                </a:lnTo>
                <a:lnTo>
                  <a:pt x="1699407" y="794252"/>
                </a:lnTo>
                <a:lnTo>
                  <a:pt x="1697740" y="802846"/>
                </a:lnTo>
                <a:lnTo>
                  <a:pt x="1699407" y="811464"/>
                </a:lnTo>
                <a:lnTo>
                  <a:pt x="1704407" y="819023"/>
                </a:lnTo>
                <a:lnTo>
                  <a:pt x="1711968" y="824095"/>
                </a:lnTo>
                <a:lnTo>
                  <a:pt x="1720600" y="825785"/>
                </a:lnTo>
                <a:lnTo>
                  <a:pt x="1729232" y="824095"/>
                </a:lnTo>
                <a:lnTo>
                  <a:pt x="1736792" y="819023"/>
                </a:lnTo>
                <a:lnTo>
                  <a:pt x="1741865" y="811464"/>
                </a:lnTo>
                <a:lnTo>
                  <a:pt x="1743555" y="802846"/>
                </a:lnTo>
                <a:lnTo>
                  <a:pt x="1741865" y="794252"/>
                </a:lnTo>
                <a:lnTo>
                  <a:pt x="1736792" y="786765"/>
                </a:lnTo>
                <a:lnTo>
                  <a:pt x="1732347" y="782193"/>
                </a:lnTo>
                <a:lnTo>
                  <a:pt x="1726632" y="779907"/>
                </a:lnTo>
                <a:close/>
              </a:path>
              <a:path w="2910840" h="2943225" extrusionOk="0">
                <a:moveTo>
                  <a:pt x="1832677" y="779907"/>
                </a:moveTo>
                <a:lnTo>
                  <a:pt x="1820866" y="779907"/>
                </a:lnTo>
                <a:lnTo>
                  <a:pt x="1815024" y="782193"/>
                </a:lnTo>
                <a:lnTo>
                  <a:pt x="1810579" y="786765"/>
                </a:lnTo>
                <a:lnTo>
                  <a:pt x="1805507" y="794252"/>
                </a:lnTo>
                <a:lnTo>
                  <a:pt x="1803817" y="802846"/>
                </a:lnTo>
                <a:lnTo>
                  <a:pt x="1805507" y="811464"/>
                </a:lnTo>
                <a:lnTo>
                  <a:pt x="1810579" y="819023"/>
                </a:lnTo>
                <a:lnTo>
                  <a:pt x="1818176" y="824095"/>
                </a:lnTo>
                <a:lnTo>
                  <a:pt x="1826772" y="825785"/>
                </a:lnTo>
                <a:lnTo>
                  <a:pt x="1835368" y="824095"/>
                </a:lnTo>
                <a:lnTo>
                  <a:pt x="1842964" y="819023"/>
                </a:lnTo>
                <a:lnTo>
                  <a:pt x="1848037" y="811464"/>
                </a:lnTo>
                <a:lnTo>
                  <a:pt x="1849727" y="802846"/>
                </a:lnTo>
                <a:lnTo>
                  <a:pt x="1848037" y="794252"/>
                </a:lnTo>
                <a:lnTo>
                  <a:pt x="1842964" y="786765"/>
                </a:lnTo>
                <a:lnTo>
                  <a:pt x="1838519" y="782193"/>
                </a:lnTo>
                <a:lnTo>
                  <a:pt x="1832677" y="779907"/>
                </a:lnTo>
                <a:close/>
              </a:path>
              <a:path w="2910840" h="2943225" extrusionOk="0">
                <a:moveTo>
                  <a:pt x="1938722" y="779907"/>
                </a:moveTo>
                <a:lnTo>
                  <a:pt x="1927038" y="779907"/>
                </a:lnTo>
                <a:lnTo>
                  <a:pt x="1921196" y="782193"/>
                </a:lnTo>
                <a:lnTo>
                  <a:pt x="1916751" y="786765"/>
                </a:lnTo>
                <a:lnTo>
                  <a:pt x="1911679" y="794252"/>
                </a:lnTo>
                <a:lnTo>
                  <a:pt x="1909989" y="802846"/>
                </a:lnTo>
                <a:lnTo>
                  <a:pt x="1911679" y="811464"/>
                </a:lnTo>
                <a:lnTo>
                  <a:pt x="1916751" y="819023"/>
                </a:lnTo>
                <a:lnTo>
                  <a:pt x="1924294" y="824095"/>
                </a:lnTo>
                <a:lnTo>
                  <a:pt x="1932896" y="825785"/>
                </a:lnTo>
                <a:lnTo>
                  <a:pt x="1941522" y="824095"/>
                </a:lnTo>
                <a:lnTo>
                  <a:pt x="1949136" y="819023"/>
                </a:lnTo>
                <a:lnTo>
                  <a:pt x="1954137" y="811464"/>
                </a:lnTo>
                <a:lnTo>
                  <a:pt x="1955804" y="802846"/>
                </a:lnTo>
                <a:lnTo>
                  <a:pt x="1954137" y="794252"/>
                </a:lnTo>
                <a:lnTo>
                  <a:pt x="1949136" y="786765"/>
                </a:lnTo>
                <a:lnTo>
                  <a:pt x="1944691" y="782193"/>
                </a:lnTo>
                <a:lnTo>
                  <a:pt x="1938722" y="779907"/>
                </a:lnTo>
                <a:close/>
              </a:path>
              <a:path w="2910840" h="2943225" extrusionOk="0">
                <a:moveTo>
                  <a:pt x="2044767" y="779907"/>
                </a:moveTo>
                <a:lnTo>
                  <a:pt x="2033083" y="779907"/>
                </a:lnTo>
                <a:lnTo>
                  <a:pt x="2027114" y="782193"/>
                </a:lnTo>
                <a:lnTo>
                  <a:pt x="2022669" y="786765"/>
                </a:lnTo>
                <a:lnTo>
                  <a:pt x="2017669" y="794252"/>
                </a:lnTo>
                <a:lnTo>
                  <a:pt x="2016002" y="802846"/>
                </a:lnTo>
                <a:lnTo>
                  <a:pt x="2017669" y="811464"/>
                </a:lnTo>
                <a:lnTo>
                  <a:pt x="2022669" y="819023"/>
                </a:lnTo>
                <a:lnTo>
                  <a:pt x="2030303" y="824095"/>
                </a:lnTo>
                <a:lnTo>
                  <a:pt x="2038973" y="825785"/>
                </a:lnTo>
                <a:lnTo>
                  <a:pt x="2047619" y="824095"/>
                </a:lnTo>
                <a:lnTo>
                  <a:pt x="2055181" y="819023"/>
                </a:lnTo>
                <a:lnTo>
                  <a:pt x="2060182" y="811464"/>
                </a:lnTo>
                <a:lnTo>
                  <a:pt x="2061849" y="802846"/>
                </a:lnTo>
                <a:lnTo>
                  <a:pt x="2060182" y="794252"/>
                </a:lnTo>
                <a:lnTo>
                  <a:pt x="2055181" y="786765"/>
                </a:lnTo>
                <a:lnTo>
                  <a:pt x="2050736" y="782193"/>
                </a:lnTo>
                <a:lnTo>
                  <a:pt x="2044767" y="779907"/>
                </a:lnTo>
                <a:close/>
              </a:path>
              <a:path w="2910840" h="2943225" extrusionOk="0">
                <a:moveTo>
                  <a:pt x="2150939" y="779907"/>
                </a:moveTo>
                <a:lnTo>
                  <a:pt x="2139128" y="779907"/>
                </a:lnTo>
                <a:lnTo>
                  <a:pt x="2133413" y="782193"/>
                </a:lnTo>
                <a:lnTo>
                  <a:pt x="2128714" y="786765"/>
                </a:lnTo>
                <a:lnTo>
                  <a:pt x="2123714" y="794252"/>
                </a:lnTo>
                <a:lnTo>
                  <a:pt x="2122047" y="802846"/>
                </a:lnTo>
                <a:lnTo>
                  <a:pt x="2123714" y="811464"/>
                </a:lnTo>
                <a:lnTo>
                  <a:pt x="2128714" y="819023"/>
                </a:lnTo>
                <a:lnTo>
                  <a:pt x="2136404" y="824095"/>
                </a:lnTo>
                <a:lnTo>
                  <a:pt x="2145082" y="825785"/>
                </a:lnTo>
                <a:lnTo>
                  <a:pt x="2153735" y="824095"/>
                </a:lnTo>
                <a:lnTo>
                  <a:pt x="2161353" y="819023"/>
                </a:lnTo>
                <a:lnTo>
                  <a:pt x="2166426" y="811464"/>
                </a:lnTo>
                <a:lnTo>
                  <a:pt x="2168116" y="802846"/>
                </a:lnTo>
                <a:lnTo>
                  <a:pt x="2166426" y="794252"/>
                </a:lnTo>
                <a:lnTo>
                  <a:pt x="2161353" y="786765"/>
                </a:lnTo>
                <a:lnTo>
                  <a:pt x="2156908" y="782193"/>
                </a:lnTo>
                <a:lnTo>
                  <a:pt x="2150939" y="779907"/>
                </a:lnTo>
                <a:close/>
              </a:path>
              <a:path w="2910840" h="2943225" extrusionOk="0">
                <a:moveTo>
                  <a:pt x="2257111" y="779907"/>
                </a:moveTo>
                <a:lnTo>
                  <a:pt x="2245427" y="779907"/>
                </a:lnTo>
                <a:lnTo>
                  <a:pt x="2239458" y="782193"/>
                </a:lnTo>
                <a:lnTo>
                  <a:pt x="2235013" y="786765"/>
                </a:lnTo>
                <a:lnTo>
                  <a:pt x="2229941" y="794252"/>
                </a:lnTo>
                <a:lnTo>
                  <a:pt x="2228251" y="802846"/>
                </a:lnTo>
                <a:lnTo>
                  <a:pt x="2229941" y="811464"/>
                </a:lnTo>
                <a:lnTo>
                  <a:pt x="2235013" y="819023"/>
                </a:lnTo>
                <a:lnTo>
                  <a:pt x="2242576" y="824095"/>
                </a:lnTo>
                <a:lnTo>
                  <a:pt x="2251222" y="825785"/>
                </a:lnTo>
                <a:lnTo>
                  <a:pt x="2259892" y="824095"/>
                </a:lnTo>
                <a:lnTo>
                  <a:pt x="2267525" y="819023"/>
                </a:lnTo>
                <a:lnTo>
                  <a:pt x="2272526" y="811464"/>
                </a:lnTo>
                <a:lnTo>
                  <a:pt x="2274193" y="802846"/>
                </a:lnTo>
                <a:lnTo>
                  <a:pt x="2272526" y="794252"/>
                </a:lnTo>
                <a:lnTo>
                  <a:pt x="2267525" y="786765"/>
                </a:lnTo>
                <a:lnTo>
                  <a:pt x="2262953" y="782193"/>
                </a:lnTo>
                <a:lnTo>
                  <a:pt x="2257111" y="779907"/>
                </a:lnTo>
                <a:close/>
              </a:path>
              <a:path w="2910840" h="2943225" extrusionOk="0">
                <a:moveTo>
                  <a:pt x="2363156" y="779907"/>
                </a:moveTo>
                <a:lnTo>
                  <a:pt x="2351472" y="779907"/>
                </a:lnTo>
                <a:lnTo>
                  <a:pt x="2345503" y="782193"/>
                </a:lnTo>
                <a:lnTo>
                  <a:pt x="2341058" y="786765"/>
                </a:lnTo>
                <a:lnTo>
                  <a:pt x="2336058" y="794252"/>
                </a:lnTo>
                <a:lnTo>
                  <a:pt x="2334391" y="802846"/>
                </a:lnTo>
                <a:lnTo>
                  <a:pt x="2336058" y="811464"/>
                </a:lnTo>
                <a:lnTo>
                  <a:pt x="2341058" y="819023"/>
                </a:lnTo>
                <a:lnTo>
                  <a:pt x="2348619" y="824095"/>
                </a:lnTo>
                <a:lnTo>
                  <a:pt x="2357251" y="825785"/>
                </a:lnTo>
                <a:lnTo>
                  <a:pt x="2365883" y="824095"/>
                </a:lnTo>
                <a:lnTo>
                  <a:pt x="2373443" y="819023"/>
                </a:lnTo>
                <a:lnTo>
                  <a:pt x="2378516" y="811464"/>
                </a:lnTo>
                <a:lnTo>
                  <a:pt x="2380206" y="802846"/>
                </a:lnTo>
                <a:lnTo>
                  <a:pt x="2378516" y="794252"/>
                </a:lnTo>
                <a:lnTo>
                  <a:pt x="2373443" y="786765"/>
                </a:lnTo>
                <a:lnTo>
                  <a:pt x="2368998" y="782193"/>
                </a:lnTo>
                <a:lnTo>
                  <a:pt x="2363156" y="779907"/>
                </a:lnTo>
                <a:close/>
              </a:path>
              <a:path w="2910840" h="2943225" extrusionOk="0">
                <a:moveTo>
                  <a:pt x="2469328" y="779907"/>
                </a:moveTo>
                <a:lnTo>
                  <a:pt x="2457517" y="779907"/>
                </a:lnTo>
                <a:lnTo>
                  <a:pt x="2451802" y="782193"/>
                </a:lnTo>
                <a:lnTo>
                  <a:pt x="2447103" y="786765"/>
                </a:lnTo>
                <a:lnTo>
                  <a:pt x="2442103" y="794252"/>
                </a:lnTo>
                <a:lnTo>
                  <a:pt x="2440436" y="802846"/>
                </a:lnTo>
                <a:lnTo>
                  <a:pt x="2442103" y="811464"/>
                </a:lnTo>
                <a:lnTo>
                  <a:pt x="2447103" y="819023"/>
                </a:lnTo>
                <a:lnTo>
                  <a:pt x="2454771" y="824095"/>
                </a:lnTo>
                <a:lnTo>
                  <a:pt x="2463391" y="825785"/>
                </a:lnTo>
                <a:lnTo>
                  <a:pt x="2471964" y="824095"/>
                </a:lnTo>
                <a:lnTo>
                  <a:pt x="2479488" y="819023"/>
                </a:lnTo>
                <a:lnTo>
                  <a:pt x="2484632" y="811464"/>
                </a:lnTo>
                <a:lnTo>
                  <a:pt x="2486346" y="802846"/>
                </a:lnTo>
                <a:lnTo>
                  <a:pt x="2484632" y="794252"/>
                </a:lnTo>
                <a:lnTo>
                  <a:pt x="2479488" y="786765"/>
                </a:lnTo>
                <a:lnTo>
                  <a:pt x="2475043" y="782193"/>
                </a:lnTo>
                <a:lnTo>
                  <a:pt x="2469328" y="779907"/>
                </a:lnTo>
                <a:close/>
              </a:path>
              <a:path w="2910840" h="2943225" extrusionOk="0">
                <a:moveTo>
                  <a:pt x="2575373" y="779907"/>
                </a:moveTo>
                <a:lnTo>
                  <a:pt x="2563689" y="779907"/>
                </a:lnTo>
                <a:lnTo>
                  <a:pt x="2557847" y="782193"/>
                </a:lnTo>
                <a:lnTo>
                  <a:pt x="2553402" y="786765"/>
                </a:lnTo>
                <a:lnTo>
                  <a:pt x="2548330" y="794252"/>
                </a:lnTo>
                <a:lnTo>
                  <a:pt x="2546640" y="802846"/>
                </a:lnTo>
                <a:lnTo>
                  <a:pt x="2548330" y="811464"/>
                </a:lnTo>
                <a:lnTo>
                  <a:pt x="2553402" y="819023"/>
                </a:lnTo>
                <a:lnTo>
                  <a:pt x="2560945" y="824095"/>
                </a:lnTo>
                <a:lnTo>
                  <a:pt x="2569547" y="825785"/>
                </a:lnTo>
                <a:lnTo>
                  <a:pt x="2578173" y="824095"/>
                </a:lnTo>
                <a:lnTo>
                  <a:pt x="2585787" y="819023"/>
                </a:lnTo>
                <a:lnTo>
                  <a:pt x="2590788" y="811464"/>
                </a:lnTo>
                <a:lnTo>
                  <a:pt x="2592455" y="802846"/>
                </a:lnTo>
                <a:lnTo>
                  <a:pt x="2590788" y="794252"/>
                </a:lnTo>
                <a:lnTo>
                  <a:pt x="2585787" y="786765"/>
                </a:lnTo>
                <a:lnTo>
                  <a:pt x="2581342" y="782193"/>
                </a:lnTo>
                <a:lnTo>
                  <a:pt x="2575373" y="779907"/>
                </a:lnTo>
                <a:close/>
              </a:path>
              <a:path w="2910840" h="2943225" extrusionOk="0">
                <a:moveTo>
                  <a:pt x="2681418" y="779907"/>
                </a:moveTo>
                <a:lnTo>
                  <a:pt x="2669734" y="779907"/>
                </a:lnTo>
                <a:lnTo>
                  <a:pt x="2663765" y="782193"/>
                </a:lnTo>
                <a:lnTo>
                  <a:pt x="2659320" y="786765"/>
                </a:lnTo>
                <a:lnTo>
                  <a:pt x="2654320" y="794252"/>
                </a:lnTo>
                <a:lnTo>
                  <a:pt x="2652653" y="802846"/>
                </a:lnTo>
                <a:lnTo>
                  <a:pt x="2654320" y="811464"/>
                </a:lnTo>
                <a:lnTo>
                  <a:pt x="2659320" y="819023"/>
                </a:lnTo>
                <a:lnTo>
                  <a:pt x="2666954" y="824095"/>
                </a:lnTo>
                <a:lnTo>
                  <a:pt x="2675624" y="825785"/>
                </a:lnTo>
                <a:lnTo>
                  <a:pt x="2684270" y="824095"/>
                </a:lnTo>
                <a:lnTo>
                  <a:pt x="2691832" y="819023"/>
                </a:lnTo>
                <a:lnTo>
                  <a:pt x="2696833" y="811464"/>
                </a:lnTo>
                <a:lnTo>
                  <a:pt x="2698500" y="802846"/>
                </a:lnTo>
                <a:lnTo>
                  <a:pt x="2696833" y="794252"/>
                </a:lnTo>
                <a:lnTo>
                  <a:pt x="2691832" y="786765"/>
                </a:lnTo>
                <a:lnTo>
                  <a:pt x="2687387" y="782193"/>
                </a:lnTo>
                <a:lnTo>
                  <a:pt x="2681418" y="779907"/>
                </a:lnTo>
                <a:close/>
              </a:path>
              <a:path w="2910840" h="2943225" extrusionOk="0">
                <a:moveTo>
                  <a:pt x="2787590" y="779907"/>
                </a:moveTo>
                <a:lnTo>
                  <a:pt x="2775779" y="779907"/>
                </a:lnTo>
                <a:lnTo>
                  <a:pt x="2770064" y="782193"/>
                </a:lnTo>
                <a:lnTo>
                  <a:pt x="2765492" y="786765"/>
                </a:lnTo>
                <a:lnTo>
                  <a:pt x="2760420" y="794252"/>
                </a:lnTo>
                <a:lnTo>
                  <a:pt x="2758730" y="802846"/>
                </a:lnTo>
                <a:lnTo>
                  <a:pt x="2760420" y="811464"/>
                </a:lnTo>
                <a:lnTo>
                  <a:pt x="2765492" y="819023"/>
                </a:lnTo>
                <a:lnTo>
                  <a:pt x="2773106" y="824095"/>
                </a:lnTo>
                <a:lnTo>
                  <a:pt x="2781733" y="825785"/>
                </a:lnTo>
                <a:lnTo>
                  <a:pt x="2790335" y="824095"/>
                </a:lnTo>
                <a:lnTo>
                  <a:pt x="2797877" y="819023"/>
                </a:lnTo>
                <a:lnTo>
                  <a:pt x="2803021" y="811464"/>
                </a:lnTo>
                <a:lnTo>
                  <a:pt x="2804735" y="802846"/>
                </a:lnTo>
                <a:lnTo>
                  <a:pt x="2803021" y="794252"/>
                </a:lnTo>
                <a:lnTo>
                  <a:pt x="2797877" y="786765"/>
                </a:lnTo>
                <a:lnTo>
                  <a:pt x="2793432" y="782193"/>
                </a:lnTo>
                <a:lnTo>
                  <a:pt x="2787590" y="779907"/>
                </a:lnTo>
                <a:close/>
              </a:path>
              <a:path w="2910840" h="2943225" extrusionOk="0">
                <a:moveTo>
                  <a:pt x="2893762" y="779907"/>
                </a:moveTo>
                <a:lnTo>
                  <a:pt x="2882078" y="779907"/>
                </a:lnTo>
                <a:lnTo>
                  <a:pt x="2876109" y="782193"/>
                </a:lnTo>
                <a:lnTo>
                  <a:pt x="2871664" y="786765"/>
                </a:lnTo>
                <a:lnTo>
                  <a:pt x="2866592" y="794252"/>
                </a:lnTo>
                <a:lnTo>
                  <a:pt x="2864902" y="802846"/>
                </a:lnTo>
                <a:lnTo>
                  <a:pt x="2866592" y="811464"/>
                </a:lnTo>
                <a:lnTo>
                  <a:pt x="2871664" y="819023"/>
                </a:lnTo>
                <a:lnTo>
                  <a:pt x="2879227" y="824095"/>
                </a:lnTo>
                <a:lnTo>
                  <a:pt x="2887873" y="825785"/>
                </a:lnTo>
                <a:lnTo>
                  <a:pt x="2896543" y="824095"/>
                </a:lnTo>
                <a:lnTo>
                  <a:pt x="2904176" y="819023"/>
                </a:lnTo>
                <a:lnTo>
                  <a:pt x="2909177" y="811464"/>
                </a:lnTo>
                <a:lnTo>
                  <a:pt x="2910844" y="802846"/>
                </a:lnTo>
                <a:lnTo>
                  <a:pt x="2909177" y="794252"/>
                </a:lnTo>
                <a:lnTo>
                  <a:pt x="2904176" y="786765"/>
                </a:lnTo>
                <a:lnTo>
                  <a:pt x="2899604" y="782193"/>
                </a:lnTo>
                <a:lnTo>
                  <a:pt x="2893762" y="779907"/>
                </a:lnTo>
                <a:close/>
              </a:path>
              <a:path w="2910840" h="2943225" extrusionOk="0">
                <a:moveTo>
                  <a:pt x="28815" y="891286"/>
                </a:moveTo>
                <a:lnTo>
                  <a:pt x="17073" y="891286"/>
                </a:lnTo>
                <a:lnTo>
                  <a:pt x="11270" y="893572"/>
                </a:lnTo>
                <a:lnTo>
                  <a:pt x="6680" y="898144"/>
                </a:lnTo>
                <a:lnTo>
                  <a:pt x="1670" y="905631"/>
                </a:lnTo>
                <a:lnTo>
                  <a:pt x="0" y="914225"/>
                </a:lnTo>
                <a:lnTo>
                  <a:pt x="1670" y="922843"/>
                </a:lnTo>
                <a:lnTo>
                  <a:pt x="6680" y="930402"/>
                </a:lnTo>
                <a:lnTo>
                  <a:pt x="14306" y="935474"/>
                </a:lnTo>
                <a:lnTo>
                  <a:pt x="22944" y="937164"/>
                </a:lnTo>
                <a:lnTo>
                  <a:pt x="31582" y="935474"/>
                </a:lnTo>
                <a:lnTo>
                  <a:pt x="39208" y="930402"/>
                </a:lnTo>
                <a:lnTo>
                  <a:pt x="44218" y="922843"/>
                </a:lnTo>
                <a:lnTo>
                  <a:pt x="45888" y="914225"/>
                </a:lnTo>
                <a:lnTo>
                  <a:pt x="44218" y="905631"/>
                </a:lnTo>
                <a:lnTo>
                  <a:pt x="39208" y="898144"/>
                </a:lnTo>
                <a:lnTo>
                  <a:pt x="34619" y="893572"/>
                </a:lnTo>
                <a:lnTo>
                  <a:pt x="28815" y="891286"/>
                </a:lnTo>
                <a:close/>
              </a:path>
              <a:path w="2910840" h="2943225" extrusionOk="0">
                <a:moveTo>
                  <a:pt x="134903" y="891286"/>
                </a:moveTo>
                <a:lnTo>
                  <a:pt x="123156" y="891286"/>
                </a:lnTo>
                <a:lnTo>
                  <a:pt x="117352" y="893572"/>
                </a:lnTo>
                <a:lnTo>
                  <a:pt x="112894" y="898144"/>
                </a:lnTo>
                <a:lnTo>
                  <a:pt x="107808" y="905631"/>
                </a:lnTo>
                <a:lnTo>
                  <a:pt x="106112" y="914225"/>
                </a:lnTo>
                <a:lnTo>
                  <a:pt x="107808" y="922843"/>
                </a:lnTo>
                <a:lnTo>
                  <a:pt x="112894" y="930402"/>
                </a:lnTo>
                <a:lnTo>
                  <a:pt x="120446" y="935474"/>
                </a:lnTo>
                <a:lnTo>
                  <a:pt x="129045" y="937164"/>
                </a:lnTo>
                <a:lnTo>
                  <a:pt x="137669" y="935474"/>
                </a:lnTo>
                <a:lnTo>
                  <a:pt x="145292" y="930402"/>
                </a:lnTo>
                <a:lnTo>
                  <a:pt x="150300" y="922843"/>
                </a:lnTo>
                <a:lnTo>
                  <a:pt x="151969" y="914225"/>
                </a:lnTo>
                <a:lnTo>
                  <a:pt x="150300" y="905631"/>
                </a:lnTo>
                <a:lnTo>
                  <a:pt x="145292" y="898144"/>
                </a:lnTo>
                <a:lnTo>
                  <a:pt x="140834" y="893572"/>
                </a:lnTo>
                <a:lnTo>
                  <a:pt x="134903" y="891286"/>
                </a:lnTo>
                <a:close/>
              </a:path>
              <a:path w="2910840" h="2943225" extrusionOk="0">
                <a:moveTo>
                  <a:pt x="240986" y="891286"/>
                </a:moveTo>
                <a:lnTo>
                  <a:pt x="229239" y="891286"/>
                </a:lnTo>
                <a:lnTo>
                  <a:pt x="223308" y="893572"/>
                </a:lnTo>
                <a:lnTo>
                  <a:pt x="218850" y="898144"/>
                </a:lnTo>
                <a:lnTo>
                  <a:pt x="213843" y="905631"/>
                </a:lnTo>
                <a:lnTo>
                  <a:pt x="212173" y="914225"/>
                </a:lnTo>
                <a:lnTo>
                  <a:pt x="213843" y="922843"/>
                </a:lnTo>
                <a:lnTo>
                  <a:pt x="218850" y="930402"/>
                </a:lnTo>
                <a:lnTo>
                  <a:pt x="226495" y="935474"/>
                </a:lnTo>
                <a:lnTo>
                  <a:pt x="235165" y="937164"/>
                </a:lnTo>
                <a:lnTo>
                  <a:pt x="243809" y="935474"/>
                </a:lnTo>
                <a:lnTo>
                  <a:pt x="251375" y="930402"/>
                </a:lnTo>
                <a:lnTo>
                  <a:pt x="256390" y="922843"/>
                </a:lnTo>
                <a:lnTo>
                  <a:pt x="258062" y="914225"/>
                </a:lnTo>
                <a:lnTo>
                  <a:pt x="256390" y="905631"/>
                </a:lnTo>
                <a:lnTo>
                  <a:pt x="251375" y="898144"/>
                </a:lnTo>
                <a:lnTo>
                  <a:pt x="246917" y="893572"/>
                </a:lnTo>
                <a:lnTo>
                  <a:pt x="240986" y="891286"/>
                </a:lnTo>
                <a:close/>
              </a:path>
              <a:path w="2910840" h="2943225" extrusionOk="0">
                <a:moveTo>
                  <a:pt x="347070" y="891286"/>
                </a:moveTo>
                <a:lnTo>
                  <a:pt x="335322" y="891286"/>
                </a:lnTo>
                <a:lnTo>
                  <a:pt x="329518" y="893572"/>
                </a:lnTo>
                <a:lnTo>
                  <a:pt x="325073" y="898144"/>
                </a:lnTo>
                <a:lnTo>
                  <a:pt x="319987" y="905631"/>
                </a:lnTo>
                <a:lnTo>
                  <a:pt x="318291" y="914225"/>
                </a:lnTo>
                <a:lnTo>
                  <a:pt x="319987" y="922843"/>
                </a:lnTo>
                <a:lnTo>
                  <a:pt x="325073" y="930402"/>
                </a:lnTo>
                <a:lnTo>
                  <a:pt x="332637" y="935474"/>
                </a:lnTo>
                <a:lnTo>
                  <a:pt x="341266" y="937164"/>
                </a:lnTo>
                <a:lnTo>
                  <a:pt x="349894" y="935474"/>
                </a:lnTo>
                <a:lnTo>
                  <a:pt x="357458" y="930402"/>
                </a:lnTo>
                <a:lnTo>
                  <a:pt x="362544" y="922843"/>
                </a:lnTo>
                <a:lnTo>
                  <a:pt x="364240" y="914225"/>
                </a:lnTo>
                <a:lnTo>
                  <a:pt x="362544" y="905631"/>
                </a:lnTo>
                <a:lnTo>
                  <a:pt x="357458" y="898144"/>
                </a:lnTo>
                <a:lnTo>
                  <a:pt x="353013" y="893572"/>
                </a:lnTo>
                <a:lnTo>
                  <a:pt x="347070" y="891286"/>
                </a:lnTo>
                <a:close/>
              </a:path>
              <a:path w="2910840" h="2943225" extrusionOk="0">
                <a:moveTo>
                  <a:pt x="453292" y="891286"/>
                </a:moveTo>
                <a:lnTo>
                  <a:pt x="441545" y="891286"/>
                </a:lnTo>
                <a:lnTo>
                  <a:pt x="435601" y="893572"/>
                </a:lnTo>
                <a:lnTo>
                  <a:pt x="431156" y="898144"/>
                </a:lnTo>
                <a:lnTo>
                  <a:pt x="426070" y="905631"/>
                </a:lnTo>
                <a:lnTo>
                  <a:pt x="424374" y="914225"/>
                </a:lnTo>
                <a:lnTo>
                  <a:pt x="426070" y="922843"/>
                </a:lnTo>
                <a:lnTo>
                  <a:pt x="431156" y="930402"/>
                </a:lnTo>
                <a:lnTo>
                  <a:pt x="438720" y="935474"/>
                </a:lnTo>
                <a:lnTo>
                  <a:pt x="447349" y="937164"/>
                </a:lnTo>
                <a:lnTo>
                  <a:pt x="455977" y="935474"/>
                </a:lnTo>
                <a:lnTo>
                  <a:pt x="463541" y="930402"/>
                </a:lnTo>
                <a:lnTo>
                  <a:pt x="468556" y="922843"/>
                </a:lnTo>
                <a:lnTo>
                  <a:pt x="470228" y="914225"/>
                </a:lnTo>
                <a:lnTo>
                  <a:pt x="468556" y="905631"/>
                </a:lnTo>
                <a:lnTo>
                  <a:pt x="463541" y="898144"/>
                </a:lnTo>
                <a:lnTo>
                  <a:pt x="459096" y="893572"/>
                </a:lnTo>
                <a:lnTo>
                  <a:pt x="453292" y="891286"/>
                </a:lnTo>
                <a:close/>
              </a:path>
              <a:path w="2910840" h="2943225" extrusionOk="0">
                <a:moveTo>
                  <a:pt x="559375" y="891286"/>
                </a:moveTo>
                <a:lnTo>
                  <a:pt x="547628" y="891286"/>
                </a:lnTo>
                <a:lnTo>
                  <a:pt x="541697" y="893572"/>
                </a:lnTo>
                <a:lnTo>
                  <a:pt x="537239" y="898144"/>
                </a:lnTo>
                <a:lnTo>
                  <a:pt x="532224" y="905631"/>
                </a:lnTo>
                <a:lnTo>
                  <a:pt x="530553" y="914225"/>
                </a:lnTo>
                <a:lnTo>
                  <a:pt x="532224" y="922843"/>
                </a:lnTo>
                <a:lnTo>
                  <a:pt x="537239" y="930402"/>
                </a:lnTo>
                <a:lnTo>
                  <a:pt x="544862" y="935474"/>
                </a:lnTo>
                <a:lnTo>
                  <a:pt x="553484" y="937164"/>
                </a:lnTo>
                <a:lnTo>
                  <a:pt x="562080" y="935474"/>
                </a:lnTo>
                <a:lnTo>
                  <a:pt x="569624" y="930402"/>
                </a:lnTo>
                <a:lnTo>
                  <a:pt x="574711" y="922843"/>
                </a:lnTo>
                <a:lnTo>
                  <a:pt x="576406" y="914225"/>
                </a:lnTo>
                <a:lnTo>
                  <a:pt x="574711" y="905631"/>
                </a:lnTo>
                <a:lnTo>
                  <a:pt x="569624" y="898144"/>
                </a:lnTo>
                <a:lnTo>
                  <a:pt x="565179" y="893572"/>
                </a:lnTo>
                <a:lnTo>
                  <a:pt x="559375" y="891286"/>
                </a:lnTo>
                <a:close/>
              </a:path>
              <a:path w="2910840" h="2943225" extrusionOk="0">
                <a:moveTo>
                  <a:pt x="665459" y="891286"/>
                </a:moveTo>
                <a:lnTo>
                  <a:pt x="653711" y="891286"/>
                </a:lnTo>
                <a:lnTo>
                  <a:pt x="647907" y="893572"/>
                </a:lnTo>
                <a:lnTo>
                  <a:pt x="643322" y="898144"/>
                </a:lnTo>
                <a:lnTo>
                  <a:pt x="638315" y="905631"/>
                </a:lnTo>
                <a:lnTo>
                  <a:pt x="636645" y="914225"/>
                </a:lnTo>
                <a:lnTo>
                  <a:pt x="638315" y="922843"/>
                </a:lnTo>
                <a:lnTo>
                  <a:pt x="643322" y="930402"/>
                </a:lnTo>
                <a:lnTo>
                  <a:pt x="650948" y="935474"/>
                </a:lnTo>
                <a:lnTo>
                  <a:pt x="659585" y="937164"/>
                </a:lnTo>
                <a:lnTo>
                  <a:pt x="668222" y="935474"/>
                </a:lnTo>
                <a:lnTo>
                  <a:pt x="675847" y="930402"/>
                </a:lnTo>
                <a:lnTo>
                  <a:pt x="680862" y="922843"/>
                </a:lnTo>
                <a:lnTo>
                  <a:pt x="682534" y="914225"/>
                </a:lnTo>
                <a:lnTo>
                  <a:pt x="680862" y="905631"/>
                </a:lnTo>
                <a:lnTo>
                  <a:pt x="675847" y="898144"/>
                </a:lnTo>
                <a:lnTo>
                  <a:pt x="671262" y="893572"/>
                </a:lnTo>
                <a:lnTo>
                  <a:pt x="665459" y="891286"/>
                </a:lnTo>
                <a:close/>
              </a:path>
              <a:path w="2910840" h="2943225" extrusionOk="0">
                <a:moveTo>
                  <a:pt x="771542" y="891286"/>
                </a:moveTo>
                <a:lnTo>
                  <a:pt x="759794" y="891286"/>
                </a:lnTo>
                <a:lnTo>
                  <a:pt x="753990" y="893572"/>
                </a:lnTo>
                <a:lnTo>
                  <a:pt x="749545" y="898144"/>
                </a:lnTo>
                <a:lnTo>
                  <a:pt x="744459" y="905631"/>
                </a:lnTo>
                <a:lnTo>
                  <a:pt x="742763" y="914225"/>
                </a:lnTo>
                <a:lnTo>
                  <a:pt x="744459" y="922843"/>
                </a:lnTo>
                <a:lnTo>
                  <a:pt x="749545" y="930402"/>
                </a:lnTo>
                <a:lnTo>
                  <a:pt x="757090" y="935474"/>
                </a:lnTo>
                <a:lnTo>
                  <a:pt x="765685" y="937164"/>
                </a:lnTo>
                <a:lnTo>
                  <a:pt x="774307" y="935474"/>
                </a:lnTo>
                <a:lnTo>
                  <a:pt x="781930" y="930402"/>
                </a:lnTo>
                <a:lnTo>
                  <a:pt x="786945" y="922843"/>
                </a:lnTo>
                <a:lnTo>
                  <a:pt x="788617" y="914225"/>
                </a:lnTo>
                <a:lnTo>
                  <a:pt x="786945" y="905631"/>
                </a:lnTo>
                <a:lnTo>
                  <a:pt x="781930" y="898144"/>
                </a:lnTo>
                <a:lnTo>
                  <a:pt x="777485" y="893572"/>
                </a:lnTo>
                <a:lnTo>
                  <a:pt x="771542" y="891286"/>
                </a:lnTo>
                <a:close/>
              </a:path>
              <a:path w="2910840" h="2943225" extrusionOk="0">
                <a:moveTo>
                  <a:pt x="877625" y="891286"/>
                </a:moveTo>
                <a:lnTo>
                  <a:pt x="865877" y="891286"/>
                </a:lnTo>
                <a:lnTo>
                  <a:pt x="860073" y="893572"/>
                </a:lnTo>
                <a:lnTo>
                  <a:pt x="855489" y="898144"/>
                </a:lnTo>
                <a:lnTo>
                  <a:pt x="850481" y="905631"/>
                </a:lnTo>
                <a:lnTo>
                  <a:pt x="848812" y="914225"/>
                </a:lnTo>
                <a:lnTo>
                  <a:pt x="850481" y="922843"/>
                </a:lnTo>
                <a:lnTo>
                  <a:pt x="855489" y="930402"/>
                </a:lnTo>
                <a:lnTo>
                  <a:pt x="863133" y="935474"/>
                </a:lnTo>
                <a:lnTo>
                  <a:pt x="871803" y="937164"/>
                </a:lnTo>
                <a:lnTo>
                  <a:pt x="880447" y="935474"/>
                </a:lnTo>
                <a:lnTo>
                  <a:pt x="888013" y="930402"/>
                </a:lnTo>
                <a:lnTo>
                  <a:pt x="893100" y="922843"/>
                </a:lnTo>
                <a:lnTo>
                  <a:pt x="894795" y="914225"/>
                </a:lnTo>
                <a:lnTo>
                  <a:pt x="893100" y="905631"/>
                </a:lnTo>
                <a:lnTo>
                  <a:pt x="888013" y="898144"/>
                </a:lnTo>
                <a:lnTo>
                  <a:pt x="883568" y="893572"/>
                </a:lnTo>
                <a:lnTo>
                  <a:pt x="877625" y="891286"/>
                </a:lnTo>
                <a:close/>
              </a:path>
              <a:path w="2910840" h="2943225" extrusionOk="0">
                <a:moveTo>
                  <a:pt x="983848" y="891286"/>
                </a:moveTo>
                <a:lnTo>
                  <a:pt x="972100" y="891286"/>
                </a:lnTo>
                <a:lnTo>
                  <a:pt x="966169" y="893572"/>
                </a:lnTo>
                <a:lnTo>
                  <a:pt x="961711" y="898144"/>
                </a:lnTo>
                <a:lnTo>
                  <a:pt x="956625" y="905631"/>
                </a:lnTo>
                <a:lnTo>
                  <a:pt x="954930" y="914225"/>
                </a:lnTo>
                <a:lnTo>
                  <a:pt x="956625" y="922843"/>
                </a:lnTo>
                <a:lnTo>
                  <a:pt x="961711" y="930402"/>
                </a:lnTo>
                <a:lnTo>
                  <a:pt x="969275" y="935474"/>
                </a:lnTo>
                <a:lnTo>
                  <a:pt x="977904" y="937164"/>
                </a:lnTo>
                <a:lnTo>
                  <a:pt x="986532" y="935474"/>
                </a:lnTo>
                <a:lnTo>
                  <a:pt x="994096" y="930402"/>
                </a:lnTo>
                <a:lnTo>
                  <a:pt x="999183" y="922843"/>
                </a:lnTo>
                <a:lnTo>
                  <a:pt x="1000878" y="914225"/>
                </a:lnTo>
                <a:lnTo>
                  <a:pt x="999183" y="905631"/>
                </a:lnTo>
                <a:lnTo>
                  <a:pt x="994096" y="898144"/>
                </a:lnTo>
                <a:lnTo>
                  <a:pt x="989651" y="893572"/>
                </a:lnTo>
                <a:lnTo>
                  <a:pt x="983848" y="891286"/>
                </a:lnTo>
                <a:close/>
              </a:path>
              <a:path w="2910840" h="2943225" extrusionOk="0">
                <a:moveTo>
                  <a:pt x="1089931" y="891286"/>
                </a:moveTo>
                <a:lnTo>
                  <a:pt x="1078183" y="891286"/>
                </a:lnTo>
                <a:lnTo>
                  <a:pt x="1072252" y="893572"/>
                </a:lnTo>
                <a:lnTo>
                  <a:pt x="1067795" y="898144"/>
                </a:lnTo>
                <a:lnTo>
                  <a:pt x="1062787" y="905631"/>
                </a:lnTo>
                <a:lnTo>
                  <a:pt x="1061118" y="914225"/>
                </a:lnTo>
                <a:lnTo>
                  <a:pt x="1062787" y="922843"/>
                </a:lnTo>
                <a:lnTo>
                  <a:pt x="1067795" y="930402"/>
                </a:lnTo>
                <a:lnTo>
                  <a:pt x="1075359" y="935474"/>
                </a:lnTo>
                <a:lnTo>
                  <a:pt x="1083987" y="937164"/>
                </a:lnTo>
                <a:lnTo>
                  <a:pt x="1092616" y="935474"/>
                </a:lnTo>
                <a:lnTo>
                  <a:pt x="1100180" y="930402"/>
                </a:lnTo>
                <a:lnTo>
                  <a:pt x="1105194" y="922843"/>
                </a:lnTo>
                <a:lnTo>
                  <a:pt x="1106866" y="914225"/>
                </a:lnTo>
                <a:lnTo>
                  <a:pt x="1105194" y="905631"/>
                </a:lnTo>
                <a:lnTo>
                  <a:pt x="1100180" y="898144"/>
                </a:lnTo>
                <a:lnTo>
                  <a:pt x="1095735" y="893572"/>
                </a:lnTo>
                <a:lnTo>
                  <a:pt x="1089931" y="891286"/>
                </a:lnTo>
                <a:close/>
              </a:path>
              <a:path w="2910840" h="2943225" extrusionOk="0">
                <a:moveTo>
                  <a:pt x="1196014" y="891286"/>
                </a:moveTo>
                <a:lnTo>
                  <a:pt x="1184266" y="891286"/>
                </a:lnTo>
                <a:lnTo>
                  <a:pt x="1178335" y="893572"/>
                </a:lnTo>
                <a:lnTo>
                  <a:pt x="1173878" y="898144"/>
                </a:lnTo>
                <a:lnTo>
                  <a:pt x="1168870" y="905631"/>
                </a:lnTo>
                <a:lnTo>
                  <a:pt x="1167201" y="914225"/>
                </a:lnTo>
                <a:lnTo>
                  <a:pt x="1168870" y="922843"/>
                </a:lnTo>
                <a:lnTo>
                  <a:pt x="1173878" y="930402"/>
                </a:lnTo>
                <a:lnTo>
                  <a:pt x="1181501" y="935474"/>
                </a:lnTo>
                <a:lnTo>
                  <a:pt x="1190124" y="937164"/>
                </a:lnTo>
                <a:lnTo>
                  <a:pt x="1198724" y="935474"/>
                </a:lnTo>
                <a:lnTo>
                  <a:pt x="1206275" y="930402"/>
                </a:lnTo>
                <a:lnTo>
                  <a:pt x="1211362" y="922843"/>
                </a:lnTo>
                <a:lnTo>
                  <a:pt x="1213057" y="914225"/>
                </a:lnTo>
                <a:lnTo>
                  <a:pt x="1211362" y="905631"/>
                </a:lnTo>
                <a:lnTo>
                  <a:pt x="1206275" y="898144"/>
                </a:lnTo>
                <a:lnTo>
                  <a:pt x="1201818" y="893572"/>
                </a:lnTo>
                <a:lnTo>
                  <a:pt x="1196014" y="891286"/>
                </a:lnTo>
                <a:close/>
              </a:path>
              <a:path w="2910840" h="2943225" extrusionOk="0">
                <a:moveTo>
                  <a:pt x="1302071" y="891286"/>
                </a:moveTo>
                <a:lnTo>
                  <a:pt x="1290387" y="891286"/>
                </a:lnTo>
                <a:lnTo>
                  <a:pt x="1284545" y="893572"/>
                </a:lnTo>
                <a:lnTo>
                  <a:pt x="1279973" y="898144"/>
                </a:lnTo>
                <a:lnTo>
                  <a:pt x="1274973" y="905631"/>
                </a:lnTo>
                <a:lnTo>
                  <a:pt x="1273306" y="914225"/>
                </a:lnTo>
                <a:lnTo>
                  <a:pt x="1274973" y="922843"/>
                </a:lnTo>
                <a:lnTo>
                  <a:pt x="1279973" y="930402"/>
                </a:lnTo>
                <a:lnTo>
                  <a:pt x="1287589" y="935474"/>
                </a:lnTo>
                <a:lnTo>
                  <a:pt x="1296229" y="937164"/>
                </a:lnTo>
                <a:lnTo>
                  <a:pt x="1304869" y="935474"/>
                </a:lnTo>
                <a:lnTo>
                  <a:pt x="1312485" y="930402"/>
                </a:lnTo>
                <a:lnTo>
                  <a:pt x="1317486" y="922843"/>
                </a:lnTo>
                <a:lnTo>
                  <a:pt x="1319153" y="914225"/>
                </a:lnTo>
                <a:lnTo>
                  <a:pt x="1317486" y="905631"/>
                </a:lnTo>
                <a:lnTo>
                  <a:pt x="1312485" y="898144"/>
                </a:lnTo>
                <a:lnTo>
                  <a:pt x="1307913" y="893572"/>
                </a:lnTo>
                <a:lnTo>
                  <a:pt x="1302071" y="891286"/>
                </a:lnTo>
                <a:close/>
              </a:path>
              <a:path w="2910840" h="2943225" extrusionOk="0">
                <a:moveTo>
                  <a:pt x="1408243" y="891286"/>
                </a:moveTo>
                <a:lnTo>
                  <a:pt x="1396432" y="891286"/>
                </a:lnTo>
                <a:lnTo>
                  <a:pt x="1390590" y="893572"/>
                </a:lnTo>
                <a:lnTo>
                  <a:pt x="1386145" y="898144"/>
                </a:lnTo>
                <a:lnTo>
                  <a:pt x="1381073" y="905631"/>
                </a:lnTo>
                <a:lnTo>
                  <a:pt x="1379383" y="914225"/>
                </a:lnTo>
                <a:lnTo>
                  <a:pt x="1381073" y="922843"/>
                </a:lnTo>
                <a:lnTo>
                  <a:pt x="1386145" y="930402"/>
                </a:lnTo>
                <a:lnTo>
                  <a:pt x="1393706" y="935474"/>
                </a:lnTo>
                <a:lnTo>
                  <a:pt x="1402338" y="937164"/>
                </a:lnTo>
                <a:lnTo>
                  <a:pt x="1410970" y="935474"/>
                </a:lnTo>
                <a:lnTo>
                  <a:pt x="1418530" y="930402"/>
                </a:lnTo>
                <a:lnTo>
                  <a:pt x="1423531" y="922843"/>
                </a:lnTo>
                <a:lnTo>
                  <a:pt x="1425198" y="914225"/>
                </a:lnTo>
                <a:lnTo>
                  <a:pt x="1423531" y="905631"/>
                </a:lnTo>
                <a:lnTo>
                  <a:pt x="1418530" y="898144"/>
                </a:lnTo>
                <a:lnTo>
                  <a:pt x="1414085" y="893572"/>
                </a:lnTo>
                <a:lnTo>
                  <a:pt x="1408243" y="891286"/>
                </a:lnTo>
                <a:close/>
              </a:path>
              <a:path w="2910840" h="2943225" extrusionOk="0">
                <a:moveTo>
                  <a:pt x="1514288" y="891286"/>
                </a:moveTo>
                <a:lnTo>
                  <a:pt x="1502477" y="891286"/>
                </a:lnTo>
                <a:lnTo>
                  <a:pt x="1496762" y="893572"/>
                </a:lnTo>
                <a:lnTo>
                  <a:pt x="1492190" y="898144"/>
                </a:lnTo>
                <a:lnTo>
                  <a:pt x="1487118" y="905631"/>
                </a:lnTo>
                <a:lnTo>
                  <a:pt x="1485428" y="914225"/>
                </a:lnTo>
                <a:lnTo>
                  <a:pt x="1487118" y="922843"/>
                </a:lnTo>
                <a:lnTo>
                  <a:pt x="1492190" y="930402"/>
                </a:lnTo>
                <a:lnTo>
                  <a:pt x="1499824" y="935474"/>
                </a:lnTo>
                <a:lnTo>
                  <a:pt x="1508494" y="937164"/>
                </a:lnTo>
                <a:lnTo>
                  <a:pt x="1517140" y="935474"/>
                </a:lnTo>
                <a:lnTo>
                  <a:pt x="1524702" y="930402"/>
                </a:lnTo>
                <a:lnTo>
                  <a:pt x="1529775" y="922843"/>
                </a:lnTo>
                <a:lnTo>
                  <a:pt x="1531465" y="914225"/>
                </a:lnTo>
                <a:lnTo>
                  <a:pt x="1529775" y="905631"/>
                </a:lnTo>
                <a:lnTo>
                  <a:pt x="1524702" y="898144"/>
                </a:lnTo>
                <a:lnTo>
                  <a:pt x="1520257" y="893572"/>
                </a:lnTo>
                <a:lnTo>
                  <a:pt x="1514288" y="891286"/>
                </a:lnTo>
                <a:close/>
              </a:path>
              <a:path w="2910840" h="2943225" extrusionOk="0">
                <a:moveTo>
                  <a:pt x="1620460" y="891286"/>
                </a:moveTo>
                <a:lnTo>
                  <a:pt x="1608776" y="891286"/>
                </a:lnTo>
                <a:lnTo>
                  <a:pt x="1602807" y="893572"/>
                </a:lnTo>
                <a:lnTo>
                  <a:pt x="1598362" y="898144"/>
                </a:lnTo>
                <a:lnTo>
                  <a:pt x="1593290" y="905631"/>
                </a:lnTo>
                <a:lnTo>
                  <a:pt x="1591600" y="914225"/>
                </a:lnTo>
                <a:lnTo>
                  <a:pt x="1593290" y="922843"/>
                </a:lnTo>
                <a:lnTo>
                  <a:pt x="1598362" y="930402"/>
                </a:lnTo>
                <a:lnTo>
                  <a:pt x="1605925" y="935474"/>
                </a:lnTo>
                <a:lnTo>
                  <a:pt x="1614571" y="937164"/>
                </a:lnTo>
                <a:lnTo>
                  <a:pt x="1623241" y="935474"/>
                </a:lnTo>
                <a:lnTo>
                  <a:pt x="1630874" y="930402"/>
                </a:lnTo>
                <a:lnTo>
                  <a:pt x="1635875" y="922843"/>
                </a:lnTo>
                <a:lnTo>
                  <a:pt x="1637542" y="914225"/>
                </a:lnTo>
                <a:lnTo>
                  <a:pt x="1635875" y="905631"/>
                </a:lnTo>
                <a:lnTo>
                  <a:pt x="1630874" y="898144"/>
                </a:lnTo>
                <a:lnTo>
                  <a:pt x="1626302" y="893572"/>
                </a:lnTo>
                <a:lnTo>
                  <a:pt x="1620460" y="891286"/>
                </a:lnTo>
                <a:close/>
              </a:path>
              <a:path w="2910840" h="2943225" extrusionOk="0">
                <a:moveTo>
                  <a:pt x="1726632" y="891286"/>
                </a:moveTo>
                <a:lnTo>
                  <a:pt x="1714821" y="891286"/>
                </a:lnTo>
                <a:lnTo>
                  <a:pt x="1708852" y="893572"/>
                </a:lnTo>
                <a:lnTo>
                  <a:pt x="1704407" y="898144"/>
                </a:lnTo>
                <a:lnTo>
                  <a:pt x="1699407" y="905631"/>
                </a:lnTo>
                <a:lnTo>
                  <a:pt x="1697740" y="914225"/>
                </a:lnTo>
                <a:lnTo>
                  <a:pt x="1699407" y="922843"/>
                </a:lnTo>
                <a:lnTo>
                  <a:pt x="1704407" y="930402"/>
                </a:lnTo>
                <a:lnTo>
                  <a:pt x="1711968" y="935474"/>
                </a:lnTo>
                <a:lnTo>
                  <a:pt x="1720600" y="937164"/>
                </a:lnTo>
                <a:lnTo>
                  <a:pt x="1729232" y="935474"/>
                </a:lnTo>
                <a:lnTo>
                  <a:pt x="1736792" y="930402"/>
                </a:lnTo>
                <a:lnTo>
                  <a:pt x="1741865" y="922843"/>
                </a:lnTo>
                <a:lnTo>
                  <a:pt x="1743555" y="914225"/>
                </a:lnTo>
                <a:lnTo>
                  <a:pt x="1741865" y="905631"/>
                </a:lnTo>
                <a:lnTo>
                  <a:pt x="1736792" y="898144"/>
                </a:lnTo>
                <a:lnTo>
                  <a:pt x="1732347" y="893572"/>
                </a:lnTo>
                <a:lnTo>
                  <a:pt x="1726632" y="891286"/>
                </a:lnTo>
                <a:close/>
              </a:path>
              <a:path w="2910840" h="2943225" extrusionOk="0">
                <a:moveTo>
                  <a:pt x="1832677" y="891286"/>
                </a:moveTo>
                <a:lnTo>
                  <a:pt x="1820866" y="891286"/>
                </a:lnTo>
                <a:lnTo>
                  <a:pt x="1815024" y="893572"/>
                </a:lnTo>
                <a:lnTo>
                  <a:pt x="1810579" y="898144"/>
                </a:lnTo>
                <a:lnTo>
                  <a:pt x="1805507" y="905631"/>
                </a:lnTo>
                <a:lnTo>
                  <a:pt x="1803817" y="914225"/>
                </a:lnTo>
                <a:lnTo>
                  <a:pt x="1805507" y="922843"/>
                </a:lnTo>
                <a:lnTo>
                  <a:pt x="1810579" y="930402"/>
                </a:lnTo>
                <a:lnTo>
                  <a:pt x="1818176" y="935474"/>
                </a:lnTo>
                <a:lnTo>
                  <a:pt x="1826772" y="937164"/>
                </a:lnTo>
                <a:lnTo>
                  <a:pt x="1835368" y="935474"/>
                </a:lnTo>
                <a:lnTo>
                  <a:pt x="1842964" y="930402"/>
                </a:lnTo>
                <a:lnTo>
                  <a:pt x="1848037" y="922843"/>
                </a:lnTo>
                <a:lnTo>
                  <a:pt x="1849727" y="914225"/>
                </a:lnTo>
                <a:lnTo>
                  <a:pt x="1848037" y="905631"/>
                </a:lnTo>
                <a:lnTo>
                  <a:pt x="1842964" y="898144"/>
                </a:lnTo>
                <a:lnTo>
                  <a:pt x="1838519" y="893572"/>
                </a:lnTo>
                <a:lnTo>
                  <a:pt x="1832677" y="891286"/>
                </a:lnTo>
                <a:close/>
              </a:path>
              <a:path w="2910840" h="2943225" extrusionOk="0">
                <a:moveTo>
                  <a:pt x="1938722" y="891286"/>
                </a:moveTo>
                <a:lnTo>
                  <a:pt x="1927038" y="891286"/>
                </a:lnTo>
                <a:lnTo>
                  <a:pt x="1921196" y="893572"/>
                </a:lnTo>
                <a:lnTo>
                  <a:pt x="1916751" y="898144"/>
                </a:lnTo>
                <a:lnTo>
                  <a:pt x="1911679" y="905631"/>
                </a:lnTo>
                <a:lnTo>
                  <a:pt x="1909989" y="914225"/>
                </a:lnTo>
                <a:lnTo>
                  <a:pt x="1911679" y="922843"/>
                </a:lnTo>
                <a:lnTo>
                  <a:pt x="1916751" y="930402"/>
                </a:lnTo>
                <a:lnTo>
                  <a:pt x="1924294" y="935474"/>
                </a:lnTo>
                <a:lnTo>
                  <a:pt x="1932896" y="937164"/>
                </a:lnTo>
                <a:lnTo>
                  <a:pt x="1941522" y="935474"/>
                </a:lnTo>
                <a:lnTo>
                  <a:pt x="1949136" y="930402"/>
                </a:lnTo>
                <a:lnTo>
                  <a:pt x="1954137" y="922843"/>
                </a:lnTo>
                <a:lnTo>
                  <a:pt x="1955804" y="914225"/>
                </a:lnTo>
                <a:lnTo>
                  <a:pt x="1954137" y="905631"/>
                </a:lnTo>
                <a:lnTo>
                  <a:pt x="1949136" y="898144"/>
                </a:lnTo>
                <a:lnTo>
                  <a:pt x="1944691" y="893572"/>
                </a:lnTo>
                <a:lnTo>
                  <a:pt x="1938722" y="891286"/>
                </a:lnTo>
                <a:close/>
              </a:path>
              <a:path w="2910840" h="2943225" extrusionOk="0">
                <a:moveTo>
                  <a:pt x="2044767" y="891286"/>
                </a:moveTo>
                <a:lnTo>
                  <a:pt x="2033083" y="891286"/>
                </a:lnTo>
                <a:lnTo>
                  <a:pt x="2027114" y="893572"/>
                </a:lnTo>
                <a:lnTo>
                  <a:pt x="2022669" y="898144"/>
                </a:lnTo>
                <a:lnTo>
                  <a:pt x="2017669" y="905631"/>
                </a:lnTo>
                <a:lnTo>
                  <a:pt x="2016002" y="914225"/>
                </a:lnTo>
                <a:lnTo>
                  <a:pt x="2017669" y="922843"/>
                </a:lnTo>
                <a:lnTo>
                  <a:pt x="2022669" y="930402"/>
                </a:lnTo>
                <a:lnTo>
                  <a:pt x="2030303" y="935474"/>
                </a:lnTo>
                <a:lnTo>
                  <a:pt x="2038973" y="937164"/>
                </a:lnTo>
                <a:lnTo>
                  <a:pt x="2047619" y="935474"/>
                </a:lnTo>
                <a:lnTo>
                  <a:pt x="2055181" y="930402"/>
                </a:lnTo>
                <a:lnTo>
                  <a:pt x="2060182" y="922843"/>
                </a:lnTo>
                <a:lnTo>
                  <a:pt x="2061849" y="914225"/>
                </a:lnTo>
                <a:lnTo>
                  <a:pt x="2060182" y="905631"/>
                </a:lnTo>
                <a:lnTo>
                  <a:pt x="2055181" y="898144"/>
                </a:lnTo>
                <a:lnTo>
                  <a:pt x="2050736" y="893572"/>
                </a:lnTo>
                <a:lnTo>
                  <a:pt x="2044767" y="891286"/>
                </a:lnTo>
                <a:close/>
              </a:path>
              <a:path w="2910840" h="2943225" extrusionOk="0">
                <a:moveTo>
                  <a:pt x="2150939" y="891286"/>
                </a:moveTo>
                <a:lnTo>
                  <a:pt x="2139128" y="891286"/>
                </a:lnTo>
                <a:lnTo>
                  <a:pt x="2133413" y="893572"/>
                </a:lnTo>
                <a:lnTo>
                  <a:pt x="2128714" y="898144"/>
                </a:lnTo>
                <a:lnTo>
                  <a:pt x="2123714" y="905631"/>
                </a:lnTo>
                <a:lnTo>
                  <a:pt x="2122047" y="914225"/>
                </a:lnTo>
                <a:lnTo>
                  <a:pt x="2123714" y="922843"/>
                </a:lnTo>
                <a:lnTo>
                  <a:pt x="2128714" y="930402"/>
                </a:lnTo>
                <a:lnTo>
                  <a:pt x="2136404" y="935474"/>
                </a:lnTo>
                <a:lnTo>
                  <a:pt x="2145082" y="937164"/>
                </a:lnTo>
                <a:lnTo>
                  <a:pt x="2153735" y="935474"/>
                </a:lnTo>
                <a:lnTo>
                  <a:pt x="2161353" y="930402"/>
                </a:lnTo>
                <a:lnTo>
                  <a:pt x="2166426" y="922843"/>
                </a:lnTo>
                <a:lnTo>
                  <a:pt x="2168116" y="914225"/>
                </a:lnTo>
                <a:lnTo>
                  <a:pt x="2166426" y="905631"/>
                </a:lnTo>
                <a:lnTo>
                  <a:pt x="2161353" y="898144"/>
                </a:lnTo>
                <a:lnTo>
                  <a:pt x="2156908" y="893572"/>
                </a:lnTo>
                <a:lnTo>
                  <a:pt x="2150939" y="891286"/>
                </a:lnTo>
                <a:close/>
              </a:path>
              <a:path w="2910840" h="2943225" extrusionOk="0">
                <a:moveTo>
                  <a:pt x="2257111" y="891286"/>
                </a:moveTo>
                <a:lnTo>
                  <a:pt x="2245427" y="891286"/>
                </a:lnTo>
                <a:lnTo>
                  <a:pt x="2239458" y="893572"/>
                </a:lnTo>
                <a:lnTo>
                  <a:pt x="2235013" y="898144"/>
                </a:lnTo>
                <a:lnTo>
                  <a:pt x="2229941" y="905631"/>
                </a:lnTo>
                <a:lnTo>
                  <a:pt x="2228251" y="914225"/>
                </a:lnTo>
                <a:lnTo>
                  <a:pt x="2229941" y="922843"/>
                </a:lnTo>
                <a:lnTo>
                  <a:pt x="2235013" y="930402"/>
                </a:lnTo>
                <a:lnTo>
                  <a:pt x="2242576" y="935474"/>
                </a:lnTo>
                <a:lnTo>
                  <a:pt x="2251222" y="937164"/>
                </a:lnTo>
                <a:lnTo>
                  <a:pt x="2259892" y="935474"/>
                </a:lnTo>
                <a:lnTo>
                  <a:pt x="2267525" y="930402"/>
                </a:lnTo>
                <a:lnTo>
                  <a:pt x="2272526" y="922843"/>
                </a:lnTo>
                <a:lnTo>
                  <a:pt x="2274193" y="914225"/>
                </a:lnTo>
                <a:lnTo>
                  <a:pt x="2272526" y="905631"/>
                </a:lnTo>
                <a:lnTo>
                  <a:pt x="2267525" y="898144"/>
                </a:lnTo>
                <a:lnTo>
                  <a:pt x="2262953" y="893572"/>
                </a:lnTo>
                <a:lnTo>
                  <a:pt x="2257111" y="891286"/>
                </a:lnTo>
                <a:close/>
              </a:path>
              <a:path w="2910840" h="2943225" extrusionOk="0">
                <a:moveTo>
                  <a:pt x="2363156" y="891286"/>
                </a:moveTo>
                <a:lnTo>
                  <a:pt x="2351472" y="891286"/>
                </a:lnTo>
                <a:lnTo>
                  <a:pt x="2345503" y="893572"/>
                </a:lnTo>
                <a:lnTo>
                  <a:pt x="2341058" y="898144"/>
                </a:lnTo>
                <a:lnTo>
                  <a:pt x="2336058" y="905631"/>
                </a:lnTo>
                <a:lnTo>
                  <a:pt x="2334391" y="914225"/>
                </a:lnTo>
                <a:lnTo>
                  <a:pt x="2336058" y="922843"/>
                </a:lnTo>
                <a:lnTo>
                  <a:pt x="2341058" y="930402"/>
                </a:lnTo>
                <a:lnTo>
                  <a:pt x="2348619" y="935474"/>
                </a:lnTo>
                <a:lnTo>
                  <a:pt x="2357251" y="937164"/>
                </a:lnTo>
                <a:lnTo>
                  <a:pt x="2365883" y="935474"/>
                </a:lnTo>
                <a:lnTo>
                  <a:pt x="2373443" y="930402"/>
                </a:lnTo>
                <a:lnTo>
                  <a:pt x="2378516" y="922843"/>
                </a:lnTo>
                <a:lnTo>
                  <a:pt x="2380206" y="914225"/>
                </a:lnTo>
                <a:lnTo>
                  <a:pt x="2378516" y="905631"/>
                </a:lnTo>
                <a:lnTo>
                  <a:pt x="2373443" y="898144"/>
                </a:lnTo>
                <a:lnTo>
                  <a:pt x="2368998" y="893572"/>
                </a:lnTo>
                <a:lnTo>
                  <a:pt x="2363156" y="891286"/>
                </a:lnTo>
                <a:close/>
              </a:path>
              <a:path w="2910840" h="2943225" extrusionOk="0">
                <a:moveTo>
                  <a:pt x="2469328" y="891286"/>
                </a:moveTo>
                <a:lnTo>
                  <a:pt x="2457517" y="891286"/>
                </a:lnTo>
                <a:lnTo>
                  <a:pt x="2451802" y="893572"/>
                </a:lnTo>
                <a:lnTo>
                  <a:pt x="2447103" y="898144"/>
                </a:lnTo>
                <a:lnTo>
                  <a:pt x="2442103" y="905631"/>
                </a:lnTo>
                <a:lnTo>
                  <a:pt x="2440436" y="914225"/>
                </a:lnTo>
                <a:lnTo>
                  <a:pt x="2442103" y="922843"/>
                </a:lnTo>
                <a:lnTo>
                  <a:pt x="2447103" y="930402"/>
                </a:lnTo>
                <a:lnTo>
                  <a:pt x="2454771" y="935474"/>
                </a:lnTo>
                <a:lnTo>
                  <a:pt x="2463391" y="937164"/>
                </a:lnTo>
                <a:lnTo>
                  <a:pt x="2471964" y="935474"/>
                </a:lnTo>
                <a:lnTo>
                  <a:pt x="2479488" y="930402"/>
                </a:lnTo>
                <a:lnTo>
                  <a:pt x="2484632" y="922843"/>
                </a:lnTo>
                <a:lnTo>
                  <a:pt x="2486346" y="914225"/>
                </a:lnTo>
                <a:lnTo>
                  <a:pt x="2484632" y="905631"/>
                </a:lnTo>
                <a:lnTo>
                  <a:pt x="2479488" y="898144"/>
                </a:lnTo>
                <a:lnTo>
                  <a:pt x="2475043" y="893572"/>
                </a:lnTo>
                <a:lnTo>
                  <a:pt x="2469328" y="891286"/>
                </a:lnTo>
                <a:close/>
              </a:path>
              <a:path w="2910840" h="2943225" extrusionOk="0">
                <a:moveTo>
                  <a:pt x="2575373" y="891286"/>
                </a:moveTo>
                <a:lnTo>
                  <a:pt x="2563689" y="891286"/>
                </a:lnTo>
                <a:lnTo>
                  <a:pt x="2557847" y="893572"/>
                </a:lnTo>
                <a:lnTo>
                  <a:pt x="2553402" y="898144"/>
                </a:lnTo>
                <a:lnTo>
                  <a:pt x="2548330" y="905631"/>
                </a:lnTo>
                <a:lnTo>
                  <a:pt x="2546640" y="914225"/>
                </a:lnTo>
                <a:lnTo>
                  <a:pt x="2548330" y="922843"/>
                </a:lnTo>
                <a:lnTo>
                  <a:pt x="2553402" y="930402"/>
                </a:lnTo>
                <a:lnTo>
                  <a:pt x="2560945" y="935474"/>
                </a:lnTo>
                <a:lnTo>
                  <a:pt x="2569547" y="937164"/>
                </a:lnTo>
                <a:lnTo>
                  <a:pt x="2578173" y="935474"/>
                </a:lnTo>
                <a:lnTo>
                  <a:pt x="2585787" y="930402"/>
                </a:lnTo>
                <a:lnTo>
                  <a:pt x="2590788" y="922843"/>
                </a:lnTo>
                <a:lnTo>
                  <a:pt x="2592455" y="914225"/>
                </a:lnTo>
                <a:lnTo>
                  <a:pt x="2590788" y="905631"/>
                </a:lnTo>
                <a:lnTo>
                  <a:pt x="2585787" y="898144"/>
                </a:lnTo>
                <a:lnTo>
                  <a:pt x="2581342" y="893572"/>
                </a:lnTo>
                <a:lnTo>
                  <a:pt x="2575373" y="891286"/>
                </a:lnTo>
                <a:close/>
              </a:path>
              <a:path w="2910840" h="2943225" extrusionOk="0">
                <a:moveTo>
                  <a:pt x="2681418" y="891286"/>
                </a:moveTo>
                <a:lnTo>
                  <a:pt x="2669734" y="891286"/>
                </a:lnTo>
                <a:lnTo>
                  <a:pt x="2663765" y="893572"/>
                </a:lnTo>
                <a:lnTo>
                  <a:pt x="2659320" y="898144"/>
                </a:lnTo>
                <a:lnTo>
                  <a:pt x="2654320" y="905631"/>
                </a:lnTo>
                <a:lnTo>
                  <a:pt x="2652653" y="914225"/>
                </a:lnTo>
                <a:lnTo>
                  <a:pt x="2654320" y="922843"/>
                </a:lnTo>
                <a:lnTo>
                  <a:pt x="2659320" y="930402"/>
                </a:lnTo>
                <a:lnTo>
                  <a:pt x="2666954" y="935474"/>
                </a:lnTo>
                <a:lnTo>
                  <a:pt x="2675624" y="937164"/>
                </a:lnTo>
                <a:lnTo>
                  <a:pt x="2684270" y="935474"/>
                </a:lnTo>
                <a:lnTo>
                  <a:pt x="2691832" y="930402"/>
                </a:lnTo>
                <a:lnTo>
                  <a:pt x="2696833" y="922843"/>
                </a:lnTo>
                <a:lnTo>
                  <a:pt x="2698500" y="914225"/>
                </a:lnTo>
                <a:lnTo>
                  <a:pt x="2696833" y="905631"/>
                </a:lnTo>
                <a:lnTo>
                  <a:pt x="2691832" y="898144"/>
                </a:lnTo>
                <a:lnTo>
                  <a:pt x="2687387" y="893572"/>
                </a:lnTo>
                <a:lnTo>
                  <a:pt x="2681418" y="891286"/>
                </a:lnTo>
                <a:close/>
              </a:path>
              <a:path w="2910840" h="2943225" extrusionOk="0">
                <a:moveTo>
                  <a:pt x="2787590" y="891286"/>
                </a:moveTo>
                <a:lnTo>
                  <a:pt x="2775779" y="891286"/>
                </a:lnTo>
                <a:lnTo>
                  <a:pt x="2770064" y="893572"/>
                </a:lnTo>
                <a:lnTo>
                  <a:pt x="2765492" y="898144"/>
                </a:lnTo>
                <a:lnTo>
                  <a:pt x="2760420" y="905631"/>
                </a:lnTo>
                <a:lnTo>
                  <a:pt x="2758730" y="914225"/>
                </a:lnTo>
                <a:lnTo>
                  <a:pt x="2760420" y="922843"/>
                </a:lnTo>
                <a:lnTo>
                  <a:pt x="2765492" y="930402"/>
                </a:lnTo>
                <a:lnTo>
                  <a:pt x="2773106" y="935474"/>
                </a:lnTo>
                <a:lnTo>
                  <a:pt x="2781733" y="937164"/>
                </a:lnTo>
                <a:lnTo>
                  <a:pt x="2790335" y="935474"/>
                </a:lnTo>
                <a:lnTo>
                  <a:pt x="2797877" y="930402"/>
                </a:lnTo>
                <a:lnTo>
                  <a:pt x="2803021" y="922843"/>
                </a:lnTo>
                <a:lnTo>
                  <a:pt x="2804735" y="914225"/>
                </a:lnTo>
                <a:lnTo>
                  <a:pt x="2803021" y="905631"/>
                </a:lnTo>
                <a:lnTo>
                  <a:pt x="2797877" y="898144"/>
                </a:lnTo>
                <a:lnTo>
                  <a:pt x="2793432" y="893572"/>
                </a:lnTo>
                <a:lnTo>
                  <a:pt x="2787590" y="891286"/>
                </a:lnTo>
                <a:close/>
              </a:path>
              <a:path w="2910840" h="2943225" extrusionOk="0">
                <a:moveTo>
                  <a:pt x="2893762" y="891286"/>
                </a:moveTo>
                <a:lnTo>
                  <a:pt x="2882078" y="891286"/>
                </a:lnTo>
                <a:lnTo>
                  <a:pt x="2876109" y="893572"/>
                </a:lnTo>
                <a:lnTo>
                  <a:pt x="2871664" y="898144"/>
                </a:lnTo>
                <a:lnTo>
                  <a:pt x="2866592" y="905631"/>
                </a:lnTo>
                <a:lnTo>
                  <a:pt x="2864902" y="914225"/>
                </a:lnTo>
                <a:lnTo>
                  <a:pt x="2866592" y="922843"/>
                </a:lnTo>
                <a:lnTo>
                  <a:pt x="2871664" y="930402"/>
                </a:lnTo>
                <a:lnTo>
                  <a:pt x="2879227" y="935474"/>
                </a:lnTo>
                <a:lnTo>
                  <a:pt x="2887873" y="937164"/>
                </a:lnTo>
                <a:lnTo>
                  <a:pt x="2896543" y="935474"/>
                </a:lnTo>
                <a:lnTo>
                  <a:pt x="2904176" y="930402"/>
                </a:lnTo>
                <a:lnTo>
                  <a:pt x="2909177" y="922843"/>
                </a:lnTo>
                <a:lnTo>
                  <a:pt x="2910844" y="914225"/>
                </a:lnTo>
                <a:lnTo>
                  <a:pt x="2909177" y="905631"/>
                </a:lnTo>
                <a:lnTo>
                  <a:pt x="2904176" y="898144"/>
                </a:lnTo>
                <a:lnTo>
                  <a:pt x="2899604" y="893572"/>
                </a:lnTo>
                <a:lnTo>
                  <a:pt x="2893762" y="891286"/>
                </a:lnTo>
                <a:close/>
              </a:path>
              <a:path w="2910840" h="2943225" extrusionOk="0">
                <a:moveTo>
                  <a:pt x="28815" y="1002665"/>
                </a:moveTo>
                <a:lnTo>
                  <a:pt x="17073" y="1002665"/>
                </a:lnTo>
                <a:lnTo>
                  <a:pt x="11270" y="1004951"/>
                </a:lnTo>
                <a:lnTo>
                  <a:pt x="6680" y="1009523"/>
                </a:lnTo>
                <a:lnTo>
                  <a:pt x="1670" y="1017065"/>
                </a:lnTo>
                <a:lnTo>
                  <a:pt x="0" y="1025667"/>
                </a:lnTo>
                <a:lnTo>
                  <a:pt x="1670" y="1034293"/>
                </a:lnTo>
                <a:lnTo>
                  <a:pt x="6680" y="1041908"/>
                </a:lnTo>
                <a:lnTo>
                  <a:pt x="14306" y="1046980"/>
                </a:lnTo>
                <a:lnTo>
                  <a:pt x="22944" y="1048670"/>
                </a:lnTo>
                <a:lnTo>
                  <a:pt x="31582" y="1046980"/>
                </a:lnTo>
                <a:lnTo>
                  <a:pt x="39208" y="1041908"/>
                </a:lnTo>
                <a:lnTo>
                  <a:pt x="44218" y="1034293"/>
                </a:lnTo>
                <a:lnTo>
                  <a:pt x="45888" y="1025667"/>
                </a:lnTo>
                <a:lnTo>
                  <a:pt x="44218" y="1017065"/>
                </a:lnTo>
                <a:lnTo>
                  <a:pt x="39208" y="1009523"/>
                </a:lnTo>
                <a:lnTo>
                  <a:pt x="34619" y="1004951"/>
                </a:lnTo>
                <a:lnTo>
                  <a:pt x="28815" y="1002665"/>
                </a:lnTo>
                <a:close/>
              </a:path>
              <a:path w="2910840" h="2943225" extrusionOk="0">
                <a:moveTo>
                  <a:pt x="134903" y="1002665"/>
                </a:moveTo>
                <a:lnTo>
                  <a:pt x="123156" y="1002665"/>
                </a:lnTo>
                <a:lnTo>
                  <a:pt x="117352" y="1004951"/>
                </a:lnTo>
                <a:lnTo>
                  <a:pt x="112894" y="1009523"/>
                </a:lnTo>
                <a:lnTo>
                  <a:pt x="107808" y="1017065"/>
                </a:lnTo>
                <a:lnTo>
                  <a:pt x="106112" y="1025667"/>
                </a:lnTo>
                <a:lnTo>
                  <a:pt x="107808" y="1034293"/>
                </a:lnTo>
                <a:lnTo>
                  <a:pt x="112894" y="1041908"/>
                </a:lnTo>
                <a:lnTo>
                  <a:pt x="120446" y="1046980"/>
                </a:lnTo>
                <a:lnTo>
                  <a:pt x="129045" y="1048670"/>
                </a:lnTo>
                <a:lnTo>
                  <a:pt x="137669" y="1046980"/>
                </a:lnTo>
                <a:lnTo>
                  <a:pt x="145292" y="1041908"/>
                </a:lnTo>
                <a:lnTo>
                  <a:pt x="150300" y="1034293"/>
                </a:lnTo>
                <a:lnTo>
                  <a:pt x="151969" y="1025667"/>
                </a:lnTo>
                <a:lnTo>
                  <a:pt x="150300" y="1017065"/>
                </a:lnTo>
                <a:lnTo>
                  <a:pt x="145292" y="1009523"/>
                </a:lnTo>
                <a:lnTo>
                  <a:pt x="140834" y="1004951"/>
                </a:lnTo>
                <a:lnTo>
                  <a:pt x="134903" y="1002665"/>
                </a:lnTo>
                <a:close/>
              </a:path>
              <a:path w="2910840" h="2943225" extrusionOk="0">
                <a:moveTo>
                  <a:pt x="240986" y="1002665"/>
                </a:moveTo>
                <a:lnTo>
                  <a:pt x="229239" y="1002665"/>
                </a:lnTo>
                <a:lnTo>
                  <a:pt x="223308" y="1004951"/>
                </a:lnTo>
                <a:lnTo>
                  <a:pt x="218850" y="1009523"/>
                </a:lnTo>
                <a:lnTo>
                  <a:pt x="213843" y="1017065"/>
                </a:lnTo>
                <a:lnTo>
                  <a:pt x="212173" y="1025667"/>
                </a:lnTo>
                <a:lnTo>
                  <a:pt x="213843" y="1034293"/>
                </a:lnTo>
                <a:lnTo>
                  <a:pt x="218850" y="1041908"/>
                </a:lnTo>
                <a:lnTo>
                  <a:pt x="226495" y="1046980"/>
                </a:lnTo>
                <a:lnTo>
                  <a:pt x="235165" y="1048670"/>
                </a:lnTo>
                <a:lnTo>
                  <a:pt x="243809" y="1046980"/>
                </a:lnTo>
                <a:lnTo>
                  <a:pt x="251375" y="1041908"/>
                </a:lnTo>
                <a:lnTo>
                  <a:pt x="256390" y="1034293"/>
                </a:lnTo>
                <a:lnTo>
                  <a:pt x="258062" y="1025667"/>
                </a:lnTo>
                <a:lnTo>
                  <a:pt x="256390" y="1017065"/>
                </a:lnTo>
                <a:lnTo>
                  <a:pt x="251375" y="1009523"/>
                </a:lnTo>
                <a:lnTo>
                  <a:pt x="246917" y="1004951"/>
                </a:lnTo>
                <a:lnTo>
                  <a:pt x="240986" y="1002665"/>
                </a:lnTo>
                <a:close/>
              </a:path>
              <a:path w="2910840" h="2943225" extrusionOk="0">
                <a:moveTo>
                  <a:pt x="347070" y="1002665"/>
                </a:moveTo>
                <a:lnTo>
                  <a:pt x="335322" y="1002665"/>
                </a:lnTo>
                <a:lnTo>
                  <a:pt x="329518" y="1004951"/>
                </a:lnTo>
                <a:lnTo>
                  <a:pt x="325073" y="1009523"/>
                </a:lnTo>
                <a:lnTo>
                  <a:pt x="319987" y="1017065"/>
                </a:lnTo>
                <a:lnTo>
                  <a:pt x="318291" y="1025667"/>
                </a:lnTo>
                <a:lnTo>
                  <a:pt x="319987" y="1034293"/>
                </a:lnTo>
                <a:lnTo>
                  <a:pt x="325073" y="1041908"/>
                </a:lnTo>
                <a:lnTo>
                  <a:pt x="332637" y="1046980"/>
                </a:lnTo>
                <a:lnTo>
                  <a:pt x="341266" y="1048670"/>
                </a:lnTo>
                <a:lnTo>
                  <a:pt x="349894" y="1046980"/>
                </a:lnTo>
                <a:lnTo>
                  <a:pt x="357458" y="1041908"/>
                </a:lnTo>
                <a:lnTo>
                  <a:pt x="362544" y="1034293"/>
                </a:lnTo>
                <a:lnTo>
                  <a:pt x="364240" y="1025667"/>
                </a:lnTo>
                <a:lnTo>
                  <a:pt x="362544" y="1017065"/>
                </a:lnTo>
                <a:lnTo>
                  <a:pt x="357458" y="1009523"/>
                </a:lnTo>
                <a:lnTo>
                  <a:pt x="353013" y="1004951"/>
                </a:lnTo>
                <a:lnTo>
                  <a:pt x="347070" y="1002665"/>
                </a:lnTo>
                <a:close/>
              </a:path>
              <a:path w="2910840" h="2943225" extrusionOk="0">
                <a:moveTo>
                  <a:pt x="453292" y="1002665"/>
                </a:moveTo>
                <a:lnTo>
                  <a:pt x="441545" y="1002665"/>
                </a:lnTo>
                <a:lnTo>
                  <a:pt x="435601" y="1004951"/>
                </a:lnTo>
                <a:lnTo>
                  <a:pt x="431156" y="1009523"/>
                </a:lnTo>
                <a:lnTo>
                  <a:pt x="426070" y="1017065"/>
                </a:lnTo>
                <a:lnTo>
                  <a:pt x="424374" y="1025667"/>
                </a:lnTo>
                <a:lnTo>
                  <a:pt x="426070" y="1034293"/>
                </a:lnTo>
                <a:lnTo>
                  <a:pt x="431156" y="1041908"/>
                </a:lnTo>
                <a:lnTo>
                  <a:pt x="438720" y="1046980"/>
                </a:lnTo>
                <a:lnTo>
                  <a:pt x="447349" y="1048670"/>
                </a:lnTo>
                <a:lnTo>
                  <a:pt x="455977" y="1046980"/>
                </a:lnTo>
                <a:lnTo>
                  <a:pt x="463541" y="1041908"/>
                </a:lnTo>
                <a:lnTo>
                  <a:pt x="468556" y="1034293"/>
                </a:lnTo>
                <a:lnTo>
                  <a:pt x="470228" y="1025667"/>
                </a:lnTo>
                <a:lnTo>
                  <a:pt x="468556" y="1017065"/>
                </a:lnTo>
                <a:lnTo>
                  <a:pt x="463541" y="1009523"/>
                </a:lnTo>
                <a:lnTo>
                  <a:pt x="459096" y="1004951"/>
                </a:lnTo>
                <a:lnTo>
                  <a:pt x="453292" y="1002665"/>
                </a:lnTo>
                <a:close/>
              </a:path>
              <a:path w="2910840" h="2943225" extrusionOk="0">
                <a:moveTo>
                  <a:pt x="559375" y="1002665"/>
                </a:moveTo>
                <a:lnTo>
                  <a:pt x="547628" y="1002665"/>
                </a:lnTo>
                <a:lnTo>
                  <a:pt x="541697" y="1004951"/>
                </a:lnTo>
                <a:lnTo>
                  <a:pt x="537239" y="1009523"/>
                </a:lnTo>
                <a:lnTo>
                  <a:pt x="532224" y="1017065"/>
                </a:lnTo>
                <a:lnTo>
                  <a:pt x="530553" y="1025667"/>
                </a:lnTo>
                <a:lnTo>
                  <a:pt x="532224" y="1034293"/>
                </a:lnTo>
                <a:lnTo>
                  <a:pt x="537239" y="1041908"/>
                </a:lnTo>
                <a:lnTo>
                  <a:pt x="544862" y="1046980"/>
                </a:lnTo>
                <a:lnTo>
                  <a:pt x="553484" y="1048670"/>
                </a:lnTo>
                <a:lnTo>
                  <a:pt x="562080" y="1046980"/>
                </a:lnTo>
                <a:lnTo>
                  <a:pt x="569624" y="1041908"/>
                </a:lnTo>
                <a:lnTo>
                  <a:pt x="574711" y="1034293"/>
                </a:lnTo>
                <a:lnTo>
                  <a:pt x="576406" y="1025667"/>
                </a:lnTo>
                <a:lnTo>
                  <a:pt x="574711" y="1017065"/>
                </a:lnTo>
                <a:lnTo>
                  <a:pt x="569624" y="1009523"/>
                </a:lnTo>
                <a:lnTo>
                  <a:pt x="565179" y="1004951"/>
                </a:lnTo>
                <a:lnTo>
                  <a:pt x="559375" y="1002665"/>
                </a:lnTo>
                <a:close/>
              </a:path>
              <a:path w="2910840" h="2943225" extrusionOk="0">
                <a:moveTo>
                  <a:pt x="665459" y="1002665"/>
                </a:moveTo>
                <a:lnTo>
                  <a:pt x="653711" y="1002665"/>
                </a:lnTo>
                <a:lnTo>
                  <a:pt x="647907" y="1004951"/>
                </a:lnTo>
                <a:lnTo>
                  <a:pt x="643322" y="1009523"/>
                </a:lnTo>
                <a:lnTo>
                  <a:pt x="638315" y="1017065"/>
                </a:lnTo>
                <a:lnTo>
                  <a:pt x="636645" y="1025667"/>
                </a:lnTo>
                <a:lnTo>
                  <a:pt x="638315" y="1034293"/>
                </a:lnTo>
                <a:lnTo>
                  <a:pt x="643322" y="1041908"/>
                </a:lnTo>
                <a:lnTo>
                  <a:pt x="650948" y="1046980"/>
                </a:lnTo>
                <a:lnTo>
                  <a:pt x="659585" y="1048670"/>
                </a:lnTo>
                <a:lnTo>
                  <a:pt x="668222" y="1046980"/>
                </a:lnTo>
                <a:lnTo>
                  <a:pt x="675847" y="1041908"/>
                </a:lnTo>
                <a:lnTo>
                  <a:pt x="680862" y="1034293"/>
                </a:lnTo>
                <a:lnTo>
                  <a:pt x="682534" y="1025667"/>
                </a:lnTo>
                <a:lnTo>
                  <a:pt x="680862" y="1017065"/>
                </a:lnTo>
                <a:lnTo>
                  <a:pt x="675847" y="1009523"/>
                </a:lnTo>
                <a:lnTo>
                  <a:pt x="671262" y="1004951"/>
                </a:lnTo>
                <a:lnTo>
                  <a:pt x="665459" y="1002665"/>
                </a:lnTo>
                <a:close/>
              </a:path>
              <a:path w="2910840" h="2943225" extrusionOk="0">
                <a:moveTo>
                  <a:pt x="771542" y="1002665"/>
                </a:moveTo>
                <a:lnTo>
                  <a:pt x="759794" y="1002665"/>
                </a:lnTo>
                <a:lnTo>
                  <a:pt x="753990" y="1004951"/>
                </a:lnTo>
                <a:lnTo>
                  <a:pt x="749545" y="1009523"/>
                </a:lnTo>
                <a:lnTo>
                  <a:pt x="744459" y="1017065"/>
                </a:lnTo>
                <a:lnTo>
                  <a:pt x="742763" y="1025667"/>
                </a:lnTo>
                <a:lnTo>
                  <a:pt x="744459" y="1034293"/>
                </a:lnTo>
                <a:lnTo>
                  <a:pt x="749545" y="1041908"/>
                </a:lnTo>
                <a:lnTo>
                  <a:pt x="757090" y="1046980"/>
                </a:lnTo>
                <a:lnTo>
                  <a:pt x="765685" y="1048670"/>
                </a:lnTo>
                <a:lnTo>
                  <a:pt x="774307" y="1046980"/>
                </a:lnTo>
                <a:lnTo>
                  <a:pt x="781930" y="1041908"/>
                </a:lnTo>
                <a:lnTo>
                  <a:pt x="786945" y="1034293"/>
                </a:lnTo>
                <a:lnTo>
                  <a:pt x="788617" y="1025667"/>
                </a:lnTo>
                <a:lnTo>
                  <a:pt x="786945" y="1017065"/>
                </a:lnTo>
                <a:lnTo>
                  <a:pt x="781930" y="1009523"/>
                </a:lnTo>
                <a:lnTo>
                  <a:pt x="777485" y="1004951"/>
                </a:lnTo>
                <a:lnTo>
                  <a:pt x="771542" y="1002665"/>
                </a:lnTo>
                <a:close/>
              </a:path>
              <a:path w="2910840" h="2943225" extrusionOk="0">
                <a:moveTo>
                  <a:pt x="877625" y="1002665"/>
                </a:moveTo>
                <a:lnTo>
                  <a:pt x="865877" y="1002665"/>
                </a:lnTo>
                <a:lnTo>
                  <a:pt x="860073" y="1004951"/>
                </a:lnTo>
                <a:lnTo>
                  <a:pt x="855489" y="1009523"/>
                </a:lnTo>
                <a:lnTo>
                  <a:pt x="850481" y="1017065"/>
                </a:lnTo>
                <a:lnTo>
                  <a:pt x="848812" y="1025667"/>
                </a:lnTo>
                <a:lnTo>
                  <a:pt x="850481" y="1034293"/>
                </a:lnTo>
                <a:lnTo>
                  <a:pt x="855489" y="1041908"/>
                </a:lnTo>
                <a:lnTo>
                  <a:pt x="863133" y="1046980"/>
                </a:lnTo>
                <a:lnTo>
                  <a:pt x="871803" y="1048670"/>
                </a:lnTo>
                <a:lnTo>
                  <a:pt x="880447" y="1046980"/>
                </a:lnTo>
                <a:lnTo>
                  <a:pt x="888013" y="1041908"/>
                </a:lnTo>
                <a:lnTo>
                  <a:pt x="893100" y="1034293"/>
                </a:lnTo>
                <a:lnTo>
                  <a:pt x="894795" y="1025667"/>
                </a:lnTo>
                <a:lnTo>
                  <a:pt x="893100" y="1017065"/>
                </a:lnTo>
                <a:lnTo>
                  <a:pt x="888013" y="1009523"/>
                </a:lnTo>
                <a:lnTo>
                  <a:pt x="883568" y="1004951"/>
                </a:lnTo>
                <a:lnTo>
                  <a:pt x="877625" y="1002665"/>
                </a:lnTo>
                <a:close/>
              </a:path>
              <a:path w="2910840" h="2943225" extrusionOk="0">
                <a:moveTo>
                  <a:pt x="983848" y="1002665"/>
                </a:moveTo>
                <a:lnTo>
                  <a:pt x="972100" y="1002665"/>
                </a:lnTo>
                <a:lnTo>
                  <a:pt x="966169" y="1004951"/>
                </a:lnTo>
                <a:lnTo>
                  <a:pt x="961711" y="1009523"/>
                </a:lnTo>
                <a:lnTo>
                  <a:pt x="956625" y="1017065"/>
                </a:lnTo>
                <a:lnTo>
                  <a:pt x="954930" y="1025667"/>
                </a:lnTo>
                <a:lnTo>
                  <a:pt x="956625" y="1034293"/>
                </a:lnTo>
                <a:lnTo>
                  <a:pt x="961711" y="1041908"/>
                </a:lnTo>
                <a:lnTo>
                  <a:pt x="969275" y="1046980"/>
                </a:lnTo>
                <a:lnTo>
                  <a:pt x="977904" y="1048670"/>
                </a:lnTo>
                <a:lnTo>
                  <a:pt x="986532" y="1046980"/>
                </a:lnTo>
                <a:lnTo>
                  <a:pt x="994096" y="1041908"/>
                </a:lnTo>
                <a:lnTo>
                  <a:pt x="999183" y="1034293"/>
                </a:lnTo>
                <a:lnTo>
                  <a:pt x="1000878" y="1025667"/>
                </a:lnTo>
                <a:lnTo>
                  <a:pt x="999183" y="1017065"/>
                </a:lnTo>
                <a:lnTo>
                  <a:pt x="994096" y="1009523"/>
                </a:lnTo>
                <a:lnTo>
                  <a:pt x="989651" y="1004951"/>
                </a:lnTo>
                <a:lnTo>
                  <a:pt x="983848" y="1002665"/>
                </a:lnTo>
                <a:close/>
              </a:path>
              <a:path w="2910840" h="2943225" extrusionOk="0">
                <a:moveTo>
                  <a:pt x="1089931" y="1002665"/>
                </a:moveTo>
                <a:lnTo>
                  <a:pt x="1078183" y="1002665"/>
                </a:lnTo>
                <a:lnTo>
                  <a:pt x="1072252" y="1004951"/>
                </a:lnTo>
                <a:lnTo>
                  <a:pt x="1067795" y="1009523"/>
                </a:lnTo>
                <a:lnTo>
                  <a:pt x="1062787" y="1017065"/>
                </a:lnTo>
                <a:lnTo>
                  <a:pt x="1061118" y="1025667"/>
                </a:lnTo>
                <a:lnTo>
                  <a:pt x="1062787" y="1034293"/>
                </a:lnTo>
                <a:lnTo>
                  <a:pt x="1067795" y="1041908"/>
                </a:lnTo>
                <a:lnTo>
                  <a:pt x="1075359" y="1046980"/>
                </a:lnTo>
                <a:lnTo>
                  <a:pt x="1083987" y="1048670"/>
                </a:lnTo>
                <a:lnTo>
                  <a:pt x="1092616" y="1046980"/>
                </a:lnTo>
                <a:lnTo>
                  <a:pt x="1100180" y="1041908"/>
                </a:lnTo>
                <a:lnTo>
                  <a:pt x="1105194" y="1034293"/>
                </a:lnTo>
                <a:lnTo>
                  <a:pt x="1106866" y="1025667"/>
                </a:lnTo>
                <a:lnTo>
                  <a:pt x="1105194" y="1017065"/>
                </a:lnTo>
                <a:lnTo>
                  <a:pt x="1100180" y="1009523"/>
                </a:lnTo>
                <a:lnTo>
                  <a:pt x="1095735" y="1004951"/>
                </a:lnTo>
                <a:lnTo>
                  <a:pt x="1089931" y="1002665"/>
                </a:lnTo>
                <a:close/>
              </a:path>
              <a:path w="2910840" h="2943225" extrusionOk="0">
                <a:moveTo>
                  <a:pt x="1196014" y="1002665"/>
                </a:moveTo>
                <a:lnTo>
                  <a:pt x="1184266" y="1002665"/>
                </a:lnTo>
                <a:lnTo>
                  <a:pt x="1178335" y="1004951"/>
                </a:lnTo>
                <a:lnTo>
                  <a:pt x="1173878" y="1009523"/>
                </a:lnTo>
                <a:lnTo>
                  <a:pt x="1168870" y="1017065"/>
                </a:lnTo>
                <a:lnTo>
                  <a:pt x="1167201" y="1025667"/>
                </a:lnTo>
                <a:lnTo>
                  <a:pt x="1168870" y="1034293"/>
                </a:lnTo>
                <a:lnTo>
                  <a:pt x="1173878" y="1041908"/>
                </a:lnTo>
                <a:lnTo>
                  <a:pt x="1181501" y="1046980"/>
                </a:lnTo>
                <a:lnTo>
                  <a:pt x="1190124" y="1048670"/>
                </a:lnTo>
                <a:lnTo>
                  <a:pt x="1198724" y="1046980"/>
                </a:lnTo>
                <a:lnTo>
                  <a:pt x="1206275" y="1041908"/>
                </a:lnTo>
                <a:lnTo>
                  <a:pt x="1211362" y="1034293"/>
                </a:lnTo>
                <a:lnTo>
                  <a:pt x="1213057" y="1025667"/>
                </a:lnTo>
                <a:lnTo>
                  <a:pt x="1211362" y="1017065"/>
                </a:lnTo>
                <a:lnTo>
                  <a:pt x="1206275" y="1009523"/>
                </a:lnTo>
                <a:lnTo>
                  <a:pt x="1201818" y="1004951"/>
                </a:lnTo>
                <a:lnTo>
                  <a:pt x="1196014" y="1002665"/>
                </a:lnTo>
                <a:close/>
              </a:path>
              <a:path w="2910840" h="2943225" extrusionOk="0">
                <a:moveTo>
                  <a:pt x="1302071" y="1002665"/>
                </a:moveTo>
                <a:lnTo>
                  <a:pt x="1290387" y="1002665"/>
                </a:lnTo>
                <a:lnTo>
                  <a:pt x="1284545" y="1004951"/>
                </a:lnTo>
                <a:lnTo>
                  <a:pt x="1279973" y="1009523"/>
                </a:lnTo>
                <a:lnTo>
                  <a:pt x="1274973" y="1017065"/>
                </a:lnTo>
                <a:lnTo>
                  <a:pt x="1273306" y="1025667"/>
                </a:lnTo>
                <a:lnTo>
                  <a:pt x="1274973" y="1034293"/>
                </a:lnTo>
                <a:lnTo>
                  <a:pt x="1279973" y="1041908"/>
                </a:lnTo>
                <a:lnTo>
                  <a:pt x="1287589" y="1046980"/>
                </a:lnTo>
                <a:lnTo>
                  <a:pt x="1296229" y="1048670"/>
                </a:lnTo>
                <a:lnTo>
                  <a:pt x="1304869" y="1046980"/>
                </a:lnTo>
                <a:lnTo>
                  <a:pt x="1312485" y="1041908"/>
                </a:lnTo>
                <a:lnTo>
                  <a:pt x="1317486" y="1034293"/>
                </a:lnTo>
                <a:lnTo>
                  <a:pt x="1319153" y="1025667"/>
                </a:lnTo>
                <a:lnTo>
                  <a:pt x="1317486" y="1017065"/>
                </a:lnTo>
                <a:lnTo>
                  <a:pt x="1312485" y="1009523"/>
                </a:lnTo>
                <a:lnTo>
                  <a:pt x="1307913" y="1004951"/>
                </a:lnTo>
                <a:lnTo>
                  <a:pt x="1302071" y="1002665"/>
                </a:lnTo>
                <a:close/>
              </a:path>
              <a:path w="2910840" h="2943225" extrusionOk="0">
                <a:moveTo>
                  <a:pt x="1408243" y="1002665"/>
                </a:moveTo>
                <a:lnTo>
                  <a:pt x="1396432" y="1002665"/>
                </a:lnTo>
                <a:lnTo>
                  <a:pt x="1390590" y="1004951"/>
                </a:lnTo>
                <a:lnTo>
                  <a:pt x="1386145" y="1009523"/>
                </a:lnTo>
                <a:lnTo>
                  <a:pt x="1381073" y="1017065"/>
                </a:lnTo>
                <a:lnTo>
                  <a:pt x="1379383" y="1025667"/>
                </a:lnTo>
                <a:lnTo>
                  <a:pt x="1381073" y="1034293"/>
                </a:lnTo>
                <a:lnTo>
                  <a:pt x="1386145" y="1041908"/>
                </a:lnTo>
                <a:lnTo>
                  <a:pt x="1393706" y="1046980"/>
                </a:lnTo>
                <a:lnTo>
                  <a:pt x="1402338" y="1048670"/>
                </a:lnTo>
                <a:lnTo>
                  <a:pt x="1410970" y="1046980"/>
                </a:lnTo>
                <a:lnTo>
                  <a:pt x="1418530" y="1041908"/>
                </a:lnTo>
                <a:lnTo>
                  <a:pt x="1423531" y="1034293"/>
                </a:lnTo>
                <a:lnTo>
                  <a:pt x="1425198" y="1025667"/>
                </a:lnTo>
                <a:lnTo>
                  <a:pt x="1423531" y="1017065"/>
                </a:lnTo>
                <a:lnTo>
                  <a:pt x="1418530" y="1009523"/>
                </a:lnTo>
                <a:lnTo>
                  <a:pt x="1414085" y="1004951"/>
                </a:lnTo>
                <a:lnTo>
                  <a:pt x="1408243" y="1002665"/>
                </a:lnTo>
                <a:close/>
              </a:path>
              <a:path w="2910840" h="2943225" extrusionOk="0">
                <a:moveTo>
                  <a:pt x="1514288" y="1002665"/>
                </a:moveTo>
                <a:lnTo>
                  <a:pt x="1502477" y="1002665"/>
                </a:lnTo>
                <a:lnTo>
                  <a:pt x="1496762" y="1004951"/>
                </a:lnTo>
                <a:lnTo>
                  <a:pt x="1492190" y="1009523"/>
                </a:lnTo>
                <a:lnTo>
                  <a:pt x="1487118" y="1017065"/>
                </a:lnTo>
                <a:lnTo>
                  <a:pt x="1485428" y="1025667"/>
                </a:lnTo>
                <a:lnTo>
                  <a:pt x="1487118" y="1034293"/>
                </a:lnTo>
                <a:lnTo>
                  <a:pt x="1492190" y="1041908"/>
                </a:lnTo>
                <a:lnTo>
                  <a:pt x="1499824" y="1046980"/>
                </a:lnTo>
                <a:lnTo>
                  <a:pt x="1508494" y="1048670"/>
                </a:lnTo>
                <a:lnTo>
                  <a:pt x="1517140" y="1046980"/>
                </a:lnTo>
                <a:lnTo>
                  <a:pt x="1524702" y="1041908"/>
                </a:lnTo>
                <a:lnTo>
                  <a:pt x="1529775" y="1034293"/>
                </a:lnTo>
                <a:lnTo>
                  <a:pt x="1531465" y="1025667"/>
                </a:lnTo>
                <a:lnTo>
                  <a:pt x="1529775" y="1017065"/>
                </a:lnTo>
                <a:lnTo>
                  <a:pt x="1524702" y="1009523"/>
                </a:lnTo>
                <a:lnTo>
                  <a:pt x="1520257" y="1004951"/>
                </a:lnTo>
                <a:lnTo>
                  <a:pt x="1514288" y="1002665"/>
                </a:lnTo>
                <a:close/>
              </a:path>
              <a:path w="2910840" h="2943225" extrusionOk="0">
                <a:moveTo>
                  <a:pt x="1620460" y="1002665"/>
                </a:moveTo>
                <a:lnTo>
                  <a:pt x="1608776" y="1002665"/>
                </a:lnTo>
                <a:lnTo>
                  <a:pt x="1602807" y="1004951"/>
                </a:lnTo>
                <a:lnTo>
                  <a:pt x="1598362" y="1009523"/>
                </a:lnTo>
                <a:lnTo>
                  <a:pt x="1593290" y="1017065"/>
                </a:lnTo>
                <a:lnTo>
                  <a:pt x="1591600" y="1025667"/>
                </a:lnTo>
                <a:lnTo>
                  <a:pt x="1593290" y="1034293"/>
                </a:lnTo>
                <a:lnTo>
                  <a:pt x="1598362" y="1041908"/>
                </a:lnTo>
                <a:lnTo>
                  <a:pt x="1605925" y="1046980"/>
                </a:lnTo>
                <a:lnTo>
                  <a:pt x="1614571" y="1048670"/>
                </a:lnTo>
                <a:lnTo>
                  <a:pt x="1623241" y="1046980"/>
                </a:lnTo>
                <a:lnTo>
                  <a:pt x="1630874" y="1041908"/>
                </a:lnTo>
                <a:lnTo>
                  <a:pt x="1635875" y="1034293"/>
                </a:lnTo>
                <a:lnTo>
                  <a:pt x="1637542" y="1025667"/>
                </a:lnTo>
                <a:lnTo>
                  <a:pt x="1635875" y="1017065"/>
                </a:lnTo>
                <a:lnTo>
                  <a:pt x="1630874" y="1009523"/>
                </a:lnTo>
                <a:lnTo>
                  <a:pt x="1626302" y="1004951"/>
                </a:lnTo>
                <a:lnTo>
                  <a:pt x="1620460" y="1002665"/>
                </a:lnTo>
                <a:close/>
              </a:path>
              <a:path w="2910840" h="2943225" extrusionOk="0">
                <a:moveTo>
                  <a:pt x="1726632" y="1002665"/>
                </a:moveTo>
                <a:lnTo>
                  <a:pt x="1714821" y="1002665"/>
                </a:lnTo>
                <a:lnTo>
                  <a:pt x="1708852" y="1004951"/>
                </a:lnTo>
                <a:lnTo>
                  <a:pt x="1704407" y="1009523"/>
                </a:lnTo>
                <a:lnTo>
                  <a:pt x="1699407" y="1017065"/>
                </a:lnTo>
                <a:lnTo>
                  <a:pt x="1697740" y="1025667"/>
                </a:lnTo>
                <a:lnTo>
                  <a:pt x="1699407" y="1034293"/>
                </a:lnTo>
                <a:lnTo>
                  <a:pt x="1704407" y="1041908"/>
                </a:lnTo>
                <a:lnTo>
                  <a:pt x="1711968" y="1046980"/>
                </a:lnTo>
                <a:lnTo>
                  <a:pt x="1720600" y="1048670"/>
                </a:lnTo>
                <a:lnTo>
                  <a:pt x="1729232" y="1046980"/>
                </a:lnTo>
                <a:lnTo>
                  <a:pt x="1736792" y="1041908"/>
                </a:lnTo>
                <a:lnTo>
                  <a:pt x="1741865" y="1034293"/>
                </a:lnTo>
                <a:lnTo>
                  <a:pt x="1743555" y="1025667"/>
                </a:lnTo>
                <a:lnTo>
                  <a:pt x="1741865" y="1017065"/>
                </a:lnTo>
                <a:lnTo>
                  <a:pt x="1736792" y="1009523"/>
                </a:lnTo>
                <a:lnTo>
                  <a:pt x="1732347" y="1004951"/>
                </a:lnTo>
                <a:lnTo>
                  <a:pt x="1726632" y="1002665"/>
                </a:lnTo>
                <a:close/>
              </a:path>
              <a:path w="2910840" h="2943225" extrusionOk="0">
                <a:moveTo>
                  <a:pt x="1832677" y="1002665"/>
                </a:moveTo>
                <a:lnTo>
                  <a:pt x="1820866" y="1002665"/>
                </a:lnTo>
                <a:lnTo>
                  <a:pt x="1815024" y="1004951"/>
                </a:lnTo>
                <a:lnTo>
                  <a:pt x="1810579" y="1009523"/>
                </a:lnTo>
                <a:lnTo>
                  <a:pt x="1805507" y="1017065"/>
                </a:lnTo>
                <a:lnTo>
                  <a:pt x="1803817" y="1025667"/>
                </a:lnTo>
                <a:lnTo>
                  <a:pt x="1805507" y="1034293"/>
                </a:lnTo>
                <a:lnTo>
                  <a:pt x="1810579" y="1041908"/>
                </a:lnTo>
                <a:lnTo>
                  <a:pt x="1818176" y="1046980"/>
                </a:lnTo>
                <a:lnTo>
                  <a:pt x="1826772" y="1048670"/>
                </a:lnTo>
                <a:lnTo>
                  <a:pt x="1835368" y="1046980"/>
                </a:lnTo>
                <a:lnTo>
                  <a:pt x="1842964" y="1041908"/>
                </a:lnTo>
                <a:lnTo>
                  <a:pt x="1848037" y="1034293"/>
                </a:lnTo>
                <a:lnTo>
                  <a:pt x="1849727" y="1025667"/>
                </a:lnTo>
                <a:lnTo>
                  <a:pt x="1848037" y="1017065"/>
                </a:lnTo>
                <a:lnTo>
                  <a:pt x="1842964" y="1009523"/>
                </a:lnTo>
                <a:lnTo>
                  <a:pt x="1838519" y="1004951"/>
                </a:lnTo>
                <a:lnTo>
                  <a:pt x="1832677" y="1002665"/>
                </a:lnTo>
                <a:close/>
              </a:path>
              <a:path w="2910840" h="2943225" extrusionOk="0">
                <a:moveTo>
                  <a:pt x="1938722" y="1002665"/>
                </a:moveTo>
                <a:lnTo>
                  <a:pt x="1927038" y="1002665"/>
                </a:lnTo>
                <a:lnTo>
                  <a:pt x="1921196" y="1004951"/>
                </a:lnTo>
                <a:lnTo>
                  <a:pt x="1916751" y="1009523"/>
                </a:lnTo>
                <a:lnTo>
                  <a:pt x="1911679" y="1017065"/>
                </a:lnTo>
                <a:lnTo>
                  <a:pt x="1909989" y="1025667"/>
                </a:lnTo>
                <a:lnTo>
                  <a:pt x="1911679" y="1034293"/>
                </a:lnTo>
                <a:lnTo>
                  <a:pt x="1916751" y="1041908"/>
                </a:lnTo>
                <a:lnTo>
                  <a:pt x="1924294" y="1046980"/>
                </a:lnTo>
                <a:lnTo>
                  <a:pt x="1932896" y="1048670"/>
                </a:lnTo>
                <a:lnTo>
                  <a:pt x="1941522" y="1046980"/>
                </a:lnTo>
                <a:lnTo>
                  <a:pt x="1949136" y="1041908"/>
                </a:lnTo>
                <a:lnTo>
                  <a:pt x="1954137" y="1034293"/>
                </a:lnTo>
                <a:lnTo>
                  <a:pt x="1955804" y="1025667"/>
                </a:lnTo>
                <a:lnTo>
                  <a:pt x="1954137" y="1017065"/>
                </a:lnTo>
                <a:lnTo>
                  <a:pt x="1949136" y="1009523"/>
                </a:lnTo>
                <a:lnTo>
                  <a:pt x="1944691" y="1004951"/>
                </a:lnTo>
                <a:lnTo>
                  <a:pt x="1938722" y="1002665"/>
                </a:lnTo>
                <a:close/>
              </a:path>
              <a:path w="2910840" h="2943225" extrusionOk="0">
                <a:moveTo>
                  <a:pt x="2044767" y="1002665"/>
                </a:moveTo>
                <a:lnTo>
                  <a:pt x="2033083" y="1002665"/>
                </a:lnTo>
                <a:lnTo>
                  <a:pt x="2027114" y="1004951"/>
                </a:lnTo>
                <a:lnTo>
                  <a:pt x="2022669" y="1009523"/>
                </a:lnTo>
                <a:lnTo>
                  <a:pt x="2017669" y="1017065"/>
                </a:lnTo>
                <a:lnTo>
                  <a:pt x="2016002" y="1025667"/>
                </a:lnTo>
                <a:lnTo>
                  <a:pt x="2017669" y="1034293"/>
                </a:lnTo>
                <a:lnTo>
                  <a:pt x="2022669" y="1041908"/>
                </a:lnTo>
                <a:lnTo>
                  <a:pt x="2030303" y="1046980"/>
                </a:lnTo>
                <a:lnTo>
                  <a:pt x="2038973" y="1048670"/>
                </a:lnTo>
                <a:lnTo>
                  <a:pt x="2047619" y="1046980"/>
                </a:lnTo>
                <a:lnTo>
                  <a:pt x="2055181" y="1041908"/>
                </a:lnTo>
                <a:lnTo>
                  <a:pt x="2060182" y="1034293"/>
                </a:lnTo>
                <a:lnTo>
                  <a:pt x="2061849" y="1025667"/>
                </a:lnTo>
                <a:lnTo>
                  <a:pt x="2060182" y="1017065"/>
                </a:lnTo>
                <a:lnTo>
                  <a:pt x="2055181" y="1009523"/>
                </a:lnTo>
                <a:lnTo>
                  <a:pt x="2050736" y="1004951"/>
                </a:lnTo>
                <a:lnTo>
                  <a:pt x="2044767" y="1002665"/>
                </a:lnTo>
                <a:close/>
              </a:path>
              <a:path w="2910840" h="2943225" extrusionOk="0">
                <a:moveTo>
                  <a:pt x="2150939" y="1002665"/>
                </a:moveTo>
                <a:lnTo>
                  <a:pt x="2139128" y="1002665"/>
                </a:lnTo>
                <a:lnTo>
                  <a:pt x="2133413" y="1004951"/>
                </a:lnTo>
                <a:lnTo>
                  <a:pt x="2128714" y="1009523"/>
                </a:lnTo>
                <a:lnTo>
                  <a:pt x="2123714" y="1017065"/>
                </a:lnTo>
                <a:lnTo>
                  <a:pt x="2122047" y="1025667"/>
                </a:lnTo>
                <a:lnTo>
                  <a:pt x="2123714" y="1034293"/>
                </a:lnTo>
                <a:lnTo>
                  <a:pt x="2128714" y="1041908"/>
                </a:lnTo>
                <a:lnTo>
                  <a:pt x="2136404" y="1046980"/>
                </a:lnTo>
                <a:lnTo>
                  <a:pt x="2145082" y="1048670"/>
                </a:lnTo>
                <a:lnTo>
                  <a:pt x="2153735" y="1046980"/>
                </a:lnTo>
                <a:lnTo>
                  <a:pt x="2161353" y="1041908"/>
                </a:lnTo>
                <a:lnTo>
                  <a:pt x="2166426" y="1034293"/>
                </a:lnTo>
                <a:lnTo>
                  <a:pt x="2168116" y="1025667"/>
                </a:lnTo>
                <a:lnTo>
                  <a:pt x="2166426" y="1017065"/>
                </a:lnTo>
                <a:lnTo>
                  <a:pt x="2161353" y="1009523"/>
                </a:lnTo>
                <a:lnTo>
                  <a:pt x="2156908" y="1004951"/>
                </a:lnTo>
                <a:lnTo>
                  <a:pt x="2150939" y="1002665"/>
                </a:lnTo>
                <a:close/>
              </a:path>
              <a:path w="2910840" h="2943225" extrusionOk="0">
                <a:moveTo>
                  <a:pt x="2257111" y="1002665"/>
                </a:moveTo>
                <a:lnTo>
                  <a:pt x="2245427" y="1002665"/>
                </a:lnTo>
                <a:lnTo>
                  <a:pt x="2239458" y="1004951"/>
                </a:lnTo>
                <a:lnTo>
                  <a:pt x="2235013" y="1009523"/>
                </a:lnTo>
                <a:lnTo>
                  <a:pt x="2229941" y="1017065"/>
                </a:lnTo>
                <a:lnTo>
                  <a:pt x="2228251" y="1025667"/>
                </a:lnTo>
                <a:lnTo>
                  <a:pt x="2229941" y="1034293"/>
                </a:lnTo>
                <a:lnTo>
                  <a:pt x="2235013" y="1041908"/>
                </a:lnTo>
                <a:lnTo>
                  <a:pt x="2242576" y="1046980"/>
                </a:lnTo>
                <a:lnTo>
                  <a:pt x="2251222" y="1048670"/>
                </a:lnTo>
                <a:lnTo>
                  <a:pt x="2259892" y="1046980"/>
                </a:lnTo>
                <a:lnTo>
                  <a:pt x="2267525" y="1041908"/>
                </a:lnTo>
                <a:lnTo>
                  <a:pt x="2272526" y="1034293"/>
                </a:lnTo>
                <a:lnTo>
                  <a:pt x="2274193" y="1025667"/>
                </a:lnTo>
                <a:lnTo>
                  <a:pt x="2272526" y="1017065"/>
                </a:lnTo>
                <a:lnTo>
                  <a:pt x="2267525" y="1009523"/>
                </a:lnTo>
                <a:lnTo>
                  <a:pt x="2262953" y="1004951"/>
                </a:lnTo>
                <a:lnTo>
                  <a:pt x="2257111" y="1002665"/>
                </a:lnTo>
                <a:close/>
              </a:path>
              <a:path w="2910840" h="2943225" extrusionOk="0">
                <a:moveTo>
                  <a:pt x="2363156" y="1002665"/>
                </a:moveTo>
                <a:lnTo>
                  <a:pt x="2351472" y="1002665"/>
                </a:lnTo>
                <a:lnTo>
                  <a:pt x="2345503" y="1004951"/>
                </a:lnTo>
                <a:lnTo>
                  <a:pt x="2341058" y="1009523"/>
                </a:lnTo>
                <a:lnTo>
                  <a:pt x="2336058" y="1017065"/>
                </a:lnTo>
                <a:lnTo>
                  <a:pt x="2334391" y="1025667"/>
                </a:lnTo>
                <a:lnTo>
                  <a:pt x="2336058" y="1034293"/>
                </a:lnTo>
                <a:lnTo>
                  <a:pt x="2341058" y="1041908"/>
                </a:lnTo>
                <a:lnTo>
                  <a:pt x="2348619" y="1046980"/>
                </a:lnTo>
                <a:lnTo>
                  <a:pt x="2357251" y="1048670"/>
                </a:lnTo>
                <a:lnTo>
                  <a:pt x="2365883" y="1046980"/>
                </a:lnTo>
                <a:lnTo>
                  <a:pt x="2373443" y="1041908"/>
                </a:lnTo>
                <a:lnTo>
                  <a:pt x="2378516" y="1034293"/>
                </a:lnTo>
                <a:lnTo>
                  <a:pt x="2380206" y="1025667"/>
                </a:lnTo>
                <a:lnTo>
                  <a:pt x="2378516" y="1017065"/>
                </a:lnTo>
                <a:lnTo>
                  <a:pt x="2373443" y="1009523"/>
                </a:lnTo>
                <a:lnTo>
                  <a:pt x="2368998" y="1004951"/>
                </a:lnTo>
                <a:lnTo>
                  <a:pt x="2363156" y="1002665"/>
                </a:lnTo>
                <a:close/>
              </a:path>
              <a:path w="2910840" h="2943225" extrusionOk="0">
                <a:moveTo>
                  <a:pt x="2469328" y="1002665"/>
                </a:moveTo>
                <a:lnTo>
                  <a:pt x="2457517" y="1002665"/>
                </a:lnTo>
                <a:lnTo>
                  <a:pt x="2451802" y="1004951"/>
                </a:lnTo>
                <a:lnTo>
                  <a:pt x="2447103" y="1009523"/>
                </a:lnTo>
                <a:lnTo>
                  <a:pt x="2442103" y="1017065"/>
                </a:lnTo>
                <a:lnTo>
                  <a:pt x="2440436" y="1025667"/>
                </a:lnTo>
                <a:lnTo>
                  <a:pt x="2442103" y="1034293"/>
                </a:lnTo>
                <a:lnTo>
                  <a:pt x="2447103" y="1041908"/>
                </a:lnTo>
                <a:lnTo>
                  <a:pt x="2454771" y="1046980"/>
                </a:lnTo>
                <a:lnTo>
                  <a:pt x="2463391" y="1048670"/>
                </a:lnTo>
                <a:lnTo>
                  <a:pt x="2471964" y="1046980"/>
                </a:lnTo>
                <a:lnTo>
                  <a:pt x="2479488" y="1041908"/>
                </a:lnTo>
                <a:lnTo>
                  <a:pt x="2484632" y="1034293"/>
                </a:lnTo>
                <a:lnTo>
                  <a:pt x="2486346" y="1025667"/>
                </a:lnTo>
                <a:lnTo>
                  <a:pt x="2484632" y="1017065"/>
                </a:lnTo>
                <a:lnTo>
                  <a:pt x="2479488" y="1009523"/>
                </a:lnTo>
                <a:lnTo>
                  <a:pt x="2475043" y="1004951"/>
                </a:lnTo>
                <a:lnTo>
                  <a:pt x="2469328" y="1002665"/>
                </a:lnTo>
                <a:close/>
              </a:path>
              <a:path w="2910840" h="2943225" extrusionOk="0">
                <a:moveTo>
                  <a:pt x="2575373" y="1002665"/>
                </a:moveTo>
                <a:lnTo>
                  <a:pt x="2563689" y="1002665"/>
                </a:lnTo>
                <a:lnTo>
                  <a:pt x="2557847" y="1004951"/>
                </a:lnTo>
                <a:lnTo>
                  <a:pt x="2553402" y="1009523"/>
                </a:lnTo>
                <a:lnTo>
                  <a:pt x="2548330" y="1017065"/>
                </a:lnTo>
                <a:lnTo>
                  <a:pt x="2546640" y="1025667"/>
                </a:lnTo>
                <a:lnTo>
                  <a:pt x="2548330" y="1034293"/>
                </a:lnTo>
                <a:lnTo>
                  <a:pt x="2553402" y="1041908"/>
                </a:lnTo>
                <a:lnTo>
                  <a:pt x="2560945" y="1046980"/>
                </a:lnTo>
                <a:lnTo>
                  <a:pt x="2569547" y="1048670"/>
                </a:lnTo>
                <a:lnTo>
                  <a:pt x="2578173" y="1046980"/>
                </a:lnTo>
                <a:lnTo>
                  <a:pt x="2585787" y="1041908"/>
                </a:lnTo>
                <a:lnTo>
                  <a:pt x="2590788" y="1034293"/>
                </a:lnTo>
                <a:lnTo>
                  <a:pt x="2592455" y="1025667"/>
                </a:lnTo>
                <a:lnTo>
                  <a:pt x="2590788" y="1017065"/>
                </a:lnTo>
                <a:lnTo>
                  <a:pt x="2585787" y="1009523"/>
                </a:lnTo>
                <a:lnTo>
                  <a:pt x="2581342" y="1004951"/>
                </a:lnTo>
                <a:lnTo>
                  <a:pt x="2575373" y="1002665"/>
                </a:lnTo>
                <a:close/>
              </a:path>
              <a:path w="2910840" h="2943225" extrusionOk="0">
                <a:moveTo>
                  <a:pt x="2681418" y="1002665"/>
                </a:moveTo>
                <a:lnTo>
                  <a:pt x="2669734" y="1002665"/>
                </a:lnTo>
                <a:lnTo>
                  <a:pt x="2663765" y="1004951"/>
                </a:lnTo>
                <a:lnTo>
                  <a:pt x="2659320" y="1009523"/>
                </a:lnTo>
                <a:lnTo>
                  <a:pt x="2654320" y="1017065"/>
                </a:lnTo>
                <a:lnTo>
                  <a:pt x="2652653" y="1025667"/>
                </a:lnTo>
                <a:lnTo>
                  <a:pt x="2654320" y="1034293"/>
                </a:lnTo>
                <a:lnTo>
                  <a:pt x="2659320" y="1041908"/>
                </a:lnTo>
                <a:lnTo>
                  <a:pt x="2666954" y="1046980"/>
                </a:lnTo>
                <a:lnTo>
                  <a:pt x="2675624" y="1048670"/>
                </a:lnTo>
                <a:lnTo>
                  <a:pt x="2684270" y="1046980"/>
                </a:lnTo>
                <a:lnTo>
                  <a:pt x="2691832" y="1041908"/>
                </a:lnTo>
                <a:lnTo>
                  <a:pt x="2696833" y="1034293"/>
                </a:lnTo>
                <a:lnTo>
                  <a:pt x="2698500" y="1025667"/>
                </a:lnTo>
                <a:lnTo>
                  <a:pt x="2696833" y="1017065"/>
                </a:lnTo>
                <a:lnTo>
                  <a:pt x="2691832" y="1009523"/>
                </a:lnTo>
                <a:lnTo>
                  <a:pt x="2687387" y="1004951"/>
                </a:lnTo>
                <a:lnTo>
                  <a:pt x="2681418" y="1002665"/>
                </a:lnTo>
                <a:close/>
              </a:path>
              <a:path w="2910840" h="2943225" extrusionOk="0">
                <a:moveTo>
                  <a:pt x="2787590" y="1002665"/>
                </a:moveTo>
                <a:lnTo>
                  <a:pt x="2775779" y="1002665"/>
                </a:lnTo>
                <a:lnTo>
                  <a:pt x="2770064" y="1004951"/>
                </a:lnTo>
                <a:lnTo>
                  <a:pt x="2765492" y="1009523"/>
                </a:lnTo>
                <a:lnTo>
                  <a:pt x="2760420" y="1017065"/>
                </a:lnTo>
                <a:lnTo>
                  <a:pt x="2758730" y="1025667"/>
                </a:lnTo>
                <a:lnTo>
                  <a:pt x="2760420" y="1034293"/>
                </a:lnTo>
                <a:lnTo>
                  <a:pt x="2765492" y="1041908"/>
                </a:lnTo>
                <a:lnTo>
                  <a:pt x="2773106" y="1046980"/>
                </a:lnTo>
                <a:lnTo>
                  <a:pt x="2781733" y="1048670"/>
                </a:lnTo>
                <a:lnTo>
                  <a:pt x="2790335" y="1046980"/>
                </a:lnTo>
                <a:lnTo>
                  <a:pt x="2797877" y="1041908"/>
                </a:lnTo>
                <a:lnTo>
                  <a:pt x="2803021" y="1034293"/>
                </a:lnTo>
                <a:lnTo>
                  <a:pt x="2804735" y="1025667"/>
                </a:lnTo>
                <a:lnTo>
                  <a:pt x="2803021" y="1017065"/>
                </a:lnTo>
                <a:lnTo>
                  <a:pt x="2797877" y="1009523"/>
                </a:lnTo>
                <a:lnTo>
                  <a:pt x="2793432" y="1004951"/>
                </a:lnTo>
                <a:lnTo>
                  <a:pt x="2787590" y="1002665"/>
                </a:lnTo>
                <a:close/>
              </a:path>
              <a:path w="2910840" h="2943225" extrusionOk="0">
                <a:moveTo>
                  <a:pt x="2893762" y="1002665"/>
                </a:moveTo>
                <a:lnTo>
                  <a:pt x="2882078" y="1002665"/>
                </a:lnTo>
                <a:lnTo>
                  <a:pt x="2876109" y="1004951"/>
                </a:lnTo>
                <a:lnTo>
                  <a:pt x="2871664" y="1009523"/>
                </a:lnTo>
                <a:lnTo>
                  <a:pt x="2866592" y="1017065"/>
                </a:lnTo>
                <a:lnTo>
                  <a:pt x="2864902" y="1025667"/>
                </a:lnTo>
                <a:lnTo>
                  <a:pt x="2866592" y="1034293"/>
                </a:lnTo>
                <a:lnTo>
                  <a:pt x="2871664" y="1041908"/>
                </a:lnTo>
                <a:lnTo>
                  <a:pt x="2879227" y="1046980"/>
                </a:lnTo>
                <a:lnTo>
                  <a:pt x="2887873" y="1048670"/>
                </a:lnTo>
                <a:lnTo>
                  <a:pt x="2896543" y="1046980"/>
                </a:lnTo>
                <a:lnTo>
                  <a:pt x="2904176" y="1041908"/>
                </a:lnTo>
                <a:lnTo>
                  <a:pt x="2909177" y="1034293"/>
                </a:lnTo>
                <a:lnTo>
                  <a:pt x="2910844" y="1025667"/>
                </a:lnTo>
                <a:lnTo>
                  <a:pt x="2909177" y="1017065"/>
                </a:lnTo>
                <a:lnTo>
                  <a:pt x="2904176" y="1009523"/>
                </a:lnTo>
                <a:lnTo>
                  <a:pt x="2899604" y="1004951"/>
                </a:lnTo>
                <a:lnTo>
                  <a:pt x="2893762" y="1002665"/>
                </a:lnTo>
                <a:close/>
              </a:path>
              <a:path w="2910840" h="2943225" extrusionOk="0">
                <a:moveTo>
                  <a:pt x="28815" y="1114171"/>
                </a:moveTo>
                <a:lnTo>
                  <a:pt x="17073" y="1114171"/>
                </a:lnTo>
                <a:lnTo>
                  <a:pt x="11270" y="1116457"/>
                </a:lnTo>
                <a:lnTo>
                  <a:pt x="6680" y="1120902"/>
                </a:lnTo>
                <a:lnTo>
                  <a:pt x="1670" y="1128498"/>
                </a:lnTo>
                <a:lnTo>
                  <a:pt x="0" y="1137094"/>
                </a:lnTo>
                <a:lnTo>
                  <a:pt x="1670" y="1145690"/>
                </a:lnTo>
                <a:lnTo>
                  <a:pt x="6680" y="1153287"/>
                </a:lnTo>
                <a:lnTo>
                  <a:pt x="14306" y="1158359"/>
                </a:lnTo>
                <a:lnTo>
                  <a:pt x="22944" y="1160049"/>
                </a:lnTo>
                <a:lnTo>
                  <a:pt x="31582" y="1158359"/>
                </a:lnTo>
                <a:lnTo>
                  <a:pt x="39208" y="1153287"/>
                </a:lnTo>
                <a:lnTo>
                  <a:pt x="44218" y="1145690"/>
                </a:lnTo>
                <a:lnTo>
                  <a:pt x="45888" y="1137094"/>
                </a:lnTo>
                <a:lnTo>
                  <a:pt x="44218" y="1128498"/>
                </a:lnTo>
                <a:lnTo>
                  <a:pt x="39208" y="1120902"/>
                </a:lnTo>
                <a:lnTo>
                  <a:pt x="34619" y="1116457"/>
                </a:lnTo>
                <a:lnTo>
                  <a:pt x="28815" y="1114171"/>
                </a:lnTo>
                <a:close/>
              </a:path>
              <a:path w="2910840" h="2943225" extrusionOk="0">
                <a:moveTo>
                  <a:pt x="134903" y="1114171"/>
                </a:moveTo>
                <a:lnTo>
                  <a:pt x="123156" y="1114171"/>
                </a:lnTo>
                <a:lnTo>
                  <a:pt x="117352" y="1116457"/>
                </a:lnTo>
                <a:lnTo>
                  <a:pt x="112894" y="1120902"/>
                </a:lnTo>
                <a:lnTo>
                  <a:pt x="107808" y="1128498"/>
                </a:lnTo>
                <a:lnTo>
                  <a:pt x="106112" y="1137094"/>
                </a:lnTo>
                <a:lnTo>
                  <a:pt x="107808" y="1145690"/>
                </a:lnTo>
                <a:lnTo>
                  <a:pt x="112894" y="1153287"/>
                </a:lnTo>
                <a:lnTo>
                  <a:pt x="120446" y="1158359"/>
                </a:lnTo>
                <a:lnTo>
                  <a:pt x="129045" y="1160049"/>
                </a:lnTo>
                <a:lnTo>
                  <a:pt x="137669" y="1158359"/>
                </a:lnTo>
                <a:lnTo>
                  <a:pt x="145292" y="1153287"/>
                </a:lnTo>
                <a:lnTo>
                  <a:pt x="150300" y="1145690"/>
                </a:lnTo>
                <a:lnTo>
                  <a:pt x="151969" y="1137094"/>
                </a:lnTo>
                <a:lnTo>
                  <a:pt x="150300" y="1128498"/>
                </a:lnTo>
                <a:lnTo>
                  <a:pt x="145292" y="1120902"/>
                </a:lnTo>
                <a:lnTo>
                  <a:pt x="140834" y="1116457"/>
                </a:lnTo>
                <a:lnTo>
                  <a:pt x="134903" y="1114171"/>
                </a:lnTo>
                <a:close/>
              </a:path>
              <a:path w="2910840" h="2943225" extrusionOk="0">
                <a:moveTo>
                  <a:pt x="240986" y="1114171"/>
                </a:moveTo>
                <a:lnTo>
                  <a:pt x="229239" y="1114171"/>
                </a:lnTo>
                <a:lnTo>
                  <a:pt x="223308" y="1116457"/>
                </a:lnTo>
                <a:lnTo>
                  <a:pt x="218850" y="1120902"/>
                </a:lnTo>
                <a:lnTo>
                  <a:pt x="213843" y="1128498"/>
                </a:lnTo>
                <a:lnTo>
                  <a:pt x="212173" y="1137094"/>
                </a:lnTo>
                <a:lnTo>
                  <a:pt x="213843" y="1145690"/>
                </a:lnTo>
                <a:lnTo>
                  <a:pt x="218850" y="1153287"/>
                </a:lnTo>
                <a:lnTo>
                  <a:pt x="226495" y="1158359"/>
                </a:lnTo>
                <a:lnTo>
                  <a:pt x="235165" y="1160049"/>
                </a:lnTo>
                <a:lnTo>
                  <a:pt x="243809" y="1158359"/>
                </a:lnTo>
                <a:lnTo>
                  <a:pt x="251375" y="1153287"/>
                </a:lnTo>
                <a:lnTo>
                  <a:pt x="256390" y="1145690"/>
                </a:lnTo>
                <a:lnTo>
                  <a:pt x="258062" y="1137094"/>
                </a:lnTo>
                <a:lnTo>
                  <a:pt x="256390" y="1128498"/>
                </a:lnTo>
                <a:lnTo>
                  <a:pt x="251375" y="1120902"/>
                </a:lnTo>
                <a:lnTo>
                  <a:pt x="246917" y="1116457"/>
                </a:lnTo>
                <a:lnTo>
                  <a:pt x="240986" y="1114171"/>
                </a:lnTo>
                <a:close/>
              </a:path>
              <a:path w="2910840" h="2943225" extrusionOk="0">
                <a:moveTo>
                  <a:pt x="347070" y="1114171"/>
                </a:moveTo>
                <a:lnTo>
                  <a:pt x="335322" y="1114171"/>
                </a:lnTo>
                <a:lnTo>
                  <a:pt x="329518" y="1116457"/>
                </a:lnTo>
                <a:lnTo>
                  <a:pt x="325073" y="1120902"/>
                </a:lnTo>
                <a:lnTo>
                  <a:pt x="319987" y="1128498"/>
                </a:lnTo>
                <a:lnTo>
                  <a:pt x="318291" y="1137094"/>
                </a:lnTo>
                <a:lnTo>
                  <a:pt x="319987" y="1145690"/>
                </a:lnTo>
                <a:lnTo>
                  <a:pt x="325073" y="1153287"/>
                </a:lnTo>
                <a:lnTo>
                  <a:pt x="332637" y="1158359"/>
                </a:lnTo>
                <a:lnTo>
                  <a:pt x="341266" y="1160049"/>
                </a:lnTo>
                <a:lnTo>
                  <a:pt x="349894" y="1158359"/>
                </a:lnTo>
                <a:lnTo>
                  <a:pt x="357458" y="1153287"/>
                </a:lnTo>
                <a:lnTo>
                  <a:pt x="362544" y="1145690"/>
                </a:lnTo>
                <a:lnTo>
                  <a:pt x="364240" y="1137094"/>
                </a:lnTo>
                <a:lnTo>
                  <a:pt x="362544" y="1128498"/>
                </a:lnTo>
                <a:lnTo>
                  <a:pt x="357458" y="1120902"/>
                </a:lnTo>
                <a:lnTo>
                  <a:pt x="353013" y="1116457"/>
                </a:lnTo>
                <a:lnTo>
                  <a:pt x="347070" y="1114171"/>
                </a:lnTo>
                <a:close/>
              </a:path>
              <a:path w="2910840" h="2943225" extrusionOk="0">
                <a:moveTo>
                  <a:pt x="453292" y="1114171"/>
                </a:moveTo>
                <a:lnTo>
                  <a:pt x="441545" y="1114171"/>
                </a:lnTo>
                <a:lnTo>
                  <a:pt x="435601" y="1116457"/>
                </a:lnTo>
                <a:lnTo>
                  <a:pt x="431156" y="1120902"/>
                </a:lnTo>
                <a:lnTo>
                  <a:pt x="426070" y="1128498"/>
                </a:lnTo>
                <a:lnTo>
                  <a:pt x="424374" y="1137094"/>
                </a:lnTo>
                <a:lnTo>
                  <a:pt x="426070" y="1145690"/>
                </a:lnTo>
                <a:lnTo>
                  <a:pt x="431156" y="1153287"/>
                </a:lnTo>
                <a:lnTo>
                  <a:pt x="438720" y="1158359"/>
                </a:lnTo>
                <a:lnTo>
                  <a:pt x="447349" y="1160049"/>
                </a:lnTo>
                <a:lnTo>
                  <a:pt x="455977" y="1158359"/>
                </a:lnTo>
                <a:lnTo>
                  <a:pt x="463541" y="1153287"/>
                </a:lnTo>
                <a:lnTo>
                  <a:pt x="468556" y="1145690"/>
                </a:lnTo>
                <a:lnTo>
                  <a:pt x="470228" y="1137094"/>
                </a:lnTo>
                <a:lnTo>
                  <a:pt x="468556" y="1128498"/>
                </a:lnTo>
                <a:lnTo>
                  <a:pt x="463541" y="1120902"/>
                </a:lnTo>
                <a:lnTo>
                  <a:pt x="459096" y="1116457"/>
                </a:lnTo>
                <a:lnTo>
                  <a:pt x="453292" y="1114171"/>
                </a:lnTo>
                <a:close/>
              </a:path>
              <a:path w="2910840" h="2943225" extrusionOk="0">
                <a:moveTo>
                  <a:pt x="559375" y="1114171"/>
                </a:moveTo>
                <a:lnTo>
                  <a:pt x="547628" y="1114171"/>
                </a:lnTo>
                <a:lnTo>
                  <a:pt x="541697" y="1116457"/>
                </a:lnTo>
                <a:lnTo>
                  <a:pt x="537239" y="1120902"/>
                </a:lnTo>
                <a:lnTo>
                  <a:pt x="532224" y="1128498"/>
                </a:lnTo>
                <a:lnTo>
                  <a:pt x="530553" y="1137094"/>
                </a:lnTo>
                <a:lnTo>
                  <a:pt x="532224" y="1145690"/>
                </a:lnTo>
                <a:lnTo>
                  <a:pt x="537239" y="1153287"/>
                </a:lnTo>
                <a:lnTo>
                  <a:pt x="544862" y="1158359"/>
                </a:lnTo>
                <a:lnTo>
                  <a:pt x="553484" y="1160049"/>
                </a:lnTo>
                <a:lnTo>
                  <a:pt x="562080" y="1158359"/>
                </a:lnTo>
                <a:lnTo>
                  <a:pt x="569624" y="1153287"/>
                </a:lnTo>
                <a:lnTo>
                  <a:pt x="574711" y="1145690"/>
                </a:lnTo>
                <a:lnTo>
                  <a:pt x="576406" y="1137094"/>
                </a:lnTo>
                <a:lnTo>
                  <a:pt x="574711" y="1128498"/>
                </a:lnTo>
                <a:lnTo>
                  <a:pt x="569624" y="1120902"/>
                </a:lnTo>
                <a:lnTo>
                  <a:pt x="565179" y="1116457"/>
                </a:lnTo>
                <a:lnTo>
                  <a:pt x="559375" y="1114171"/>
                </a:lnTo>
                <a:close/>
              </a:path>
              <a:path w="2910840" h="2943225" extrusionOk="0">
                <a:moveTo>
                  <a:pt x="665459" y="1114171"/>
                </a:moveTo>
                <a:lnTo>
                  <a:pt x="653711" y="1114171"/>
                </a:lnTo>
                <a:lnTo>
                  <a:pt x="647907" y="1116457"/>
                </a:lnTo>
                <a:lnTo>
                  <a:pt x="643322" y="1120902"/>
                </a:lnTo>
                <a:lnTo>
                  <a:pt x="638315" y="1128498"/>
                </a:lnTo>
                <a:lnTo>
                  <a:pt x="636645" y="1137094"/>
                </a:lnTo>
                <a:lnTo>
                  <a:pt x="638315" y="1145690"/>
                </a:lnTo>
                <a:lnTo>
                  <a:pt x="643322" y="1153287"/>
                </a:lnTo>
                <a:lnTo>
                  <a:pt x="650948" y="1158359"/>
                </a:lnTo>
                <a:lnTo>
                  <a:pt x="659585" y="1160049"/>
                </a:lnTo>
                <a:lnTo>
                  <a:pt x="668222" y="1158359"/>
                </a:lnTo>
                <a:lnTo>
                  <a:pt x="675847" y="1153287"/>
                </a:lnTo>
                <a:lnTo>
                  <a:pt x="680862" y="1145690"/>
                </a:lnTo>
                <a:lnTo>
                  <a:pt x="682534" y="1137094"/>
                </a:lnTo>
                <a:lnTo>
                  <a:pt x="680862" y="1128498"/>
                </a:lnTo>
                <a:lnTo>
                  <a:pt x="675847" y="1120902"/>
                </a:lnTo>
                <a:lnTo>
                  <a:pt x="671262" y="1116457"/>
                </a:lnTo>
                <a:lnTo>
                  <a:pt x="665459" y="1114171"/>
                </a:lnTo>
                <a:close/>
              </a:path>
              <a:path w="2910840" h="2943225" extrusionOk="0">
                <a:moveTo>
                  <a:pt x="771542" y="1114171"/>
                </a:moveTo>
                <a:lnTo>
                  <a:pt x="759794" y="1114171"/>
                </a:lnTo>
                <a:lnTo>
                  <a:pt x="753990" y="1116457"/>
                </a:lnTo>
                <a:lnTo>
                  <a:pt x="749545" y="1120902"/>
                </a:lnTo>
                <a:lnTo>
                  <a:pt x="744459" y="1128498"/>
                </a:lnTo>
                <a:lnTo>
                  <a:pt x="742763" y="1137094"/>
                </a:lnTo>
                <a:lnTo>
                  <a:pt x="744459" y="1145690"/>
                </a:lnTo>
                <a:lnTo>
                  <a:pt x="749545" y="1153287"/>
                </a:lnTo>
                <a:lnTo>
                  <a:pt x="757090" y="1158359"/>
                </a:lnTo>
                <a:lnTo>
                  <a:pt x="765685" y="1160049"/>
                </a:lnTo>
                <a:lnTo>
                  <a:pt x="774307" y="1158359"/>
                </a:lnTo>
                <a:lnTo>
                  <a:pt x="781930" y="1153287"/>
                </a:lnTo>
                <a:lnTo>
                  <a:pt x="786945" y="1145690"/>
                </a:lnTo>
                <a:lnTo>
                  <a:pt x="788617" y="1137094"/>
                </a:lnTo>
                <a:lnTo>
                  <a:pt x="786945" y="1128498"/>
                </a:lnTo>
                <a:lnTo>
                  <a:pt x="781930" y="1120902"/>
                </a:lnTo>
                <a:lnTo>
                  <a:pt x="777485" y="1116457"/>
                </a:lnTo>
                <a:lnTo>
                  <a:pt x="771542" y="1114171"/>
                </a:lnTo>
                <a:close/>
              </a:path>
              <a:path w="2910840" h="2943225" extrusionOk="0">
                <a:moveTo>
                  <a:pt x="877625" y="1114171"/>
                </a:moveTo>
                <a:lnTo>
                  <a:pt x="865877" y="1114171"/>
                </a:lnTo>
                <a:lnTo>
                  <a:pt x="860073" y="1116457"/>
                </a:lnTo>
                <a:lnTo>
                  <a:pt x="855489" y="1120902"/>
                </a:lnTo>
                <a:lnTo>
                  <a:pt x="850481" y="1128498"/>
                </a:lnTo>
                <a:lnTo>
                  <a:pt x="848812" y="1137094"/>
                </a:lnTo>
                <a:lnTo>
                  <a:pt x="850481" y="1145690"/>
                </a:lnTo>
                <a:lnTo>
                  <a:pt x="855489" y="1153287"/>
                </a:lnTo>
                <a:lnTo>
                  <a:pt x="863133" y="1158359"/>
                </a:lnTo>
                <a:lnTo>
                  <a:pt x="871803" y="1160049"/>
                </a:lnTo>
                <a:lnTo>
                  <a:pt x="880447" y="1158359"/>
                </a:lnTo>
                <a:lnTo>
                  <a:pt x="888013" y="1153287"/>
                </a:lnTo>
                <a:lnTo>
                  <a:pt x="893100" y="1145690"/>
                </a:lnTo>
                <a:lnTo>
                  <a:pt x="894795" y="1137094"/>
                </a:lnTo>
                <a:lnTo>
                  <a:pt x="893100" y="1128498"/>
                </a:lnTo>
                <a:lnTo>
                  <a:pt x="888013" y="1120902"/>
                </a:lnTo>
                <a:lnTo>
                  <a:pt x="883568" y="1116457"/>
                </a:lnTo>
                <a:lnTo>
                  <a:pt x="877625" y="1114171"/>
                </a:lnTo>
                <a:close/>
              </a:path>
              <a:path w="2910840" h="2943225" extrusionOk="0">
                <a:moveTo>
                  <a:pt x="983848" y="1114171"/>
                </a:moveTo>
                <a:lnTo>
                  <a:pt x="972100" y="1114171"/>
                </a:lnTo>
                <a:lnTo>
                  <a:pt x="966169" y="1116457"/>
                </a:lnTo>
                <a:lnTo>
                  <a:pt x="961711" y="1120902"/>
                </a:lnTo>
                <a:lnTo>
                  <a:pt x="956625" y="1128498"/>
                </a:lnTo>
                <a:lnTo>
                  <a:pt x="954930" y="1137094"/>
                </a:lnTo>
                <a:lnTo>
                  <a:pt x="956625" y="1145690"/>
                </a:lnTo>
                <a:lnTo>
                  <a:pt x="961711" y="1153287"/>
                </a:lnTo>
                <a:lnTo>
                  <a:pt x="969275" y="1158359"/>
                </a:lnTo>
                <a:lnTo>
                  <a:pt x="977904" y="1160049"/>
                </a:lnTo>
                <a:lnTo>
                  <a:pt x="986532" y="1158359"/>
                </a:lnTo>
                <a:lnTo>
                  <a:pt x="994096" y="1153287"/>
                </a:lnTo>
                <a:lnTo>
                  <a:pt x="999183" y="1145690"/>
                </a:lnTo>
                <a:lnTo>
                  <a:pt x="1000878" y="1137094"/>
                </a:lnTo>
                <a:lnTo>
                  <a:pt x="999183" y="1128498"/>
                </a:lnTo>
                <a:lnTo>
                  <a:pt x="994096" y="1120902"/>
                </a:lnTo>
                <a:lnTo>
                  <a:pt x="989651" y="1116457"/>
                </a:lnTo>
                <a:lnTo>
                  <a:pt x="983848" y="1114171"/>
                </a:lnTo>
                <a:close/>
              </a:path>
              <a:path w="2910840" h="2943225" extrusionOk="0">
                <a:moveTo>
                  <a:pt x="1089931" y="1114171"/>
                </a:moveTo>
                <a:lnTo>
                  <a:pt x="1078183" y="1114171"/>
                </a:lnTo>
                <a:lnTo>
                  <a:pt x="1072252" y="1116457"/>
                </a:lnTo>
                <a:lnTo>
                  <a:pt x="1067795" y="1120902"/>
                </a:lnTo>
                <a:lnTo>
                  <a:pt x="1062787" y="1128498"/>
                </a:lnTo>
                <a:lnTo>
                  <a:pt x="1061118" y="1137094"/>
                </a:lnTo>
                <a:lnTo>
                  <a:pt x="1062787" y="1145690"/>
                </a:lnTo>
                <a:lnTo>
                  <a:pt x="1067795" y="1153287"/>
                </a:lnTo>
                <a:lnTo>
                  <a:pt x="1075359" y="1158359"/>
                </a:lnTo>
                <a:lnTo>
                  <a:pt x="1083987" y="1160049"/>
                </a:lnTo>
                <a:lnTo>
                  <a:pt x="1092616" y="1158359"/>
                </a:lnTo>
                <a:lnTo>
                  <a:pt x="1100180" y="1153287"/>
                </a:lnTo>
                <a:lnTo>
                  <a:pt x="1105194" y="1145690"/>
                </a:lnTo>
                <a:lnTo>
                  <a:pt x="1106866" y="1137094"/>
                </a:lnTo>
                <a:lnTo>
                  <a:pt x="1105194" y="1128498"/>
                </a:lnTo>
                <a:lnTo>
                  <a:pt x="1100180" y="1120902"/>
                </a:lnTo>
                <a:lnTo>
                  <a:pt x="1095735" y="1116457"/>
                </a:lnTo>
                <a:lnTo>
                  <a:pt x="1089931" y="1114171"/>
                </a:lnTo>
                <a:close/>
              </a:path>
              <a:path w="2910840" h="2943225" extrusionOk="0">
                <a:moveTo>
                  <a:pt x="1196014" y="1114171"/>
                </a:moveTo>
                <a:lnTo>
                  <a:pt x="1184266" y="1114171"/>
                </a:lnTo>
                <a:lnTo>
                  <a:pt x="1178335" y="1116457"/>
                </a:lnTo>
                <a:lnTo>
                  <a:pt x="1173878" y="1120902"/>
                </a:lnTo>
                <a:lnTo>
                  <a:pt x="1168870" y="1128498"/>
                </a:lnTo>
                <a:lnTo>
                  <a:pt x="1167201" y="1137094"/>
                </a:lnTo>
                <a:lnTo>
                  <a:pt x="1168870" y="1145690"/>
                </a:lnTo>
                <a:lnTo>
                  <a:pt x="1173878" y="1153287"/>
                </a:lnTo>
                <a:lnTo>
                  <a:pt x="1181501" y="1158359"/>
                </a:lnTo>
                <a:lnTo>
                  <a:pt x="1190124" y="1160049"/>
                </a:lnTo>
                <a:lnTo>
                  <a:pt x="1198724" y="1158359"/>
                </a:lnTo>
                <a:lnTo>
                  <a:pt x="1206275" y="1153287"/>
                </a:lnTo>
                <a:lnTo>
                  <a:pt x="1211362" y="1145690"/>
                </a:lnTo>
                <a:lnTo>
                  <a:pt x="1213057" y="1137094"/>
                </a:lnTo>
                <a:lnTo>
                  <a:pt x="1211362" y="1128498"/>
                </a:lnTo>
                <a:lnTo>
                  <a:pt x="1206275" y="1120902"/>
                </a:lnTo>
                <a:lnTo>
                  <a:pt x="1201818" y="1116457"/>
                </a:lnTo>
                <a:lnTo>
                  <a:pt x="1196014" y="1114171"/>
                </a:lnTo>
                <a:close/>
              </a:path>
              <a:path w="2910840" h="2943225" extrusionOk="0">
                <a:moveTo>
                  <a:pt x="1302071" y="1114171"/>
                </a:moveTo>
                <a:lnTo>
                  <a:pt x="1290387" y="1114171"/>
                </a:lnTo>
                <a:lnTo>
                  <a:pt x="1284545" y="1116457"/>
                </a:lnTo>
                <a:lnTo>
                  <a:pt x="1279973" y="1120902"/>
                </a:lnTo>
                <a:lnTo>
                  <a:pt x="1274973" y="1128498"/>
                </a:lnTo>
                <a:lnTo>
                  <a:pt x="1273306" y="1137094"/>
                </a:lnTo>
                <a:lnTo>
                  <a:pt x="1274973" y="1145690"/>
                </a:lnTo>
                <a:lnTo>
                  <a:pt x="1279973" y="1153287"/>
                </a:lnTo>
                <a:lnTo>
                  <a:pt x="1287589" y="1158359"/>
                </a:lnTo>
                <a:lnTo>
                  <a:pt x="1296229" y="1160049"/>
                </a:lnTo>
                <a:lnTo>
                  <a:pt x="1304869" y="1158359"/>
                </a:lnTo>
                <a:lnTo>
                  <a:pt x="1312485" y="1153287"/>
                </a:lnTo>
                <a:lnTo>
                  <a:pt x="1317486" y="1145690"/>
                </a:lnTo>
                <a:lnTo>
                  <a:pt x="1319153" y="1137094"/>
                </a:lnTo>
                <a:lnTo>
                  <a:pt x="1317486" y="1128498"/>
                </a:lnTo>
                <a:lnTo>
                  <a:pt x="1312485" y="1120902"/>
                </a:lnTo>
                <a:lnTo>
                  <a:pt x="1307913" y="1116457"/>
                </a:lnTo>
                <a:lnTo>
                  <a:pt x="1302071" y="1114171"/>
                </a:lnTo>
                <a:close/>
              </a:path>
              <a:path w="2910840" h="2943225" extrusionOk="0">
                <a:moveTo>
                  <a:pt x="1408243" y="1114171"/>
                </a:moveTo>
                <a:lnTo>
                  <a:pt x="1396432" y="1114171"/>
                </a:lnTo>
                <a:lnTo>
                  <a:pt x="1390590" y="1116457"/>
                </a:lnTo>
                <a:lnTo>
                  <a:pt x="1386145" y="1120902"/>
                </a:lnTo>
                <a:lnTo>
                  <a:pt x="1381073" y="1128498"/>
                </a:lnTo>
                <a:lnTo>
                  <a:pt x="1379383" y="1137094"/>
                </a:lnTo>
                <a:lnTo>
                  <a:pt x="1381073" y="1145690"/>
                </a:lnTo>
                <a:lnTo>
                  <a:pt x="1386145" y="1153287"/>
                </a:lnTo>
                <a:lnTo>
                  <a:pt x="1393706" y="1158359"/>
                </a:lnTo>
                <a:lnTo>
                  <a:pt x="1402338" y="1160049"/>
                </a:lnTo>
                <a:lnTo>
                  <a:pt x="1410970" y="1158359"/>
                </a:lnTo>
                <a:lnTo>
                  <a:pt x="1418530" y="1153287"/>
                </a:lnTo>
                <a:lnTo>
                  <a:pt x="1423531" y="1145690"/>
                </a:lnTo>
                <a:lnTo>
                  <a:pt x="1425198" y="1137094"/>
                </a:lnTo>
                <a:lnTo>
                  <a:pt x="1423531" y="1128498"/>
                </a:lnTo>
                <a:lnTo>
                  <a:pt x="1418530" y="1120902"/>
                </a:lnTo>
                <a:lnTo>
                  <a:pt x="1414085" y="1116457"/>
                </a:lnTo>
                <a:lnTo>
                  <a:pt x="1408243" y="1114171"/>
                </a:lnTo>
                <a:close/>
              </a:path>
              <a:path w="2910840" h="2943225" extrusionOk="0">
                <a:moveTo>
                  <a:pt x="1514288" y="1114171"/>
                </a:moveTo>
                <a:lnTo>
                  <a:pt x="1502477" y="1114171"/>
                </a:lnTo>
                <a:lnTo>
                  <a:pt x="1496762" y="1116457"/>
                </a:lnTo>
                <a:lnTo>
                  <a:pt x="1492190" y="1120902"/>
                </a:lnTo>
                <a:lnTo>
                  <a:pt x="1487118" y="1128498"/>
                </a:lnTo>
                <a:lnTo>
                  <a:pt x="1485428" y="1137094"/>
                </a:lnTo>
                <a:lnTo>
                  <a:pt x="1487118" y="1145690"/>
                </a:lnTo>
                <a:lnTo>
                  <a:pt x="1492190" y="1153287"/>
                </a:lnTo>
                <a:lnTo>
                  <a:pt x="1499824" y="1158359"/>
                </a:lnTo>
                <a:lnTo>
                  <a:pt x="1508494" y="1160049"/>
                </a:lnTo>
                <a:lnTo>
                  <a:pt x="1517140" y="1158359"/>
                </a:lnTo>
                <a:lnTo>
                  <a:pt x="1524702" y="1153287"/>
                </a:lnTo>
                <a:lnTo>
                  <a:pt x="1529775" y="1145690"/>
                </a:lnTo>
                <a:lnTo>
                  <a:pt x="1531465" y="1137094"/>
                </a:lnTo>
                <a:lnTo>
                  <a:pt x="1529775" y="1128498"/>
                </a:lnTo>
                <a:lnTo>
                  <a:pt x="1524702" y="1120902"/>
                </a:lnTo>
                <a:lnTo>
                  <a:pt x="1520257" y="1116457"/>
                </a:lnTo>
                <a:lnTo>
                  <a:pt x="1514288" y="1114171"/>
                </a:lnTo>
                <a:close/>
              </a:path>
              <a:path w="2910840" h="2943225" extrusionOk="0">
                <a:moveTo>
                  <a:pt x="1620460" y="1114171"/>
                </a:moveTo>
                <a:lnTo>
                  <a:pt x="1608776" y="1114171"/>
                </a:lnTo>
                <a:lnTo>
                  <a:pt x="1602807" y="1116457"/>
                </a:lnTo>
                <a:lnTo>
                  <a:pt x="1598362" y="1120902"/>
                </a:lnTo>
                <a:lnTo>
                  <a:pt x="1593290" y="1128498"/>
                </a:lnTo>
                <a:lnTo>
                  <a:pt x="1591600" y="1137094"/>
                </a:lnTo>
                <a:lnTo>
                  <a:pt x="1593290" y="1145690"/>
                </a:lnTo>
                <a:lnTo>
                  <a:pt x="1598362" y="1153287"/>
                </a:lnTo>
                <a:lnTo>
                  <a:pt x="1605925" y="1158359"/>
                </a:lnTo>
                <a:lnTo>
                  <a:pt x="1614571" y="1160049"/>
                </a:lnTo>
                <a:lnTo>
                  <a:pt x="1623241" y="1158359"/>
                </a:lnTo>
                <a:lnTo>
                  <a:pt x="1630874" y="1153287"/>
                </a:lnTo>
                <a:lnTo>
                  <a:pt x="1635875" y="1145690"/>
                </a:lnTo>
                <a:lnTo>
                  <a:pt x="1637542" y="1137094"/>
                </a:lnTo>
                <a:lnTo>
                  <a:pt x="1635875" y="1128498"/>
                </a:lnTo>
                <a:lnTo>
                  <a:pt x="1630874" y="1120902"/>
                </a:lnTo>
                <a:lnTo>
                  <a:pt x="1626302" y="1116457"/>
                </a:lnTo>
                <a:lnTo>
                  <a:pt x="1620460" y="1114171"/>
                </a:lnTo>
                <a:close/>
              </a:path>
              <a:path w="2910840" h="2943225" extrusionOk="0">
                <a:moveTo>
                  <a:pt x="1726632" y="1114171"/>
                </a:moveTo>
                <a:lnTo>
                  <a:pt x="1714821" y="1114171"/>
                </a:lnTo>
                <a:lnTo>
                  <a:pt x="1708852" y="1116457"/>
                </a:lnTo>
                <a:lnTo>
                  <a:pt x="1704407" y="1120902"/>
                </a:lnTo>
                <a:lnTo>
                  <a:pt x="1699407" y="1128498"/>
                </a:lnTo>
                <a:lnTo>
                  <a:pt x="1697740" y="1137094"/>
                </a:lnTo>
                <a:lnTo>
                  <a:pt x="1699407" y="1145690"/>
                </a:lnTo>
                <a:lnTo>
                  <a:pt x="1704407" y="1153287"/>
                </a:lnTo>
                <a:lnTo>
                  <a:pt x="1711968" y="1158359"/>
                </a:lnTo>
                <a:lnTo>
                  <a:pt x="1720600" y="1160049"/>
                </a:lnTo>
                <a:lnTo>
                  <a:pt x="1729232" y="1158359"/>
                </a:lnTo>
                <a:lnTo>
                  <a:pt x="1736792" y="1153287"/>
                </a:lnTo>
                <a:lnTo>
                  <a:pt x="1741865" y="1145690"/>
                </a:lnTo>
                <a:lnTo>
                  <a:pt x="1743555" y="1137094"/>
                </a:lnTo>
                <a:lnTo>
                  <a:pt x="1741865" y="1128498"/>
                </a:lnTo>
                <a:lnTo>
                  <a:pt x="1736792" y="1120902"/>
                </a:lnTo>
                <a:lnTo>
                  <a:pt x="1732347" y="1116457"/>
                </a:lnTo>
                <a:lnTo>
                  <a:pt x="1726632" y="1114171"/>
                </a:lnTo>
                <a:close/>
              </a:path>
              <a:path w="2910840" h="2943225" extrusionOk="0">
                <a:moveTo>
                  <a:pt x="1832677" y="1114171"/>
                </a:moveTo>
                <a:lnTo>
                  <a:pt x="1820866" y="1114171"/>
                </a:lnTo>
                <a:lnTo>
                  <a:pt x="1815024" y="1116457"/>
                </a:lnTo>
                <a:lnTo>
                  <a:pt x="1810579" y="1120902"/>
                </a:lnTo>
                <a:lnTo>
                  <a:pt x="1805507" y="1128498"/>
                </a:lnTo>
                <a:lnTo>
                  <a:pt x="1803817" y="1137094"/>
                </a:lnTo>
                <a:lnTo>
                  <a:pt x="1805507" y="1145690"/>
                </a:lnTo>
                <a:lnTo>
                  <a:pt x="1810579" y="1153287"/>
                </a:lnTo>
                <a:lnTo>
                  <a:pt x="1818176" y="1158359"/>
                </a:lnTo>
                <a:lnTo>
                  <a:pt x="1826772" y="1160049"/>
                </a:lnTo>
                <a:lnTo>
                  <a:pt x="1835368" y="1158359"/>
                </a:lnTo>
                <a:lnTo>
                  <a:pt x="1842964" y="1153287"/>
                </a:lnTo>
                <a:lnTo>
                  <a:pt x="1848037" y="1145690"/>
                </a:lnTo>
                <a:lnTo>
                  <a:pt x="1849727" y="1137094"/>
                </a:lnTo>
                <a:lnTo>
                  <a:pt x="1848037" y="1128498"/>
                </a:lnTo>
                <a:lnTo>
                  <a:pt x="1842964" y="1120902"/>
                </a:lnTo>
                <a:lnTo>
                  <a:pt x="1838519" y="1116457"/>
                </a:lnTo>
                <a:lnTo>
                  <a:pt x="1832677" y="1114171"/>
                </a:lnTo>
                <a:close/>
              </a:path>
              <a:path w="2910840" h="2943225" extrusionOk="0">
                <a:moveTo>
                  <a:pt x="1938722" y="1114171"/>
                </a:moveTo>
                <a:lnTo>
                  <a:pt x="1927038" y="1114171"/>
                </a:lnTo>
                <a:lnTo>
                  <a:pt x="1921196" y="1116457"/>
                </a:lnTo>
                <a:lnTo>
                  <a:pt x="1916751" y="1120902"/>
                </a:lnTo>
                <a:lnTo>
                  <a:pt x="1911679" y="1128498"/>
                </a:lnTo>
                <a:lnTo>
                  <a:pt x="1909989" y="1137094"/>
                </a:lnTo>
                <a:lnTo>
                  <a:pt x="1911679" y="1145690"/>
                </a:lnTo>
                <a:lnTo>
                  <a:pt x="1916751" y="1153287"/>
                </a:lnTo>
                <a:lnTo>
                  <a:pt x="1924294" y="1158359"/>
                </a:lnTo>
                <a:lnTo>
                  <a:pt x="1932896" y="1160049"/>
                </a:lnTo>
                <a:lnTo>
                  <a:pt x="1941522" y="1158359"/>
                </a:lnTo>
                <a:lnTo>
                  <a:pt x="1949136" y="1153287"/>
                </a:lnTo>
                <a:lnTo>
                  <a:pt x="1954137" y="1145690"/>
                </a:lnTo>
                <a:lnTo>
                  <a:pt x="1955804" y="1137094"/>
                </a:lnTo>
                <a:lnTo>
                  <a:pt x="1954137" y="1128498"/>
                </a:lnTo>
                <a:lnTo>
                  <a:pt x="1949136" y="1120902"/>
                </a:lnTo>
                <a:lnTo>
                  <a:pt x="1944691" y="1116457"/>
                </a:lnTo>
                <a:lnTo>
                  <a:pt x="1938722" y="1114171"/>
                </a:lnTo>
                <a:close/>
              </a:path>
              <a:path w="2910840" h="2943225" extrusionOk="0">
                <a:moveTo>
                  <a:pt x="2044767" y="1114171"/>
                </a:moveTo>
                <a:lnTo>
                  <a:pt x="2033083" y="1114171"/>
                </a:lnTo>
                <a:lnTo>
                  <a:pt x="2027114" y="1116457"/>
                </a:lnTo>
                <a:lnTo>
                  <a:pt x="2022669" y="1120902"/>
                </a:lnTo>
                <a:lnTo>
                  <a:pt x="2017669" y="1128498"/>
                </a:lnTo>
                <a:lnTo>
                  <a:pt x="2016002" y="1137094"/>
                </a:lnTo>
                <a:lnTo>
                  <a:pt x="2017669" y="1145690"/>
                </a:lnTo>
                <a:lnTo>
                  <a:pt x="2022669" y="1153287"/>
                </a:lnTo>
                <a:lnTo>
                  <a:pt x="2030303" y="1158359"/>
                </a:lnTo>
                <a:lnTo>
                  <a:pt x="2038973" y="1160049"/>
                </a:lnTo>
                <a:lnTo>
                  <a:pt x="2047619" y="1158359"/>
                </a:lnTo>
                <a:lnTo>
                  <a:pt x="2055181" y="1153287"/>
                </a:lnTo>
                <a:lnTo>
                  <a:pt x="2060182" y="1145690"/>
                </a:lnTo>
                <a:lnTo>
                  <a:pt x="2061849" y="1137094"/>
                </a:lnTo>
                <a:lnTo>
                  <a:pt x="2060182" y="1128498"/>
                </a:lnTo>
                <a:lnTo>
                  <a:pt x="2055181" y="1120902"/>
                </a:lnTo>
                <a:lnTo>
                  <a:pt x="2050736" y="1116457"/>
                </a:lnTo>
                <a:lnTo>
                  <a:pt x="2044767" y="1114171"/>
                </a:lnTo>
                <a:close/>
              </a:path>
              <a:path w="2910840" h="2943225" extrusionOk="0">
                <a:moveTo>
                  <a:pt x="2150939" y="1114171"/>
                </a:moveTo>
                <a:lnTo>
                  <a:pt x="2139128" y="1114171"/>
                </a:lnTo>
                <a:lnTo>
                  <a:pt x="2133413" y="1116457"/>
                </a:lnTo>
                <a:lnTo>
                  <a:pt x="2128714" y="1120902"/>
                </a:lnTo>
                <a:lnTo>
                  <a:pt x="2123714" y="1128498"/>
                </a:lnTo>
                <a:lnTo>
                  <a:pt x="2122047" y="1137094"/>
                </a:lnTo>
                <a:lnTo>
                  <a:pt x="2123714" y="1145690"/>
                </a:lnTo>
                <a:lnTo>
                  <a:pt x="2128714" y="1153287"/>
                </a:lnTo>
                <a:lnTo>
                  <a:pt x="2136404" y="1158359"/>
                </a:lnTo>
                <a:lnTo>
                  <a:pt x="2145082" y="1160049"/>
                </a:lnTo>
                <a:lnTo>
                  <a:pt x="2153735" y="1158359"/>
                </a:lnTo>
                <a:lnTo>
                  <a:pt x="2161353" y="1153287"/>
                </a:lnTo>
                <a:lnTo>
                  <a:pt x="2166426" y="1145690"/>
                </a:lnTo>
                <a:lnTo>
                  <a:pt x="2168116" y="1137094"/>
                </a:lnTo>
                <a:lnTo>
                  <a:pt x="2166426" y="1128498"/>
                </a:lnTo>
                <a:lnTo>
                  <a:pt x="2161353" y="1120902"/>
                </a:lnTo>
                <a:lnTo>
                  <a:pt x="2156908" y="1116457"/>
                </a:lnTo>
                <a:lnTo>
                  <a:pt x="2150939" y="1114171"/>
                </a:lnTo>
                <a:close/>
              </a:path>
              <a:path w="2910840" h="2943225" extrusionOk="0">
                <a:moveTo>
                  <a:pt x="2257111" y="1114171"/>
                </a:moveTo>
                <a:lnTo>
                  <a:pt x="2245427" y="1114171"/>
                </a:lnTo>
                <a:lnTo>
                  <a:pt x="2239458" y="1116457"/>
                </a:lnTo>
                <a:lnTo>
                  <a:pt x="2235013" y="1120902"/>
                </a:lnTo>
                <a:lnTo>
                  <a:pt x="2229941" y="1128498"/>
                </a:lnTo>
                <a:lnTo>
                  <a:pt x="2228251" y="1137094"/>
                </a:lnTo>
                <a:lnTo>
                  <a:pt x="2229941" y="1145690"/>
                </a:lnTo>
                <a:lnTo>
                  <a:pt x="2235013" y="1153287"/>
                </a:lnTo>
                <a:lnTo>
                  <a:pt x="2242576" y="1158359"/>
                </a:lnTo>
                <a:lnTo>
                  <a:pt x="2251222" y="1160049"/>
                </a:lnTo>
                <a:lnTo>
                  <a:pt x="2259892" y="1158359"/>
                </a:lnTo>
                <a:lnTo>
                  <a:pt x="2267525" y="1153287"/>
                </a:lnTo>
                <a:lnTo>
                  <a:pt x="2272526" y="1145690"/>
                </a:lnTo>
                <a:lnTo>
                  <a:pt x="2274193" y="1137094"/>
                </a:lnTo>
                <a:lnTo>
                  <a:pt x="2272526" y="1128498"/>
                </a:lnTo>
                <a:lnTo>
                  <a:pt x="2267525" y="1120902"/>
                </a:lnTo>
                <a:lnTo>
                  <a:pt x="2262953" y="1116457"/>
                </a:lnTo>
                <a:lnTo>
                  <a:pt x="2257111" y="1114171"/>
                </a:lnTo>
                <a:close/>
              </a:path>
              <a:path w="2910840" h="2943225" extrusionOk="0">
                <a:moveTo>
                  <a:pt x="2363156" y="1114171"/>
                </a:moveTo>
                <a:lnTo>
                  <a:pt x="2351472" y="1114171"/>
                </a:lnTo>
                <a:lnTo>
                  <a:pt x="2345503" y="1116457"/>
                </a:lnTo>
                <a:lnTo>
                  <a:pt x="2341058" y="1120902"/>
                </a:lnTo>
                <a:lnTo>
                  <a:pt x="2336058" y="1128498"/>
                </a:lnTo>
                <a:lnTo>
                  <a:pt x="2334391" y="1137094"/>
                </a:lnTo>
                <a:lnTo>
                  <a:pt x="2336058" y="1145690"/>
                </a:lnTo>
                <a:lnTo>
                  <a:pt x="2341058" y="1153287"/>
                </a:lnTo>
                <a:lnTo>
                  <a:pt x="2348619" y="1158359"/>
                </a:lnTo>
                <a:lnTo>
                  <a:pt x="2357251" y="1160049"/>
                </a:lnTo>
                <a:lnTo>
                  <a:pt x="2365883" y="1158359"/>
                </a:lnTo>
                <a:lnTo>
                  <a:pt x="2373443" y="1153287"/>
                </a:lnTo>
                <a:lnTo>
                  <a:pt x="2378516" y="1145690"/>
                </a:lnTo>
                <a:lnTo>
                  <a:pt x="2380206" y="1137094"/>
                </a:lnTo>
                <a:lnTo>
                  <a:pt x="2378516" y="1128498"/>
                </a:lnTo>
                <a:lnTo>
                  <a:pt x="2373443" y="1120902"/>
                </a:lnTo>
                <a:lnTo>
                  <a:pt x="2368998" y="1116457"/>
                </a:lnTo>
                <a:lnTo>
                  <a:pt x="2363156" y="1114171"/>
                </a:lnTo>
                <a:close/>
              </a:path>
              <a:path w="2910840" h="2943225" extrusionOk="0">
                <a:moveTo>
                  <a:pt x="2469328" y="1114171"/>
                </a:moveTo>
                <a:lnTo>
                  <a:pt x="2457517" y="1114171"/>
                </a:lnTo>
                <a:lnTo>
                  <a:pt x="2451802" y="1116457"/>
                </a:lnTo>
                <a:lnTo>
                  <a:pt x="2447103" y="1120902"/>
                </a:lnTo>
                <a:lnTo>
                  <a:pt x="2442103" y="1128498"/>
                </a:lnTo>
                <a:lnTo>
                  <a:pt x="2440436" y="1137094"/>
                </a:lnTo>
                <a:lnTo>
                  <a:pt x="2442103" y="1145690"/>
                </a:lnTo>
                <a:lnTo>
                  <a:pt x="2447103" y="1153287"/>
                </a:lnTo>
                <a:lnTo>
                  <a:pt x="2454771" y="1158359"/>
                </a:lnTo>
                <a:lnTo>
                  <a:pt x="2463391" y="1160049"/>
                </a:lnTo>
                <a:lnTo>
                  <a:pt x="2471964" y="1158359"/>
                </a:lnTo>
                <a:lnTo>
                  <a:pt x="2479488" y="1153287"/>
                </a:lnTo>
                <a:lnTo>
                  <a:pt x="2484632" y="1145690"/>
                </a:lnTo>
                <a:lnTo>
                  <a:pt x="2486346" y="1137094"/>
                </a:lnTo>
                <a:lnTo>
                  <a:pt x="2484632" y="1128498"/>
                </a:lnTo>
                <a:lnTo>
                  <a:pt x="2479488" y="1120902"/>
                </a:lnTo>
                <a:lnTo>
                  <a:pt x="2475043" y="1116457"/>
                </a:lnTo>
                <a:lnTo>
                  <a:pt x="2469328" y="1114171"/>
                </a:lnTo>
                <a:close/>
              </a:path>
              <a:path w="2910840" h="2943225" extrusionOk="0">
                <a:moveTo>
                  <a:pt x="2575373" y="1114171"/>
                </a:moveTo>
                <a:lnTo>
                  <a:pt x="2563689" y="1114171"/>
                </a:lnTo>
                <a:lnTo>
                  <a:pt x="2557847" y="1116457"/>
                </a:lnTo>
                <a:lnTo>
                  <a:pt x="2553402" y="1120902"/>
                </a:lnTo>
                <a:lnTo>
                  <a:pt x="2548330" y="1128498"/>
                </a:lnTo>
                <a:lnTo>
                  <a:pt x="2546640" y="1137094"/>
                </a:lnTo>
                <a:lnTo>
                  <a:pt x="2548330" y="1145690"/>
                </a:lnTo>
                <a:lnTo>
                  <a:pt x="2553402" y="1153287"/>
                </a:lnTo>
                <a:lnTo>
                  <a:pt x="2560945" y="1158359"/>
                </a:lnTo>
                <a:lnTo>
                  <a:pt x="2569547" y="1160049"/>
                </a:lnTo>
                <a:lnTo>
                  <a:pt x="2578173" y="1158359"/>
                </a:lnTo>
                <a:lnTo>
                  <a:pt x="2585787" y="1153287"/>
                </a:lnTo>
                <a:lnTo>
                  <a:pt x="2590788" y="1145690"/>
                </a:lnTo>
                <a:lnTo>
                  <a:pt x="2592455" y="1137094"/>
                </a:lnTo>
                <a:lnTo>
                  <a:pt x="2590788" y="1128498"/>
                </a:lnTo>
                <a:lnTo>
                  <a:pt x="2585787" y="1120902"/>
                </a:lnTo>
                <a:lnTo>
                  <a:pt x="2581342" y="1116457"/>
                </a:lnTo>
                <a:lnTo>
                  <a:pt x="2575373" y="1114171"/>
                </a:lnTo>
                <a:close/>
              </a:path>
              <a:path w="2910840" h="2943225" extrusionOk="0">
                <a:moveTo>
                  <a:pt x="2681418" y="1114171"/>
                </a:moveTo>
                <a:lnTo>
                  <a:pt x="2669734" y="1114171"/>
                </a:lnTo>
                <a:lnTo>
                  <a:pt x="2663765" y="1116457"/>
                </a:lnTo>
                <a:lnTo>
                  <a:pt x="2659320" y="1120902"/>
                </a:lnTo>
                <a:lnTo>
                  <a:pt x="2654320" y="1128498"/>
                </a:lnTo>
                <a:lnTo>
                  <a:pt x="2652653" y="1137094"/>
                </a:lnTo>
                <a:lnTo>
                  <a:pt x="2654320" y="1145690"/>
                </a:lnTo>
                <a:lnTo>
                  <a:pt x="2659320" y="1153287"/>
                </a:lnTo>
                <a:lnTo>
                  <a:pt x="2666954" y="1158359"/>
                </a:lnTo>
                <a:lnTo>
                  <a:pt x="2675624" y="1160049"/>
                </a:lnTo>
                <a:lnTo>
                  <a:pt x="2684270" y="1158359"/>
                </a:lnTo>
                <a:lnTo>
                  <a:pt x="2691832" y="1153287"/>
                </a:lnTo>
                <a:lnTo>
                  <a:pt x="2696833" y="1145690"/>
                </a:lnTo>
                <a:lnTo>
                  <a:pt x="2698500" y="1137094"/>
                </a:lnTo>
                <a:lnTo>
                  <a:pt x="2696833" y="1128498"/>
                </a:lnTo>
                <a:lnTo>
                  <a:pt x="2691832" y="1120902"/>
                </a:lnTo>
                <a:lnTo>
                  <a:pt x="2687387" y="1116457"/>
                </a:lnTo>
                <a:lnTo>
                  <a:pt x="2681418" y="1114171"/>
                </a:lnTo>
                <a:close/>
              </a:path>
              <a:path w="2910840" h="2943225" extrusionOk="0">
                <a:moveTo>
                  <a:pt x="2787590" y="1114171"/>
                </a:moveTo>
                <a:lnTo>
                  <a:pt x="2775779" y="1114171"/>
                </a:lnTo>
                <a:lnTo>
                  <a:pt x="2770064" y="1116457"/>
                </a:lnTo>
                <a:lnTo>
                  <a:pt x="2765492" y="1120902"/>
                </a:lnTo>
                <a:lnTo>
                  <a:pt x="2760420" y="1128498"/>
                </a:lnTo>
                <a:lnTo>
                  <a:pt x="2758730" y="1137094"/>
                </a:lnTo>
                <a:lnTo>
                  <a:pt x="2760420" y="1145690"/>
                </a:lnTo>
                <a:lnTo>
                  <a:pt x="2765492" y="1153287"/>
                </a:lnTo>
                <a:lnTo>
                  <a:pt x="2773106" y="1158359"/>
                </a:lnTo>
                <a:lnTo>
                  <a:pt x="2781733" y="1160049"/>
                </a:lnTo>
                <a:lnTo>
                  <a:pt x="2790335" y="1158359"/>
                </a:lnTo>
                <a:lnTo>
                  <a:pt x="2797877" y="1153287"/>
                </a:lnTo>
                <a:lnTo>
                  <a:pt x="2803021" y="1145690"/>
                </a:lnTo>
                <a:lnTo>
                  <a:pt x="2804735" y="1137094"/>
                </a:lnTo>
                <a:lnTo>
                  <a:pt x="2803021" y="1128498"/>
                </a:lnTo>
                <a:lnTo>
                  <a:pt x="2797877" y="1120902"/>
                </a:lnTo>
                <a:lnTo>
                  <a:pt x="2793432" y="1116457"/>
                </a:lnTo>
                <a:lnTo>
                  <a:pt x="2787590" y="1114171"/>
                </a:lnTo>
                <a:close/>
              </a:path>
              <a:path w="2910840" h="2943225" extrusionOk="0">
                <a:moveTo>
                  <a:pt x="2893762" y="1114171"/>
                </a:moveTo>
                <a:lnTo>
                  <a:pt x="2882078" y="1114171"/>
                </a:lnTo>
                <a:lnTo>
                  <a:pt x="2876109" y="1116457"/>
                </a:lnTo>
                <a:lnTo>
                  <a:pt x="2871664" y="1120902"/>
                </a:lnTo>
                <a:lnTo>
                  <a:pt x="2866592" y="1128498"/>
                </a:lnTo>
                <a:lnTo>
                  <a:pt x="2864902" y="1137094"/>
                </a:lnTo>
                <a:lnTo>
                  <a:pt x="2866592" y="1145690"/>
                </a:lnTo>
                <a:lnTo>
                  <a:pt x="2871664" y="1153287"/>
                </a:lnTo>
                <a:lnTo>
                  <a:pt x="2879227" y="1158359"/>
                </a:lnTo>
                <a:lnTo>
                  <a:pt x="2887873" y="1160049"/>
                </a:lnTo>
                <a:lnTo>
                  <a:pt x="2896543" y="1158359"/>
                </a:lnTo>
                <a:lnTo>
                  <a:pt x="2904176" y="1153287"/>
                </a:lnTo>
                <a:lnTo>
                  <a:pt x="2909177" y="1145690"/>
                </a:lnTo>
                <a:lnTo>
                  <a:pt x="2910844" y="1137094"/>
                </a:lnTo>
                <a:lnTo>
                  <a:pt x="2909177" y="1128498"/>
                </a:lnTo>
                <a:lnTo>
                  <a:pt x="2904176" y="1120902"/>
                </a:lnTo>
                <a:lnTo>
                  <a:pt x="2899604" y="1116457"/>
                </a:lnTo>
                <a:lnTo>
                  <a:pt x="2893762" y="1114171"/>
                </a:lnTo>
                <a:close/>
              </a:path>
              <a:path w="2910840" h="2943225" extrusionOk="0">
                <a:moveTo>
                  <a:pt x="28815" y="1225550"/>
                </a:moveTo>
                <a:lnTo>
                  <a:pt x="17073" y="1225550"/>
                </a:lnTo>
                <a:lnTo>
                  <a:pt x="11270" y="1227963"/>
                </a:lnTo>
                <a:lnTo>
                  <a:pt x="6680" y="1232408"/>
                </a:lnTo>
                <a:lnTo>
                  <a:pt x="1670" y="1239966"/>
                </a:lnTo>
                <a:lnTo>
                  <a:pt x="0" y="1248584"/>
                </a:lnTo>
                <a:lnTo>
                  <a:pt x="1670" y="1257178"/>
                </a:lnTo>
                <a:lnTo>
                  <a:pt x="6680" y="1264666"/>
                </a:lnTo>
                <a:lnTo>
                  <a:pt x="14306" y="1269738"/>
                </a:lnTo>
                <a:lnTo>
                  <a:pt x="22944" y="1271428"/>
                </a:lnTo>
                <a:lnTo>
                  <a:pt x="31582" y="1269738"/>
                </a:lnTo>
                <a:lnTo>
                  <a:pt x="39208" y="1264666"/>
                </a:lnTo>
                <a:lnTo>
                  <a:pt x="44218" y="1257178"/>
                </a:lnTo>
                <a:lnTo>
                  <a:pt x="45888" y="1248584"/>
                </a:lnTo>
                <a:lnTo>
                  <a:pt x="44218" y="1239966"/>
                </a:lnTo>
                <a:lnTo>
                  <a:pt x="39208" y="1232408"/>
                </a:lnTo>
                <a:lnTo>
                  <a:pt x="34619" y="1227963"/>
                </a:lnTo>
                <a:lnTo>
                  <a:pt x="28815" y="1225550"/>
                </a:lnTo>
                <a:close/>
              </a:path>
              <a:path w="2910840" h="2943225" extrusionOk="0">
                <a:moveTo>
                  <a:pt x="134903" y="1225550"/>
                </a:moveTo>
                <a:lnTo>
                  <a:pt x="123156" y="1225550"/>
                </a:lnTo>
                <a:lnTo>
                  <a:pt x="117352" y="1227963"/>
                </a:lnTo>
                <a:lnTo>
                  <a:pt x="112894" y="1232408"/>
                </a:lnTo>
                <a:lnTo>
                  <a:pt x="107808" y="1239966"/>
                </a:lnTo>
                <a:lnTo>
                  <a:pt x="106112" y="1248584"/>
                </a:lnTo>
                <a:lnTo>
                  <a:pt x="107808" y="1257178"/>
                </a:lnTo>
                <a:lnTo>
                  <a:pt x="112894" y="1264666"/>
                </a:lnTo>
                <a:lnTo>
                  <a:pt x="120446" y="1269738"/>
                </a:lnTo>
                <a:lnTo>
                  <a:pt x="129045" y="1271428"/>
                </a:lnTo>
                <a:lnTo>
                  <a:pt x="137669" y="1269738"/>
                </a:lnTo>
                <a:lnTo>
                  <a:pt x="145292" y="1264666"/>
                </a:lnTo>
                <a:lnTo>
                  <a:pt x="150300" y="1257178"/>
                </a:lnTo>
                <a:lnTo>
                  <a:pt x="151969" y="1248584"/>
                </a:lnTo>
                <a:lnTo>
                  <a:pt x="150300" y="1239966"/>
                </a:lnTo>
                <a:lnTo>
                  <a:pt x="145292" y="1232408"/>
                </a:lnTo>
                <a:lnTo>
                  <a:pt x="140834" y="1227963"/>
                </a:lnTo>
                <a:lnTo>
                  <a:pt x="134903" y="1225550"/>
                </a:lnTo>
                <a:close/>
              </a:path>
              <a:path w="2910840" h="2943225" extrusionOk="0">
                <a:moveTo>
                  <a:pt x="240986" y="1225550"/>
                </a:moveTo>
                <a:lnTo>
                  <a:pt x="229239" y="1225550"/>
                </a:lnTo>
                <a:lnTo>
                  <a:pt x="223308" y="1227963"/>
                </a:lnTo>
                <a:lnTo>
                  <a:pt x="218850" y="1232408"/>
                </a:lnTo>
                <a:lnTo>
                  <a:pt x="213843" y="1239966"/>
                </a:lnTo>
                <a:lnTo>
                  <a:pt x="212173" y="1248584"/>
                </a:lnTo>
                <a:lnTo>
                  <a:pt x="213843" y="1257178"/>
                </a:lnTo>
                <a:lnTo>
                  <a:pt x="218850" y="1264666"/>
                </a:lnTo>
                <a:lnTo>
                  <a:pt x="226495" y="1269738"/>
                </a:lnTo>
                <a:lnTo>
                  <a:pt x="235165" y="1271428"/>
                </a:lnTo>
                <a:lnTo>
                  <a:pt x="243809" y="1269738"/>
                </a:lnTo>
                <a:lnTo>
                  <a:pt x="251375" y="1264666"/>
                </a:lnTo>
                <a:lnTo>
                  <a:pt x="256390" y="1257178"/>
                </a:lnTo>
                <a:lnTo>
                  <a:pt x="258062" y="1248584"/>
                </a:lnTo>
                <a:lnTo>
                  <a:pt x="256390" y="1239966"/>
                </a:lnTo>
                <a:lnTo>
                  <a:pt x="251375" y="1232408"/>
                </a:lnTo>
                <a:lnTo>
                  <a:pt x="246917" y="1227963"/>
                </a:lnTo>
                <a:lnTo>
                  <a:pt x="240986" y="1225550"/>
                </a:lnTo>
                <a:close/>
              </a:path>
              <a:path w="2910840" h="2943225" extrusionOk="0">
                <a:moveTo>
                  <a:pt x="347070" y="1225550"/>
                </a:moveTo>
                <a:lnTo>
                  <a:pt x="335322" y="1225550"/>
                </a:lnTo>
                <a:lnTo>
                  <a:pt x="329518" y="1227963"/>
                </a:lnTo>
                <a:lnTo>
                  <a:pt x="325073" y="1232408"/>
                </a:lnTo>
                <a:lnTo>
                  <a:pt x="319987" y="1239966"/>
                </a:lnTo>
                <a:lnTo>
                  <a:pt x="318291" y="1248584"/>
                </a:lnTo>
                <a:lnTo>
                  <a:pt x="319987" y="1257178"/>
                </a:lnTo>
                <a:lnTo>
                  <a:pt x="325073" y="1264666"/>
                </a:lnTo>
                <a:lnTo>
                  <a:pt x="332637" y="1269738"/>
                </a:lnTo>
                <a:lnTo>
                  <a:pt x="341266" y="1271428"/>
                </a:lnTo>
                <a:lnTo>
                  <a:pt x="349894" y="1269738"/>
                </a:lnTo>
                <a:lnTo>
                  <a:pt x="357458" y="1264666"/>
                </a:lnTo>
                <a:lnTo>
                  <a:pt x="362544" y="1257178"/>
                </a:lnTo>
                <a:lnTo>
                  <a:pt x="364240" y="1248584"/>
                </a:lnTo>
                <a:lnTo>
                  <a:pt x="362544" y="1239966"/>
                </a:lnTo>
                <a:lnTo>
                  <a:pt x="357458" y="1232408"/>
                </a:lnTo>
                <a:lnTo>
                  <a:pt x="353013" y="1227963"/>
                </a:lnTo>
                <a:lnTo>
                  <a:pt x="347070" y="1225550"/>
                </a:lnTo>
                <a:close/>
              </a:path>
              <a:path w="2910840" h="2943225" extrusionOk="0">
                <a:moveTo>
                  <a:pt x="453292" y="1225550"/>
                </a:moveTo>
                <a:lnTo>
                  <a:pt x="441545" y="1225550"/>
                </a:lnTo>
                <a:lnTo>
                  <a:pt x="435601" y="1227963"/>
                </a:lnTo>
                <a:lnTo>
                  <a:pt x="431156" y="1232408"/>
                </a:lnTo>
                <a:lnTo>
                  <a:pt x="426070" y="1239966"/>
                </a:lnTo>
                <a:lnTo>
                  <a:pt x="424374" y="1248584"/>
                </a:lnTo>
                <a:lnTo>
                  <a:pt x="426070" y="1257178"/>
                </a:lnTo>
                <a:lnTo>
                  <a:pt x="431156" y="1264666"/>
                </a:lnTo>
                <a:lnTo>
                  <a:pt x="438720" y="1269738"/>
                </a:lnTo>
                <a:lnTo>
                  <a:pt x="447349" y="1271428"/>
                </a:lnTo>
                <a:lnTo>
                  <a:pt x="455977" y="1269738"/>
                </a:lnTo>
                <a:lnTo>
                  <a:pt x="463541" y="1264666"/>
                </a:lnTo>
                <a:lnTo>
                  <a:pt x="468556" y="1257178"/>
                </a:lnTo>
                <a:lnTo>
                  <a:pt x="470228" y="1248584"/>
                </a:lnTo>
                <a:lnTo>
                  <a:pt x="468556" y="1239966"/>
                </a:lnTo>
                <a:lnTo>
                  <a:pt x="463541" y="1232408"/>
                </a:lnTo>
                <a:lnTo>
                  <a:pt x="459096" y="1227963"/>
                </a:lnTo>
                <a:lnTo>
                  <a:pt x="453292" y="1225550"/>
                </a:lnTo>
                <a:close/>
              </a:path>
              <a:path w="2910840" h="2943225" extrusionOk="0">
                <a:moveTo>
                  <a:pt x="559375" y="1225550"/>
                </a:moveTo>
                <a:lnTo>
                  <a:pt x="547628" y="1225550"/>
                </a:lnTo>
                <a:lnTo>
                  <a:pt x="541697" y="1227963"/>
                </a:lnTo>
                <a:lnTo>
                  <a:pt x="537239" y="1232408"/>
                </a:lnTo>
                <a:lnTo>
                  <a:pt x="532224" y="1239966"/>
                </a:lnTo>
                <a:lnTo>
                  <a:pt x="530553" y="1248584"/>
                </a:lnTo>
                <a:lnTo>
                  <a:pt x="532224" y="1257178"/>
                </a:lnTo>
                <a:lnTo>
                  <a:pt x="537239" y="1264666"/>
                </a:lnTo>
                <a:lnTo>
                  <a:pt x="544862" y="1269738"/>
                </a:lnTo>
                <a:lnTo>
                  <a:pt x="553484" y="1271428"/>
                </a:lnTo>
                <a:lnTo>
                  <a:pt x="562080" y="1269738"/>
                </a:lnTo>
                <a:lnTo>
                  <a:pt x="569624" y="1264666"/>
                </a:lnTo>
                <a:lnTo>
                  <a:pt x="574711" y="1257178"/>
                </a:lnTo>
                <a:lnTo>
                  <a:pt x="576406" y="1248584"/>
                </a:lnTo>
                <a:lnTo>
                  <a:pt x="574711" y="1239966"/>
                </a:lnTo>
                <a:lnTo>
                  <a:pt x="569624" y="1232408"/>
                </a:lnTo>
                <a:lnTo>
                  <a:pt x="565179" y="1227963"/>
                </a:lnTo>
                <a:lnTo>
                  <a:pt x="559375" y="1225550"/>
                </a:lnTo>
                <a:close/>
              </a:path>
              <a:path w="2910840" h="2943225" extrusionOk="0">
                <a:moveTo>
                  <a:pt x="665459" y="1225550"/>
                </a:moveTo>
                <a:lnTo>
                  <a:pt x="653711" y="1225550"/>
                </a:lnTo>
                <a:lnTo>
                  <a:pt x="647907" y="1227963"/>
                </a:lnTo>
                <a:lnTo>
                  <a:pt x="643322" y="1232408"/>
                </a:lnTo>
                <a:lnTo>
                  <a:pt x="638315" y="1239966"/>
                </a:lnTo>
                <a:lnTo>
                  <a:pt x="636645" y="1248584"/>
                </a:lnTo>
                <a:lnTo>
                  <a:pt x="638315" y="1257178"/>
                </a:lnTo>
                <a:lnTo>
                  <a:pt x="643322" y="1264666"/>
                </a:lnTo>
                <a:lnTo>
                  <a:pt x="650948" y="1269738"/>
                </a:lnTo>
                <a:lnTo>
                  <a:pt x="659585" y="1271428"/>
                </a:lnTo>
                <a:lnTo>
                  <a:pt x="668222" y="1269738"/>
                </a:lnTo>
                <a:lnTo>
                  <a:pt x="675847" y="1264666"/>
                </a:lnTo>
                <a:lnTo>
                  <a:pt x="680862" y="1257178"/>
                </a:lnTo>
                <a:lnTo>
                  <a:pt x="682534" y="1248584"/>
                </a:lnTo>
                <a:lnTo>
                  <a:pt x="680862" y="1239966"/>
                </a:lnTo>
                <a:lnTo>
                  <a:pt x="675847" y="1232408"/>
                </a:lnTo>
                <a:lnTo>
                  <a:pt x="671262" y="1227963"/>
                </a:lnTo>
                <a:lnTo>
                  <a:pt x="665459" y="1225550"/>
                </a:lnTo>
                <a:close/>
              </a:path>
              <a:path w="2910840" h="2943225" extrusionOk="0">
                <a:moveTo>
                  <a:pt x="771542" y="1225550"/>
                </a:moveTo>
                <a:lnTo>
                  <a:pt x="759794" y="1225550"/>
                </a:lnTo>
                <a:lnTo>
                  <a:pt x="753990" y="1227963"/>
                </a:lnTo>
                <a:lnTo>
                  <a:pt x="749545" y="1232408"/>
                </a:lnTo>
                <a:lnTo>
                  <a:pt x="744459" y="1239966"/>
                </a:lnTo>
                <a:lnTo>
                  <a:pt x="742763" y="1248584"/>
                </a:lnTo>
                <a:lnTo>
                  <a:pt x="744459" y="1257178"/>
                </a:lnTo>
                <a:lnTo>
                  <a:pt x="749545" y="1264666"/>
                </a:lnTo>
                <a:lnTo>
                  <a:pt x="757090" y="1269738"/>
                </a:lnTo>
                <a:lnTo>
                  <a:pt x="765685" y="1271428"/>
                </a:lnTo>
                <a:lnTo>
                  <a:pt x="774307" y="1269738"/>
                </a:lnTo>
                <a:lnTo>
                  <a:pt x="781930" y="1264666"/>
                </a:lnTo>
                <a:lnTo>
                  <a:pt x="786945" y="1257178"/>
                </a:lnTo>
                <a:lnTo>
                  <a:pt x="788617" y="1248584"/>
                </a:lnTo>
                <a:lnTo>
                  <a:pt x="786945" y="1239966"/>
                </a:lnTo>
                <a:lnTo>
                  <a:pt x="781930" y="1232408"/>
                </a:lnTo>
                <a:lnTo>
                  <a:pt x="777485" y="1227963"/>
                </a:lnTo>
                <a:lnTo>
                  <a:pt x="771542" y="1225550"/>
                </a:lnTo>
                <a:close/>
              </a:path>
              <a:path w="2910840" h="2943225" extrusionOk="0">
                <a:moveTo>
                  <a:pt x="877625" y="1225550"/>
                </a:moveTo>
                <a:lnTo>
                  <a:pt x="865877" y="1225550"/>
                </a:lnTo>
                <a:lnTo>
                  <a:pt x="860073" y="1227963"/>
                </a:lnTo>
                <a:lnTo>
                  <a:pt x="855489" y="1232408"/>
                </a:lnTo>
                <a:lnTo>
                  <a:pt x="850481" y="1239966"/>
                </a:lnTo>
                <a:lnTo>
                  <a:pt x="848812" y="1248584"/>
                </a:lnTo>
                <a:lnTo>
                  <a:pt x="850481" y="1257178"/>
                </a:lnTo>
                <a:lnTo>
                  <a:pt x="855489" y="1264666"/>
                </a:lnTo>
                <a:lnTo>
                  <a:pt x="863133" y="1269738"/>
                </a:lnTo>
                <a:lnTo>
                  <a:pt x="871803" y="1271428"/>
                </a:lnTo>
                <a:lnTo>
                  <a:pt x="880447" y="1269738"/>
                </a:lnTo>
                <a:lnTo>
                  <a:pt x="888013" y="1264666"/>
                </a:lnTo>
                <a:lnTo>
                  <a:pt x="893100" y="1257178"/>
                </a:lnTo>
                <a:lnTo>
                  <a:pt x="894795" y="1248584"/>
                </a:lnTo>
                <a:lnTo>
                  <a:pt x="893100" y="1239966"/>
                </a:lnTo>
                <a:lnTo>
                  <a:pt x="888013" y="1232408"/>
                </a:lnTo>
                <a:lnTo>
                  <a:pt x="883568" y="1227963"/>
                </a:lnTo>
                <a:lnTo>
                  <a:pt x="877625" y="1225550"/>
                </a:lnTo>
                <a:close/>
              </a:path>
              <a:path w="2910840" h="2943225" extrusionOk="0">
                <a:moveTo>
                  <a:pt x="983848" y="1225550"/>
                </a:moveTo>
                <a:lnTo>
                  <a:pt x="972100" y="1225550"/>
                </a:lnTo>
                <a:lnTo>
                  <a:pt x="966169" y="1227963"/>
                </a:lnTo>
                <a:lnTo>
                  <a:pt x="961711" y="1232408"/>
                </a:lnTo>
                <a:lnTo>
                  <a:pt x="956625" y="1239966"/>
                </a:lnTo>
                <a:lnTo>
                  <a:pt x="954930" y="1248584"/>
                </a:lnTo>
                <a:lnTo>
                  <a:pt x="956625" y="1257178"/>
                </a:lnTo>
                <a:lnTo>
                  <a:pt x="961711" y="1264666"/>
                </a:lnTo>
                <a:lnTo>
                  <a:pt x="969275" y="1269738"/>
                </a:lnTo>
                <a:lnTo>
                  <a:pt x="977904" y="1271428"/>
                </a:lnTo>
                <a:lnTo>
                  <a:pt x="986532" y="1269738"/>
                </a:lnTo>
                <a:lnTo>
                  <a:pt x="994096" y="1264666"/>
                </a:lnTo>
                <a:lnTo>
                  <a:pt x="999183" y="1257178"/>
                </a:lnTo>
                <a:lnTo>
                  <a:pt x="1000878" y="1248584"/>
                </a:lnTo>
                <a:lnTo>
                  <a:pt x="999183" y="1239966"/>
                </a:lnTo>
                <a:lnTo>
                  <a:pt x="994096" y="1232408"/>
                </a:lnTo>
                <a:lnTo>
                  <a:pt x="989651" y="1227963"/>
                </a:lnTo>
                <a:lnTo>
                  <a:pt x="983848" y="1225550"/>
                </a:lnTo>
                <a:close/>
              </a:path>
              <a:path w="2910840" h="2943225" extrusionOk="0">
                <a:moveTo>
                  <a:pt x="1089931" y="1225550"/>
                </a:moveTo>
                <a:lnTo>
                  <a:pt x="1078183" y="1225550"/>
                </a:lnTo>
                <a:lnTo>
                  <a:pt x="1072252" y="1227963"/>
                </a:lnTo>
                <a:lnTo>
                  <a:pt x="1067795" y="1232408"/>
                </a:lnTo>
                <a:lnTo>
                  <a:pt x="1062787" y="1239966"/>
                </a:lnTo>
                <a:lnTo>
                  <a:pt x="1061118" y="1248584"/>
                </a:lnTo>
                <a:lnTo>
                  <a:pt x="1062787" y="1257178"/>
                </a:lnTo>
                <a:lnTo>
                  <a:pt x="1067795" y="1264666"/>
                </a:lnTo>
                <a:lnTo>
                  <a:pt x="1075359" y="1269738"/>
                </a:lnTo>
                <a:lnTo>
                  <a:pt x="1083987" y="1271428"/>
                </a:lnTo>
                <a:lnTo>
                  <a:pt x="1092616" y="1269738"/>
                </a:lnTo>
                <a:lnTo>
                  <a:pt x="1100180" y="1264666"/>
                </a:lnTo>
                <a:lnTo>
                  <a:pt x="1105194" y="1257178"/>
                </a:lnTo>
                <a:lnTo>
                  <a:pt x="1106866" y="1248584"/>
                </a:lnTo>
                <a:lnTo>
                  <a:pt x="1105194" y="1239966"/>
                </a:lnTo>
                <a:lnTo>
                  <a:pt x="1100180" y="1232408"/>
                </a:lnTo>
                <a:lnTo>
                  <a:pt x="1095735" y="1227963"/>
                </a:lnTo>
                <a:lnTo>
                  <a:pt x="1089931" y="1225550"/>
                </a:lnTo>
                <a:close/>
              </a:path>
              <a:path w="2910840" h="2943225" extrusionOk="0">
                <a:moveTo>
                  <a:pt x="1196014" y="1225550"/>
                </a:moveTo>
                <a:lnTo>
                  <a:pt x="1184266" y="1225550"/>
                </a:lnTo>
                <a:lnTo>
                  <a:pt x="1178335" y="1227963"/>
                </a:lnTo>
                <a:lnTo>
                  <a:pt x="1173878" y="1232408"/>
                </a:lnTo>
                <a:lnTo>
                  <a:pt x="1168870" y="1239966"/>
                </a:lnTo>
                <a:lnTo>
                  <a:pt x="1167201" y="1248584"/>
                </a:lnTo>
                <a:lnTo>
                  <a:pt x="1168870" y="1257178"/>
                </a:lnTo>
                <a:lnTo>
                  <a:pt x="1173878" y="1264666"/>
                </a:lnTo>
                <a:lnTo>
                  <a:pt x="1181501" y="1269738"/>
                </a:lnTo>
                <a:lnTo>
                  <a:pt x="1190124" y="1271428"/>
                </a:lnTo>
                <a:lnTo>
                  <a:pt x="1198724" y="1269738"/>
                </a:lnTo>
                <a:lnTo>
                  <a:pt x="1206275" y="1264666"/>
                </a:lnTo>
                <a:lnTo>
                  <a:pt x="1211362" y="1257178"/>
                </a:lnTo>
                <a:lnTo>
                  <a:pt x="1213057" y="1248584"/>
                </a:lnTo>
                <a:lnTo>
                  <a:pt x="1211362" y="1239966"/>
                </a:lnTo>
                <a:lnTo>
                  <a:pt x="1206275" y="1232408"/>
                </a:lnTo>
                <a:lnTo>
                  <a:pt x="1201818" y="1227963"/>
                </a:lnTo>
                <a:lnTo>
                  <a:pt x="1196014" y="1225550"/>
                </a:lnTo>
                <a:close/>
              </a:path>
              <a:path w="2910840" h="2943225" extrusionOk="0">
                <a:moveTo>
                  <a:pt x="1302071" y="1225550"/>
                </a:moveTo>
                <a:lnTo>
                  <a:pt x="1290387" y="1225550"/>
                </a:lnTo>
                <a:lnTo>
                  <a:pt x="1284545" y="1227963"/>
                </a:lnTo>
                <a:lnTo>
                  <a:pt x="1279973" y="1232408"/>
                </a:lnTo>
                <a:lnTo>
                  <a:pt x="1274973" y="1239966"/>
                </a:lnTo>
                <a:lnTo>
                  <a:pt x="1273306" y="1248584"/>
                </a:lnTo>
                <a:lnTo>
                  <a:pt x="1274973" y="1257178"/>
                </a:lnTo>
                <a:lnTo>
                  <a:pt x="1279973" y="1264666"/>
                </a:lnTo>
                <a:lnTo>
                  <a:pt x="1287589" y="1269738"/>
                </a:lnTo>
                <a:lnTo>
                  <a:pt x="1296229" y="1271428"/>
                </a:lnTo>
                <a:lnTo>
                  <a:pt x="1304869" y="1269738"/>
                </a:lnTo>
                <a:lnTo>
                  <a:pt x="1312485" y="1264666"/>
                </a:lnTo>
                <a:lnTo>
                  <a:pt x="1317486" y="1257178"/>
                </a:lnTo>
                <a:lnTo>
                  <a:pt x="1319153" y="1248584"/>
                </a:lnTo>
                <a:lnTo>
                  <a:pt x="1317486" y="1239966"/>
                </a:lnTo>
                <a:lnTo>
                  <a:pt x="1312485" y="1232408"/>
                </a:lnTo>
                <a:lnTo>
                  <a:pt x="1307913" y="1227963"/>
                </a:lnTo>
                <a:lnTo>
                  <a:pt x="1302071" y="1225550"/>
                </a:lnTo>
                <a:close/>
              </a:path>
              <a:path w="2910840" h="2943225" extrusionOk="0">
                <a:moveTo>
                  <a:pt x="1408243" y="1225550"/>
                </a:moveTo>
                <a:lnTo>
                  <a:pt x="1396432" y="1225550"/>
                </a:lnTo>
                <a:lnTo>
                  <a:pt x="1390590" y="1227963"/>
                </a:lnTo>
                <a:lnTo>
                  <a:pt x="1386145" y="1232408"/>
                </a:lnTo>
                <a:lnTo>
                  <a:pt x="1381073" y="1239966"/>
                </a:lnTo>
                <a:lnTo>
                  <a:pt x="1379383" y="1248584"/>
                </a:lnTo>
                <a:lnTo>
                  <a:pt x="1381073" y="1257178"/>
                </a:lnTo>
                <a:lnTo>
                  <a:pt x="1386145" y="1264666"/>
                </a:lnTo>
                <a:lnTo>
                  <a:pt x="1393706" y="1269738"/>
                </a:lnTo>
                <a:lnTo>
                  <a:pt x="1402338" y="1271428"/>
                </a:lnTo>
                <a:lnTo>
                  <a:pt x="1410970" y="1269738"/>
                </a:lnTo>
                <a:lnTo>
                  <a:pt x="1418530" y="1264666"/>
                </a:lnTo>
                <a:lnTo>
                  <a:pt x="1423531" y="1257178"/>
                </a:lnTo>
                <a:lnTo>
                  <a:pt x="1425198" y="1248584"/>
                </a:lnTo>
                <a:lnTo>
                  <a:pt x="1423531" y="1239966"/>
                </a:lnTo>
                <a:lnTo>
                  <a:pt x="1418530" y="1232408"/>
                </a:lnTo>
                <a:lnTo>
                  <a:pt x="1414085" y="1227963"/>
                </a:lnTo>
                <a:lnTo>
                  <a:pt x="1408243" y="1225550"/>
                </a:lnTo>
                <a:close/>
              </a:path>
              <a:path w="2910840" h="2943225" extrusionOk="0">
                <a:moveTo>
                  <a:pt x="1514288" y="1225550"/>
                </a:moveTo>
                <a:lnTo>
                  <a:pt x="1502477" y="1225550"/>
                </a:lnTo>
                <a:lnTo>
                  <a:pt x="1496762" y="1227963"/>
                </a:lnTo>
                <a:lnTo>
                  <a:pt x="1492190" y="1232408"/>
                </a:lnTo>
                <a:lnTo>
                  <a:pt x="1487118" y="1239966"/>
                </a:lnTo>
                <a:lnTo>
                  <a:pt x="1485428" y="1248584"/>
                </a:lnTo>
                <a:lnTo>
                  <a:pt x="1487118" y="1257178"/>
                </a:lnTo>
                <a:lnTo>
                  <a:pt x="1492190" y="1264666"/>
                </a:lnTo>
                <a:lnTo>
                  <a:pt x="1499824" y="1269738"/>
                </a:lnTo>
                <a:lnTo>
                  <a:pt x="1508494" y="1271428"/>
                </a:lnTo>
                <a:lnTo>
                  <a:pt x="1517140" y="1269738"/>
                </a:lnTo>
                <a:lnTo>
                  <a:pt x="1524702" y="1264666"/>
                </a:lnTo>
                <a:lnTo>
                  <a:pt x="1529775" y="1257178"/>
                </a:lnTo>
                <a:lnTo>
                  <a:pt x="1531465" y="1248584"/>
                </a:lnTo>
                <a:lnTo>
                  <a:pt x="1529775" y="1239966"/>
                </a:lnTo>
                <a:lnTo>
                  <a:pt x="1524702" y="1232408"/>
                </a:lnTo>
                <a:lnTo>
                  <a:pt x="1520257" y="1227963"/>
                </a:lnTo>
                <a:lnTo>
                  <a:pt x="1514288" y="1225550"/>
                </a:lnTo>
                <a:close/>
              </a:path>
              <a:path w="2910840" h="2943225" extrusionOk="0">
                <a:moveTo>
                  <a:pt x="1620460" y="1225550"/>
                </a:moveTo>
                <a:lnTo>
                  <a:pt x="1608776" y="1225550"/>
                </a:lnTo>
                <a:lnTo>
                  <a:pt x="1602807" y="1227963"/>
                </a:lnTo>
                <a:lnTo>
                  <a:pt x="1598362" y="1232408"/>
                </a:lnTo>
                <a:lnTo>
                  <a:pt x="1593290" y="1239966"/>
                </a:lnTo>
                <a:lnTo>
                  <a:pt x="1591600" y="1248584"/>
                </a:lnTo>
                <a:lnTo>
                  <a:pt x="1593290" y="1257178"/>
                </a:lnTo>
                <a:lnTo>
                  <a:pt x="1598362" y="1264666"/>
                </a:lnTo>
                <a:lnTo>
                  <a:pt x="1605925" y="1269738"/>
                </a:lnTo>
                <a:lnTo>
                  <a:pt x="1614571" y="1271428"/>
                </a:lnTo>
                <a:lnTo>
                  <a:pt x="1623241" y="1269738"/>
                </a:lnTo>
                <a:lnTo>
                  <a:pt x="1630874" y="1264666"/>
                </a:lnTo>
                <a:lnTo>
                  <a:pt x="1635875" y="1257178"/>
                </a:lnTo>
                <a:lnTo>
                  <a:pt x="1637542" y="1248584"/>
                </a:lnTo>
                <a:lnTo>
                  <a:pt x="1635875" y="1239966"/>
                </a:lnTo>
                <a:lnTo>
                  <a:pt x="1630874" y="1232408"/>
                </a:lnTo>
                <a:lnTo>
                  <a:pt x="1626302" y="1227963"/>
                </a:lnTo>
                <a:lnTo>
                  <a:pt x="1620460" y="1225550"/>
                </a:lnTo>
                <a:close/>
              </a:path>
              <a:path w="2910840" h="2943225" extrusionOk="0">
                <a:moveTo>
                  <a:pt x="1726632" y="1225550"/>
                </a:moveTo>
                <a:lnTo>
                  <a:pt x="1714821" y="1225550"/>
                </a:lnTo>
                <a:lnTo>
                  <a:pt x="1708852" y="1227963"/>
                </a:lnTo>
                <a:lnTo>
                  <a:pt x="1704407" y="1232408"/>
                </a:lnTo>
                <a:lnTo>
                  <a:pt x="1699407" y="1239966"/>
                </a:lnTo>
                <a:lnTo>
                  <a:pt x="1697740" y="1248584"/>
                </a:lnTo>
                <a:lnTo>
                  <a:pt x="1699407" y="1257178"/>
                </a:lnTo>
                <a:lnTo>
                  <a:pt x="1704407" y="1264666"/>
                </a:lnTo>
                <a:lnTo>
                  <a:pt x="1711968" y="1269738"/>
                </a:lnTo>
                <a:lnTo>
                  <a:pt x="1720600" y="1271428"/>
                </a:lnTo>
                <a:lnTo>
                  <a:pt x="1729232" y="1269738"/>
                </a:lnTo>
                <a:lnTo>
                  <a:pt x="1736792" y="1264666"/>
                </a:lnTo>
                <a:lnTo>
                  <a:pt x="1741865" y="1257178"/>
                </a:lnTo>
                <a:lnTo>
                  <a:pt x="1743555" y="1248584"/>
                </a:lnTo>
                <a:lnTo>
                  <a:pt x="1741865" y="1239966"/>
                </a:lnTo>
                <a:lnTo>
                  <a:pt x="1736792" y="1232408"/>
                </a:lnTo>
                <a:lnTo>
                  <a:pt x="1732347" y="1227963"/>
                </a:lnTo>
                <a:lnTo>
                  <a:pt x="1726632" y="1225550"/>
                </a:lnTo>
                <a:close/>
              </a:path>
              <a:path w="2910840" h="2943225" extrusionOk="0">
                <a:moveTo>
                  <a:pt x="1832677" y="1225550"/>
                </a:moveTo>
                <a:lnTo>
                  <a:pt x="1820866" y="1225550"/>
                </a:lnTo>
                <a:lnTo>
                  <a:pt x="1815024" y="1227963"/>
                </a:lnTo>
                <a:lnTo>
                  <a:pt x="1810579" y="1232408"/>
                </a:lnTo>
                <a:lnTo>
                  <a:pt x="1805507" y="1239966"/>
                </a:lnTo>
                <a:lnTo>
                  <a:pt x="1803817" y="1248584"/>
                </a:lnTo>
                <a:lnTo>
                  <a:pt x="1805507" y="1257178"/>
                </a:lnTo>
                <a:lnTo>
                  <a:pt x="1810579" y="1264666"/>
                </a:lnTo>
                <a:lnTo>
                  <a:pt x="1818176" y="1269738"/>
                </a:lnTo>
                <a:lnTo>
                  <a:pt x="1826772" y="1271428"/>
                </a:lnTo>
                <a:lnTo>
                  <a:pt x="1835368" y="1269738"/>
                </a:lnTo>
                <a:lnTo>
                  <a:pt x="1842964" y="1264666"/>
                </a:lnTo>
                <a:lnTo>
                  <a:pt x="1848037" y="1257178"/>
                </a:lnTo>
                <a:lnTo>
                  <a:pt x="1849727" y="1248584"/>
                </a:lnTo>
                <a:lnTo>
                  <a:pt x="1848037" y="1239966"/>
                </a:lnTo>
                <a:lnTo>
                  <a:pt x="1842964" y="1232408"/>
                </a:lnTo>
                <a:lnTo>
                  <a:pt x="1838519" y="1227963"/>
                </a:lnTo>
                <a:lnTo>
                  <a:pt x="1832677" y="1225550"/>
                </a:lnTo>
                <a:close/>
              </a:path>
              <a:path w="2910840" h="2943225" extrusionOk="0">
                <a:moveTo>
                  <a:pt x="1938722" y="1225550"/>
                </a:moveTo>
                <a:lnTo>
                  <a:pt x="1927038" y="1225550"/>
                </a:lnTo>
                <a:lnTo>
                  <a:pt x="1921196" y="1227963"/>
                </a:lnTo>
                <a:lnTo>
                  <a:pt x="1916751" y="1232408"/>
                </a:lnTo>
                <a:lnTo>
                  <a:pt x="1911679" y="1239966"/>
                </a:lnTo>
                <a:lnTo>
                  <a:pt x="1909989" y="1248584"/>
                </a:lnTo>
                <a:lnTo>
                  <a:pt x="1911679" y="1257178"/>
                </a:lnTo>
                <a:lnTo>
                  <a:pt x="1916751" y="1264666"/>
                </a:lnTo>
                <a:lnTo>
                  <a:pt x="1924294" y="1269738"/>
                </a:lnTo>
                <a:lnTo>
                  <a:pt x="1932896" y="1271428"/>
                </a:lnTo>
                <a:lnTo>
                  <a:pt x="1941522" y="1269738"/>
                </a:lnTo>
                <a:lnTo>
                  <a:pt x="1949136" y="1264666"/>
                </a:lnTo>
                <a:lnTo>
                  <a:pt x="1954137" y="1257178"/>
                </a:lnTo>
                <a:lnTo>
                  <a:pt x="1955804" y="1248584"/>
                </a:lnTo>
                <a:lnTo>
                  <a:pt x="1954137" y="1239966"/>
                </a:lnTo>
                <a:lnTo>
                  <a:pt x="1949136" y="1232408"/>
                </a:lnTo>
                <a:lnTo>
                  <a:pt x="1944691" y="1227963"/>
                </a:lnTo>
                <a:lnTo>
                  <a:pt x="1938722" y="1225550"/>
                </a:lnTo>
                <a:close/>
              </a:path>
              <a:path w="2910840" h="2943225" extrusionOk="0">
                <a:moveTo>
                  <a:pt x="2044767" y="1225550"/>
                </a:moveTo>
                <a:lnTo>
                  <a:pt x="2033083" y="1225550"/>
                </a:lnTo>
                <a:lnTo>
                  <a:pt x="2027114" y="1227963"/>
                </a:lnTo>
                <a:lnTo>
                  <a:pt x="2022669" y="1232408"/>
                </a:lnTo>
                <a:lnTo>
                  <a:pt x="2017669" y="1239966"/>
                </a:lnTo>
                <a:lnTo>
                  <a:pt x="2016002" y="1248584"/>
                </a:lnTo>
                <a:lnTo>
                  <a:pt x="2017669" y="1257178"/>
                </a:lnTo>
                <a:lnTo>
                  <a:pt x="2022669" y="1264666"/>
                </a:lnTo>
                <a:lnTo>
                  <a:pt x="2030303" y="1269738"/>
                </a:lnTo>
                <a:lnTo>
                  <a:pt x="2038973" y="1271428"/>
                </a:lnTo>
                <a:lnTo>
                  <a:pt x="2047619" y="1269738"/>
                </a:lnTo>
                <a:lnTo>
                  <a:pt x="2055181" y="1264666"/>
                </a:lnTo>
                <a:lnTo>
                  <a:pt x="2060182" y="1257178"/>
                </a:lnTo>
                <a:lnTo>
                  <a:pt x="2061849" y="1248584"/>
                </a:lnTo>
                <a:lnTo>
                  <a:pt x="2060182" y="1239966"/>
                </a:lnTo>
                <a:lnTo>
                  <a:pt x="2055181" y="1232408"/>
                </a:lnTo>
                <a:lnTo>
                  <a:pt x="2050736" y="1227963"/>
                </a:lnTo>
                <a:lnTo>
                  <a:pt x="2044767" y="1225550"/>
                </a:lnTo>
                <a:close/>
              </a:path>
              <a:path w="2910840" h="2943225" extrusionOk="0">
                <a:moveTo>
                  <a:pt x="2150939" y="1225550"/>
                </a:moveTo>
                <a:lnTo>
                  <a:pt x="2139128" y="1225550"/>
                </a:lnTo>
                <a:lnTo>
                  <a:pt x="2133413" y="1227963"/>
                </a:lnTo>
                <a:lnTo>
                  <a:pt x="2128714" y="1232408"/>
                </a:lnTo>
                <a:lnTo>
                  <a:pt x="2123714" y="1239966"/>
                </a:lnTo>
                <a:lnTo>
                  <a:pt x="2122047" y="1248584"/>
                </a:lnTo>
                <a:lnTo>
                  <a:pt x="2123714" y="1257178"/>
                </a:lnTo>
                <a:lnTo>
                  <a:pt x="2128714" y="1264666"/>
                </a:lnTo>
                <a:lnTo>
                  <a:pt x="2136404" y="1269738"/>
                </a:lnTo>
                <a:lnTo>
                  <a:pt x="2145082" y="1271428"/>
                </a:lnTo>
                <a:lnTo>
                  <a:pt x="2153735" y="1269738"/>
                </a:lnTo>
                <a:lnTo>
                  <a:pt x="2161353" y="1264666"/>
                </a:lnTo>
                <a:lnTo>
                  <a:pt x="2166426" y="1257178"/>
                </a:lnTo>
                <a:lnTo>
                  <a:pt x="2168116" y="1248584"/>
                </a:lnTo>
                <a:lnTo>
                  <a:pt x="2166426" y="1239966"/>
                </a:lnTo>
                <a:lnTo>
                  <a:pt x="2161353" y="1232408"/>
                </a:lnTo>
                <a:lnTo>
                  <a:pt x="2156908" y="1227963"/>
                </a:lnTo>
                <a:lnTo>
                  <a:pt x="2150939" y="1225550"/>
                </a:lnTo>
                <a:close/>
              </a:path>
              <a:path w="2910840" h="2943225" extrusionOk="0">
                <a:moveTo>
                  <a:pt x="2257111" y="1225550"/>
                </a:moveTo>
                <a:lnTo>
                  <a:pt x="2245427" y="1225550"/>
                </a:lnTo>
                <a:lnTo>
                  <a:pt x="2239458" y="1227963"/>
                </a:lnTo>
                <a:lnTo>
                  <a:pt x="2235013" y="1232408"/>
                </a:lnTo>
                <a:lnTo>
                  <a:pt x="2229941" y="1239966"/>
                </a:lnTo>
                <a:lnTo>
                  <a:pt x="2228251" y="1248584"/>
                </a:lnTo>
                <a:lnTo>
                  <a:pt x="2229941" y="1257178"/>
                </a:lnTo>
                <a:lnTo>
                  <a:pt x="2235013" y="1264666"/>
                </a:lnTo>
                <a:lnTo>
                  <a:pt x="2242576" y="1269738"/>
                </a:lnTo>
                <a:lnTo>
                  <a:pt x="2251222" y="1271428"/>
                </a:lnTo>
                <a:lnTo>
                  <a:pt x="2259892" y="1269738"/>
                </a:lnTo>
                <a:lnTo>
                  <a:pt x="2267525" y="1264666"/>
                </a:lnTo>
                <a:lnTo>
                  <a:pt x="2272526" y="1257178"/>
                </a:lnTo>
                <a:lnTo>
                  <a:pt x="2274193" y="1248584"/>
                </a:lnTo>
                <a:lnTo>
                  <a:pt x="2272526" y="1239966"/>
                </a:lnTo>
                <a:lnTo>
                  <a:pt x="2267525" y="1232408"/>
                </a:lnTo>
                <a:lnTo>
                  <a:pt x="2262953" y="1227963"/>
                </a:lnTo>
                <a:lnTo>
                  <a:pt x="2257111" y="1225550"/>
                </a:lnTo>
                <a:close/>
              </a:path>
              <a:path w="2910840" h="2943225" extrusionOk="0">
                <a:moveTo>
                  <a:pt x="2363156" y="1225550"/>
                </a:moveTo>
                <a:lnTo>
                  <a:pt x="2351472" y="1225550"/>
                </a:lnTo>
                <a:lnTo>
                  <a:pt x="2345503" y="1227963"/>
                </a:lnTo>
                <a:lnTo>
                  <a:pt x="2341058" y="1232408"/>
                </a:lnTo>
                <a:lnTo>
                  <a:pt x="2336058" y="1239966"/>
                </a:lnTo>
                <a:lnTo>
                  <a:pt x="2334391" y="1248584"/>
                </a:lnTo>
                <a:lnTo>
                  <a:pt x="2336058" y="1257178"/>
                </a:lnTo>
                <a:lnTo>
                  <a:pt x="2341058" y="1264666"/>
                </a:lnTo>
                <a:lnTo>
                  <a:pt x="2348619" y="1269738"/>
                </a:lnTo>
                <a:lnTo>
                  <a:pt x="2357251" y="1271428"/>
                </a:lnTo>
                <a:lnTo>
                  <a:pt x="2365883" y="1269738"/>
                </a:lnTo>
                <a:lnTo>
                  <a:pt x="2373443" y="1264666"/>
                </a:lnTo>
                <a:lnTo>
                  <a:pt x="2378516" y="1257178"/>
                </a:lnTo>
                <a:lnTo>
                  <a:pt x="2380206" y="1248584"/>
                </a:lnTo>
                <a:lnTo>
                  <a:pt x="2378516" y="1239966"/>
                </a:lnTo>
                <a:lnTo>
                  <a:pt x="2373443" y="1232408"/>
                </a:lnTo>
                <a:lnTo>
                  <a:pt x="2368998" y="1227963"/>
                </a:lnTo>
                <a:lnTo>
                  <a:pt x="2363156" y="1225550"/>
                </a:lnTo>
                <a:close/>
              </a:path>
              <a:path w="2910840" h="2943225" extrusionOk="0">
                <a:moveTo>
                  <a:pt x="2469328" y="1225550"/>
                </a:moveTo>
                <a:lnTo>
                  <a:pt x="2457517" y="1225550"/>
                </a:lnTo>
                <a:lnTo>
                  <a:pt x="2451802" y="1227963"/>
                </a:lnTo>
                <a:lnTo>
                  <a:pt x="2447103" y="1232408"/>
                </a:lnTo>
                <a:lnTo>
                  <a:pt x="2442103" y="1239966"/>
                </a:lnTo>
                <a:lnTo>
                  <a:pt x="2440436" y="1248584"/>
                </a:lnTo>
                <a:lnTo>
                  <a:pt x="2442103" y="1257178"/>
                </a:lnTo>
                <a:lnTo>
                  <a:pt x="2447103" y="1264666"/>
                </a:lnTo>
                <a:lnTo>
                  <a:pt x="2454771" y="1269738"/>
                </a:lnTo>
                <a:lnTo>
                  <a:pt x="2463391" y="1271428"/>
                </a:lnTo>
                <a:lnTo>
                  <a:pt x="2471964" y="1269738"/>
                </a:lnTo>
                <a:lnTo>
                  <a:pt x="2479488" y="1264666"/>
                </a:lnTo>
                <a:lnTo>
                  <a:pt x="2484632" y="1257178"/>
                </a:lnTo>
                <a:lnTo>
                  <a:pt x="2486346" y="1248584"/>
                </a:lnTo>
                <a:lnTo>
                  <a:pt x="2484632" y="1239966"/>
                </a:lnTo>
                <a:lnTo>
                  <a:pt x="2479488" y="1232408"/>
                </a:lnTo>
                <a:lnTo>
                  <a:pt x="2475043" y="1227963"/>
                </a:lnTo>
                <a:lnTo>
                  <a:pt x="2469328" y="1225550"/>
                </a:lnTo>
                <a:close/>
              </a:path>
              <a:path w="2910840" h="2943225" extrusionOk="0">
                <a:moveTo>
                  <a:pt x="2575373" y="1225550"/>
                </a:moveTo>
                <a:lnTo>
                  <a:pt x="2563689" y="1225550"/>
                </a:lnTo>
                <a:lnTo>
                  <a:pt x="2557847" y="1227963"/>
                </a:lnTo>
                <a:lnTo>
                  <a:pt x="2553402" y="1232408"/>
                </a:lnTo>
                <a:lnTo>
                  <a:pt x="2548330" y="1239966"/>
                </a:lnTo>
                <a:lnTo>
                  <a:pt x="2546640" y="1248584"/>
                </a:lnTo>
                <a:lnTo>
                  <a:pt x="2548330" y="1257178"/>
                </a:lnTo>
                <a:lnTo>
                  <a:pt x="2553402" y="1264666"/>
                </a:lnTo>
                <a:lnTo>
                  <a:pt x="2560945" y="1269738"/>
                </a:lnTo>
                <a:lnTo>
                  <a:pt x="2569547" y="1271428"/>
                </a:lnTo>
                <a:lnTo>
                  <a:pt x="2578173" y="1269738"/>
                </a:lnTo>
                <a:lnTo>
                  <a:pt x="2585787" y="1264666"/>
                </a:lnTo>
                <a:lnTo>
                  <a:pt x="2590788" y="1257178"/>
                </a:lnTo>
                <a:lnTo>
                  <a:pt x="2592455" y="1248584"/>
                </a:lnTo>
                <a:lnTo>
                  <a:pt x="2590788" y="1239966"/>
                </a:lnTo>
                <a:lnTo>
                  <a:pt x="2585787" y="1232408"/>
                </a:lnTo>
                <a:lnTo>
                  <a:pt x="2581342" y="1227963"/>
                </a:lnTo>
                <a:lnTo>
                  <a:pt x="2575373" y="1225550"/>
                </a:lnTo>
                <a:close/>
              </a:path>
              <a:path w="2910840" h="2943225" extrusionOk="0">
                <a:moveTo>
                  <a:pt x="2681418" y="1225550"/>
                </a:moveTo>
                <a:lnTo>
                  <a:pt x="2669734" y="1225550"/>
                </a:lnTo>
                <a:lnTo>
                  <a:pt x="2663765" y="1227963"/>
                </a:lnTo>
                <a:lnTo>
                  <a:pt x="2659320" y="1232408"/>
                </a:lnTo>
                <a:lnTo>
                  <a:pt x="2654320" y="1239966"/>
                </a:lnTo>
                <a:lnTo>
                  <a:pt x="2652653" y="1248584"/>
                </a:lnTo>
                <a:lnTo>
                  <a:pt x="2654320" y="1257178"/>
                </a:lnTo>
                <a:lnTo>
                  <a:pt x="2659320" y="1264666"/>
                </a:lnTo>
                <a:lnTo>
                  <a:pt x="2666954" y="1269738"/>
                </a:lnTo>
                <a:lnTo>
                  <a:pt x="2675624" y="1271428"/>
                </a:lnTo>
                <a:lnTo>
                  <a:pt x="2684270" y="1269738"/>
                </a:lnTo>
                <a:lnTo>
                  <a:pt x="2691832" y="1264666"/>
                </a:lnTo>
                <a:lnTo>
                  <a:pt x="2696833" y="1257178"/>
                </a:lnTo>
                <a:lnTo>
                  <a:pt x="2698500" y="1248584"/>
                </a:lnTo>
                <a:lnTo>
                  <a:pt x="2696833" y="1239966"/>
                </a:lnTo>
                <a:lnTo>
                  <a:pt x="2691832" y="1232408"/>
                </a:lnTo>
                <a:lnTo>
                  <a:pt x="2687387" y="1227963"/>
                </a:lnTo>
                <a:lnTo>
                  <a:pt x="2681418" y="1225550"/>
                </a:lnTo>
                <a:close/>
              </a:path>
              <a:path w="2910840" h="2943225" extrusionOk="0">
                <a:moveTo>
                  <a:pt x="2787590" y="1225550"/>
                </a:moveTo>
                <a:lnTo>
                  <a:pt x="2775779" y="1225550"/>
                </a:lnTo>
                <a:lnTo>
                  <a:pt x="2770064" y="1227963"/>
                </a:lnTo>
                <a:lnTo>
                  <a:pt x="2765492" y="1232408"/>
                </a:lnTo>
                <a:lnTo>
                  <a:pt x="2760420" y="1239966"/>
                </a:lnTo>
                <a:lnTo>
                  <a:pt x="2758730" y="1248584"/>
                </a:lnTo>
                <a:lnTo>
                  <a:pt x="2760420" y="1257178"/>
                </a:lnTo>
                <a:lnTo>
                  <a:pt x="2765492" y="1264666"/>
                </a:lnTo>
                <a:lnTo>
                  <a:pt x="2773106" y="1269738"/>
                </a:lnTo>
                <a:lnTo>
                  <a:pt x="2781733" y="1271428"/>
                </a:lnTo>
                <a:lnTo>
                  <a:pt x="2790335" y="1269738"/>
                </a:lnTo>
                <a:lnTo>
                  <a:pt x="2797877" y="1264666"/>
                </a:lnTo>
                <a:lnTo>
                  <a:pt x="2803021" y="1257178"/>
                </a:lnTo>
                <a:lnTo>
                  <a:pt x="2804735" y="1248584"/>
                </a:lnTo>
                <a:lnTo>
                  <a:pt x="2803021" y="1239966"/>
                </a:lnTo>
                <a:lnTo>
                  <a:pt x="2797877" y="1232408"/>
                </a:lnTo>
                <a:lnTo>
                  <a:pt x="2793432" y="1227963"/>
                </a:lnTo>
                <a:lnTo>
                  <a:pt x="2787590" y="1225550"/>
                </a:lnTo>
                <a:close/>
              </a:path>
              <a:path w="2910840" h="2943225" extrusionOk="0">
                <a:moveTo>
                  <a:pt x="2893762" y="1225550"/>
                </a:moveTo>
                <a:lnTo>
                  <a:pt x="2882078" y="1225550"/>
                </a:lnTo>
                <a:lnTo>
                  <a:pt x="2876109" y="1227963"/>
                </a:lnTo>
                <a:lnTo>
                  <a:pt x="2871664" y="1232408"/>
                </a:lnTo>
                <a:lnTo>
                  <a:pt x="2866592" y="1239966"/>
                </a:lnTo>
                <a:lnTo>
                  <a:pt x="2864902" y="1248584"/>
                </a:lnTo>
                <a:lnTo>
                  <a:pt x="2866592" y="1257178"/>
                </a:lnTo>
                <a:lnTo>
                  <a:pt x="2871664" y="1264666"/>
                </a:lnTo>
                <a:lnTo>
                  <a:pt x="2879227" y="1269738"/>
                </a:lnTo>
                <a:lnTo>
                  <a:pt x="2887873" y="1271428"/>
                </a:lnTo>
                <a:lnTo>
                  <a:pt x="2896543" y="1269738"/>
                </a:lnTo>
                <a:lnTo>
                  <a:pt x="2904176" y="1264666"/>
                </a:lnTo>
                <a:lnTo>
                  <a:pt x="2909177" y="1257178"/>
                </a:lnTo>
                <a:lnTo>
                  <a:pt x="2910844" y="1248584"/>
                </a:lnTo>
                <a:lnTo>
                  <a:pt x="2909177" y="1239966"/>
                </a:lnTo>
                <a:lnTo>
                  <a:pt x="2904176" y="1232408"/>
                </a:lnTo>
                <a:lnTo>
                  <a:pt x="2899604" y="1227963"/>
                </a:lnTo>
                <a:lnTo>
                  <a:pt x="2893762" y="1225550"/>
                </a:lnTo>
                <a:close/>
              </a:path>
              <a:path w="2910840" h="2943225" extrusionOk="0">
                <a:moveTo>
                  <a:pt x="28815" y="1336929"/>
                </a:moveTo>
                <a:lnTo>
                  <a:pt x="17073" y="1336929"/>
                </a:lnTo>
                <a:lnTo>
                  <a:pt x="11270" y="1339342"/>
                </a:lnTo>
                <a:lnTo>
                  <a:pt x="6680" y="1343787"/>
                </a:lnTo>
                <a:lnTo>
                  <a:pt x="1670" y="1351347"/>
                </a:lnTo>
                <a:lnTo>
                  <a:pt x="0" y="1359979"/>
                </a:lnTo>
                <a:lnTo>
                  <a:pt x="1670" y="1368611"/>
                </a:lnTo>
                <a:lnTo>
                  <a:pt x="6680" y="1376172"/>
                </a:lnTo>
                <a:lnTo>
                  <a:pt x="14306" y="1381172"/>
                </a:lnTo>
                <a:lnTo>
                  <a:pt x="22944" y="1382839"/>
                </a:lnTo>
                <a:lnTo>
                  <a:pt x="31582" y="1381172"/>
                </a:lnTo>
                <a:lnTo>
                  <a:pt x="39208" y="1376172"/>
                </a:lnTo>
                <a:lnTo>
                  <a:pt x="44218" y="1368611"/>
                </a:lnTo>
                <a:lnTo>
                  <a:pt x="45888" y="1359979"/>
                </a:lnTo>
                <a:lnTo>
                  <a:pt x="44218" y="1351347"/>
                </a:lnTo>
                <a:lnTo>
                  <a:pt x="39208" y="1343787"/>
                </a:lnTo>
                <a:lnTo>
                  <a:pt x="34619" y="1339342"/>
                </a:lnTo>
                <a:lnTo>
                  <a:pt x="28815" y="1336929"/>
                </a:lnTo>
                <a:close/>
              </a:path>
              <a:path w="2910840" h="2943225" extrusionOk="0">
                <a:moveTo>
                  <a:pt x="134903" y="1336929"/>
                </a:moveTo>
                <a:lnTo>
                  <a:pt x="123156" y="1336929"/>
                </a:lnTo>
                <a:lnTo>
                  <a:pt x="117352" y="1339342"/>
                </a:lnTo>
                <a:lnTo>
                  <a:pt x="112894" y="1343787"/>
                </a:lnTo>
                <a:lnTo>
                  <a:pt x="107808" y="1351347"/>
                </a:lnTo>
                <a:lnTo>
                  <a:pt x="106112" y="1359979"/>
                </a:lnTo>
                <a:lnTo>
                  <a:pt x="107808" y="1368611"/>
                </a:lnTo>
                <a:lnTo>
                  <a:pt x="112894" y="1376172"/>
                </a:lnTo>
                <a:lnTo>
                  <a:pt x="120446" y="1381172"/>
                </a:lnTo>
                <a:lnTo>
                  <a:pt x="129045" y="1382839"/>
                </a:lnTo>
                <a:lnTo>
                  <a:pt x="137669" y="1381172"/>
                </a:lnTo>
                <a:lnTo>
                  <a:pt x="145292" y="1376172"/>
                </a:lnTo>
                <a:lnTo>
                  <a:pt x="150300" y="1368611"/>
                </a:lnTo>
                <a:lnTo>
                  <a:pt x="151969" y="1359979"/>
                </a:lnTo>
                <a:lnTo>
                  <a:pt x="150300" y="1351347"/>
                </a:lnTo>
                <a:lnTo>
                  <a:pt x="145292" y="1343787"/>
                </a:lnTo>
                <a:lnTo>
                  <a:pt x="140834" y="1339342"/>
                </a:lnTo>
                <a:lnTo>
                  <a:pt x="134903" y="1336929"/>
                </a:lnTo>
                <a:close/>
              </a:path>
              <a:path w="2910840" h="2943225" extrusionOk="0">
                <a:moveTo>
                  <a:pt x="240986" y="1336929"/>
                </a:moveTo>
                <a:lnTo>
                  <a:pt x="229239" y="1336929"/>
                </a:lnTo>
                <a:lnTo>
                  <a:pt x="223308" y="1339342"/>
                </a:lnTo>
                <a:lnTo>
                  <a:pt x="218850" y="1343787"/>
                </a:lnTo>
                <a:lnTo>
                  <a:pt x="213843" y="1351347"/>
                </a:lnTo>
                <a:lnTo>
                  <a:pt x="212173" y="1359979"/>
                </a:lnTo>
                <a:lnTo>
                  <a:pt x="213843" y="1368611"/>
                </a:lnTo>
                <a:lnTo>
                  <a:pt x="218850" y="1376172"/>
                </a:lnTo>
                <a:lnTo>
                  <a:pt x="226495" y="1381172"/>
                </a:lnTo>
                <a:lnTo>
                  <a:pt x="235165" y="1382839"/>
                </a:lnTo>
                <a:lnTo>
                  <a:pt x="243809" y="1381172"/>
                </a:lnTo>
                <a:lnTo>
                  <a:pt x="251375" y="1376172"/>
                </a:lnTo>
                <a:lnTo>
                  <a:pt x="256390" y="1368611"/>
                </a:lnTo>
                <a:lnTo>
                  <a:pt x="258062" y="1359979"/>
                </a:lnTo>
                <a:lnTo>
                  <a:pt x="256390" y="1351347"/>
                </a:lnTo>
                <a:lnTo>
                  <a:pt x="251375" y="1343787"/>
                </a:lnTo>
                <a:lnTo>
                  <a:pt x="246917" y="1339342"/>
                </a:lnTo>
                <a:lnTo>
                  <a:pt x="240986" y="1336929"/>
                </a:lnTo>
                <a:close/>
              </a:path>
              <a:path w="2910840" h="2943225" extrusionOk="0">
                <a:moveTo>
                  <a:pt x="347070" y="1336929"/>
                </a:moveTo>
                <a:lnTo>
                  <a:pt x="335322" y="1336929"/>
                </a:lnTo>
                <a:lnTo>
                  <a:pt x="329518" y="1339342"/>
                </a:lnTo>
                <a:lnTo>
                  <a:pt x="325073" y="1343787"/>
                </a:lnTo>
                <a:lnTo>
                  <a:pt x="319987" y="1351347"/>
                </a:lnTo>
                <a:lnTo>
                  <a:pt x="318291" y="1359979"/>
                </a:lnTo>
                <a:lnTo>
                  <a:pt x="319987" y="1368611"/>
                </a:lnTo>
                <a:lnTo>
                  <a:pt x="325073" y="1376172"/>
                </a:lnTo>
                <a:lnTo>
                  <a:pt x="332637" y="1381172"/>
                </a:lnTo>
                <a:lnTo>
                  <a:pt x="341266" y="1382839"/>
                </a:lnTo>
                <a:lnTo>
                  <a:pt x="349894" y="1381172"/>
                </a:lnTo>
                <a:lnTo>
                  <a:pt x="357458" y="1376172"/>
                </a:lnTo>
                <a:lnTo>
                  <a:pt x="362544" y="1368611"/>
                </a:lnTo>
                <a:lnTo>
                  <a:pt x="364240" y="1359979"/>
                </a:lnTo>
                <a:lnTo>
                  <a:pt x="362544" y="1351347"/>
                </a:lnTo>
                <a:lnTo>
                  <a:pt x="357458" y="1343787"/>
                </a:lnTo>
                <a:lnTo>
                  <a:pt x="353013" y="1339342"/>
                </a:lnTo>
                <a:lnTo>
                  <a:pt x="347070" y="1336929"/>
                </a:lnTo>
                <a:close/>
              </a:path>
              <a:path w="2910840" h="2943225" extrusionOk="0">
                <a:moveTo>
                  <a:pt x="453292" y="1336929"/>
                </a:moveTo>
                <a:lnTo>
                  <a:pt x="441545" y="1336929"/>
                </a:lnTo>
                <a:lnTo>
                  <a:pt x="435601" y="1339342"/>
                </a:lnTo>
                <a:lnTo>
                  <a:pt x="431156" y="1343787"/>
                </a:lnTo>
                <a:lnTo>
                  <a:pt x="426070" y="1351347"/>
                </a:lnTo>
                <a:lnTo>
                  <a:pt x="424374" y="1359979"/>
                </a:lnTo>
                <a:lnTo>
                  <a:pt x="426070" y="1368611"/>
                </a:lnTo>
                <a:lnTo>
                  <a:pt x="431156" y="1376172"/>
                </a:lnTo>
                <a:lnTo>
                  <a:pt x="438720" y="1381172"/>
                </a:lnTo>
                <a:lnTo>
                  <a:pt x="447349" y="1382839"/>
                </a:lnTo>
                <a:lnTo>
                  <a:pt x="455977" y="1381172"/>
                </a:lnTo>
                <a:lnTo>
                  <a:pt x="463541" y="1376172"/>
                </a:lnTo>
                <a:lnTo>
                  <a:pt x="468556" y="1368611"/>
                </a:lnTo>
                <a:lnTo>
                  <a:pt x="470228" y="1359979"/>
                </a:lnTo>
                <a:lnTo>
                  <a:pt x="468556" y="1351347"/>
                </a:lnTo>
                <a:lnTo>
                  <a:pt x="463541" y="1343787"/>
                </a:lnTo>
                <a:lnTo>
                  <a:pt x="459096" y="1339342"/>
                </a:lnTo>
                <a:lnTo>
                  <a:pt x="453292" y="1336929"/>
                </a:lnTo>
                <a:close/>
              </a:path>
              <a:path w="2910840" h="2943225" extrusionOk="0">
                <a:moveTo>
                  <a:pt x="559375" y="1336929"/>
                </a:moveTo>
                <a:lnTo>
                  <a:pt x="547628" y="1336929"/>
                </a:lnTo>
                <a:lnTo>
                  <a:pt x="541697" y="1339342"/>
                </a:lnTo>
                <a:lnTo>
                  <a:pt x="537239" y="1343787"/>
                </a:lnTo>
                <a:lnTo>
                  <a:pt x="532224" y="1351347"/>
                </a:lnTo>
                <a:lnTo>
                  <a:pt x="530553" y="1359979"/>
                </a:lnTo>
                <a:lnTo>
                  <a:pt x="532224" y="1368611"/>
                </a:lnTo>
                <a:lnTo>
                  <a:pt x="537239" y="1376172"/>
                </a:lnTo>
                <a:lnTo>
                  <a:pt x="544862" y="1381172"/>
                </a:lnTo>
                <a:lnTo>
                  <a:pt x="553484" y="1382839"/>
                </a:lnTo>
                <a:lnTo>
                  <a:pt x="562080" y="1381172"/>
                </a:lnTo>
                <a:lnTo>
                  <a:pt x="569624" y="1376172"/>
                </a:lnTo>
                <a:lnTo>
                  <a:pt x="574711" y="1368611"/>
                </a:lnTo>
                <a:lnTo>
                  <a:pt x="576406" y="1359979"/>
                </a:lnTo>
                <a:lnTo>
                  <a:pt x="574711" y="1351347"/>
                </a:lnTo>
                <a:lnTo>
                  <a:pt x="569624" y="1343787"/>
                </a:lnTo>
                <a:lnTo>
                  <a:pt x="565179" y="1339342"/>
                </a:lnTo>
                <a:lnTo>
                  <a:pt x="559375" y="1336929"/>
                </a:lnTo>
                <a:close/>
              </a:path>
              <a:path w="2910840" h="2943225" extrusionOk="0">
                <a:moveTo>
                  <a:pt x="665459" y="1336929"/>
                </a:moveTo>
                <a:lnTo>
                  <a:pt x="653711" y="1336929"/>
                </a:lnTo>
                <a:lnTo>
                  <a:pt x="647907" y="1339342"/>
                </a:lnTo>
                <a:lnTo>
                  <a:pt x="643322" y="1343787"/>
                </a:lnTo>
                <a:lnTo>
                  <a:pt x="638315" y="1351347"/>
                </a:lnTo>
                <a:lnTo>
                  <a:pt x="636645" y="1359979"/>
                </a:lnTo>
                <a:lnTo>
                  <a:pt x="638315" y="1368611"/>
                </a:lnTo>
                <a:lnTo>
                  <a:pt x="643322" y="1376172"/>
                </a:lnTo>
                <a:lnTo>
                  <a:pt x="650948" y="1381172"/>
                </a:lnTo>
                <a:lnTo>
                  <a:pt x="659585" y="1382839"/>
                </a:lnTo>
                <a:lnTo>
                  <a:pt x="668222" y="1381172"/>
                </a:lnTo>
                <a:lnTo>
                  <a:pt x="675847" y="1376172"/>
                </a:lnTo>
                <a:lnTo>
                  <a:pt x="680862" y="1368611"/>
                </a:lnTo>
                <a:lnTo>
                  <a:pt x="682534" y="1359979"/>
                </a:lnTo>
                <a:lnTo>
                  <a:pt x="680862" y="1351347"/>
                </a:lnTo>
                <a:lnTo>
                  <a:pt x="675847" y="1343787"/>
                </a:lnTo>
                <a:lnTo>
                  <a:pt x="671262" y="1339342"/>
                </a:lnTo>
                <a:lnTo>
                  <a:pt x="665459" y="1336929"/>
                </a:lnTo>
                <a:close/>
              </a:path>
              <a:path w="2910840" h="2943225" extrusionOk="0">
                <a:moveTo>
                  <a:pt x="771542" y="1336929"/>
                </a:moveTo>
                <a:lnTo>
                  <a:pt x="759794" y="1336929"/>
                </a:lnTo>
                <a:lnTo>
                  <a:pt x="753990" y="1339342"/>
                </a:lnTo>
                <a:lnTo>
                  <a:pt x="749545" y="1343787"/>
                </a:lnTo>
                <a:lnTo>
                  <a:pt x="744459" y="1351347"/>
                </a:lnTo>
                <a:lnTo>
                  <a:pt x="742763" y="1359979"/>
                </a:lnTo>
                <a:lnTo>
                  <a:pt x="744459" y="1368611"/>
                </a:lnTo>
                <a:lnTo>
                  <a:pt x="749545" y="1376172"/>
                </a:lnTo>
                <a:lnTo>
                  <a:pt x="757090" y="1381172"/>
                </a:lnTo>
                <a:lnTo>
                  <a:pt x="765685" y="1382839"/>
                </a:lnTo>
                <a:lnTo>
                  <a:pt x="774307" y="1381172"/>
                </a:lnTo>
                <a:lnTo>
                  <a:pt x="781930" y="1376172"/>
                </a:lnTo>
                <a:lnTo>
                  <a:pt x="786945" y="1368611"/>
                </a:lnTo>
                <a:lnTo>
                  <a:pt x="788617" y="1359979"/>
                </a:lnTo>
                <a:lnTo>
                  <a:pt x="786945" y="1351347"/>
                </a:lnTo>
                <a:lnTo>
                  <a:pt x="781930" y="1343787"/>
                </a:lnTo>
                <a:lnTo>
                  <a:pt x="777485" y="1339342"/>
                </a:lnTo>
                <a:lnTo>
                  <a:pt x="771542" y="1336929"/>
                </a:lnTo>
                <a:close/>
              </a:path>
              <a:path w="2910840" h="2943225" extrusionOk="0">
                <a:moveTo>
                  <a:pt x="877625" y="1336929"/>
                </a:moveTo>
                <a:lnTo>
                  <a:pt x="865877" y="1336929"/>
                </a:lnTo>
                <a:lnTo>
                  <a:pt x="860073" y="1339342"/>
                </a:lnTo>
                <a:lnTo>
                  <a:pt x="855489" y="1343787"/>
                </a:lnTo>
                <a:lnTo>
                  <a:pt x="850481" y="1351347"/>
                </a:lnTo>
                <a:lnTo>
                  <a:pt x="848812" y="1359979"/>
                </a:lnTo>
                <a:lnTo>
                  <a:pt x="850481" y="1368611"/>
                </a:lnTo>
                <a:lnTo>
                  <a:pt x="855489" y="1376172"/>
                </a:lnTo>
                <a:lnTo>
                  <a:pt x="863133" y="1381172"/>
                </a:lnTo>
                <a:lnTo>
                  <a:pt x="871803" y="1382839"/>
                </a:lnTo>
                <a:lnTo>
                  <a:pt x="880447" y="1381172"/>
                </a:lnTo>
                <a:lnTo>
                  <a:pt x="888013" y="1376172"/>
                </a:lnTo>
                <a:lnTo>
                  <a:pt x="893100" y="1368611"/>
                </a:lnTo>
                <a:lnTo>
                  <a:pt x="894795" y="1359979"/>
                </a:lnTo>
                <a:lnTo>
                  <a:pt x="893100" y="1351347"/>
                </a:lnTo>
                <a:lnTo>
                  <a:pt x="888013" y="1343787"/>
                </a:lnTo>
                <a:lnTo>
                  <a:pt x="883568" y="1339342"/>
                </a:lnTo>
                <a:lnTo>
                  <a:pt x="877625" y="1336929"/>
                </a:lnTo>
                <a:close/>
              </a:path>
              <a:path w="2910840" h="2943225" extrusionOk="0">
                <a:moveTo>
                  <a:pt x="983848" y="1336929"/>
                </a:moveTo>
                <a:lnTo>
                  <a:pt x="972100" y="1336929"/>
                </a:lnTo>
                <a:lnTo>
                  <a:pt x="966169" y="1339342"/>
                </a:lnTo>
                <a:lnTo>
                  <a:pt x="961711" y="1343787"/>
                </a:lnTo>
                <a:lnTo>
                  <a:pt x="956625" y="1351347"/>
                </a:lnTo>
                <a:lnTo>
                  <a:pt x="954930" y="1359979"/>
                </a:lnTo>
                <a:lnTo>
                  <a:pt x="956625" y="1368611"/>
                </a:lnTo>
                <a:lnTo>
                  <a:pt x="961711" y="1376172"/>
                </a:lnTo>
                <a:lnTo>
                  <a:pt x="969275" y="1381172"/>
                </a:lnTo>
                <a:lnTo>
                  <a:pt x="977904" y="1382839"/>
                </a:lnTo>
                <a:lnTo>
                  <a:pt x="986532" y="1381172"/>
                </a:lnTo>
                <a:lnTo>
                  <a:pt x="994096" y="1376172"/>
                </a:lnTo>
                <a:lnTo>
                  <a:pt x="999183" y="1368611"/>
                </a:lnTo>
                <a:lnTo>
                  <a:pt x="1000878" y="1359979"/>
                </a:lnTo>
                <a:lnTo>
                  <a:pt x="999183" y="1351347"/>
                </a:lnTo>
                <a:lnTo>
                  <a:pt x="994096" y="1343787"/>
                </a:lnTo>
                <a:lnTo>
                  <a:pt x="989651" y="1339342"/>
                </a:lnTo>
                <a:lnTo>
                  <a:pt x="983848" y="1336929"/>
                </a:lnTo>
                <a:close/>
              </a:path>
              <a:path w="2910840" h="2943225" extrusionOk="0">
                <a:moveTo>
                  <a:pt x="1089931" y="1336929"/>
                </a:moveTo>
                <a:lnTo>
                  <a:pt x="1078183" y="1336929"/>
                </a:lnTo>
                <a:lnTo>
                  <a:pt x="1072252" y="1339342"/>
                </a:lnTo>
                <a:lnTo>
                  <a:pt x="1067795" y="1343787"/>
                </a:lnTo>
                <a:lnTo>
                  <a:pt x="1062787" y="1351347"/>
                </a:lnTo>
                <a:lnTo>
                  <a:pt x="1061118" y="1359979"/>
                </a:lnTo>
                <a:lnTo>
                  <a:pt x="1062787" y="1368611"/>
                </a:lnTo>
                <a:lnTo>
                  <a:pt x="1067795" y="1376172"/>
                </a:lnTo>
                <a:lnTo>
                  <a:pt x="1075359" y="1381172"/>
                </a:lnTo>
                <a:lnTo>
                  <a:pt x="1083987" y="1382839"/>
                </a:lnTo>
                <a:lnTo>
                  <a:pt x="1092616" y="1381172"/>
                </a:lnTo>
                <a:lnTo>
                  <a:pt x="1100180" y="1376172"/>
                </a:lnTo>
                <a:lnTo>
                  <a:pt x="1105194" y="1368611"/>
                </a:lnTo>
                <a:lnTo>
                  <a:pt x="1106866" y="1359979"/>
                </a:lnTo>
                <a:lnTo>
                  <a:pt x="1105194" y="1351347"/>
                </a:lnTo>
                <a:lnTo>
                  <a:pt x="1100180" y="1343787"/>
                </a:lnTo>
                <a:lnTo>
                  <a:pt x="1095735" y="1339342"/>
                </a:lnTo>
                <a:lnTo>
                  <a:pt x="1089931" y="1336929"/>
                </a:lnTo>
                <a:close/>
              </a:path>
              <a:path w="2910840" h="2943225" extrusionOk="0">
                <a:moveTo>
                  <a:pt x="1196014" y="1336929"/>
                </a:moveTo>
                <a:lnTo>
                  <a:pt x="1184266" y="1336929"/>
                </a:lnTo>
                <a:lnTo>
                  <a:pt x="1178335" y="1339342"/>
                </a:lnTo>
                <a:lnTo>
                  <a:pt x="1173878" y="1343787"/>
                </a:lnTo>
                <a:lnTo>
                  <a:pt x="1168870" y="1351347"/>
                </a:lnTo>
                <a:lnTo>
                  <a:pt x="1167201" y="1359979"/>
                </a:lnTo>
                <a:lnTo>
                  <a:pt x="1168870" y="1368611"/>
                </a:lnTo>
                <a:lnTo>
                  <a:pt x="1173878" y="1376172"/>
                </a:lnTo>
                <a:lnTo>
                  <a:pt x="1181501" y="1381172"/>
                </a:lnTo>
                <a:lnTo>
                  <a:pt x="1190124" y="1382839"/>
                </a:lnTo>
                <a:lnTo>
                  <a:pt x="1198724" y="1381172"/>
                </a:lnTo>
                <a:lnTo>
                  <a:pt x="1206275" y="1376172"/>
                </a:lnTo>
                <a:lnTo>
                  <a:pt x="1211362" y="1368611"/>
                </a:lnTo>
                <a:lnTo>
                  <a:pt x="1213057" y="1359979"/>
                </a:lnTo>
                <a:lnTo>
                  <a:pt x="1211362" y="1351347"/>
                </a:lnTo>
                <a:lnTo>
                  <a:pt x="1206275" y="1343787"/>
                </a:lnTo>
                <a:lnTo>
                  <a:pt x="1201818" y="1339342"/>
                </a:lnTo>
                <a:lnTo>
                  <a:pt x="1196014" y="1336929"/>
                </a:lnTo>
                <a:close/>
              </a:path>
              <a:path w="2910840" h="2943225" extrusionOk="0">
                <a:moveTo>
                  <a:pt x="1302071" y="1336929"/>
                </a:moveTo>
                <a:lnTo>
                  <a:pt x="1290387" y="1336929"/>
                </a:lnTo>
                <a:lnTo>
                  <a:pt x="1284545" y="1339342"/>
                </a:lnTo>
                <a:lnTo>
                  <a:pt x="1279973" y="1343787"/>
                </a:lnTo>
                <a:lnTo>
                  <a:pt x="1274973" y="1351347"/>
                </a:lnTo>
                <a:lnTo>
                  <a:pt x="1273306" y="1359979"/>
                </a:lnTo>
                <a:lnTo>
                  <a:pt x="1274973" y="1368611"/>
                </a:lnTo>
                <a:lnTo>
                  <a:pt x="1279973" y="1376172"/>
                </a:lnTo>
                <a:lnTo>
                  <a:pt x="1287589" y="1381172"/>
                </a:lnTo>
                <a:lnTo>
                  <a:pt x="1296229" y="1382839"/>
                </a:lnTo>
                <a:lnTo>
                  <a:pt x="1304869" y="1381172"/>
                </a:lnTo>
                <a:lnTo>
                  <a:pt x="1312485" y="1376172"/>
                </a:lnTo>
                <a:lnTo>
                  <a:pt x="1317486" y="1368611"/>
                </a:lnTo>
                <a:lnTo>
                  <a:pt x="1319153" y="1359979"/>
                </a:lnTo>
                <a:lnTo>
                  <a:pt x="1317486" y="1351347"/>
                </a:lnTo>
                <a:lnTo>
                  <a:pt x="1312485" y="1343787"/>
                </a:lnTo>
                <a:lnTo>
                  <a:pt x="1307913" y="1339342"/>
                </a:lnTo>
                <a:lnTo>
                  <a:pt x="1302071" y="1336929"/>
                </a:lnTo>
                <a:close/>
              </a:path>
              <a:path w="2910840" h="2943225" extrusionOk="0">
                <a:moveTo>
                  <a:pt x="1408243" y="1336929"/>
                </a:moveTo>
                <a:lnTo>
                  <a:pt x="1396432" y="1336929"/>
                </a:lnTo>
                <a:lnTo>
                  <a:pt x="1390590" y="1339342"/>
                </a:lnTo>
                <a:lnTo>
                  <a:pt x="1386145" y="1343787"/>
                </a:lnTo>
                <a:lnTo>
                  <a:pt x="1381073" y="1351347"/>
                </a:lnTo>
                <a:lnTo>
                  <a:pt x="1379383" y="1359979"/>
                </a:lnTo>
                <a:lnTo>
                  <a:pt x="1381073" y="1368611"/>
                </a:lnTo>
                <a:lnTo>
                  <a:pt x="1386145" y="1376172"/>
                </a:lnTo>
                <a:lnTo>
                  <a:pt x="1393706" y="1381172"/>
                </a:lnTo>
                <a:lnTo>
                  <a:pt x="1402338" y="1382839"/>
                </a:lnTo>
                <a:lnTo>
                  <a:pt x="1410970" y="1381172"/>
                </a:lnTo>
                <a:lnTo>
                  <a:pt x="1418530" y="1376172"/>
                </a:lnTo>
                <a:lnTo>
                  <a:pt x="1423531" y="1368611"/>
                </a:lnTo>
                <a:lnTo>
                  <a:pt x="1425198" y="1359979"/>
                </a:lnTo>
                <a:lnTo>
                  <a:pt x="1423531" y="1351347"/>
                </a:lnTo>
                <a:lnTo>
                  <a:pt x="1418530" y="1343787"/>
                </a:lnTo>
                <a:lnTo>
                  <a:pt x="1414085" y="1339342"/>
                </a:lnTo>
                <a:lnTo>
                  <a:pt x="1408243" y="1336929"/>
                </a:lnTo>
                <a:close/>
              </a:path>
              <a:path w="2910840" h="2943225" extrusionOk="0">
                <a:moveTo>
                  <a:pt x="1514288" y="1336929"/>
                </a:moveTo>
                <a:lnTo>
                  <a:pt x="1502477" y="1336929"/>
                </a:lnTo>
                <a:lnTo>
                  <a:pt x="1496762" y="1339342"/>
                </a:lnTo>
                <a:lnTo>
                  <a:pt x="1492190" y="1343787"/>
                </a:lnTo>
                <a:lnTo>
                  <a:pt x="1487118" y="1351347"/>
                </a:lnTo>
                <a:lnTo>
                  <a:pt x="1485428" y="1359979"/>
                </a:lnTo>
                <a:lnTo>
                  <a:pt x="1487118" y="1368611"/>
                </a:lnTo>
                <a:lnTo>
                  <a:pt x="1492190" y="1376172"/>
                </a:lnTo>
                <a:lnTo>
                  <a:pt x="1499824" y="1381172"/>
                </a:lnTo>
                <a:lnTo>
                  <a:pt x="1508494" y="1382839"/>
                </a:lnTo>
                <a:lnTo>
                  <a:pt x="1517140" y="1381172"/>
                </a:lnTo>
                <a:lnTo>
                  <a:pt x="1524702" y="1376172"/>
                </a:lnTo>
                <a:lnTo>
                  <a:pt x="1529775" y="1368611"/>
                </a:lnTo>
                <a:lnTo>
                  <a:pt x="1531465" y="1359979"/>
                </a:lnTo>
                <a:lnTo>
                  <a:pt x="1529775" y="1351347"/>
                </a:lnTo>
                <a:lnTo>
                  <a:pt x="1524702" y="1343787"/>
                </a:lnTo>
                <a:lnTo>
                  <a:pt x="1520257" y="1339342"/>
                </a:lnTo>
                <a:lnTo>
                  <a:pt x="1514288" y="1336929"/>
                </a:lnTo>
                <a:close/>
              </a:path>
              <a:path w="2910840" h="2943225" extrusionOk="0">
                <a:moveTo>
                  <a:pt x="1620460" y="1336929"/>
                </a:moveTo>
                <a:lnTo>
                  <a:pt x="1608776" y="1336929"/>
                </a:lnTo>
                <a:lnTo>
                  <a:pt x="1602807" y="1339342"/>
                </a:lnTo>
                <a:lnTo>
                  <a:pt x="1598362" y="1343787"/>
                </a:lnTo>
                <a:lnTo>
                  <a:pt x="1593290" y="1351347"/>
                </a:lnTo>
                <a:lnTo>
                  <a:pt x="1591600" y="1359979"/>
                </a:lnTo>
                <a:lnTo>
                  <a:pt x="1593290" y="1368611"/>
                </a:lnTo>
                <a:lnTo>
                  <a:pt x="1598362" y="1376172"/>
                </a:lnTo>
                <a:lnTo>
                  <a:pt x="1605925" y="1381172"/>
                </a:lnTo>
                <a:lnTo>
                  <a:pt x="1614571" y="1382839"/>
                </a:lnTo>
                <a:lnTo>
                  <a:pt x="1623241" y="1381172"/>
                </a:lnTo>
                <a:lnTo>
                  <a:pt x="1630874" y="1376172"/>
                </a:lnTo>
                <a:lnTo>
                  <a:pt x="1635875" y="1368611"/>
                </a:lnTo>
                <a:lnTo>
                  <a:pt x="1637542" y="1359979"/>
                </a:lnTo>
                <a:lnTo>
                  <a:pt x="1635875" y="1351347"/>
                </a:lnTo>
                <a:lnTo>
                  <a:pt x="1630874" y="1343787"/>
                </a:lnTo>
                <a:lnTo>
                  <a:pt x="1626302" y="1339342"/>
                </a:lnTo>
                <a:lnTo>
                  <a:pt x="1620460" y="1336929"/>
                </a:lnTo>
                <a:close/>
              </a:path>
              <a:path w="2910840" h="2943225" extrusionOk="0">
                <a:moveTo>
                  <a:pt x="1726632" y="1336929"/>
                </a:moveTo>
                <a:lnTo>
                  <a:pt x="1714821" y="1336929"/>
                </a:lnTo>
                <a:lnTo>
                  <a:pt x="1708852" y="1339342"/>
                </a:lnTo>
                <a:lnTo>
                  <a:pt x="1704407" y="1343787"/>
                </a:lnTo>
                <a:lnTo>
                  <a:pt x="1699407" y="1351347"/>
                </a:lnTo>
                <a:lnTo>
                  <a:pt x="1697740" y="1359979"/>
                </a:lnTo>
                <a:lnTo>
                  <a:pt x="1699407" y="1368611"/>
                </a:lnTo>
                <a:lnTo>
                  <a:pt x="1704407" y="1376172"/>
                </a:lnTo>
                <a:lnTo>
                  <a:pt x="1711968" y="1381172"/>
                </a:lnTo>
                <a:lnTo>
                  <a:pt x="1720600" y="1382839"/>
                </a:lnTo>
                <a:lnTo>
                  <a:pt x="1729232" y="1381172"/>
                </a:lnTo>
                <a:lnTo>
                  <a:pt x="1736792" y="1376172"/>
                </a:lnTo>
                <a:lnTo>
                  <a:pt x="1741865" y="1368611"/>
                </a:lnTo>
                <a:lnTo>
                  <a:pt x="1743555" y="1359979"/>
                </a:lnTo>
                <a:lnTo>
                  <a:pt x="1741865" y="1351347"/>
                </a:lnTo>
                <a:lnTo>
                  <a:pt x="1736792" y="1343787"/>
                </a:lnTo>
                <a:lnTo>
                  <a:pt x="1732347" y="1339342"/>
                </a:lnTo>
                <a:lnTo>
                  <a:pt x="1726632" y="1336929"/>
                </a:lnTo>
                <a:close/>
              </a:path>
              <a:path w="2910840" h="2943225" extrusionOk="0">
                <a:moveTo>
                  <a:pt x="1832677" y="1336929"/>
                </a:moveTo>
                <a:lnTo>
                  <a:pt x="1820866" y="1336929"/>
                </a:lnTo>
                <a:lnTo>
                  <a:pt x="1815024" y="1339342"/>
                </a:lnTo>
                <a:lnTo>
                  <a:pt x="1810579" y="1343787"/>
                </a:lnTo>
                <a:lnTo>
                  <a:pt x="1805507" y="1351347"/>
                </a:lnTo>
                <a:lnTo>
                  <a:pt x="1803817" y="1359979"/>
                </a:lnTo>
                <a:lnTo>
                  <a:pt x="1805507" y="1368611"/>
                </a:lnTo>
                <a:lnTo>
                  <a:pt x="1810579" y="1376172"/>
                </a:lnTo>
                <a:lnTo>
                  <a:pt x="1818176" y="1381172"/>
                </a:lnTo>
                <a:lnTo>
                  <a:pt x="1826772" y="1382839"/>
                </a:lnTo>
                <a:lnTo>
                  <a:pt x="1835368" y="1381172"/>
                </a:lnTo>
                <a:lnTo>
                  <a:pt x="1842964" y="1376172"/>
                </a:lnTo>
                <a:lnTo>
                  <a:pt x="1848037" y="1368611"/>
                </a:lnTo>
                <a:lnTo>
                  <a:pt x="1849727" y="1359979"/>
                </a:lnTo>
                <a:lnTo>
                  <a:pt x="1848037" y="1351347"/>
                </a:lnTo>
                <a:lnTo>
                  <a:pt x="1842964" y="1343787"/>
                </a:lnTo>
                <a:lnTo>
                  <a:pt x="1838519" y="1339342"/>
                </a:lnTo>
                <a:lnTo>
                  <a:pt x="1832677" y="1336929"/>
                </a:lnTo>
                <a:close/>
              </a:path>
              <a:path w="2910840" h="2943225" extrusionOk="0">
                <a:moveTo>
                  <a:pt x="1938722" y="1336929"/>
                </a:moveTo>
                <a:lnTo>
                  <a:pt x="1927038" y="1336929"/>
                </a:lnTo>
                <a:lnTo>
                  <a:pt x="1921196" y="1339342"/>
                </a:lnTo>
                <a:lnTo>
                  <a:pt x="1916751" y="1343787"/>
                </a:lnTo>
                <a:lnTo>
                  <a:pt x="1911679" y="1351347"/>
                </a:lnTo>
                <a:lnTo>
                  <a:pt x="1909989" y="1359979"/>
                </a:lnTo>
                <a:lnTo>
                  <a:pt x="1911679" y="1368611"/>
                </a:lnTo>
                <a:lnTo>
                  <a:pt x="1916751" y="1376172"/>
                </a:lnTo>
                <a:lnTo>
                  <a:pt x="1924294" y="1381172"/>
                </a:lnTo>
                <a:lnTo>
                  <a:pt x="1932896" y="1382839"/>
                </a:lnTo>
                <a:lnTo>
                  <a:pt x="1941522" y="1381172"/>
                </a:lnTo>
                <a:lnTo>
                  <a:pt x="1949136" y="1376172"/>
                </a:lnTo>
                <a:lnTo>
                  <a:pt x="1954137" y="1368611"/>
                </a:lnTo>
                <a:lnTo>
                  <a:pt x="1955804" y="1359979"/>
                </a:lnTo>
                <a:lnTo>
                  <a:pt x="1954137" y="1351347"/>
                </a:lnTo>
                <a:lnTo>
                  <a:pt x="1949136" y="1343787"/>
                </a:lnTo>
                <a:lnTo>
                  <a:pt x="1944691" y="1339342"/>
                </a:lnTo>
                <a:lnTo>
                  <a:pt x="1938722" y="1336929"/>
                </a:lnTo>
                <a:close/>
              </a:path>
              <a:path w="2910840" h="2943225" extrusionOk="0">
                <a:moveTo>
                  <a:pt x="2044767" y="1336929"/>
                </a:moveTo>
                <a:lnTo>
                  <a:pt x="2033083" y="1336929"/>
                </a:lnTo>
                <a:lnTo>
                  <a:pt x="2027114" y="1339342"/>
                </a:lnTo>
                <a:lnTo>
                  <a:pt x="2022669" y="1343787"/>
                </a:lnTo>
                <a:lnTo>
                  <a:pt x="2017669" y="1351347"/>
                </a:lnTo>
                <a:lnTo>
                  <a:pt x="2016002" y="1359979"/>
                </a:lnTo>
                <a:lnTo>
                  <a:pt x="2017669" y="1368611"/>
                </a:lnTo>
                <a:lnTo>
                  <a:pt x="2022669" y="1376172"/>
                </a:lnTo>
                <a:lnTo>
                  <a:pt x="2030303" y="1381172"/>
                </a:lnTo>
                <a:lnTo>
                  <a:pt x="2038973" y="1382839"/>
                </a:lnTo>
                <a:lnTo>
                  <a:pt x="2047619" y="1381172"/>
                </a:lnTo>
                <a:lnTo>
                  <a:pt x="2055181" y="1376172"/>
                </a:lnTo>
                <a:lnTo>
                  <a:pt x="2060182" y="1368611"/>
                </a:lnTo>
                <a:lnTo>
                  <a:pt x="2061849" y="1359979"/>
                </a:lnTo>
                <a:lnTo>
                  <a:pt x="2060182" y="1351347"/>
                </a:lnTo>
                <a:lnTo>
                  <a:pt x="2055181" y="1343787"/>
                </a:lnTo>
                <a:lnTo>
                  <a:pt x="2050736" y="1339342"/>
                </a:lnTo>
                <a:lnTo>
                  <a:pt x="2044767" y="1336929"/>
                </a:lnTo>
                <a:close/>
              </a:path>
              <a:path w="2910840" h="2943225" extrusionOk="0">
                <a:moveTo>
                  <a:pt x="2150939" y="1336929"/>
                </a:moveTo>
                <a:lnTo>
                  <a:pt x="2139128" y="1336929"/>
                </a:lnTo>
                <a:lnTo>
                  <a:pt x="2133413" y="1339342"/>
                </a:lnTo>
                <a:lnTo>
                  <a:pt x="2128714" y="1343787"/>
                </a:lnTo>
                <a:lnTo>
                  <a:pt x="2123714" y="1351347"/>
                </a:lnTo>
                <a:lnTo>
                  <a:pt x="2122047" y="1359979"/>
                </a:lnTo>
                <a:lnTo>
                  <a:pt x="2123714" y="1368611"/>
                </a:lnTo>
                <a:lnTo>
                  <a:pt x="2128714" y="1376172"/>
                </a:lnTo>
                <a:lnTo>
                  <a:pt x="2136404" y="1381172"/>
                </a:lnTo>
                <a:lnTo>
                  <a:pt x="2145082" y="1382839"/>
                </a:lnTo>
                <a:lnTo>
                  <a:pt x="2153735" y="1381172"/>
                </a:lnTo>
                <a:lnTo>
                  <a:pt x="2161353" y="1376172"/>
                </a:lnTo>
                <a:lnTo>
                  <a:pt x="2166426" y="1368611"/>
                </a:lnTo>
                <a:lnTo>
                  <a:pt x="2168116" y="1359979"/>
                </a:lnTo>
                <a:lnTo>
                  <a:pt x="2166426" y="1351347"/>
                </a:lnTo>
                <a:lnTo>
                  <a:pt x="2161353" y="1343787"/>
                </a:lnTo>
                <a:lnTo>
                  <a:pt x="2156908" y="1339342"/>
                </a:lnTo>
                <a:lnTo>
                  <a:pt x="2150939" y="1336929"/>
                </a:lnTo>
                <a:close/>
              </a:path>
              <a:path w="2910840" h="2943225" extrusionOk="0">
                <a:moveTo>
                  <a:pt x="2257111" y="1336929"/>
                </a:moveTo>
                <a:lnTo>
                  <a:pt x="2245427" y="1336929"/>
                </a:lnTo>
                <a:lnTo>
                  <a:pt x="2239458" y="1339342"/>
                </a:lnTo>
                <a:lnTo>
                  <a:pt x="2235013" y="1343787"/>
                </a:lnTo>
                <a:lnTo>
                  <a:pt x="2229941" y="1351347"/>
                </a:lnTo>
                <a:lnTo>
                  <a:pt x="2228251" y="1359979"/>
                </a:lnTo>
                <a:lnTo>
                  <a:pt x="2229941" y="1368611"/>
                </a:lnTo>
                <a:lnTo>
                  <a:pt x="2235013" y="1376172"/>
                </a:lnTo>
                <a:lnTo>
                  <a:pt x="2242576" y="1381172"/>
                </a:lnTo>
                <a:lnTo>
                  <a:pt x="2251222" y="1382839"/>
                </a:lnTo>
                <a:lnTo>
                  <a:pt x="2259892" y="1381172"/>
                </a:lnTo>
                <a:lnTo>
                  <a:pt x="2267525" y="1376172"/>
                </a:lnTo>
                <a:lnTo>
                  <a:pt x="2272526" y="1368611"/>
                </a:lnTo>
                <a:lnTo>
                  <a:pt x="2274193" y="1359979"/>
                </a:lnTo>
                <a:lnTo>
                  <a:pt x="2272526" y="1351347"/>
                </a:lnTo>
                <a:lnTo>
                  <a:pt x="2267525" y="1343787"/>
                </a:lnTo>
                <a:lnTo>
                  <a:pt x="2262953" y="1339342"/>
                </a:lnTo>
                <a:lnTo>
                  <a:pt x="2257111" y="1336929"/>
                </a:lnTo>
                <a:close/>
              </a:path>
              <a:path w="2910840" h="2943225" extrusionOk="0">
                <a:moveTo>
                  <a:pt x="2363156" y="1336929"/>
                </a:moveTo>
                <a:lnTo>
                  <a:pt x="2351472" y="1336929"/>
                </a:lnTo>
                <a:lnTo>
                  <a:pt x="2345503" y="1339342"/>
                </a:lnTo>
                <a:lnTo>
                  <a:pt x="2341058" y="1343787"/>
                </a:lnTo>
                <a:lnTo>
                  <a:pt x="2336058" y="1351347"/>
                </a:lnTo>
                <a:lnTo>
                  <a:pt x="2334391" y="1359979"/>
                </a:lnTo>
                <a:lnTo>
                  <a:pt x="2336058" y="1368611"/>
                </a:lnTo>
                <a:lnTo>
                  <a:pt x="2341058" y="1376172"/>
                </a:lnTo>
                <a:lnTo>
                  <a:pt x="2348619" y="1381172"/>
                </a:lnTo>
                <a:lnTo>
                  <a:pt x="2357251" y="1382839"/>
                </a:lnTo>
                <a:lnTo>
                  <a:pt x="2365883" y="1381172"/>
                </a:lnTo>
                <a:lnTo>
                  <a:pt x="2373443" y="1376172"/>
                </a:lnTo>
                <a:lnTo>
                  <a:pt x="2378516" y="1368611"/>
                </a:lnTo>
                <a:lnTo>
                  <a:pt x="2380206" y="1359979"/>
                </a:lnTo>
                <a:lnTo>
                  <a:pt x="2378516" y="1351347"/>
                </a:lnTo>
                <a:lnTo>
                  <a:pt x="2373443" y="1343787"/>
                </a:lnTo>
                <a:lnTo>
                  <a:pt x="2368998" y="1339342"/>
                </a:lnTo>
                <a:lnTo>
                  <a:pt x="2363156" y="1336929"/>
                </a:lnTo>
                <a:close/>
              </a:path>
              <a:path w="2910840" h="2943225" extrusionOk="0">
                <a:moveTo>
                  <a:pt x="2469328" y="1336929"/>
                </a:moveTo>
                <a:lnTo>
                  <a:pt x="2457517" y="1336929"/>
                </a:lnTo>
                <a:lnTo>
                  <a:pt x="2451802" y="1339342"/>
                </a:lnTo>
                <a:lnTo>
                  <a:pt x="2447103" y="1343787"/>
                </a:lnTo>
                <a:lnTo>
                  <a:pt x="2442103" y="1351347"/>
                </a:lnTo>
                <a:lnTo>
                  <a:pt x="2440436" y="1359979"/>
                </a:lnTo>
                <a:lnTo>
                  <a:pt x="2442103" y="1368611"/>
                </a:lnTo>
                <a:lnTo>
                  <a:pt x="2447103" y="1376172"/>
                </a:lnTo>
                <a:lnTo>
                  <a:pt x="2454771" y="1381172"/>
                </a:lnTo>
                <a:lnTo>
                  <a:pt x="2463391" y="1382839"/>
                </a:lnTo>
                <a:lnTo>
                  <a:pt x="2471964" y="1381172"/>
                </a:lnTo>
                <a:lnTo>
                  <a:pt x="2479488" y="1376172"/>
                </a:lnTo>
                <a:lnTo>
                  <a:pt x="2484632" y="1368611"/>
                </a:lnTo>
                <a:lnTo>
                  <a:pt x="2486346" y="1359979"/>
                </a:lnTo>
                <a:lnTo>
                  <a:pt x="2484632" y="1351347"/>
                </a:lnTo>
                <a:lnTo>
                  <a:pt x="2479488" y="1343787"/>
                </a:lnTo>
                <a:lnTo>
                  <a:pt x="2475043" y="1339342"/>
                </a:lnTo>
                <a:lnTo>
                  <a:pt x="2469328" y="1336929"/>
                </a:lnTo>
                <a:close/>
              </a:path>
              <a:path w="2910840" h="2943225" extrusionOk="0">
                <a:moveTo>
                  <a:pt x="2575373" y="1336929"/>
                </a:moveTo>
                <a:lnTo>
                  <a:pt x="2563689" y="1336929"/>
                </a:lnTo>
                <a:lnTo>
                  <a:pt x="2557847" y="1339342"/>
                </a:lnTo>
                <a:lnTo>
                  <a:pt x="2553402" y="1343787"/>
                </a:lnTo>
                <a:lnTo>
                  <a:pt x="2548330" y="1351347"/>
                </a:lnTo>
                <a:lnTo>
                  <a:pt x="2546640" y="1359979"/>
                </a:lnTo>
                <a:lnTo>
                  <a:pt x="2548330" y="1368611"/>
                </a:lnTo>
                <a:lnTo>
                  <a:pt x="2553402" y="1376172"/>
                </a:lnTo>
                <a:lnTo>
                  <a:pt x="2560945" y="1381172"/>
                </a:lnTo>
                <a:lnTo>
                  <a:pt x="2569547" y="1382839"/>
                </a:lnTo>
                <a:lnTo>
                  <a:pt x="2578173" y="1381172"/>
                </a:lnTo>
                <a:lnTo>
                  <a:pt x="2585787" y="1376172"/>
                </a:lnTo>
                <a:lnTo>
                  <a:pt x="2590788" y="1368611"/>
                </a:lnTo>
                <a:lnTo>
                  <a:pt x="2592455" y="1359979"/>
                </a:lnTo>
                <a:lnTo>
                  <a:pt x="2590788" y="1351347"/>
                </a:lnTo>
                <a:lnTo>
                  <a:pt x="2585787" y="1343787"/>
                </a:lnTo>
                <a:lnTo>
                  <a:pt x="2581342" y="1339342"/>
                </a:lnTo>
                <a:lnTo>
                  <a:pt x="2575373" y="1336929"/>
                </a:lnTo>
                <a:close/>
              </a:path>
              <a:path w="2910840" h="2943225" extrusionOk="0">
                <a:moveTo>
                  <a:pt x="2681418" y="1336929"/>
                </a:moveTo>
                <a:lnTo>
                  <a:pt x="2669734" y="1336929"/>
                </a:lnTo>
                <a:lnTo>
                  <a:pt x="2663765" y="1339342"/>
                </a:lnTo>
                <a:lnTo>
                  <a:pt x="2659320" y="1343787"/>
                </a:lnTo>
                <a:lnTo>
                  <a:pt x="2654320" y="1351347"/>
                </a:lnTo>
                <a:lnTo>
                  <a:pt x="2652653" y="1359979"/>
                </a:lnTo>
                <a:lnTo>
                  <a:pt x="2654320" y="1368611"/>
                </a:lnTo>
                <a:lnTo>
                  <a:pt x="2659320" y="1376172"/>
                </a:lnTo>
                <a:lnTo>
                  <a:pt x="2666954" y="1381172"/>
                </a:lnTo>
                <a:lnTo>
                  <a:pt x="2675624" y="1382839"/>
                </a:lnTo>
                <a:lnTo>
                  <a:pt x="2684270" y="1381172"/>
                </a:lnTo>
                <a:lnTo>
                  <a:pt x="2691832" y="1376172"/>
                </a:lnTo>
                <a:lnTo>
                  <a:pt x="2696833" y="1368611"/>
                </a:lnTo>
                <a:lnTo>
                  <a:pt x="2698500" y="1359979"/>
                </a:lnTo>
                <a:lnTo>
                  <a:pt x="2696833" y="1351347"/>
                </a:lnTo>
                <a:lnTo>
                  <a:pt x="2691832" y="1343787"/>
                </a:lnTo>
                <a:lnTo>
                  <a:pt x="2687387" y="1339342"/>
                </a:lnTo>
                <a:lnTo>
                  <a:pt x="2681418" y="1336929"/>
                </a:lnTo>
                <a:close/>
              </a:path>
              <a:path w="2910840" h="2943225" extrusionOk="0">
                <a:moveTo>
                  <a:pt x="2787590" y="1336929"/>
                </a:moveTo>
                <a:lnTo>
                  <a:pt x="2775779" y="1336929"/>
                </a:lnTo>
                <a:lnTo>
                  <a:pt x="2770064" y="1339342"/>
                </a:lnTo>
                <a:lnTo>
                  <a:pt x="2765492" y="1343787"/>
                </a:lnTo>
                <a:lnTo>
                  <a:pt x="2760420" y="1351347"/>
                </a:lnTo>
                <a:lnTo>
                  <a:pt x="2758730" y="1359979"/>
                </a:lnTo>
                <a:lnTo>
                  <a:pt x="2760420" y="1368611"/>
                </a:lnTo>
                <a:lnTo>
                  <a:pt x="2765492" y="1376172"/>
                </a:lnTo>
                <a:lnTo>
                  <a:pt x="2773106" y="1381172"/>
                </a:lnTo>
                <a:lnTo>
                  <a:pt x="2781733" y="1382839"/>
                </a:lnTo>
                <a:lnTo>
                  <a:pt x="2790335" y="1381172"/>
                </a:lnTo>
                <a:lnTo>
                  <a:pt x="2797877" y="1376172"/>
                </a:lnTo>
                <a:lnTo>
                  <a:pt x="2803021" y="1368611"/>
                </a:lnTo>
                <a:lnTo>
                  <a:pt x="2804735" y="1359979"/>
                </a:lnTo>
                <a:lnTo>
                  <a:pt x="2803021" y="1351347"/>
                </a:lnTo>
                <a:lnTo>
                  <a:pt x="2797877" y="1343787"/>
                </a:lnTo>
                <a:lnTo>
                  <a:pt x="2793432" y="1339342"/>
                </a:lnTo>
                <a:lnTo>
                  <a:pt x="2787590" y="1336929"/>
                </a:lnTo>
                <a:close/>
              </a:path>
              <a:path w="2910840" h="2943225" extrusionOk="0">
                <a:moveTo>
                  <a:pt x="2893762" y="1336929"/>
                </a:moveTo>
                <a:lnTo>
                  <a:pt x="2882078" y="1336929"/>
                </a:lnTo>
                <a:lnTo>
                  <a:pt x="2876109" y="1339342"/>
                </a:lnTo>
                <a:lnTo>
                  <a:pt x="2871664" y="1343787"/>
                </a:lnTo>
                <a:lnTo>
                  <a:pt x="2866592" y="1351347"/>
                </a:lnTo>
                <a:lnTo>
                  <a:pt x="2864902" y="1359979"/>
                </a:lnTo>
                <a:lnTo>
                  <a:pt x="2866592" y="1368611"/>
                </a:lnTo>
                <a:lnTo>
                  <a:pt x="2871664" y="1376172"/>
                </a:lnTo>
                <a:lnTo>
                  <a:pt x="2879227" y="1381172"/>
                </a:lnTo>
                <a:lnTo>
                  <a:pt x="2887873" y="1382839"/>
                </a:lnTo>
                <a:lnTo>
                  <a:pt x="2896543" y="1381172"/>
                </a:lnTo>
                <a:lnTo>
                  <a:pt x="2904176" y="1376172"/>
                </a:lnTo>
                <a:lnTo>
                  <a:pt x="2909177" y="1368611"/>
                </a:lnTo>
                <a:lnTo>
                  <a:pt x="2910844" y="1359979"/>
                </a:lnTo>
                <a:lnTo>
                  <a:pt x="2909177" y="1351347"/>
                </a:lnTo>
                <a:lnTo>
                  <a:pt x="2904176" y="1343787"/>
                </a:lnTo>
                <a:lnTo>
                  <a:pt x="2899604" y="1339342"/>
                </a:lnTo>
                <a:lnTo>
                  <a:pt x="2893762" y="1336929"/>
                </a:lnTo>
                <a:close/>
              </a:path>
              <a:path w="2910840" h="2943225" extrusionOk="0">
                <a:moveTo>
                  <a:pt x="28815" y="1448435"/>
                </a:moveTo>
                <a:lnTo>
                  <a:pt x="17073" y="1448435"/>
                </a:lnTo>
                <a:lnTo>
                  <a:pt x="11270" y="1450721"/>
                </a:lnTo>
                <a:lnTo>
                  <a:pt x="6680" y="1455166"/>
                </a:lnTo>
                <a:lnTo>
                  <a:pt x="1670" y="1462728"/>
                </a:lnTo>
                <a:lnTo>
                  <a:pt x="0" y="1471374"/>
                </a:lnTo>
                <a:lnTo>
                  <a:pt x="1670" y="1480044"/>
                </a:lnTo>
                <a:lnTo>
                  <a:pt x="6680" y="1487678"/>
                </a:lnTo>
                <a:lnTo>
                  <a:pt x="14306" y="1492750"/>
                </a:lnTo>
                <a:lnTo>
                  <a:pt x="22944" y="1494440"/>
                </a:lnTo>
                <a:lnTo>
                  <a:pt x="31582" y="1492750"/>
                </a:lnTo>
                <a:lnTo>
                  <a:pt x="39208" y="1487678"/>
                </a:lnTo>
                <a:lnTo>
                  <a:pt x="44218" y="1480044"/>
                </a:lnTo>
                <a:lnTo>
                  <a:pt x="45888" y="1471374"/>
                </a:lnTo>
                <a:lnTo>
                  <a:pt x="44218" y="1462728"/>
                </a:lnTo>
                <a:lnTo>
                  <a:pt x="39208" y="1455166"/>
                </a:lnTo>
                <a:lnTo>
                  <a:pt x="34619" y="1450721"/>
                </a:lnTo>
                <a:lnTo>
                  <a:pt x="28815" y="1448435"/>
                </a:lnTo>
                <a:close/>
              </a:path>
              <a:path w="2910840" h="2943225" extrusionOk="0">
                <a:moveTo>
                  <a:pt x="134903" y="1448435"/>
                </a:moveTo>
                <a:lnTo>
                  <a:pt x="123156" y="1448435"/>
                </a:lnTo>
                <a:lnTo>
                  <a:pt x="117352" y="1450721"/>
                </a:lnTo>
                <a:lnTo>
                  <a:pt x="112894" y="1455166"/>
                </a:lnTo>
                <a:lnTo>
                  <a:pt x="107808" y="1462728"/>
                </a:lnTo>
                <a:lnTo>
                  <a:pt x="106112" y="1471374"/>
                </a:lnTo>
                <a:lnTo>
                  <a:pt x="107808" y="1480044"/>
                </a:lnTo>
                <a:lnTo>
                  <a:pt x="112894" y="1487678"/>
                </a:lnTo>
                <a:lnTo>
                  <a:pt x="120446" y="1492750"/>
                </a:lnTo>
                <a:lnTo>
                  <a:pt x="129045" y="1494440"/>
                </a:lnTo>
                <a:lnTo>
                  <a:pt x="137669" y="1492750"/>
                </a:lnTo>
                <a:lnTo>
                  <a:pt x="145292" y="1487678"/>
                </a:lnTo>
                <a:lnTo>
                  <a:pt x="150300" y="1480044"/>
                </a:lnTo>
                <a:lnTo>
                  <a:pt x="151969" y="1471374"/>
                </a:lnTo>
                <a:lnTo>
                  <a:pt x="150300" y="1462728"/>
                </a:lnTo>
                <a:lnTo>
                  <a:pt x="145292" y="1455166"/>
                </a:lnTo>
                <a:lnTo>
                  <a:pt x="140834" y="1450721"/>
                </a:lnTo>
                <a:lnTo>
                  <a:pt x="134903" y="1448435"/>
                </a:lnTo>
                <a:close/>
              </a:path>
              <a:path w="2910840" h="2943225" extrusionOk="0">
                <a:moveTo>
                  <a:pt x="240986" y="1448435"/>
                </a:moveTo>
                <a:lnTo>
                  <a:pt x="229239" y="1448435"/>
                </a:lnTo>
                <a:lnTo>
                  <a:pt x="223308" y="1450721"/>
                </a:lnTo>
                <a:lnTo>
                  <a:pt x="218850" y="1455166"/>
                </a:lnTo>
                <a:lnTo>
                  <a:pt x="213843" y="1462728"/>
                </a:lnTo>
                <a:lnTo>
                  <a:pt x="212173" y="1471374"/>
                </a:lnTo>
                <a:lnTo>
                  <a:pt x="213843" y="1480044"/>
                </a:lnTo>
                <a:lnTo>
                  <a:pt x="218850" y="1487678"/>
                </a:lnTo>
                <a:lnTo>
                  <a:pt x="226495" y="1492750"/>
                </a:lnTo>
                <a:lnTo>
                  <a:pt x="235165" y="1494440"/>
                </a:lnTo>
                <a:lnTo>
                  <a:pt x="243809" y="1492750"/>
                </a:lnTo>
                <a:lnTo>
                  <a:pt x="251375" y="1487678"/>
                </a:lnTo>
                <a:lnTo>
                  <a:pt x="256390" y="1480044"/>
                </a:lnTo>
                <a:lnTo>
                  <a:pt x="258062" y="1471374"/>
                </a:lnTo>
                <a:lnTo>
                  <a:pt x="256390" y="1462728"/>
                </a:lnTo>
                <a:lnTo>
                  <a:pt x="251375" y="1455166"/>
                </a:lnTo>
                <a:lnTo>
                  <a:pt x="246917" y="1450721"/>
                </a:lnTo>
                <a:lnTo>
                  <a:pt x="240986" y="1448435"/>
                </a:lnTo>
                <a:close/>
              </a:path>
              <a:path w="2910840" h="2943225" extrusionOk="0">
                <a:moveTo>
                  <a:pt x="347070" y="1448435"/>
                </a:moveTo>
                <a:lnTo>
                  <a:pt x="335322" y="1448435"/>
                </a:lnTo>
                <a:lnTo>
                  <a:pt x="329518" y="1450721"/>
                </a:lnTo>
                <a:lnTo>
                  <a:pt x="325073" y="1455166"/>
                </a:lnTo>
                <a:lnTo>
                  <a:pt x="319987" y="1462728"/>
                </a:lnTo>
                <a:lnTo>
                  <a:pt x="318291" y="1471374"/>
                </a:lnTo>
                <a:lnTo>
                  <a:pt x="319987" y="1480044"/>
                </a:lnTo>
                <a:lnTo>
                  <a:pt x="325073" y="1487678"/>
                </a:lnTo>
                <a:lnTo>
                  <a:pt x="332637" y="1492750"/>
                </a:lnTo>
                <a:lnTo>
                  <a:pt x="341266" y="1494440"/>
                </a:lnTo>
                <a:lnTo>
                  <a:pt x="349894" y="1492750"/>
                </a:lnTo>
                <a:lnTo>
                  <a:pt x="357458" y="1487678"/>
                </a:lnTo>
                <a:lnTo>
                  <a:pt x="362544" y="1480044"/>
                </a:lnTo>
                <a:lnTo>
                  <a:pt x="364240" y="1471374"/>
                </a:lnTo>
                <a:lnTo>
                  <a:pt x="362544" y="1462728"/>
                </a:lnTo>
                <a:lnTo>
                  <a:pt x="357458" y="1455166"/>
                </a:lnTo>
                <a:lnTo>
                  <a:pt x="353013" y="1450721"/>
                </a:lnTo>
                <a:lnTo>
                  <a:pt x="347070" y="1448435"/>
                </a:lnTo>
                <a:close/>
              </a:path>
              <a:path w="2910840" h="2943225" extrusionOk="0">
                <a:moveTo>
                  <a:pt x="453292" y="1448435"/>
                </a:moveTo>
                <a:lnTo>
                  <a:pt x="441545" y="1448435"/>
                </a:lnTo>
                <a:lnTo>
                  <a:pt x="435601" y="1450721"/>
                </a:lnTo>
                <a:lnTo>
                  <a:pt x="431156" y="1455166"/>
                </a:lnTo>
                <a:lnTo>
                  <a:pt x="426070" y="1462728"/>
                </a:lnTo>
                <a:lnTo>
                  <a:pt x="424374" y="1471374"/>
                </a:lnTo>
                <a:lnTo>
                  <a:pt x="426070" y="1480044"/>
                </a:lnTo>
                <a:lnTo>
                  <a:pt x="431156" y="1487678"/>
                </a:lnTo>
                <a:lnTo>
                  <a:pt x="438720" y="1492750"/>
                </a:lnTo>
                <a:lnTo>
                  <a:pt x="447349" y="1494440"/>
                </a:lnTo>
                <a:lnTo>
                  <a:pt x="455977" y="1492750"/>
                </a:lnTo>
                <a:lnTo>
                  <a:pt x="463541" y="1487678"/>
                </a:lnTo>
                <a:lnTo>
                  <a:pt x="468556" y="1480044"/>
                </a:lnTo>
                <a:lnTo>
                  <a:pt x="470228" y="1471374"/>
                </a:lnTo>
                <a:lnTo>
                  <a:pt x="468556" y="1462728"/>
                </a:lnTo>
                <a:lnTo>
                  <a:pt x="463541" y="1455166"/>
                </a:lnTo>
                <a:lnTo>
                  <a:pt x="459096" y="1450721"/>
                </a:lnTo>
                <a:lnTo>
                  <a:pt x="453292" y="1448435"/>
                </a:lnTo>
                <a:close/>
              </a:path>
              <a:path w="2910840" h="2943225" extrusionOk="0">
                <a:moveTo>
                  <a:pt x="559375" y="1448435"/>
                </a:moveTo>
                <a:lnTo>
                  <a:pt x="547628" y="1448435"/>
                </a:lnTo>
                <a:lnTo>
                  <a:pt x="541697" y="1450721"/>
                </a:lnTo>
                <a:lnTo>
                  <a:pt x="537239" y="1455166"/>
                </a:lnTo>
                <a:lnTo>
                  <a:pt x="532224" y="1462728"/>
                </a:lnTo>
                <a:lnTo>
                  <a:pt x="530553" y="1471374"/>
                </a:lnTo>
                <a:lnTo>
                  <a:pt x="532224" y="1480044"/>
                </a:lnTo>
                <a:lnTo>
                  <a:pt x="537239" y="1487678"/>
                </a:lnTo>
                <a:lnTo>
                  <a:pt x="544862" y="1492750"/>
                </a:lnTo>
                <a:lnTo>
                  <a:pt x="553484" y="1494440"/>
                </a:lnTo>
                <a:lnTo>
                  <a:pt x="562080" y="1492750"/>
                </a:lnTo>
                <a:lnTo>
                  <a:pt x="569624" y="1487678"/>
                </a:lnTo>
                <a:lnTo>
                  <a:pt x="574711" y="1480044"/>
                </a:lnTo>
                <a:lnTo>
                  <a:pt x="576406" y="1471374"/>
                </a:lnTo>
                <a:lnTo>
                  <a:pt x="574711" y="1462728"/>
                </a:lnTo>
                <a:lnTo>
                  <a:pt x="569624" y="1455166"/>
                </a:lnTo>
                <a:lnTo>
                  <a:pt x="565179" y="1450721"/>
                </a:lnTo>
                <a:lnTo>
                  <a:pt x="559375" y="1448435"/>
                </a:lnTo>
                <a:close/>
              </a:path>
              <a:path w="2910840" h="2943225" extrusionOk="0">
                <a:moveTo>
                  <a:pt x="665459" y="1448435"/>
                </a:moveTo>
                <a:lnTo>
                  <a:pt x="653711" y="1448435"/>
                </a:lnTo>
                <a:lnTo>
                  <a:pt x="647907" y="1450721"/>
                </a:lnTo>
                <a:lnTo>
                  <a:pt x="643322" y="1455166"/>
                </a:lnTo>
                <a:lnTo>
                  <a:pt x="638315" y="1462728"/>
                </a:lnTo>
                <a:lnTo>
                  <a:pt x="636645" y="1471374"/>
                </a:lnTo>
                <a:lnTo>
                  <a:pt x="638315" y="1480044"/>
                </a:lnTo>
                <a:lnTo>
                  <a:pt x="643322" y="1487678"/>
                </a:lnTo>
                <a:lnTo>
                  <a:pt x="650948" y="1492750"/>
                </a:lnTo>
                <a:lnTo>
                  <a:pt x="659585" y="1494440"/>
                </a:lnTo>
                <a:lnTo>
                  <a:pt x="668222" y="1492750"/>
                </a:lnTo>
                <a:lnTo>
                  <a:pt x="675847" y="1487678"/>
                </a:lnTo>
                <a:lnTo>
                  <a:pt x="680862" y="1480044"/>
                </a:lnTo>
                <a:lnTo>
                  <a:pt x="682534" y="1471374"/>
                </a:lnTo>
                <a:lnTo>
                  <a:pt x="680862" y="1462728"/>
                </a:lnTo>
                <a:lnTo>
                  <a:pt x="675847" y="1455166"/>
                </a:lnTo>
                <a:lnTo>
                  <a:pt x="671262" y="1450721"/>
                </a:lnTo>
                <a:lnTo>
                  <a:pt x="665459" y="1448435"/>
                </a:lnTo>
                <a:close/>
              </a:path>
              <a:path w="2910840" h="2943225" extrusionOk="0">
                <a:moveTo>
                  <a:pt x="771542" y="1448435"/>
                </a:moveTo>
                <a:lnTo>
                  <a:pt x="759794" y="1448435"/>
                </a:lnTo>
                <a:lnTo>
                  <a:pt x="753990" y="1450721"/>
                </a:lnTo>
                <a:lnTo>
                  <a:pt x="749545" y="1455166"/>
                </a:lnTo>
                <a:lnTo>
                  <a:pt x="744459" y="1462728"/>
                </a:lnTo>
                <a:lnTo>
                  <a:pt x="742763" y="1471374"/>
                </a:lnTo>
                <a:lnTo>
                  <a:pt x="744459" y="1480044"/>
                </a:lnTo>
                <a:lnTo>
                  <a:pt x="749545" y="1487678"/>
                </a:lnTo>
                <a:lnTo>
                  <a:pt x="757090" y="1492750"/>
                </a:lnTo>
                <a:lnTo>
                  <a:pt x="765685" y="1494440"/>
                </a:lnTo>
                <a:lnTo>
                  <a:pt x="774307" y="1492750"/>
                </a:lnTo>
                <a:lnTo>
                  <a:pt x="781930" y="1487678"/>
                </a:lnTo>
                <a:lnTo>
                  <a:pt x="786945" y="1480044"/>
                </a:lnTo>
                <a:lnTo>
                  <a:pt x="788617" y="1471374"/>
                </a:lnTo>
                <a:lnTo>
                  <a:pt x="786945" y="1462728"/>
                </a:lnTo>
                <a:lnTo>
                  <a:pt x="781930" y="1455166"/>
                </a:lnTo>
                <a:lnTo>
                  <a:pt x="777485" y="1450721"/>
                </a:lnTo>
                <a:lnTo>
                  <a:pt x="771542" y="1448435"/>
                </a:lnTo>
                <a:close/>
              </a:path>
              <a:path w="2910840" h="2943225" extrusionOk="0">
                <a:moveTo>
                  <a:pt x="877625" y="1448435"/>
                </a:moveTo>
                <a:lnTo>
                  <a:pt x="865877" y="1448435"/>
                </a:lnTo>
                <a:lnTo>
                  <a:pt x="860073" y="1450721"/>
                </a:lnTo>
                <a:lnTo>
                  <a:pt x="855489" y="1455166"/>
                </a:lnTo>
                <a:lnTo>
                  <a:pt x="850481" y="1462728"/>
                </a:lnTo>
                <a:lnTo>
                  <a:pt x="848812" y="1471374"/>
                </a:lnTo>
                <a:lnTo>
                  <a:pt x="850481" y="1480044"/>
                </a:lnTo>
                <a:lnTo>
                  <a:pt x="855489" y="1487678"/>
                </a:lnTo>
                <a:lnTo>
                  <a:pt x="863133" y="1492750"/>
                </a:lnTo>
                <a:lnTo>
                  <a:pt x="871803" y="1494440"/>
                </a:lnTo>
                <a:lnTo>
                  <a:pt x="880447" y="1492750"/>
                </a:lnTo>
                <a:lnTo>
                  <a:pt x="888013" y="1487678"/>
                </a:lnTo>
                <a:lnTo>
                  <a:pt x="893100" y="1480044"/>
                </a:lnTo>
                <a:lnTo>
                  <a:pt x="894795" y="1471374"/>
                </a:lnTo>
                <a:lnTo>
                  <a:pt x="893100" y="1462728"/>
                </a:lnTo>
                <a:lnTo>
                  <a:pt x="888013" y="1455166"/>
                </a:lnTo>
                <a:lnTo>
                  <a:pt x="883568" y="1450721"/>
                </a:lnTo>
                <a:lnTo>
                  <a:pt x="877625" y="1448435"/>
                </a:lnTo>
                <a:close/>
              </a:path>
              <a:path w="2910840" h="2943225" extrusionOk="0">
                <a:moveTo>
                  <a:pt x="983848" y="1448435"/>
                </a:moveTo>
                <a:lnTo>
                  <a:pt x="972100" y="1448435"/>
                </a:lnTo>
                <a:lnTo>
                  <a:pt x="966169" y="1450721"/>
                </a:lnTo>
                <a:lnTo>
                  <a:pt x="961711" y="1455166"/>
                </a:lnTo>
                <a:lnTo>
                  <a:pt x="956625" y="1462728"/>
                </a:lnTo>
                <a:lnTo>
                  <a:pt x="954930" y="1471374"/>
                </a:lnTo>
                <a:lnTo>
                  <a:pt x="956625" y="1480044"/>
                </a:lnTo>
                <a:lnTo>
                  <a:pt x="961711" y="1487678"/>
                </a:lnTo>
                <a:lnTo>
                  <a:pt x="969275" y="1492750"/>
                </a:lnTo>
                <a:lnTo>
                  <a:pt x="977904" y="1494440"/>
                </a:lnTo>
                <a:lnTo>
                  <a:pt x="986532" y="1492750"/>
                </a:lnTo>
                <a:lnTo>
                  <a:pt x="994096" y="1487678"/>
                </a:lnTo>
                <a:lnTo>
                  <a:pt x="999183" y="1480044"/>
                </a:lnTo>
                <a:lnTo>
                  <a:pt x="1000878" y="1471374"/>
                </a:lnTo>
                <a:lnTo>
                  <a:pt x="999183" y="1462728"/>
                </a:lnTo>
                <a:lnTo>
                  <a:pt x="994096" y="1455166"/>
                </a:lnTo>
                <a:lnTo>
                  <a:pt x="989651" y="1450721"/>
                </a:lnTo>
                <a:lnTo>
                  <a:pt x="983848" y="1448435"/>
                </a:lnTo>
                <a:close/>
              </a:path>
              <a:path w="2910840" h="2943225" extrusionOk="0">
                <a:moveTo>
                  <a:pt x="1089931" y="1448435"/>
                </a:moveTo>
                <a:lnTo>
                  <a:pt x="1078183" y="1448435"/>
                </a:lnTo>
                <a:lnTo>
                  <a:pt x="1072252" y="1450721"/>
                </a:lnTo>
                <a:lnTo>
                  <a:pt x="1067795" y="1455166"/>
                </a:lnTo>
                <a:lnTo>
                  <a:pt x="1062787" y="1462728"/>
                </a:lnTo>
                <a:lnTo>
                  <a:pt x="1061118" y="1471374"/>
                </a:lnTo>
                <a:lnTo>
                  <a:pt x="1062787" y="1480044"/>
                </a:lnTo>
                <a:lnTo>
                  <a:pt x="1067795" y="1487678"/>
                </a:lnTo>
                <a:lnTo>
                  <a:pt x="1075359" y="1492750"/>
                </a:lnTo>
                <a:lnTo>
                  <a:pt x="1083987" y="1494440"/>
                </a:lnTo>
                <a:lnTo>
                  <a:pt x="1092616" y="1492750"/>
                </a:lnTo>
                <a:lnTo>
                  <a:pt x="1100180" y="1487678"/>
                </a:lnTo>
                <a:lnTo>
                  <a:pt x="1105194" y="1480044"/>
                </a:lnTo>
                <a:lnTo>
                  <a:pt x="1106866" y="1471374"/>
                </a:lnTo>
                <a:lnTo>
                  <a:pt x="1105194" y="1462728"/>
                </a:lnTo>
                <a:lnTo>
                  <a:pt x="1100180" y="1455166"/>
                </a:lnTo>
                <a:lnTo>
                  <a:pt x="1095735" y="1450721"/>
                </a:lnTo>
                <a:lnTo>
                  <a:pt x="1089931" y="1448435"/>
                </a:lnTo>
                <a:close/>
              </a:path>
              <a:path w="2910840" h="2943225" extrusionOk="0">
                <a:moveTo>
                  <a:pt x="1196014" y="1448435"/>
                </a:moveTo>
                <a:lnTo>
                  <a:pt x="1184266" y="1448435"/>
                </a:lnTo>
                <a:lnTo>
                  <a:pt x="1178335" y="1450721"/>
                </a:lnTo>
                <a:lnTo>
                  <a:pt x="1173878" y="1455166"/>
                </a:lnTo>
                <a:lnTo>
                  <a:pt x="1168870" y="1462728"/>
                </a:lnTo>
                <a:lnTo>
                  <a:pt x="1167201" y="1471374"/>
                </a:lnTo>
                <a:lnTo>
                  <a:pt x="1168870" y="1480044"/>
                </a:lnTo>
                <a:lnTo>
                  <a:pt x="1173878" y="1487678"/>
                </a:lnTo>
                <a:lnTo>
                  <a:pt x="1181501" y="1492750"/>
                </a:lnTo>
                <a:lnTo>
                  <a:pt x="1190124" y="1494440"/>
                </a:lnTo>
                <a:lnTo>
                  <a:pt x="1198724" y="1492750"/>
                </a:lnTo>
                <a:lnTo>
                  <a:pt x="1206275" y="1487678"/>
                </a:lnTo>
                <a:lnTo>
                  <a:pt x="1211362" y="1480044"/>
                </a:lnTo>
                <a:lnTo>
                  <a:pt x="1213057" y="1471374"/>
                </a:lnTo>
                <a:lnTo>
                  <a:pt x="1211362" y="1462728"/>
                </a:lnTo>
                <a:lnTo>
                  <a:pt x="1206275" y="1455166"/>
                </a:lnTo>
                <a:lnTo>
                  <a:pt x="1201818" y="1450721"/>
                </a:lnTo>
                <a:lnTo>
                  <a:pt x="1196014" y="1448435"/>
                </a:lnTo>
                <a:close/>
              </a:path>
              <a:path w="2910840" h="2943225" extrusionOk="0">
                <a:moveTo>
                  <a:pt x="1302071" y="1448435"/>
                </a:moveTo>
                <a:lnTo>
                  <a:pt x="1290387" y="1448435"/>
                </a:lnTo>
                <a:lnTo>
                  <a:pt x="1284545" y="1450721"/>
                </a:lnTo>
                <a:lnTo>
                  <a:pt x="1279973" y="1455166"/>
                </a:lnTo>
                <a:lnTo>
                  <a:pt x="1274973" y="1462728"/>
                </a:lnTo>
                <a:lnTo>
                  <a:pt x="1273306" y="1471374"/>
                </a:lnTo>
                <a:lnTo>
                  <a:pt x="1274973" y="1480044"/>
                </a:lnTo>
                <a:lnTo>
                  <a:pt x="1279973" y="1487678"/>
                </a:lnTo>
                <a:lnTo>
                  <a:pt x="1287589" y="1492750"/>
                </a:lnTo>
                <a:lnTo>
                  <a:pt x="1296229" y="1494440"/>
                </a:lnTo>
                <a:lnTo>
                  <a:pt x="1304869" y="1492750"/>
                </a:lnTo>
                <a:lnTo>
                  <a:pt x="1312485" y="1487678"/>
                </a:lnTo>
                <a:lnTo>
                  <a:pt x="1317486" y="1480044"/>
                </a:lnTo>
                <a:lnTo>
                  <a:pt x="1319153" y="1471374"/>
                </a:lnTo>
                <a:lnTo>
                  <a:pt x="1317486" y="1462728"/>
                </a:lnTo>
                <a:lnTo>
                  <a:pt x="1312485" y="1455166"/>
                </a:lnTo>
                <a:lnTo>
                  <a:pt x="1307913" y="1450721"/>
                </a:lnTo>
                <a:lnTo>
                  <a:pt x="1302071" y="1448435"/>
                </a:lnTo>
                <a:close/>
              </a:path>
              <a:path w="2910840" h="2943225" extrusionOk="0">
                <a:moveTo>
                  <a:pt x="1408243" y="1448435"/>
                </a:moveTo>
                <a:lnTo>
                  <a:pt x="1396432" y="1448435"/>
                </a:lnTo>
                <a:lnTo>
                  <a:pt x="1390590" y="1450721"/>
                </a:lnTo>
                <a:lnTo>
                  <a:pt x="1386145" y="1455166"/>
                </a:lnTo>
                <a:lnTo>
                  <a:pt x="1381073" y="1462728"/>
                </a:lnTo>
                <a:lnTo>
                  <a:pt x="1379383" y="1471374"/>
                </a:lnTo>
                <a:lnTo>
                  <a:pt x="1381073" y="1480044"/>
                </a:lnTo>
                <a:lnTo>
                  <a:pt x="1386145" y="1487678"/>
                </a:lnTo>
                <a:lnTo>
                  <a:pt x="1393706" y="1492750"/>
                </a:lnTo>
                <a:lnTo>
                  <a:pt x="1402338" y="1494440"/>
                </a:lnTo>
                <a:lnTo>
                  <a:pt x="1410970" y="1492750"/>
                </a:lnTo>
                <a:lnTo>
                  <a:pt x="1418530" y="1487678"/>
                </a:lnTo>
                <a:lnTo>
                  <a:pt x="1423531" y="1480044"/>
                </a:lnTo>
                <a:lnTo>
                  <a:pt x="1425198" y="1471374"/>
                </a:lnTo>
                <a:lnTo>
                  <a:pt x="1423531" y="1462728"/>
                </a:lnTo>
                <a:lnTo>
                  <a:pt x="1418530" y="1455166"/>
                </a:lnTo>
                <a:lnTo>
                  <a:pt x="1414085" y="1450721"/>
                </a:lnTo>
                <a:lnTo>
                  <a:pt x="1408243" y="1448435"/>
                </a:lnTo>
                <a:close/>
              </a:path>
              <a:path w="2910840" h="2943225" extrusionOk="0">
                <a:moveTo>
                  <a:pt x="1514288" y="1448435"/>
                </a:moveTo>
                <a:lnTo>
                  <a:pt x="1502477" y="1448435"/>
                </a:lnTo>
                <a:lnTo>
                  <a:pt x="1496762" y="1450721"/>
                </a:lnTo>
                <a:lnTo>
                  <a:pt x="1492190" y="1455166"/>
                </a:lnTo>
                <a:lnTo>
                  <a:pt x="1487118" y="1462728"/>
                </a:lnTo>
                <a:lnTo>
                  <a:pt x="1485428" y="1471374"/>
                </a:lnTo>
                <a:lnTo>
                  <a:pt x="1487118" y="1480044"/>
                </a:lnTo>
                <a:lnTo>
                  <a:pt x="1492190" y="1487678"/>
                </a:lnTo>
                <a:lnTo>
                  <a:pt x="1499824" y="1492750"/>
                </a:lnTo>
                <a:lnTo>
                  <a:pt x="1508494" y="1494440"/>
                </a:lnTo>
                <a:lnTo>
                  <a:pt x="1517140" y="1492750"/>
                </a:lnTo>
                <a:lnTo>
                  <a:pt x="1524702" y="1487678"/>
                </a:lnTo>
                <a:lnTo>
                  <a:pt x="1529775" y="1480044"/>
                </a:lnTo>
                <a:lnTo>
                  <a:pt x="1531465" y="1471374"/>
                </a:lnTo>
                <a:lnTo>
                  <a:pt x="1529775" y="1462728"/>
                </a:lnTo>
                <a:lnTo>
                  <a:pt x="1524702" y="1455166"/>
                </a:lnTo>
                <a:lnTo>
                  <a:pt x="1520257" y="1450721"/>
                </a:lnTo>
                <a:lnTo>
                  <a:pt x="1514288" y="1448435"/>
                </a:lnTo>
                <a:close/>
              </a:path>
              <a:path w="2910840" h="2943225" extrusionOk="0">
                <a:moveTo>
                  <a:pt x="1620460" y="1448435"/>
                </a:moveTo>
                <a:lnTo>
                  <a:pt x="1608776" y="1448435"/>
                </a:lnTo>
                <a:lnTo>
                  <a:pt x="1602807" y="1450721"/>
                </a:lnTo>
                <a:lnTo>
                  <a:pt x="1598362" y="1455166"/>
                </a:lnTo>
                <a:lnTo>
                  <a:pt x="1593290" y="1462728"/>
                </a:lnTo>
                <a:lnTo>
                  <a:pt x="1591600" y="1471374"/>
                </a:lnTo>
                <a:lnTo>
                  <a:pt x="1593290" y="1480044"/>
                </a:lnTo>
                <a:lnTo>
                  <a:pt x="1598362" y="1487678"/>
                </a:lnTo>
                <a:lnTo>
                  <a:pt x="1605925" y="1492750"/>
                </a:lnTo>
                <a:lnTo>
                  <a:pt x="1614571" y="1494440"/>
                </a:lnTo>
                <a:lnTo>
                  <a:pt x="1623241" y="1492750"/>
                </a:lnTo>
                <a:lnTo>
                  <a:pt x="1630874" y="1487678"/>
                </a:lnTo>
                <a:lnTo>
                  <a:pt x="1635875" y="1480044"/>
                </a:lnTo>
                <a:lnTo>
                  <a:pt x="1637542" y="1471374"/>
                </a:lnTo>
                <a:lnTo>
                  <a:pt x="1635875" y="1462728"/>
                </a:lnTo>
                <a:lnTo>
                  <a:pt x="1630874" y="1455166"/>
                </a:lnTo>
                <a:lnTo>
                  <a:pt x="1626302" y="1450721"/>
                </a:lnTo>
                <a:lnTo>
                  <a:pt x="1620460" y="1448435"/>
                </a:lnTo>
                <a:close/>
              </a:path>
              <a:path w="2910840" h="2943225" extrusionOk="0">
                <a:moveTo>
                  <a:pt x="1726632" y="1448435"/>
                </a:moveTo>
                <a:lnTo>
                  <a:pt x="1714821" y="1448435"/>
                </a:lnTo>
                <a:lnTo>
                  <a:pt x="1708852" y="1450721"/>
                </a:lnTo>
                <a:lnTo>
                  <a:pt x="1704407" y="1455166"/>
                </a:lnTo>
                <a:lnTo>
                  <a:pt x="1699407" y="1462728"/>
                </a:lnTo>
                <a:lnTo>
                  <a:pt x="1697740" y="1471374"/>
                </a:lnTo>
                <a:lnTo>
                  <a:pt x="1699407" y="1480044"/>
                </a:lnTo>
                <a:lnTo>
                  <a:pt x="1704407" y="1487678"/>
                </a:lnTo>
                <a:lnTo>
                  <a:pt x="1711968" y="1492750"/>
                </a:lnTo>
                <a:lnTo>
                  <a:pt x="1720600" y="1494440"/>
                </a:lnTo>
                <a:lnTo>
                  <a:pt x="1729232" y="1492750"/>
                </a:lnTo>
                <a:lnTo>
                  <a:pt x="1736792" y="1487678"/>
                </a:lnTo>
                <a:lnTo>
                  <a:pt x="1741865" y="1480044"/>
                </a:lnTo>
                <a:lnTo>
                  <a:pt x="1743555" y="1471374"/>
                </a:lnTo>
                <a:lnTo>
                  <a:pt x="1741865" y="1462728"/>
                </a:lnTo>
                <a:lnTo>
                  <a:pt x="1736792" y="1455166"/>
                </a:lnTo>
                <a:lnTo>
                  <a:pt x="1732347" y="1450721"/>
                </a:lnTo>
                <a:lnTo>
                  <a:pt x="1726632" y="1448435"/>
                </a:lnTo>
                <a:close/>
              </a:path>
              <a:path w="2910840" h="2943225" extrusionOk="0">
                <a:moveTo>
                  <a:pt x="1832677" y="1448435"/>
                </a:moveTo>
                <a:lnTo>
                  <a:pt x="1820866" y="1448435"/>
                </a:lnTo>
                <a:lnTo>
                  <a:pt x="1815024" y="1450721"/>
                </a:lnTo>
                <a:lnTo>
                  <a:pt x="1810579" y="1455166"/>
                </a:lnTo>
                <a:lnTo>
                  <a:pt x="1805507" y="1462728"/>
                </a:lnTo>
                <a:lnTo>
                  <a:pt x="1803817" y="1471374"/>
                </a:lnTo>
                <a:lnTo>
                  <a:pt x="1805507" y="1480044"/>
                </a:lnTo>
                <a:lnTo>
                  <a:pt x="1810579" y="1487678"/>
                </a:lnTo>
                <a:lnTo>
                  <a:pt x="1818176" y="1492750"/>
                </a:lnTo>
                <a:lnTo>
                  <a:pt x="1826772" y="1494440"/>
                </a:lnTo>
                <a:lnTo>
                  <a:pt x="1835368" y="1492750"/>
                </a:lnTo>
                <a:lnTo>
                  <a:pt x="1842964" y="1487678"/>
                </a:lnTo>
                <a:lnTo>
                  <a:pt x="1848037" y="1480044"/>
                </a:lnTo>
                <a:lnTo>
                  <a:pt x="1849727" y="1471374"/>
                </a:lnTo>
                <a:lnTo>
                  <a:pt x="1848037" y="1462728"/>
                </a:lnTo>
                <a:lnTo>
                  <a:pt x="1842964" y="1455166"/>
                </a:lnTo>
                <a:lnTo>
                  <a:pt x="1838519" y="1450721"/>
                </a:lnTo>
                <a:lnTo>
                  <a:pt x="1832677" y="1448435"/>
                </a:lnTo>
                <a:close/>
              </a:path>
              <a:path w="2910840" h="2943225" extrusionOk="0">
                <a:moveTo>
                  <a:pt x="1938722" y="1448435"/>
                </a:moveTo>
                <a:lnTo>
                  <a:pt x="1927038" y="1448435"/>
                </a:lnTo>
                <a:lnTo>
                  <a:pt x="1921196" y="1450721"/>
                </a:lnTo>
                <a:lnTo>
                  <a:pt x="1916751" y="1455166"/>
                </a:lnTo>
                <a:lnTo>
                  <a:pt x="1911679" y="1462728"/>
                </a:lnTo>
                <a:lnTo>
                  <a:pt x="1909989" y="1471374"/>
                </a:lnTo>
                <a:lnTo>
                  <a:pt x="1911679" y="1480044"/>
                </a:lnTo>
                <a:lnTo>
                  <a:pt x="1916751" y="1487678"/>
                </a:lnTo>
                <a:lnTo>
                  <a:pt x="1924294" y="1492750"/>
                </a:lnTo>
                <a:lnTo>
                  <a:pt x="1932896" y="1494440"/>
                </a:lnTo>
                <a:lnTo>
                  <a:pt x="1941522" y="1492750"/>
                </a:lnTo>
                <a:lnTo>
                  <a:pt x="1949136" y="1487678"/>
                </a:lnTo>
                <a:lnTo>
                  <a:pt x="1954137" y="1480044"/>
                </a:lnTo>
                <a:lnTo>
                  <a:pt x="1955804" y="1471374"/>
                </a:lnTo>
                <a:lnTo>
                  <a:pt x="1954137" y="1462728"/>
                </a:lnTo>
                <a:lnTo>
                  <a:pt x="1949136" y="1455166"/>
                </a:lnTo>
                <a:lnTo>
                  <a:pt x="1944691" y="1450721"/>
                </a:lnTo>
                <a:lnTo>
                  <a:pt x="1938722" y="1448435"/>
                </a:lnTo>
                <a:close/>
              </a:path>
              <a:path w="2910840" h="2943225" extrusionOk="0">
                <a:moveTo>
                  <a:pt x="2044767" y="1448435"/>
                </a:moveTo>
                <a:lnTo>
                  <a:pt x="2033083" y="1448435"/>
                </a:lnTo>
                <a:lnTo>
                  <a:pt x="2027114" y="1450721"/>
                </a:lnTo>
                <a:lnTo>
                  <a:pt x="2022669" y="1455166"/>
                </a:lnTo>
                <a:lnTo>
                  <a:pt x="2017669" y="1462728"/>
                </a:lnTo>
                <a:lnTo>
                  <a:pt x="2016002" y="1471374"/>
                </a:lnTo>
                <a:lnTo>
                  <a:pt x="2017669" y="1480044"/>
                </a:lnTo>
                <a:lnTo>
                  <a:pt x="2022669" y="1487678"/>
                </a:lnTo>
                <a:lnTo>
                  <a:pt x="2030303" y="1492750"/>
                </a:lnTo>
                <a:lnTo>
                  <a:pt x="2038973" y="1494440"/>
                </a:lnTo>
                <a:lnTo>
                  <a:pt x="2047619" y="1492750"/>
                </a:lnTo>
                <a:lnTo>
                  <a:pt x="2055181" y="1487678"/>
                </a:lnTo>
                <a:lnTo>
                  <a:pt x="2060182" y="1480044"/>
                </a:lnTo>
                <a:lnTo>
                  <a:pt x="2061849" y="1471374"/>
                </a:lnTo>
                <a:lnTo>
                  <a:pt x="2060182" y="1462728"/>
                </a:lnTo>
                <a:lnTo>
                  <a:pt x="2055181" y="1455166"/>
                </a:lnTo>
                <a:lnTo>
                  <a:pt x="2050736" y="1450721"/>
                </a:lnTo>
                <a:lnTo>
                  <a:pt x="2044767" y="1448435"/>
                </a:lnTo>
                <a:close/>
              </a:path>
              <a:path w="2910840" h="2943225" extrusionOk="0">
                <a:moveTo>
                  <a:pt x="2150939" y="1448435"/>
                </a:moveTo>
                <a:lnTo>
                  <a:pt x="2139128" y="1448435"/>
                </a:lnTo>
                <a:lnTo>
                  <a:pt x="2133413" y="1450721"/>
                </a:lnTo>
                <a:lnTo>
                  <a:pt x="2128714" y="1455166"/>
                </a:lnTo>
                <a:lnTo>
                  <a:pt x="2123714" y="1462728"/>
                </a:lnTo>
                <a:lnTo>
                  <a:pt x="2122047" y="1471374"/>
                </a:lnTo>
                <a:lnTo>
                  <a:pt x="2123714" y="1480044"/>
                </a:lnTo>
                <a:lnTo>
                  <a:pt x="2128714" y="1487678"/>
                </a:lnTo>
                <a:lnTo>
                  <a:pt x="2136404" y="1492750"/>
                </a:lnTo>
                <a:lnTo>
                  <a:pt x="2145082" y="1494440"/>
                </a:lnTo>
                <a:lnTo>
                  <a:pt x="2153735" y="1492750"/>
                </a:lnTo>
                <a:lnTo>
                  <a:pt x="2161353" y="1487678"/>
                </a:lnTo>
                <a:lnTo>
                  <a:pt x="2166426" y="1480044"/>
                </a:lnTo>
                <a:lnTo>
                  <a:pt x="2168116" y="1471374"/>
                </a:lnTo>
                <a:lnTo>
                  <a:pt x="2166426" y="1462728"/>
                </a:lnTo>
                <a:lnTo>
                  <a:pt x="2161353" y="1455166"/>
                </a:lnTo>
                <a:lnTo>
                  <a:pt x="2156908" y="1450721"/>
                </a:lnTo>
                <a:lnTo>
                  <a:pt x="2150939" y="1448435"/>
                </a:lnTo>
                <a:close/>
              </a:path>
              <a:path w="2910840" h="2943225" extrusionOk="0">
                <a:moveTo>
                  <a:pt x="2257111" y="1448435"/>
                </a:moveTo>
                <a:lnTo>
                  <a:pt x="2245427" y="1448435"/>
                </a:lnTo>
                <a:lnTo>
                  <a:pt x="2239458" y="1450721"/>
                </a:lnTo>
                <a:lnTo>
                  <a:pt x="2235013" y="1455166"/>
                </a:lnTo>
                <a:lnTo>
                  <a:pt x="2229941" y="1462728"/>
                </a:lnTo>
                <a:lnTo>
                  <a:pt x="2228251" y="1471374"/>
                </a:lnTo>
                <a:lnTo>
                  <a:pt x="2229941" y="1480044"/>
                </a:lnTo>
                <a:lnTo>
                  <a:pt x="2235013" y="1487678"/>
                </a:lnTo>
                <a:lnTo>
                  <a:pt x="2242576" y="1492750"/>
                </a:lnTo>
                <a:lnTo>
                  <a:pt x="2251222" y="1494440"/>
                </a:lnTo>
                <a:lnTo>
                  <a:pt x="2259892" y="1492750"/>
                </a:lnTo>
                <a:lnTo>
                  <a:pt x="2267525" y="1487678"/>
                </a:lnTo>
                <a:lnTo>
                  <a:pt x="2272526" y="1480044"/>
                </a:lnTo>
                <a:lnTo>
                  <a:pt x="2274193" y="1471374"/>
                </a:lnTo>
                <a:lnTo>
                  <a:pt x="2272526" y="1462728"/>
                </a:lnTo>
                <a:lnTo>
                  <a:pt x="2267525" y="1455166"/>
                </a:lnTo>
                <a:lnTo>
                  <a:pt x="2262953" y="1450721"/>
                </a:lnTo>
                <a:lnTo>
                  <a:pt x="2257111" y="1448435"/>
                </a:lnTo>
                <a:close/>
              </a:path>
              <a:path w="2910840" h="2943225" extrusionOk="0">
                <a:moveTo>
                  <a:pt x="2363156" y="1448435"/>
                </a:moveTo>
                <a:lnTo>
                  <a:pt x="2351472" y="1448435"/>
                </a:lnTo>
                <a:lnTo>
                  <a:pt x="2345503" y="1450721"/>
                </a:lnTo>
                <a:lnTo>
                  <a:pt x="2341058" y="1455166"/>
                </a:lnTo>
                <a:lnTo>
                  <a:pt x="2336058" y="1462728"/>
                </a:lnTo>
                <a:lnTo>
                  <a:pt x="2334391" y="1471374"/>
                </a:lnTo>
                <a:lnTo>
                  <a:pt x="2336058" y="1480044"/>
                </a:lnTo>
                <a:lnTo>
                  <a:pt x="2341058" y="1487678"/>
                </a:lnTo>
                <a:lnTo>
                  <a:pt x="2348619" y="1492750"/>
                </a:lnTo>
                <a:lnTo>
                  <a:pt x="2357251" y="1494440"/>
                </a:lnTo>
                <a:lnTo>
                  <a:pt x="2365883" y="1492750"/>
                </a:lnTo>
                <a:lnTo>
                  <a:pt x="2373443" y="1487678"/>
                </a:lnTo>
                <a:lnTo>
                  <a:pt x="2378516" y="1480044"/>
                </a:lnTo>
                <a:lnTo>
                  <a:pt x="2380206" y="1471374"/>
                </a:lnTo>
                <a:lnTo>
                  <a:pt x="2378516" y="1462728"/>
                </a:lnTo>
                <a:lnTo>
                  <a:pt x="2373443" y="1455166"/>
                </a:lnTo>
                <a:lnTo>
                  <a:pt x="2368998" y="1450721"/>
                </a:lnTo>
                <a:lnTo>
                  <a:pt x="2363156" y="1448435"/>
                </a:lnTo>
                <a:close/>
              </a:path>
              <a:path w="2910840" h="2943225" extrusionOk="0">
                <a:moveTo>
                  <a:pt x="2469328" y="1448435"/>
                </a:moveTo>
                <a:lnTo>
                  <a:pt x="2457517" y="1448435"/>
                </a:lnTo>
                <a:lnTo>
                  <a:pt x="2451802" y="1450721"/>
                </a:lnTo>
                <a:lnTo>
                  <a:pt x="2447103" y="1455166"/>
                </a:lnTo>
                <a:lnTo>
                  <a:pt x="2442103" y="1462728"/>
                </a:lnTo>
                <a:lnTo>
                  <a:pt x="2440436" y="1471374"/>
                </a:lnTo>
                <a:lnTo>
                  <a:pt x="2442103" y="1480044"/>
                </a:lnTo>
                <a:lnTo>
                  <a:pt x="2447103" y="1487678"/>
                </a:lnTo>
                <a:lnTo>
                  <a:pt x="2454771" y="1492750"/>
                </a:lnTo>
                <a:lnTo>
                  <a:pt x="2463391" y="1494440"/>
                </a:lnTo>
                <a:lnTo>
                  <a:pt x="2471964" y="1492750"/>
                </a:lnTo>
                <a:lnTo>
                  <a:pt x="2479488" y="1487678"/>
                </a:lnTo>
                <a:lnTo>
                  <a:pt x="2484632" y="1480044"/>
                </a:lnTo>
                <a:lnTo>
                  <a:pt x="2486346" y="1471374"/>
                </a:lnTo>
                <a:lnTo>
                  <a:pt x="2484632" y="1462728"/>
                </a:lnTo>
                <a:lnTo>
                  <a:pt x="2479488" y="1455166"/>
                </a:lnTo>
                <a:lnTo>
                  <a:pt x="2475043" y="1450721"/>
                </a:lnTo>
                <a:lnTo>
                  <a:pt x="2469328" y="1448435"/>
                </a:lnTo>
                <a:close/>
              </a:path>
              <a:path w="2910840" h="2943225" extrusionOk="0">
                <a:moveTo>
                  <a:pt x="2575373" y="1448435"/>
                </a:moveTo>
                <a:lnTo>
                  <a:pt x="2563689" y="1448435"/>
                </a:lnTo>
                <a:lnTo>
                  <a:pt x="2557847" y="1450721"/>
                </a:lnTo>
                <a:lnTo>
                  <a:pt x="2553402" y="1455166"/>
                </a:lnTo>
                <a:lnTo>
                  <a:pt x="2548330" y="1462728"/>
                </a:lnTo>
                <a:lnTo>
                  <a:pt x="2546640" y="1471374"/>
                </a:lnTo>
                <a:lnTo>
                  <a:pt x="2548330" y="1480044"/>
                </a:lnTo>
                <a:lnTo>
                  <a:pt x="2553402" y="1487678"/>
                </a:lnTo>
                <a:lnTo>
                  <a:pt x="2560945" y="1492750"/>
                </a:lnTo>
                <a:lnTo>
                  <a:pt x="2569547" y="1494440"/>
                </a:lnTo>
                <a:lnTo>
                  <a:pt x="2578173" y="1492750"/>
                </a:lnTo>
                <a:lnTo>
                  <a:pt x="2585787" y="1487678"/>
                </a:lnTo>
                <a:lnTo>
                  <a:pt x="2590788" y="1480044"/>
                </a:lnTo>
                <a:lnTo>
                  <a:pt x="2592455" y="1471374"/>
                </a:lnTo>
                <a:lnTo>
                  <a:pt x="2590788" y="1462728"/>
                </a:lnTo>
                <a:lnTo>
                  <a:pt x="2585787" y="1455166"/>
                </a:lnTo>
                <a:lnTo>
                  <a:pt x="2581342" y="1450721"/>
                </a:lnTo>
                <a:lnTo>
                  <a:pt x="2575373" y="1448435"/>
                </a:lnTo>
                <a:close/>
              </a:path>
              <a:path w="2910840" h="2943225" extrusionOk="0">
                <a:moveTo>
                  <a:pt x="2681418" y="1448435"/>
                </a:moveTo>
                <a:lnTo>
                  <a:pt x="2669734" y="1448435"/>
                </a:lnTo>
                <a:lnTo>
                  <a:pt x="2663765" y="1450721"/>
                </a:lnTo>
                <a:lnTo>
                  <a:pt x="2659320" y="1455166"/>
                </a:lnTo>
                <a:lnTo>
                  <a:pt x="2654320" y="1462728"/>
                </a:lnTo>
                <a:lnTo>
                  <a:pt x="2652653" y="1471374"/>
                </a:lnTo>
                <a:lnTo>
                  <a:pt x="2654320" y="1480044"/>
                </a:lnTo>
                <a:lnTo>
                  <a:pt x="2659320" y="1487678"/>
                </a:lnTo>
                <a:lnTo>
                  <a:pt x="2666954" y="1492750"/>
                </a:lnTo>
                <a:lnTo>
                  <a:pt x="2675624" y="1494440"/>
                </a:lnTo>
                <a:lnTo>
                  <a:pt x="2684270" y="1492750"/>
                </a:lnTo>
                <a:lnTo>
                  <a:pt x="2691832" y="1487678"/>
                </a:lnTo>
                <a:lnTo>
                  <a:pt x="2696833" y="1480044"/>
                </a:lnTo>
                <a:lnTo>
                  <a:pt x="2698500" y="1471374"/>
                </a:lnTo>
                <a:lnTo>
                  <a:pt x="2696833" y="1462728"/>
                </a:lnTo>
                <a:lnTo>
                  <a:pt x="2691832" y="1455166"/>
                </a:lnTo>
                <a:lnTo>
                  <a:pt x="2687387" y="1450721"/>
                </a:lnTo>
                <a:lnTo>
                  <a:pt x="2681418" y="1448435"/>
                </a:lnTo>
                <a:close/>
              </a:path>
              <a:path w="2910840" h="2943225" extrusionOk="0">
                <a:moveTo>
                  <a:pt x="2787590" y="1448435"/>
                </a:moveTo>
                <a:lnTo>
                  <a:pt x="2775779" y="1448435"/>
                </a:lnTo>
                <a:lnTo>
                  <a:pt x="2770064" y="1450721"/>
                </a:lnTo>
                <a:lnTo>
                  <a:pt x="2765492" y="1455166"/>
                </a:lnTo>
                <a:lnTo>
                  <a:pt x="2760420" y="1462728"/>
                </a:lnTo>
                <a:lnTo>
                  <a:pt x="2758730" y="1471374"/>
                </a:lnTo>
                <a:lnTo>
                  <a:pt x="2760420" y="1480044"/>
                </a:lnTo>
                <a:lnTo>
                  <a:pt x="2765492" y="1487678"/>
                </a:lnTo>
                <a:lnTo>
                  <a:pt x="2773106" y="1492750"/>
                </a:lnTo>
                <a:lnTo>
                  <a:pt x="2781733" y="1494440"/>
                </a:lnTo>
                <a:lnTo>
                  <a:pt x="2790335" y="1492750"/>
                </a:lnTo>
                <a:lnTo>
                  <a:pt x="2797877" y="1487678"/>
                </a:lnTo>
                <a:lnTo>
                  <a:pt x="2803021" y="1480044"/>
                </a:lnTo>
                <a:lnTo>
                  <a:pt x="2804735" y="1471374"/>
                </a:lnTo>
                <a:lnTo>
                  <a:pt x="2803021" y="1462728"/>
                </a:lnTo>
                <a:lnTo>
                  <a:pt x="2797877" y="1455166"/>
                </a:lnTo>
                <a:lnTo>
                  <a:pt x="2793432" y="1450721"/>
                </a:lnTo>
                <a:lnTo>
                  <a:pt x="2787590" y="1448435"/>
                </a:lnTo>
                <a:close/>
              </a:path>
              <a:path w="2910840" h="2943225" extrusionOk="0">
                <a:moveTo>
                  <a:pt x="2893762" y="1448435"/>
                </a:moveTo>
                <a:lnTo>
                  <a:pt x="2882078" y="1448435"/>
                </a:lnTo>
                <a:lnTo>
                  <a:pt x="2876109" y="1450721"/>
                </a:lnTo>
                <a:lnTo>
                  <a:pt x="2871664" y="1455166"/>
                </a:lnTo>
                <a:lnTo>
                  <a:pt x="2866592" y="1462728"/>
                </a:lnTo>
                <a:lnTo>
                  <a:pt x="2864902" y="1471374"/>
                </a:lnTo>
                <a:lnTo>
                  <a:pt x="2866592" y="1480044"/>
                </a:lnTo>
                <a:lnTo>
                  <a:pt x="2871664" y="1487678"/>
                </a:lnTo>
                <a:lnTo>
                  <a:pt x="2879227" y="1492750"/>
                </a:lnTo>
                <a:lnTo>
                  <a:pt x="2887873" y="1494440"/>
                </a:lnTo>
                <a:lnTo>
                  <a:pt x="2896543" y="1492750"/>
                </a:lnTo>
                <a:lnTo>
                  <a:pt x="2904176" y="1487678"/>
                </a:lnTo>
                <a:lnTo>
                  <a:pt x="2909177" y="1480044"/>
                </a:lnTo>
                <a:lnTo>
                  <a:pt x="2910844" y="1471374"/>
                </a:lnTo>
                <a:lnTo>
                  <a:pt x="2909177" y="1462728"/>
                </a:lnTo>
                <a:lnTo>
                  <a:pt x="2904176" y="1455166"/>
                </a:lnTo>
                <a:lnTo>
                  <a:pt x="2899604" y="1450721"/>
                </a:lnTo>
                <a:lnTo>
                  <a:pt x="2893762" y="1448435"/>
                </a:lnTo>
                <a:close/>
              </a:path>
              <a:path w="2910840" h="2943225" extrusionOk="0">
                <a:moveTo>
                  <a:pt x="28815" y="1559941"/>
                </a:moveTo>
                <a:lnTo>
                  <a:pt x="17073" y="1559941"/>
                </a:lnTo>
                <a:lnTo>
                  <a:pt x="11270" y="1562100"/>
                </a:lnTo>
                <a:lnTo>
                  <a:pt x="6680" y="1566545"/>
                </a:lnTo>
                <a:lnTo>
                  <a:pt x="1670" y="1574107"/>
                </a:lnTo>
                <a:lnTo>
                  <a:pt x="0" y="1582753"/>
                </a:lnTo>
                <a:lnTo>
                  <a:pt x="1670" y="1591423"/>
                </a:lnTo>
                <a:lnTo>
                  <a:pt x="6680" y="1599057"/>
                </a:lnTo>
                <a:lnTo>
                  <a:pt x="14306" y="1604129"/>
                </a:lnTo>
                <a:lnTo>
                  <a:pt x="22944" y="1605819"/>
                </a:lnTo>
                <a:lnTo>
                  <a:pt x="31582" y="1604129"/>
                </a:lnTo>
                <a:lnTo>
                  <a:pt x="39208" y="1599057"/>
                </a:lnTo>
                <a:lnTo>
                  <a:pt x="44218" y="1591423"/>
                </a:lnTo>
                <a:lnTo>
                  <a:pt x="45888" y="1582753"/>
                </a:lnTo>
                <a:lnTo>
                  <a:pt x="44218" y="1574107"/>
                </a:lnTo>
                <a:lnTo>
                  <a:pt x="39208" y="1566545"/>
                </a:lnTo>
                <a:lnTo>
                  <a:pt x="34619" y="1562100"/>
                </a:lnTo>
                <a:lnTo>
                  <a:pt x="28815" y="1559941"/>
                </a:lnTo>
                <a:close/>
              </a:path>
              <a:path w="2910840" h="2943225" extrusionOk="0">
                <a:moveTo>
                  <a:pt x="134903" y="1559941"/>
                </a:moveTo>
                <a:lnTo>
                  <a:pt x="123156" y="1559941"/>
                </a:lnTo>
                <a:lnTo>
                  <a:pt x="117352" y="1562100"/>
                </a:lnTo>
                <a:lnTo>
                  <a:pt x="112894" y="1566545"/>
                </a:lnTo>
                <a:lnTo>
                  <a:pt x="107808" y="1574107"/>
                </a:lnTo>
                <a:lnTo>
                  <a:pt x="106112" y="1582753"/>
                </a:lnTo>
                <a:lnTo>
                  <a:pt x="107808" y="1591423"/>
                </a:lnTo>
                <a:lnTo>
                  <a:pt x="112894" y="1599057"/>
                </a:lnTo>
                <a:lnTo>
                  <a:pt x="120446" y="1604129"/>
                </a:lnTo>
                <a:lnTo>
                  <a:pt x="129045" y="1605819"/>
                </a:lnTo>
                <a:lnTo>
                  <a:pt x="137669" y="1604129"/>
                </a:lnTo>
                <a:lnTo>
                  <a:pt x="145292" y="1599057"/>
                </a:lnTo>
                <a:lnTo>
                  <a:pt x="150300" y="1591423"/>
                </a:lnTo>
                <a:lnTo>
                  <a:pt x="151969" y="1582753"/>
                </a:lnTo>
                <a:lnTo>
                  <a:pt x="150300" y="1574107"/>
                </a:lnTo>
                <a:lnTo>
                  <a:pt x="145292" y="1566545"/>
                </a:lnTo>
                <a:lnTo>
                  <a:pt x="140834" y="1562100"/>
                </a:lnTo>
                <a:lnTo>
                  <a:pt x="134903" y="1559941"/>
                </a:lnTo>
                <a:close/>
              </a:path>
              <a:path w="2910840" h="2943225" extrusionOk="0">
                <a:moveTo>
                  <a:pt x="240986" y="1559941"/>
                </a:moveTo>
                <a:lnTo>
                  <a:pt x="229239" y="1559941"/>
                </a:lnTo>
                <a:lnTo>
                  <a:pt x="223308" y="1562100"/>
                </a:lnTo>
                <a:lnTo>
                  <a:pt x="218850" y="1566545"/>
                </a:lnTo>
                <a:lnTo>
                  <a:pt x="213843" y="1574107"/>
                </a:lnTo>
                <a:lnTo>
                  <a:pt x="212173" y="1582753"/>
                </a:lnTo>
                <a:lnTo>
                  <a:pt x="213843" y="1591423"/>
                </a:lnTo>
                <a:lnTo>
                  <a:pt x="218850" y="1599057"/>
                </a:lnTo>
                <a:lnTo>
                  <a:pt x="226495" y="1604129"/>
                </a:lnTo>
                <a:lnTo>
                  <a:pt x="235165" y="1605819"/>
                </a:lnTo>
                <a:lnTo>
                  <a:pt x="243809" y="1604129"/>
                </a:lnTo>
                <a:lnTo>
                  <a:pt x="251375" y="1599057"/>
                </a:lnTo>
                <a:lnTo>
                  <a:pt x="256390" y="1591423"/>
                </a:lnTo>
                <a:lnTo>
                  <a:pt x="258062" y="1582753"/>
                </a:lnTo>
                <a:lnTo>
                  <a:pt x="256390" y="1574107"/>
                </a:lnTo>
                <a:lnTo>
                  <a:pt x="251375" y="1566545"/>
                </a:lnTo>
                <a:lnTo>
                  <a:pt x="246917" y="1562100"/>
                </a:lnTo>
                <a:lnTo>
                  <a:pt x="240986" y="1559941"/>
                </a:lnTo>
                <a:close/>
              </a:path>
              <a:path w="2910840" h="2943225" extrusionOk="0">
                <a:moveTo>
                  <a:pt x="347070" y="1559941"/>
                </a:moveTo>
                <a:lnTo>
                  <a:pt x="335322" y="1559941"/>
                </a:lnTo>
                <a:lnTo>
                  <a:pt x="329518" y="1562100"/>
                </a:lnTo>
                <a:lnTo>
                  <a:pt x="325073" y="1566545"/>
                </a:lnTo>
                <a:lnTo>
                  <a:pt x="319987" y="1574107"/>
                </a:lnTo>
                <a:lnTo>
                  <a:pt x="318291" y="1582753"/>
                </a:lnTo>
                <a:lnTo>
                  <a:pt x="319987" y="1591423"/>
                </a:lnTo>
                <a:lnTo>
                  <a:pt x="325073" y="1599057"/>
                </a:lnTo>
                <a:lnTo>
                  <a:pt x="332637" y="1604129"/>
                </a:lnTo>
                <a:lnTo>
                  <a:pt x="341266" y="1605819"/>
                </a:lnTo>
                <a:lnTo>
                  <a:pt x="349894" y="1604129"/>
                </a:lnTo>
                <a:lnTo>
                  <a:pt x="357458" y="1599057"/>
                </a:lnTo>
                <a:lnTo>
                  <a:pt x="362544" y="1591423"/>
                </a:lnTo>
                <a:lnTo>
                  <a:pt x="364240" y="1582753"/>
                </a:lnTo>
                <a:lnTo>
                  <a:pt x="362544" y="1574107"/>
                </a:lnTo>
                <a:lnTo>
                  <a:pt x="357458" y="1566545"/>
                </a:lnTo>
                <a:lnTo>
                  <a:pt x="353013" y="1562100"/>
                </a:lnTo>
                <a:lnTo>
                  <a:pt x="347070" y="1559941"/>
                </a:lnTo>
                <a:close/>
              </a:path>
              <a:path w="2910840" h="2943225" extrusionOk="0">
                <a:moveTo>
                  <a:pt x="453292" y="1559941"/>
                </a:moveTo>
                <a:lnTo>
                  <a:pt x="441545" y="1559941"/>
                </a:lnTo>
                <a:lnTo>
                  <a:pt x="435601" y="1562100"/>
                </a:lnTo>
                <a:lnTo>
                  <a:pt x="431156" y="1566545"/>
                </a:lnTo>
                <a:lnTo>
                  <a:pt x="426070" y="1574107"/>
                </a:lnTo>
                <a:lnTo>
                  <a:pt x="424374" y="1582753"/>
                </a:lnTo>
                <a:lnTo>
                  <a:pt x="426070" y="1591423"/>
                </a:lnTo>
                <a:lnTo>
                  <a:pt x="431156" y="1599057"/>
                </a:lnTo>
                <a:lnTo>
                  <a:pt x="438720" y="1604129"/>
                </a:lnTo>
                <a:lnTo>
                  <a:pt x="447349" y="1605819"/>
                </a:lnTo>
                <a:lnTo>
                  <a:pt x="455977" y="1604129"/>
                </a:lnTo>
                <a:lnTo>
                  <a:pt x="463541" y="1599057"/>
                </a:lnTo>
                <a:lnTo>
                  <a:pt x="468556" y="1591423"/>
                </a:lnTo>
                <a:lnTo>
                  <a:pt x="470228" y="1582753"/>
                </a:lnTo>
                <a:lnTo>
                  <a:pt x="468556" y="1574107"/>
                </a:lnTo>
                <a:lnTo>
                  <a:pt x="463541" y="1566545"/>
                </a:lnTo>
                <a:lnTo>
                  <a:pt x="459096" y="1562100"/>
                </a:lnTo>
                <a:lnTo>
                  <a:pt x="453292" y="1559941"/>
                </a:lnTo>
                <a:close/>
              </a:path>
              <a:path w="2910840" h="2943225" extrusionOk="0">
                <a:moveTo>
                  <a:pt x="559375" y="1559941"/>
                </a:moveTo>
                <a:lnTo>
                  <a:pt x="547628" y="1559941"/>
                </a:lnTo>
                <a:lnTo>
                  <a:pt x="541697" y="1562100"/>
                </a:lnTo>
                <a:lnTo>
                  <a:pt x="537239" y="1566545"/>
                </a:lnTo>
                <a:lnTo>
                  <a:pt x="532224" y="1574107"/>
                </a:lnTo>
                <a:lnTo>
                  <a:pt x="530553" y="1582753"/>
                </a:lnTo>
                <a:lnTo>
                  <a:pt x="532224" y="1591423"/>
                </a:lnTo>
                <a:lnTo>
                  <a:pt x="537239" y="1599057"/>
                </a:lnTo>
                <a:lnTo>
                  <a:pt x="544862" y="1604129"/>
                </a:lnTo>
                <a:lnTo>
                  <a:pt x="553484" y="1605819"/>
                </a:lnTo>
                <a:lnTo>
                  <a:pt x="562080" y="1604129"/>
                </a:lnTo>
                <a:lnTo>
                  <a:pt x="569624" y="1599057"/>
                </a:lnTo>
                <a:lnTo>
                  <a:pt x="574711" y="1591423"/>
                </a:lnTo>
                <a:lnTo>
                  <a:pt x="576406" y="1582753"/>
                </a:lnTo>
                <a:lnTo>
                  <a:pt x="574711" y="1574107"/>
                </a:lnTo>
                <a:lnTo>
                  <a:pt x="569624" y="1566545"/>
                </a:lnTo>
                <a:lnTo>
                  <a:pt x="565179" y="1562100"/>
                </a:lnTo>
                <a:lnTo>
                  <a:pt x="559375" y="1559941"/>
                </a:lnTo>
                <a:close/>
              </a:path>
              <a:path w="2910840" h="2943225" extrusionOk="0">
                <a:moveTo>
                  <a:pt x="665459" y="1559941"/>
                </a:moveTo>
                <a:lnTo>
                  <a:pt x="653711" y="1559941"/>
                </a:lnTo>
                <a:lnTo>
                  <a:pt x="647907" y="1562100"/>
                </a:lnTo>
                <a:lnTo>
                  <a:pt x="643322" y="1566545"/>
                </a:lnTo>
                <a:lnTo>
                  <a:pt x="638315" y="1574107"/>
                </a:lnTo>
                <a:lnTo>
                  <a:pt x="636645" y="1582753"/>
                </a:lnTo>
                <a:lnTo>
                  <a:pt x="638315" y="1591423"/>
                </a:lnTo>
                <a:lnTo>
                  <a:pt x="643322" y="1599057"/>
                </a:lnTo>
                <a:lnTo>
                  <a:pt x="650948" y="1604129"/>
                </a:lnTo>
                <a:lnTo>
                  <a:pt x="659585" y="1605819"/>
                </a:lnTo>
                <a:lnTo>
                  <a:pt x="668222" y="1604129"/>
                </a:lnTo>
                <a:lnTo>
                  <a:pt x="675847" y="1599057"/>
                </a:lnTo>
                <a:lnTo>
                  <a:pt x="680862" y="1591423"/>
                </a:lnTo>
                <a:lnTo>
                  <a:pt x="682534" y="1582753"/>
                </a:lnTo>
                <a:lnTo>
                  <a:pt x="680862" y="1574107"/>
                </a:lnTo>
                <a:lnTo>
                  <a:pt x="675847" y="1566545"/>
                </a:lnTo>
                <a:lnTo>
                  <a:pt x="671262" y="1562100"/>
                </a:lnTo>
                <a:lnTo>
                  <a:pt x="665459" y="1559941"/>
                </a:lnTo>
                <a:close/>
              </a:path>
              <a:path w="2910840" h="2943225" extrusionOk="0">
                <a:moveTo>
                  <a:pt x="771542" y="1559941"/>
                </a:moveTo>
                <a:lnTo>
                  <a:pt x="759794" y="1559941"/>
                </a:lnTo>
                <a:lnTo>
                  <a:pt x="753990" y="1562100"/>
                </a:lnTo>
                <a:lnTo>
                  <a:pt x="749545" y="1566545"/>
                </a:lnTo>
                <a:lnTo>
                  <a:pt x="744459" y="1574107"/>
                </a:lnTo>
                <a:lnTo>
                  <a:pt x="742763" y="1582753"/>
                </a:lnTo>
                <a:lnTo>
                  <a:pt x="744459" y="1591423"/>
                </a:lnTo>
                <a:lnTo>
                  <a:pt x="749545" y="1599057"/>
                </a:lnTo>
                <a:lnTo>
                  <a:pt x="757090" y="1604129"/>
                </a:lnTo>
                <a:lnTo>
                  <a:pt x="765685" y="1605819"/>
                </a:lnTo>
                <a:lnTo>
                  <a:pt x="774307" y="1604129"/>
                </a:lnTo>
                <a:lnTo>
                  <a:pt x="781930" y="1599057"/>
                </a:lnTo>
                <a:lnTo>
                  <a:pt x="786945" y="1591423"/>
                </a:lnTo>
                <a:lnTo>
                  <a:pt x="788617" y="1582753"/>
                </a:lnTo>
                <a:lnTo>
                  <a:pt x="786945" y="1574107"/>
                </a:lnTo>
                <a:lnTo>
                  <a:pt x="781930" y="1566545"/>
                </a:lnTo>
                <a:lnTo>
                  <a:pt x="777485" y="1562100"/>
                </a:lnTo>
                <a:lnTo>
                  <a:pt x="771542" y="1559941"/>
                </a:lnTo>
                <a:close/>
              </a:path>
              <a:path w="2910840" h="2943225" extrusionOk="0">
                <a:moveTo>
                  <a:pt x="877625" y="1559941"/>
                </a:moveTo>
                <a:lnTo>
                  <a:pt x="865877" y="1559941"/>
                </a:lnTo>
                <a:lnTo>
                  <a:pt x="860073" y="1562100"/>
                </a:lnTo>
                <a:lnTo>
                  <a:pt x="855489" y="1566545"/>
                </a:lnTo>
                <a:lnTo>
                  <a:pt x="850481" y="1574107"/>
                </a:lnTo>
                <a:lnTo>
                  <a:pt x="848812" y="1582753"/>
                </a:lnTo>
                <a:lnTo>
                  <a:pt x="850481" y="1591423"/>
                </a:lnTo>
                <a:lnTo>
                  <a:pt x="855489" y="1599057"/>
                </a:lnTo>
                <a:lnTo>
                  <a:pt x="863133" y="1604129"/>
                </a:lnTo>
                <a:lnTo>
                  <a:pt x="871803" y="1605819"/>
                </a:lnTo>
                <a:lnTo>
                  <a:pt x="880447" y="1604129"/>
                </a:lnTo>
                <a:lnTo>
                  <a:pt x="888013" y="1599057"/>
                </a:lnTo>
                <a:lnTo>
                  <a:pt x="893100" y="1591423"/>
                </a:lnTo>
                <a:lnTo>
                  <a:pt x="894795" y="1582753"/>
                </a:lnTo>
                <a:lnTo>
                  <a:pt x="893100" y="1574107"/>
                </a:lnTo>
                <a:lnTo>
                  <a:pt x="888013" y="1566545"/>
                </a:lnTo>
                <a:lnTo>
                  <a:pt x="883568" y="1562100"/>
                </a:lnTo>
                <a:lnTo>
                  <a:pt x="877625" y="1559941"/>
                </a:lnTo>
                <a:close/>
              </a:path>
              <a:path w="2910840" h="2943225" extrusionOk="0">
                <a:moveTo>
                  <a:pt x="983848" y="1559941"/>
                </a:moveTo>
                <a:lnTo>
                  <a:pt x="972100" y="1559941"/>
                </a:lnTo>
                <a:lnTo>
                  <a:pt x="966169" y="1562100"/>
                </a:lnTo>
                <a:lnTo>
                  <a:pt x="961711" y="1566545"/>
                </a:lnTo>
                <a:lnTo>
                  <a:pt x="956625" y="1574107"/>
                </a:lnTo>
                <a:lnTo>
                  <a:pt x="954930" y="1582753"/>
                </a:lnTo>
                <a:lnTo>
                  <a:pt x="956625" y="1591423"/>
                </a:lnTo>
                <a:lnTo>
                  <a:pt x="961711" y="1599057"/>
                </a:lnTo>
                <a:lnTo>
                  <a:pt x="969275" y="1604129"/>
                </a:lnTo>
                <a:lnTo>
                  <a:pt x="977904" y="1605819"/>
                </a:lnTo>
                <a:lnTo>
                  <a:pt x="986532" y="1604129"/>
                </a:lnTo>
                <a:lnTo>
                  <a:pt x="994096" y="1599057"/>
                </a:lnTo>
                <a:lnTo>
                  <a:pt x="999183" y="1591423"/>
                </a:lnTo>
                <a:lnTo>
                  <a:pt x="1000878" y="1582753"/>
                </a:lnTo>
                <a:lnTo>
                  <a:pt x="999183" y="1574107"/>
                </a:lnTo>
                <a:lnTo>
                  <a:pt x="994096" y="1566545"/>
                </a:lnTo>
                <a:lnTo>
                  <a:pt x="989651" y="1562100"/>
                </a:lnTo>
                <a:lnTo>
                  <a:pt x="983848" y="1559941"/>
                </a:lnTo>
                <a:close/>
              </a:path>
              <a:path w="2910840" h="2943225" extrusionOk="0">
                <a:moveTo>
                  <a:pt x="1089931" y="1559941"/>
                </a:moveTo>
                <a:lnTo>
                  <a:pt x="1078183" y="1559941"/>
                </a:lnTo>
                <a:lnTo>
                  <a:pt x="1072252" y="1562100"/>
                </a:lnTo>
                <a:lnTo>
                  <a:pt x="1067795" y="1566545"/>
                </a:lnTo>
                <a:lnTo>
                  <a:pt x="1062787" y="1574107"/>
                </a:lnTo>
                <a:lnTo>
                  <a:pt x="1061118" y="1582753"/>
                </a:lnTo>
                <a:lnTo>
                  <a:pt x="1062787" y="1591423"/>
                </a:lnTo>
                <a:lnTo>
                  <a:pt x="1067795" y="1599057"/>
                </a:lnTo>
                <a:lnTo>
                  <a:pt x="1075359" y="1604129"/>
                </a:lnTo>
                <a:lnTo>
                  <a:pt x="1083987" y="1605819"/>
                </a:lnTo>
                <a:lnTo>
                  <a:pt x="1092616" y="1604129"/>
                </a:lnTo>
                <a:lnTo>
                  <a:pt x="1100180" y="1599057"/>
                </a:lnTo>
                <a:lnTo>
                  <a:pt x="1105194" y="1591423"/>
                </a:lnTo>
                <a:lnTo>
                  <a:pt x="1106866" y="1582753"/>
                </a:lnTo>
                <a:lnTo>
                  <a:pt x="1105194" y="1574107"/>
                </a:lnTo>
                <a:lnTo>
                  <a:pt x="1100180" y="1566545"/>
                </a:lnTo>
                <a:lnTo>
                  <a:pt x="1095735" y="1562100"/>
                </a:lnTo>
                <a:lnTo>
                  <a:pt x="1089931" y="1559941"/>
                </a:lnTo>
                <a:close/>
              </a:path>
              <a:path w="2910840" h="2943225" extrusionOk="0">
                <a:moveTo>
                  <a:pt x="1196014" y="1559941"/>
                </a:moveTo>
                <a:lnTo>
                  <a:pt x="1184266" y="1559941"/>
                </a:lnTo>
                <a:lnTo>
                  <a:pt x="1178335" y="1562100"/>
                </a:lnTo>
                <a:lnTo>
                  <a:pt x="1173878" y="1566545"/>
                </a:lnTo>
                <a:lnTo>
                  <a:pt x="1168870" y="1574107"/>
                </a:lnTo>
                <a:lnTo>
                  <a:pt x="1167201" y="1582753"/>
                </a:lnTo>
                <a:lnTo>
                  <a:pt x="1168870" y="1591423"/>
                </a:lnTo>
                <a:lnTo>
                  <a:pt x="1173878" y="1599057"/>
                </a:lnTo>
                <a:lnTo>
                  <a:pt x="1181501" y="1604129"/>
                </a:lnTo>
                <a:lnTo>
                  <a:pt x="1190124" y="1605819"/>
                </a:lnTo>
                <a:lnTo>
                  <a:pt x="1198724" y="1604129"/>
                </a:lnTo>
                <a:lnTo>
                  <a:pt x="1206275" y="1599057"/>
                </a:lnTo>
                <a:lnTo>
                  <a:pt x="1211362" y="1591423"/>
                </a:lnTo>
                <a:lnTo>
                  <a:pt x="1213057" y="1582753"/>
                </a:lnTo>
                <a:lnTo>
                  <a:pt x="1211362" y="1574107"/>
                </a:lnTo>
                <a:lnTo>
                  <a:pt x="1206275" y="1566545"/>
                </a:lnTo>
                <a:lnTo>
                  <a:pt x="1201818" y="1562100"/>
                </a:lnTo>
                <a:lnTo>
                  <a:pt x="1196014" y="1559941"/>
                </a:lnTo>
                <a:close/>
              </a:path>
              <a:path w="2910840" h="2943225" extrusionOk="0">
                <a:moveTo>
                  <a:pt x="1302071" y="1559941"/>
                </a:moveTo>
                <a:lnTo>
                  <a:pt x="1290387" y="1559941"/>
                </a:lnTo>
                <a:lnTo>
                  <a:pt x="1284545" y="1562100"/>
                </a:lnTo>
                <a:lnTo>
                  <a:pt x="1279973" y="1566545"/>
                </a:lnTo>
                <a:lnTo>
                  <a:pt x="1274973" y="1574107"/>
                </a:lnTo>
                <a:lnTo>
                  <a:pt x="1273306" y="1582753"/>
                </a:lnTo>
                <a:lnTo>
                  <a:pt x="1274973" y="1591423"/>
                </a:lnTo>
                <a:lnTo>
                  <a:pt x="1279973" y="1599057"/>
                </a:lnTo>
                <a:lnTo>
                  <a:pt x="1287589" y="1604129"/>
                </a:lnTo>
                <a:lnTo>
                  <a:pt x="1296229" y="1605819"/>
                </a:lnTo>
                <a:lnTo>
                  <a:pt x="1304869" y="1604129"/>
                </a:lnTo>
                <a:lnTo>
                  <a:pt x="1312485" y="1599057"/>
                </a:lnTo>
                <a:lnTo>
                  <a:pt x="1317486" y="1591423"/>
                </a:lnTo>
                <a:lnTo>
                  <a:pt x="1319153" y="1582753"/>
                </a:lnTo>
                <a:lnTo>
                  <a:pt x="1317486" y="1574107"/>
                </a:lnTo>
                <a:lnTo>
                  <a:pt x="1312485" y="1566545"/>
                </a:lnTo>
                <a:lnTo>
                  <a:pt x="1307913" y="1562100"/>
                </a:lnTo>
                <a:lnTo>
                  <a:pt x="1302071" y="1559941"/>
                </a:lnTo>
                <a:close/>
              </a:path>
              <a:path w="2910840" h="2943225" extrusionOk="0">
                <a:moveTo>
                  <a:pt x="1408243" y="1559941"/>
                </a:moveTo>
                <a:lnTo>
                  <a:pt x="1396432" y="1559941"/>
                </a:lnTo>
                <a:lnTo>
                  <a:pt x="1390590" y="1562100"/>
                </a:lnTo>
                <a:lnTo>
                  <a:pt x="1386145" y="1566545"/>
                </a:lnTo>
                <a:lnTo>
                  <a:pt x="1381073" y="1574107"/>
                </a:lnTo>
                <a:lnTo>
                  <a:pt x="1379383" y="1582753"/>
                </a:lnTo>
                <a:lnTo>
                  <a:pt x="1381073" y="1591423"/>
                </a:lnTo>
                <a:lnTo>
                  <a:pt x="1386145" y="1599057"/>
                </a:lnTo>
                <a:lnTo>
                  <a:pt x="1393706" y="1604129"/>
                </a:lnTo>
                <a:lnTo>
                  <a:pt x="1402338" y="1605819"/>
                </a:lnTo>
                <a:lnTo>
                  <a:pt x="1410970" y="1604129"/>
                </a:lnTo>
                <a:lnTo>
                  <a:pt x="1418530" y="1599057"/>
                </a:lnTo>
                <a:lnTo>
                  <a:pt x="1423531" y="1591423"/>
                </a:lnTo>
                <a:lnTo>
                  <a:pt x="1425198" y="1582753"/>
                </a:lnTo>
                <a:lnTo>
                  <a:pt x="1423531" y="1574107"/>
                </a:lnTo>
                <a:lnTo>
                  <a:pt x="1418530" y="1566545"/>
                </a:lnTo>
                <a:lnTo>
                  <a:pt x="1414085" y="1562100"/>
                </a:lnTo>
                <a:lnTo>
                  <a:pt x="1408243" y="1559941"/>
                </a:lnTo>
                <a:close/>
              </a:path>
              <a:path w="2910840" h="2943225" extrusionOk="0">
                <a:moveTo>
                  <a:pt x="1514288" y="1559941"/>
                </a:moveTo>
                <a:lnTo>
                  <a:pt x="1502477" y="1559941"/>
                </a:lnTo>
                <a:lnTo>
                  <a:pt x="1496762" y="1562100"/>
                </a:lnTo>
                <a:lnTo>
                  <a:pt x="1492190" y="1566545"/>
                </a:lnTo>
                <a:lnTo>
                  <a:pt x="1487118" y="1574107"/>
                </a:lnTo>
                <a:lnTo>
                  <a:pt x="1485428" y="1582753"/>
                </a:lnTo>
                <a:lnTo>
                  <a:pt x="1487118" y="1591423"/>
                </a:lnTo>
                <a:lnTo>
                  <a:pt x="1492190" y="1599057"/>
                </a:lnTo>
                <a:lnTo>
                  <a:pt x="1499824" y="1604129"/>
                </a:lnTo>
                <a:lnTo>
                  <a:pt x="1508494" y="1605819"/>
                </a:lnTo>
                <a:lnTo>
                  <a:pt x="1517140" y="1604129"/>
                </a:lnTo>
                <a:lnTo>
                  <a:pt x="1524702" y="1599057"/>
                </a:lnTo>
                <a:lnTo>
                  <a:pt x="1529775" y="1591423"/>
                </a:lnTo>
                <a:lnTo>
                  <a:pt x="1531465" y="1582753"/>
                </a:lnTo>
                <a:lnTo>
                  <a:pt x="1529775" y="1574107"/>
                </a:lnTo>
                <a:lnTo>
                  <a:pt x="1524702" y="1566545"/>
                </a:lnTo>
                <a:lnTo>
                  <a:pt x="1520257" y="1562100"/>
                </a:lnTo>
                <a:lnTo>
                  <a:pt x="1514288" y="1559941"/>
                </a:lnTo>
                <a:close/>
              </a:path>
              <a:path w="2910840" h="2943225" extrusionOk="0">
                <a:moveTo>
                  <a:pt x="1620460" y="1559941"/>
                </a:moveTo>
                <a:lnTo>
                  <a:pt x="1608776" y="1559941"/>
                </a:lnTo>
                <a:lnTo>
                  <a:pt x="1602807" y="1562100"/>
                </a:lnTo>
                <a:lnTo>
                  <a:pt x="1598362" y="1566545"/>
                </a:lnTo>
                <a:lnTo>
                  <a:pt x="1593290" y="1574107"/>
                </a:lnTo>
                <a:lnTo>
                  <a:pt x="1591600" y="1582753"/>
                </a:lnTo>
                <a:lnTo>
                  <a:pt x="1593290" y="1591423"/>
                </a:lnTo>
                <a:lnTo>
                  <a:pt x="1598362" y="1599057"/>
                </a:lnTo>
                <a:lnTo>
                  <a:pt x="1605925" y="1604129"/>
                </a:lnTo>
                <a:lnTo>
                  <a:pt x="1614571" y="1605819"/>
                </a:lnTo>
                <a:lnTo>
                  <a:pt x="1623241" y="1604129"/>
                </a:lnTo>
                <a:lnTo>
                  <a:pt x="1630874" y="1599057"/>
                </a:lnTo>
                <a:lnTo>
                  <a:pt x="1635875" y="1591423"/>
                </a:lnTo>
                <a:lnTo>
                  <a:pt x="1637542" y="1582753"/>
                </a:lnTo>
                <a:lnTo>
                  <a:pt x="1635875" y="1574107"/>
                </a:lnTo>
                <a:lnTo>
                  <a:pt x="1630874" y="1566545"/>
                </a:lnTo>
                <a:lnTo>
                  <a:pt x="1626302" y="1562100"/>
                </a:lnTo>
                <a:lnTo>
                  <a:pt x="1620460" y="1559941"/>
                </a:lnTo>
                <a:close/>
              </a:path>
              <a:path w="2910840" h="2943225" extrusionOk="0">
                <a:moveTo>
                  <a:pt x="1726632" y="1559941"/>
                </a:moveTo>
                <a:lnTo>
                  <a:pt x="1714821" y="1559941"/>
                </a:lnTo>
                <a:lnTo>
                  <a:pt x="1708852" y="1562100"/>
                </a:lnTo>
                <a:lnTo>
                  <a:pt x="1704407" y="1566545"/>
                </a:lnTo>
                <a:lnTo>
                  <a:pt x="1699407" y="1574107"/>
                </a:lnTo>
                <a:lnTo>
                  <a:pt x="1697740" y="1582753"/>
                </a:lnTo>
                <a:lnTo>
                  <a:pt x="1699407" y="1591423"/>
                </a:lnTo>
                <a:lnTo>
                  <a:pt x="1704407" y="1599057"/>
                </a:lnTo>
                <a:lnTo>
                  <a:pt x="1711968" y="1604129"/>
                </a:lnTo>
                <a:lnTo>
                  <a:pt x="1720600" y="1605819"/>
                </a:lnTo>
                <a:lnTo>
                  <a:pt x="1729232" y="1604129"/>
                </a:lnTo>
                <a:lnTo>
                  <a:pt x="1736792" y="1599057"/>
                </a:lnTo>
                <a:lnTo>
                  <a:pt x="1741865" y="1591423"/>
                </a:lnTo>
                <a:lnTo>
                  <a:pt x="1743555" y="1582753"/>
                </a:lnTo>
                <a:lnTo>
                  <a:pt x="1741865" y="1574107"/>
                </a:lnTo>
                <a:lnTo>
                  <a:pt x="1736792" y="1566545"/>
                </a:lnTo>
                <a:lnTo>
                  <a:pt x="1732347" y="1562100"/>
                </a:lnTo>
                <a:lnTo>
                  <a:pt x="1726632" y="1559941"/>
                </a:lnTo>
                <a:close/>
              </a:path>
              <a:path w="2910840" h="2943225" extrusionOk="0">
                <a:moveTo>
                  <a:pt x="1832677" y="1559941"/>
                </a:moveTo>
                <a:lnTo>
                  <a:pt x="1820866" y="1559941"/>
                </a:lnTo>
                <a:lnTo>
                  <a:pt x="1815024" y="1562100"/>
                </a:lnTo>
                <a:lnTo>
                  <a:pt x="1810579" y="1566545"/>
                </a:lnTo>
                <a:lnTo>
                  <a:pt x="1805507" y="1574107"/>
                </a:lnTo>
                <a:lnTo>
                  <a:pt x="1803817" y="1582753"/>
                </a:lnTo>
                <a:lnTo>
                  <a:pt x="1805507" y="1591423"/>
                </a:lnTo>
                <a:lnTo>
                  <a:pt x="1810579" y="1599057"/>
                </a:lnTo>
                <a:lnTo>
                  <a:pt x="1818176" y="1604129"/>
                </a:lnTo>
                <a:lnTo>
                  <a:pt x="1826772" y="1605819"/>
                </a:lnTo>
                <a:lnTo>
                  <a:pt x="1835368" y="1604129"/>
                </a:lnTo>
                <a:lnTo>
                  <a:pt x="1842964" y="1599057"/>
                </a:lnTo>
                <a:lnTo>
                  <a:pt x="1848037" y="1591423"/>
                </a:lnTo>
                <a:lnTo>
                  <a:pt x="1849727" y="1582753"/>
                </a:lnTo>
                <a:lnTo>
                  <a:pt x="1848037" y="1574107"/>
                </a:lnTo>
                <a:lnTo>
                  <a:pt x="1842964" y="1566545"/>
                </a:lnTo>
                <a:lnTo>
                  <a:pt x="1838519" y="1562100"/>
                </a:lnTo>
                <a:lnTo>
                  <a:pt x="1832677" y="1559941"/>
                </a:lnTo>
                <a:close/>
              </a:path>
              <a:path w="2910840" h="2943225" extrusionOk="0">
                <a:moveTo>
                  <a:pt x="1938722" y="1559941"/>
                </a:moveTo>
                <a:lnTo>
                  <a:pt x="1927038" y="1559941"/>
                </a:lnTo>
                <a:lnTo>
                  <a:pt x="1921196" y="1562100"/>
                </a:lnTo>
                <a:lnTo>
                  <a:pt x="1916751" y="1566545"/>
                </a:lnTo>
                <a:lnTo>
                  <a:pt x="1911679" y="1574107"/>
                </a:lnTo>
                <a:lnTo>
                  <a:pt x="1909989" y="1582753"/>
                </a:lnTo>
                <a:lnTo>
                  <a:pt x="1911679" y="1591423"/>
                </a:lnTo>
                <a:lnTo>
                  <a:pt x="1916751" y="1599057"/>
                </a:lnTo>
                <a:lnTo>
                  <a:pt x="1924294" y="1604129"/>
                </a:lnTo>
                <a:lnTo>
                  <a:pt x="1932896" y="1605819"/>
                </a:lnTo>
                <a:lnTo>
                  <a:pt x="1941522" y="1604129"/>
                </a:lnTo>
                <a:lnTo>
                  <a:pt x="1949136" y="1599057"/>
                </a:lnTo>
                <a:lnTo>
                  <a:pt x="1954137" y="1591423"/>
                </a:lnTo>
                <a:lnTo>
                  <a:pt x="1955804" y="1582753"/>
                </a:lnTo>
                <a:lnTo>
                  <a:pt x="1954137" y="1574107"/>
                </a:lnTo>
                <a:lnTo>
                  <a:pt x="1949136" y="1566545"/>
                </a:lnTo>
                <a:lnTo>
                  <a:pt x="1944691" y="1562100"/>
                </a:lnTo>
                <a:lnTo>
                  <a:pt x="1938722" y="1559941"/>
                </a:lnTo>
                <a:close/>
              </a:path>
              <a:path w="2910840" h="2943225" extrusionOk="0">
                <a:moveTo>
                  <a:pt x="2044767" y="1559941"/>
                </a:moveTo>
                <a:lnTo>
                  <a:pt x="2033083" y="1559941"/>
                </a:lnTo>
                <a:lnTo>
                  <a:pt x="2027114" y="1562100"/>
                </a:lnTo>
                <a:lnTo>
                  <a:pt x="2022669" y="1566545"/>
                </a:lnTo>
                <a:lnTo>
                  <a:pt x="2017669" y="1574107"/>
                </a:lnTo>
                <a:lnTo>
                  <a:pt x="2016002" y="1582753"/>
                </a:lnTo>
                <a:lnTo>
                  <a:pt x="2017669" y="1591423"/>
                </a:lnTo>
                <a:lnTo>
                  <a:pt x="2022669" y="1599057"/>
                </a:lnTo>
                <a:lnTo>
                  <a:pt x="2030303" y="1604129"/>
                </a:lnTo>
                <a:lnTo>
                  <a:pt x="2038973" y="1605819"/>
                </a:lnTo>
                <a:lnTo>
                  <a:pt x="2047619" y="1604129"/>
                </a:lnTo>
                <a:lnTo>
                  <a:pt x="2055181" y="1599057"/>
                </a:lnTo>
                <a:lnTo>
                  <a:pt x="2060182" y="1591423"/>
                </a:lnTo>
                <a:lnTo>
                  <a:pt x="2061849" y="1582753"/>
                </a:lnTo>
                <a:lnTo>
                  <a:pt x="2060182" y="1574107"/>
                </a:lnTo>
                <a:lnTo>
                  <a:pt x="2055181" y="1566545"/>
                </a:lnTo>
                <a:lnTo>
                  <a:pt x="2050736" y="1562100"/>
                </a:lnTo>
                <a:lnTo>
                  <a:pt x="2044767" y="1559941"/>
                </a:lnTo>
                <a:close/>
              </a:path>
              <a:path w="2910840" h="2943225" extrusionOk="0">
                <a:moveTo>
                  <a:pt x="2150939" y="1559941"/>
                </a:moveTo>
                <a:lnTo>
                  <a:pt x="2139128" y="1559941"/>
                </a:lnTo>
                <a:lnTo>
                  <a:pt x="2133413" y="1562100"/>
                </a:lnTo>
                <a:lnTo>
                  <a:pt x="2128714" y="1566545"/>
                </a:lnTo>
                <a:lnTo>
                  <a:pt x="2123714" y="1574107"/>
                </a:lnTo>
                <a:lnTo>
                  <a:pt x="2122047" y="1582753"/>
                </a:lnTo>
                <a:lnTo>
                  <a:pt x="2123714" y="1591423"/>
                </a:lnTo>
                <a:lnTo>
                  <a:pt x="2128714" y="1599057"/>
                </a:lnTo>
                <a:lnTo>
                  <a:pt x="2136404" y="1604129"/>
                </a:lnTo>
                <a:lnTo>
                  <a:pt x="2145082" y="1605819"/>
                </a:lnTo>
                <a:lnTo>
                  <a:pt x="2153735" y="1604129"/>
                </a:lnTo>
                <a:lnTo>
                  <a:pt x="2161353" y="1599057"/>
                </a:lnTo>
                <a:lnTo>
                  <a:pt x="2166426" y="1591423"/>
                </a:lnTo>
                <a:lnTo>
                  <a:pt x="2168116" y="1582753"/>
                </a:lnTo>
                <a:lnTo>
                  <a:pt x="2166426" y="1574107"/>
                </a:lnTo>
                <a:lnTo>
                  <a:pt x="2161353" y="1566545"/>
                </a:lnTo>
                <a:lnTo>
                  <a:pt x="2156908" y="1562100"/>
                </a:lnTo>
                <a:lnTo>
                  <a:pt x="2150939" y="1559941"/>
                </a:lnTo>
                <a:close/>
              </a:path>
              <a:path w="2910840" h="2943225" extrusionOk="0">
                <a:moveTo>
                  <a:pt x="2257111" y="1559941"/>
                </a:moveTo>
                <a:lnTo>
                  <a:pt x="2245427" y="1559941"/>
                </a:lnTo>
                <a:lnTo>
                  <a:pt x="2239458" y="1562100"/>
                </a:lnTo>
                <a:lnTo>
                  <a:pt x="2235013" y="1566545"/>
                </a:lnTo>
                <a:lnTo>
                  <a:pt x="2229941" y="1574107"/>
                </a:lnTo>
                <a:lnTo>
                  <a:pt x="2228251" y="1582753"/>
                </a:lnTo>
                <a:lnTo>
                  <a:pt x="2229941" y="1591423"/>
                </a:lnTo>
                <a:lnTo>
                  <a:pt x="2235013" y="1599057"/>
                </a:lnTo>
                <a:lnTo>
                  <a:pt x="2242576" y="1604129"/>
                </a:lnTo>
                <a:lnTo>
                  <a:pt x="2251222" y="1605819"/>
                </a:lnTo>
                <a:lnTo>
                  <a:pt x="2259892" y="1604129"/>
                </a:lnTo>
                <a:lnTo>
                  <a:pt x="2267525" y="1599057"/>
                </a:lnTo>
                <a:lnTo>
                  <a:pt x="2272526" y="1591423"/>
                </a:lnTo>
                <a:lnTo>
                  <a:pt x="2274193" y="1582753"/>
                </a:lnTo>
                <a:lnTo>
                  <a:pt x="2272526" y="1574107"/>
                </a:lnTo>
                <a:lnTo>
                  <a:pt x="2267525" y="1566545"/>
                </a:lnTo>
                <a:lnTo>
                  <a:pt x="2262953" y="1562100"/>
                </a:lnTo>
                <a:lnTo>
                  <a:pt x="2257111" y="1559941"/>
                </a:lnTo>
                <a:close/>
              </a:path>
              <a:path w="2910840" h="2943225" extrusionOk="0">
                <a:moveTo>
                  <a:pt x="2363156" y="1559941"/>
                </a:moveTo>
                <a:lnTo>
                  <a:pt x="2351472" y="1559941"/>
                </a:lnTo>
                <a:lnTo>
                  <a:pt x="2345503" y="1562100"/>
                </a:lnTo>
                <a:lnTo>
                  <a:pt x="2341058" y="1566545"/>
                </a:lnTo>
                <a:lnTo>
                  <a:pt x="2336058" y="1574107"/>
                </a:lnTo>
                <a:lnTo>
                  <a:pt x="2334391" y="1582753"/>
                </a:lnTo>
                <a:lnTo>
                  <a:pt x="2336058" y="1591423"/>
                </a:lnTo>
                <a:lnTo>
                  <a:pt x="2341058" y="1599057"/>
                </a:lnTo>
                <a:lnTo>
                  <a:pt x="2348619" y="1604129"/>
                </a:lnTo>
                <a:lnTo>
                  <a:pt x="2357251" y="1605819"/>
                </a:lnTo>
                <a:lnTo>
                  <a:pt x="2365883" y="1604129"/>
                </a:lnTo>
                <a:lnTo>
                  <a:pt x="2373443" y="1599057"/>
                </a:lnTo>
                <a:lnTo>
                  <a:pt x="2378516" y="1591423"/>
                </a:lnTo>
                <a:lnTo>
                  <a:pt x="2380206" y="1582753"/>
                </a:lnTo>
                <a:lnTo>
                  <a:pt x="2378516" y="1574107"/>
                </a:lnTo>
                <a:lnTo>
                  <a:pt x="2373443" y="1566545"/>
                </a:lnTo>
                <a:lnTo>
                  <a:pt x="2368998" y="1562100"/>
                </a:lnTo>
                <a:lnTo>
                  <a:pt x="2363156" y="1559941"/>
                </a:lnTo>
                <a:close/>
              </a:path>
              <a:path w="2910840" h="2943225" extrusionOk="0">
                <a:moveTo>
                  <a:pt x="2469328" y="1559941"/>
                </a:moveTo>
                <a:lnTo>
                  <a:pt x="2457517" y="1559941"/>
                </a:lnTo>
                <a:lnTo>
                  <a:pt x="2451802" y="1562100"/>
                </a:lnTo>
                <a:lnTo>
                  <a:pt x="2447103" y="1566545"/>
                </a:lnTo>
                <a:lnTo>
                  <a:pt x="2442103" y="1574107"/>
                </a:lnTo>
                <a:lnTo>
                  <a:pt x="2440436" y="1582753"/>
                </a:lnTo>
                <a:lnTo>
                  <a:pt x="2442103" y="1591423"/>
                </a:lnTo>
                <a:lnTo>
                  <a:pt x="2447103" y="1599057"/>
                </a:lnTo>
                <a:lnTo>
                  <a:pt x="2454771" y="1604129"/>
                </a:lnTo>
                <a:lnTo>
                  <a:pt x="2463391" y="1605819"/>
                </a:lnTo>
                <a:lnTo>
                  <a:pt x="2471964" y="1604129"/>
                </a:lnTo>
                <a:lnTo>
                  <a:pt x="2479488" y="1599057"/>
                </a:lnTo>
                <a:lnTo>
                  <a:pt x="2484632" y="1591423"/>
                </a:lnTo>
                <a:lnTo>
                  <a:pt x="2486346" y="1582753"/>
                </a:lnTo>
                <a:lnTo>
                  <a:pt x="2484632" y="1574107"/>
                </a:lnTo>
                <a:lnTo>
                  <a:pt x="2479488" y="1566545"/>
                </a:lnTo>
                <a:lnTo>
                  <a:pt x="2475043" y="1562100"/>
                </a:lnTo>
                <a:lnTo>
                  <a:pt x="2469328" y="1559941"/>
                </a:lnTo>
                <a:close/>
              </a:path>
              <a:path w="2910840" h="2943225" extrusionOk="0">
                <a:moveTo>
                  <a:pt x="2575373" y="1559941"/>
                </a:moveTo>
                <a:lnTo>
                  <a:pt x="2563689" y="1559941"/>
                </a:lnTo>
                <a:lnTo>
                  <a:pt x="2557847" y="1562100"/>
                </a:lnTo>
                <a:lnTo>
                  <a:pt x="2553402" y="1566545"/>
                </a:lnTo>
                <a:lnTo>
                  <a:pt x="2548330" y="1574107"/>
                </a:lnTo>
                <a:lnTo>
                  <a:pt x="2546640" y="1582753"/>
                </a:lnTo>
                <a:lnTo>
                  <a:pt x="2548330" y="1591423"/>
                </a:lnTo>
                <a:lnTo>
                  <a:pt x="2553402" y="1599057"/>
                </a:lnTo>
                <a:lnTo>
                  <a:pt x="2560945" y="1604129"/>
                </a:lnTo>
                <a:lnTo>
                  <a:pt x="2569547" y="1605819"/>
                </a:lnTo>
                <a:lnTo>
                  <a:pt x="2578173" y="1604129"/>
                </a:lnTo>
                <a:lnTo>
                  <a:pt x="2585787" y="1599057"/>
                </a:lnTo>
                <a:lnTo>
                  <a:pt x="2590788" y="1591423"/>
                </a:lnTo>
                <a:lnTo>
                  <a:pt x="2592455" y="1582753"/>
                </a:lnTo>
                <a:lnTo>
                  <a:pt x="2590788" y="1574107"/>
                </a:lnTo>
                <a:lnTo>
                  <a:pt x="2585787" y="1566545"/>
                </a:lnTo>
                <a:lnTo>
                  <a:pt x="2581342" y="1562100"/>
                </a:lnTo>
                <a:lnTo>
                  <a:pt x="2575373" y="1559941"/>
                </a:lnTo>
                <a:close/>
              </a:path>
              <a:path w="2910840" h="2943225" extrusionOk="0">
                <a:moveTo>
                  <a:pt x="2681418" y="1559941"/>
                </a:moveTo>
                <a:lnTo>
                  <a:pt x="2669734" y="1559941"/>
                </a:lnTo>
                <a:lnTo>
                  <a:pt x="2663765" y="1562100"/>
                </a:lnTo>
                <a:lnTo>
                  <a:pt x="2659320" y="1566545"/>
                </a:lnTo>
                <a:lnTo>
                  <a:pt x="2654320" y="1574107"/>
                </a:lnTo>
                <a:lnTo>
                  <a:pt x="2652653" y="1582753"/>
                </a:lnTo>
                <a:lnTo>
                  <a:pt x="2654320" y="1591423"/>
                </a:lnTo>
                <a:lnTo>
                  <a:pt x="2659320" y="1599057"/>
                </a:lnTo>
                <a:lnTo>
                  <a:pt x="2666954" y="1604129"/>
                </a:lnTo>
                <a:lnTo>
                  <a:pt x="2675624" y="1605819"/>
                </a:lnTo>
                <a:lnTo>
                  <a:pt x="2684270" y="1604129"/>
                </a:lnTo>
                <a:lnTo>
                  <a:pt x="2691832" y="1599057"/>
                </a:lnTo>
                <a:lnTo>
                  <a:pt x="2696833" y="1591423"/>
                </a:lnTo>
                <a:lnTo>
                  <a:pt x="2698500" y="1582753"/>
                </a:lnTo>
                <a:lnTo>
                  <a:pt x="2696833" y="1574107"/>
                </a:lnTo>
                <a:lnTo>
                  <a:pt x="2691832" y="1566545"/>
                </a:lnTo>
                <a:lnTo>
                  <a:pt x="2687387" y="1562100"/>
                </a:lnTo>
                <a:lnTo>
                  <a:pt x="2681418" y="1559941"/>
                </a:lnTo>
                <a:close/>
              </a:path>
              <a:path w="2910840" h="2943225" extrusionOk="0">
                <a:moveTo>
                  <a:pt x="2787590" y="1559941"/>
                </a:moveTo>
                <a:lnTo>
                  <a:pt x="2775779" y="1559941"/>
                </a:lnTo>
                <a:lnTo>
                  <a:pt x="2770064" y="1562100"/>
                </a:lnTo>
                <a:lnTo>
                  <a:pt x="2765492" y="1566545"/>
                </a:lnTo>
                <a:lnTo>
                  <a:pt x="2760420" y="1574107"/>
                </a:lnTo>
                <a:lnTo>
                  <a:pt x="2758730" y="1582753"/>
                </a:lnTo>
                <a:lnTo>
                  <a:pt x="2760420" y="1591423"/>
                </a:lnTo>
                <a:lnTo>
                  <a:pt x="2765492" y="1599057"/>
                </a:lnTo>
                <a:lnTo>
                  <a:pt x="2773106" y="1604129"/>
                </a:lnTo>
                <a:lnTo>
                  <a:pt x="2781733" y="1605819"/>
                </a:lnTo>
                <a:lnTo>
                  <a:pt x="2790335" y="1604129"/>
                </a:lnTo>
                <a:lnTo>
                  <a:pt x="2797877" y="1599057"/>
                </a:lnTo>
                <a:lnTo>
                  <a:pt x="2803021" y="1591423"/>
                </a:lnTo>
                <a:lnTo>
                  <a:pt x="2804735" y="1582753"/>
                </a:lnTo>
                <a:lnTo>
                  <a:pt x="2803021" y="1574107"/>
                </a:lnTo>
                <a:lnTo>
                  <a:pt x="2797877" y="1566545"/>
                </a:lnTo>
                <a:lnTo>
                  <a:pt x="2793432" y="1562100"/>
                </a:lnTo>
                <a:lnTo>
                  <a:pt x="2787590" y="1559941"/>
                </a:lnTo>
                <a:close/>
              </a:path>
              <a:path w="2910840" h="2943225" extrusionOk="0">
                <a:moveTo>
                  <a:pt x="2893762" y="1559941"/>
                </a:moveTo>
                <a:lnTo>
                  <a:pt x="2882078" y="1559941"/>
                </a:lnTo>
                <a:lnTo>
                  <a:pt x="2876109" y="1562100"/>
                </a:lnTo>
                <a:lnTo>
                  <a:pt x="2871664" y="1566545"/>
                </a:lnTo>
                <a:lnTo>
                  <a:pt x="2866592" y="1574107"/>
                </a:lnTo>
                <a:lnTo>
                  <a:pt x="2864902" y="1582753"/>
                </a:lnTo>
                <a:lnTo>
                  <a:pt x="2866592" y="1591423"/>
                </a:lnTo>
                <a:lnTo>
                  <a:pt x="2871664" y="1599057"/>
                </a:lnTo>
                <a:lnTo>
                  <a:pt x="2879227" y="1604129"/>
                </a:lnTo>
                <a:lnTo>
                  <a:pt x="2887873" y="1605819"/>
                </a:lnTo>
                <a:lnTo>
                  <a:pt x="2896543" y="1604129"/>
                </a:lnTo>
                <a:lnTo>
                  <a:pt x="2904176" y="1599057"/>
                </a:lnTo>
                <a:lnTo>
                  <a:pt x="2909177" y="1591423"/>
                </a:lnTo>
                <a:lnTo>
                  <a:pt x="2910844" y="1582753"/>
                </a:lnTo>
                <a:lnTo>
                  <a:pt x="2909177" y="1574107"/>
                </a:lnTo>
                <a:lnTo>
                  <a:pt x="2904176" y="1566545"/>
                </a:lnTo>
                <a:lnTo>
                  <a:pt x="2899604" y="1562100"/>
                </a:lnTo>
                <a:lnTo>
                  <a:pt x="2893762" y="1559941"/>
                </a:lnTo>
                <a:close/>
              </a:path>
              <a:path w="2910840" h="2943225" extrusionOk="0">
                <a:moveTo>
                  <a:pt x="28815" y="1671320"/>
                </a:moveTo>
                <a:lnTo>
                  <a:pt x="17073" y="1671320"/>
                </a:lnTo>
                <a:lnTo>
                  <a:pt x="11270" y="1673606"/>
                </a:lnTo>
                <a:lnTo>
                  <a:pt x="6680" y="1677924"/>
                </a:lnTo>
                <a:lnTo>
                  <a:pt x="1670" y="1685540"/>
                </a:lnTo>
                <a:lnTo>
                  <a:pt x="0" y="1694180"/>
                </a:lnTo>
                <a:lnTo>
                  <a:pt x="1670" y="1702819"/>
                </a:lnTo>
                <a:lnTo>
                  <a:pt x="6680" y="1710436"/>
                </a:lnTo>
                <a:lnTo>
                  <a:pt x="14306" y="1715508"/>
                </a:lnTo>
                <a:lnTo>
                  <a:pt x="22944" y="1717198"/>
                </a:lnTo>
                <a:lnTo>
                  <a:pt x="31582" y="1715508"/>
                </a:lnTo>
                <a:lnTo>
                  <a:pt x="39208" y="1710436"/>
                </a:lnTo>
                <a:lnTo>
                  <a:pt x="44218" y="1702819"/>
                </a:lnTo>
                <a:lnTo>
                  <a:pt x="45888" y="1694180"/>
                </a:lnTo>
                <a:lnTo>
                  <a:pt x="44218" y="1685540"/>
                </a:lnTo>
                <a:lnTo>
                  <a:pt x="39208" y="1677924"/>
                </a:lnTo>
                <a:lnTo>
                  <a:pt x="34619" y="1673606"/>
                </a:lnTo>
                <a:lnTo>
                  <a:pt x="28815" y="1671320"/>
                </a:lnTo>
                <a:close/>
              </a:path>
              <a:path w="2910840" h="2943225" extrusionOk="0">
                <a:moveTo>
                  <a:pt x="134903" y="1671320"/>
                </a:moveTo>
                <a:lnTo>
                  <a:pt x="123156" y="1671320"/>
                </a:lnTo>
                <a:lnTo>
                  <a:pt x="117352" y="1673606"/>
                </a:lnTo>
                <a:lnTo>
                  <a:pt x="112894" y="1677924"/>
                </a:lnTo>
                <a:lnTo>
                  <a:pt x="107808" y="1685540"/>
                </a:lnTo>
                <a:lnTo>
                  <a:pt x="106112" y="1694180"/>
                </a:lnTo>
                <a:lnTo>
                  <a:pt x="107808" y="1702819"/>
                </a:lnTo>
                <a:lnTo>
                  <a:pt x="112894" y="1710436"/>
                </a:lnTo>
                <a:lnTo>
                  <a:pt x="120446" y="1715508"/>
                </a:lnTo>
                <a:lnTo>
                  <a:pt x="129045" y="1717198"/>
                </a:lnTo>
                <a:lnTo>
                  <a:pt x="137669" y="1715508"/>
                </a:lnTo>
                <a:lnTo>
                  <a:pt x="145292" y="1710436"/>
                </a:lnTo>
                <a:lnTo>
                  <a:pt x="150300" y="1702819"/>
                </a:lnTo>
                <a:lnTo>
                  <a:pt x="151969" y="1694180"/>
                </a:lnTo>
                <a:lnTo>
                  <a:pt x="150300" y="1685540"/>
                </a:lnTo>
                <a:lnTo>
                  <a:pt x="145292" y="1677924"/>
                </a:lnTo>
                <a:lnTo>
                  <a:pt x="140834" y="1673606"/>
                </a:lnTo>
                <a:lnTo>
                  <a:pt x="134903" y="1671320"/>
                </a:lnTo>
                <a:close/>
              </a:path>
              <a:path w="2910840" h="2943225" extrusionOk="0">
                <a:moveTo>
                  <a:pt x="240986" y="1671320"/>
                </a:moveTo>
                <a:lnTo>
                  <a:pt x="229239" y="1671320"/>
                </a:lnTo>
                <a:lnTo>
                  <a:pt x="223308" y="1673606"/>
                </a:lnTo>
                <a:lnTo>
                  <a:pt x="218850" y="1677924"/>
                </a:lnTo>
                <a:lnTo>
                  <a:pt x="213843" y="1685540"/>
                </a:lnTo>
                <a:lnTo>
                  <a:pt x="212173" y="1694180"/>
                </a:lnTo>
                <a:lnTo>
                  <a:pt x="213843" y="1702819"/>
                </a:lnTo>
                <a:lnTo>
                  <a:pt x="218850" y="1710436"/>
                </a:lnTo>
                <a:lnTo>
                  <a:pt x="226495" y="1715508"/>
                </a:lnTo>
                <a:lnTo>
                  <a:pt x="235165" y="1717198"/>
                </a:lnTo>
                <a:lnTo>
                  <a:pt x="243809" y="1715508"/>
                </a:lnTo>
                <a:lnTo>
                  <a:pt x="251375" y="1710436"/>
                </a:lnTo>
                <a:lnTo>
                  <a:pt x="256390" y="1702819"/>
                </a:lnTo>
                <a:lnTo>
                  <a:pt x="258062" y="1694180"/>
                </a:lnTo>
                <a:lnTo>
                  <a:pt x="256390" y="1685540"/>
                </a:lnTo>
                <a:lnTo>
                  <a:pt x="251375" y="1677924"/>
                </a:lnTo>
                <a:lnTo>
                  <a:pt x="246917" y="1673606"/>
                </a:lnTo>
                <a:lnTo>
                  <a:pt x="240986" y="1671320"/>
                </a:lnTo>
                <a:close/>
              </a:path>
              <a:path w="2910840" h="2943225" extrusionOk="0">
                <a:moveTo>
                  <a:pt x="347070" y="1671320"/>
                </a:moveTo>
                <a:lnTo>
                  <a:pt x="335322" y="1671320"/>
                </a:lnTo>
                <a:lnTo>
                  <a:pt x="329518" y="1673606"/>
                </a:lnTo>
                <a:lnTo>
                  <a:pt x="325073" y="1677924"/>
                </a:lnTo>
                <a:lnTo>
                  <a:pt x="319987" y="1685540"/>
                </a:lnTo>
                <a:lnTo>
                  <a:pt x="318291" y="1694180"/>
                </a:lnTo>
                <a:lnTo>
                  <a:pt x="319987" y="1702819"/>
                </a:lnTo>
                <a:lnTo>
                  <a:pt x="325073" y="1710436"/>
                </a:lnTo>
                <a:lnTo>
                  <a:pt x="332637" y="1715508"/>
                </a:lnTo>
                <a:lnTo>
                  <a:pt x="341266" y="1717198"/>
                </a:lnTo>
                <a:lnTo>
                  <a:pt x="349894" y="1715508"/>
                </a:lnTo>
                <a:lnTo>
                  <a:pt x="357458" y="1710436"/>
                </a:lnTo>
                <a:lnTo>
                  <a:pt x="362544" y="1702819"/>
                </a:lnTo>
                <a:lnTo>
                  <a:pt x="364240" y="1694180"/>
                </a:lnTo>
                <a:lnTo>
                  <a:pt x="362544" y="1685540"/>
                </a:lnTo>
                <a:lnTo>
                  <a:pt x="357458" y="1677924"/>
                </a:lnTo>
                <a:lnTo>
                  <a:pt x="353013" y="1673606"/>
                </a:lnTo>
                <a:lnTo>
                  <a:pt x="347070" y="1671320"/>
                </a:lnTo>
                <a:close/>
              </a:path>
              <a:path w="2910840" h="2943225" extrusionOk="0">
                <a:moveTo>
                  <a:pt x="453292" y="1671320"/>
                </a:moveTo>
                <a:lnTo>
                  <a:pt x="441545" y="1671320"/>
                </a:lnTo>
                <a:lnTo>
                  <a:pt x="435601" y="1673606"/>
                </a:lnTo>
                <a:lnTo>
                  <a:pt x="431156" y="1677924"/>
                </a:lnTo>
                <a:lnTo>
                  <a:pt x="426070" y="1685540"/>
                </a:lnTo>
                <a:lnTo>
                  <a:pt x="424374" y="1694180"/>
                </a:lnTo>
                <a:lnTo>
                  <a:pt x="426070" y="1702819"/>
                </a:lnTo>
                <a:lnTo>
                  <a:pt x="431156" y="1710436"/>
                </a:lnTo>
                <a:lnTo>
                  <a:pt x="438720" y="1715508"/>
                </a:lnTo>
                <a:lnTo>
                  <a:pt x="447349" y="1717198"/>
                </a:lnTo>
                <a:lnTo>
                  <a:pt x="455977" y="1715508"/>
                </a:lnTo>
                <a:lnTo>
                  <a:pt x="463541" y="1710436"/>
                </a:lnTo>
                <a:lnTo>
                  <a:pt x="468556" y="1702819"/>
                </a:lnTo>
                <a:lnTo>
                  <a:pt x="470228" y="1694180"/>
                </a:lnTo>
                <a:lnTo>
                  <a:pt x="468556" y="1685540"/>
                </a:lnTo>
                <a:lnTo>
                  <a:pt x="463541" y="1677924"/>
                </a:lnTo>
                <a:lnTo>
                  <a:pt x="459096" y="1673606"/>
                </a:lnTo>
                <a:lnTo>
                  <a:pt x="453292" y="1671320"/>
                </a:lnTo>
                <a:close/>
              </a:path>
              <a:path w="2910840" h="2943225" extrusionOk="0">
                <a:moveTo>
                  <a:pt x="559375" y="1671320"/>
                </a:moveTo>
                <a:lnTo>
                  <a:pt x="547628" y="1671320"/>
                </a:lnTo>
                <a:lnTo>
                  <a:pt x="541697" y="1673606"/>
                </a:lnTo>
                <a:lnTo>
                  <a:pt x="537239" y="1677924"/>
                </a:lnTo>
                <a:lnTo>
                  <a:pt x="532224" y="1685540"/>
                </a:lnTo>
                <a:lnTo>
                  <a:pt x="530553" y="1694180"/>
                </a:lnTo>
                <a:lnTo>
                  <a:pt x="532224" y="1702819"/>
                </a:lnTo>
                <a:lnTo>
                  <a:pt x="537239" y="1710436"/>
                </a:lnTo>
                <a:lnTo>
                  <a:pt x="544862" y="1715508"/>
                </a:lnTo>
                <a:lnTo>
                  <a:pt x="553484" y="1717198"/>
                </a:lnTo>
                <a:lnTo>
                  <a:pt x="562080" y="1715508"/>
                </a:lnTo>
                <a:lnTo>
                  <a:pt x="569624" y="1710436"/>
                </a:lnTo>
                <a:lnTo>
                  <a:pt x="574711" y="1702819"/>
                </a:lnTo>
                <a:lnTo>
                  <a:pt x="576406" y="1694180"/>
                </a:lnTo>
                <a:lnTo>
                  <a:pt x="574711" y="1685540"/>
                </a:lnTo>
                <a:lnTo>
                  <a:pt x="569624" y="1677924"/>
                </a:lnTo>
                <a:lnTo>
                  <a:pt x="565179" y="1673606"/>
                </a:lnTo>
                <a:lnTo>
                  <a:pt x="559375" y="1671320"/>
                </a:lnTo>
                <a:close/>
              </a:path>
              <a:path w="2910840" h="2943225" extrusionOk="0">
                <a:moveTo>
                  <a:pt x="665459" y="1671320"/>
                </a:moveTo>
                <a:lnTo>
                  <a:pt x="653711" y="1671320"/>
                </a:lnTo>
                <a:lnTo>
                  <a:pt x="647907" y="1673606"/>
                </a:lnTo>
                <a:lnTo>
                  <a:pt x="643322" y="1677924"/>
                </a:lnTo>
                <a:lnTo>
                  <a:pt x="638315" y="1685540"/>
                </a:lnTo>
                <a:lnTo>
                  <a:pt x="636645" y="1694180"/>
                </a:lnTo>
                <a:lnTo>
                  <a:pt x="638315" y="1702819"/>
                </a:lnTo>
                <a:lnTo>
                  <a:pt x="643322" y="1710436"/>
                </a:lnTo>
                <a:lnTo>
                  <a:pt x="650948" y="1715508"/>
                </a:lnTo>
                <a:lnTo>
                  <a:pt x="659585" y="1717198"/>
                </a:lnTo>
                <a:lnTo>
                  <a:pt x="668222" y="1715508"/>
                </a:lnTo>
                <a:lnTo>
                  <a:pt x="675847" y="1710436"/>
                </a:lnTo>
                <a:lnTo>
                  <a:pt x="680862" y="1702819"/>
                </a:lnTo>
                <a:lnTo>
                  <a:pt x="682534" y="1694180"/>
                </a:lnTo>
                <a:lnTo>
                  <a:pt x="680862" y="1685540"/>
                </a:lnTo>
                <a:lnTo>
                  <a:pt x="675847" y="1677924"/>
                </a:lnTo>
                <a:lnTo>
                  <a:pt x="671262" y="1673606"/>
                </a:lnTo>
                <a:lnTo>
                  <a:pt x="665459" y="1671320"/>
                </a:lnTo>
                <a:close/>
              </a:path>
              <a:path w="2910840" h="2943225" extrusionOk="0">
                <a:moveTo>
                  <a:pt x="771542" y="1671320"/>
                </a:moveTo>
                <a:lnTo>
                  <a:pt x="759794" y="1671320"/>
                </a:lnTo>
                <a:lnTo>
                  <a:pt x="753990" y="1673606"/>
                </a:lnTo>
                <a:lnTo>
                  <a:pt x="749545" y="1677924"/>
                </a:lnTo>
                <a:lnTo>
                  <a:pt x="744459" y="1685540"/>
                </a:lnTo>
                <a:lnTo>
                  <a:pt x="742763" y="1694180"/>
                </a:lnTo>
                <a:lnTo>
                  <a:pt x="744459" y="1702819"/>
                </a:lnTo>
                <a:lnTo>
                  <a:pt x="749545" y="1710436"/>
                </a:lnTo>
                <a:lnTo>
                  <a:pt x="757090" y="1715508"/>
                </a:lnTo>
                <a:lnTo>
                  <a:pt x="765685" y="1717198"/>
                </a:lnTo>
                <a:lnTo>
                  <a:pt x="774307" y="1715508"/>
                </a:lnTo>
                <a:lnTo>
                  <a:pt x="781930" y="1710436"/>
                </a:lnTo>
                <a:lnTo>
                  <a:pt x="786945" y="1702819"/>
                </a:lnTo>
                <a:lnTo>
                  <a:pt x="788617" y="1694180"/>
                </a:lnTo>
                <a:lnTo>
                  <a:pt x="786945" y="1685540"/>
                </a:lnTo>
                <a:lnTo>
                  <a:pt x="781930" y="1677924"/>
                </a:lnTo>
                <a:lnTo>
                  <a:pt x="777485" y="1673606"/>
                </a:lnTo>
                <a:lnTo>
                  <a:pt x="771542" y="1671320"/>
                </a:lnTo>
                <a:close/>
              </a:path>
              <a:path w="2910840" h="2943225" extrusionOk="0">
                <a:moveTo>
                  <a:pt x="877625" y="1671320"/>
                </a:moveTo>
                <a:lnTo>
                  <a:pt x="865877" y="1671320"/>
                </a:lnTo>
                <a:lnTo>
                  <a:pt x="860073" y="1673606"/>
                </a:lnTo>
                <a:lnTo>
                  <a:pt x="855489" y="1677924"/>
                </a:lnTo>
                <a:lnTo>
                  <a:pt x="850481" y="1685540"/>
                </a:lnTo>
                <a:lnTo>
                  <a:pt x="848812" y="1694180"/>
                </a:lnTo>
                <a:lnTo>
                  <a:pt x="850481" y="1702819"/>
                </a:lnTo>
                <a:lnTo>
                  <a:pt x="855489" y="1710436"/>
                </a:lnTo>
                <a:lnTo>
                  <a:pt x="863133" y="1715508"/>
                </a:lnTo>
                <a:lnTo>
                  <a:pt x="871803" y="1717198"/>
                </a:lnTo>
                <a:lnTo>
                  <a:pt x="880447" y="1715508"/>
                </a:lnTo>
                <a:lnTo>
                  <a:pt x="888013" y="1710436"/>
                </a:lnTo>
                <a:lnTo>
                  <a:pt x="893100" y="1702819"/>
                </a:lnTo>
                <a:lnTo>
                  <a:pt x="894795" y="1694180"/>
                </a:lnTo>
                <a:lnTo>
                  <a:pt x="893100" y="1685540"/>
                </a:lnTo>
                <a:lnTo>
                  <a:pt x="888013" y="1677924"/>
                </a:lnTo>
                <a:lnTo>
                  <a:pt x="883568" y="1673606"/>
                </a:lnTo>
                <a:lnTo>
                  <a:pt x="877625" y="1671320"/>
                </a:lnTo>
                <a:close/>
              </a:path>
              <a:path w="2910840" h="2943225" extrusionOk="0">
                <a:moveTo>
                  <a:pt x="983848" y="1671320"/>
                </a:moveTo>
                <a:lnTo>
                  <a:pt x="972100" y="1671320"/>
                </a:lnTo>
                <a:lnTo>
                  <a:pt x="966169" y="1673606"/>
                </a:lnTo>
                <a:lnTo>
                  <a:pt x="961711" y="1677924"/>
                </a:lnTo>
                <a:lnTo>
                  <a:pt x="956625" y="1685540"/>
                </a:lnTo>
                <a:lnTo>
                  <a:pt x="954930" y="1694180"/>
                </a:lnTo>
                <a:lnTo>
                  <a:pt x="956625" y="1702819"/>
                </a:lnTo>
                <a:lnTo>
                  <a:pt x="961711" y="1710436"/>
                </a:lnTo>
                <a:lnTo>
                  <a:pt x="969275" y="1715508"/>
                </a:lnTo>
                <a:lnTo>
                  <a:pt x="977904" y="1717198"/>
                </a:lnTo>
                <a:lnTo>
                  <a:pt x="986532" y="1715508"/>
                </a:lnTo>
                <a:lnTo>
                  <a:pt x="994096" y="1710436"/>
                </a:lnTo>
                <a:lnTo>
                  <a:pt x="999183" y="1702819"/>
                </a:lnTo>
                <a:lnTo>
                  <a:pt x="1000878" y="1694180"/>
                </a:lnTo>
                <a:lnTo>
                  <a:pt x="999183" y="1685540"/>
                </a:lnTo>
                <a:lnTo>
                  <a:pt x="994096" y="1677924"/>
                </a:lnTo>
                <a:lnTo>
                  <a:pt x="989651" y="1673606"/>
                </a:lnTo>
                <a:lnTo>
                  <a:pt x="983848" y="1671320"/>
                </a:lnTo>
                <a:close/>
              </a:path>
              <a:path w="2910840" h="2943225" extrusionOk="0">
                <a:moveTo>
                  <a:pt x="1089931" y="1671320"/>
                </a:moveTo>
                <a:lnTo>
                  <a:pt x="1078183" y="1671320"/>
                </a:lnTo>
                <a:lnTo>
                  <a:pt x="1072252" y="1673606"/>
                </a:lnTo>
                <a:lnTo>
                  <a:pt x="1067795" y="1677924"/>
                </a:lnTo>
                <a:lnTo>
                  <a:pt x="1062787" y="1685540"/>
                </a:lnTo>
                <a:lnTo>
                  <a:pt x="1061118" y="1694180"/>
                </a:lnTo>
                <a:lnTo>
                  <a:pt x="1062787" y="1702819"/>
                </a:lnTo>
                <a:lnTo>
                  <a:pt x="1067795" y="1710436"/>
                </a:lnTo>
                <a:lnTo>
                  <a:pt x="1075359" y="1715508"/>
                </a:lnTo>
                <a:lnTo>
                  <a:pt x="1083987" y="1717198"/>
                </a:lnTo>
                <a:lnTo>
                  <a:pt x="1092616" y="1715508"/>
                </a:lnTo>
                <a:lnTo>
                  <a:pt x="1100180" y="1710436"/>
                </a:lnTo>
                <a:lnTo>
                  <a:pt x="1105194" y="1702819"/>
                </a:lnTo>
                <a:lnTo>
                  <a:pt x="1106866" y="1694180"/>
                </a:lnTo>
                <a:lnTo>
                  <a:pt x="1105194" y="1685540"/>
                </a:lnTo>
                <a:lnTo>
                  <a:pt x="1100180" y="1677924"/>
                </a:lnTo>
                <a:lnTo>
                  <a:pt x="1095735" y="1673606"/>
                </a:lnTo>
                <a:lnTo>
                  <a:pt x="1089931" y="1671320"/>
                </a:lnTo>
                <a:close/>
              </a:path>
              <a:path w="2910840" h="2943225" extrusionOk="0">
                <a:moveTo>
                  <a:pt x="1196014" y="1671320"/>
                </a:moveTo>
                <a:lnTo>
                  <a:pt x="1184266" y="1671320"/>
                </a:lnTo>
                <a:lnTo>
                  <a:pt x="1178335" y="1673606"/>
                </a:lnTo>
                <a:lnTo>
                  <a:pt x="1173878" y="1677924"/>
                </a:lnTo>
                <a:lnTo>
                  <a:pt x="1168870" y="1685540"/>
                </a:lnTo>
                <a:lnTo>
                  <a:pt x="1167201" y="1694180"/>
                </a:lnTo>
                <a:lnTo>
                  <a:pt x="1168870" y="1702819"/>
                </a:lnTo>
                <a:lnTo>
                  <a:pt x="1173878" y="1710436"/>
                </a:lnTo>
                <a:lnTo>
                  <a:pt x="1181501" y="1715508"/>
                </a:lnTo>
                <a:lnTo>
                  <a:pt x="1190124" y="1717198"/>
                </a:lnTo>
                <a:lnTo>
                  <a:pt x="1198724" y="1715508"/>
                </a:lnTo>
                <a:lnTo>
                  <a:pt x="1206275" y="1710436"/>
                </a:lnTo>
                <a:lnTo>
                  <a:pt x="1211362" y="1702819"/>
                </a:lnTo>
                <a:lnTo>
                  <a:pt x="1213057" y="1694180"/>
                </a:lnTo>
                <a:lnTo>
                  <a:pt x="1211362" y="1685540"/>
                </a:lnTo>
                <a:lnTo>
                  <a:pt x="1206275" y="1677924"/>
                </a:lnTo>
                <a:lnTo>
                  <a:pt x="1201818" y="1673606"/>
                </a:lnTo>
                <a:lnTo>
                  <a:pt x="1196014" y="1671320"/>
                </a:lnTo>
                <a:close/>
              </a:path>
              <a:path w="2910840" h="2943225" extrusionOk="0">
                <a:moveTo>
                  <a:pt x="1302071" y="1671320"/>
                </a:moveTo>
                <a:lnTo>
                  <a:pt x="1290387" y="1671320"/>
                </a:lnTo>
                <a:lnTo>
                  <a:pt x="1284545" y="1673606"/>
                </a:lnTo>
                <a:lnTo>
                  <a:pt x="1279973" y="1677924"/>
                </a:lnTo>
                <a:lnTo>
                  <a:pt x="1274973" y="1685540"/>
                </a:lnTo>
                <a:lnTo>
                  <a:pt x="1273306" y="1694180"/>
                </a:lnTo>
                <a:lnTo>
                  <a:pt x="1274973" y="1702819"/>
                </a:lnTo>
                <a:lnTo>
                  <a:pt x="1279973" y="1710436"/>
                </a:lnTo>
                <a:lnTo>
                  <a:pt x="1287589" y="1715508"/>
                </a:lnTo>
                <a:lnTo>
                  <a:pt x="1296229" y="1717198"/>
                </a:lnTo>
                <a:lnTo>
                  <a:pt x="1304869" y="1715508"/>
                </a:lnTo>
                <a:lnTo>
                  <a:pt x="1312485" y="1710436"/>
                </a:lnTo>
                <a:lnTo>
                  <a:pt x="1317486" y="1702819"/>
                </a:lnTo>
                <a:lnTo>
                  <a:pt x="1319153" y="1694180"/>
                </a:lnTo>
                <a:lnTo>
                  <a:pt x="1317486" y="1685540"/>
                </a:lnTo>
                <a:lnTo>
                  <a:pt x="1312485" y="1677924"/>
                </a:lnTo>
                <a:lnTo>
                  <a:pt x="1307913" y="1673606"/>
                </a:lnTo>
                <a:lnTo>
                  <a:pt x="1302071" y="1671320"/>
                </a:lnTo>
                <a:close/>
              </a:path>
              <a:path w="2910840" h="2943225" extrusionOk="0">
                <a:moveTo>
                  <a:pt x="1408243" y="1671320"/>
                </a:moveTo>
                <a:lnTo>
                  <a:pt x="1396432" y="1671320"/>
                </a:lnTo>
                <a:lnTo>
                  <a:pt x="1390590" y="1673606"/>
                </a:lnTo>
                <a:lnTo>
                  <a:pt x="1386145" y="1677924"/>
                </a:lnTo>
                <a:lnTo>
                  <a:pt x="1381073" y="1685540"/>
                </a:lnTo>
                <a:lnTo>
                  <a:pt x="1379383" y="1694180"/>
                </a:lnTo>
                <a:lnTo>
                  <a:pt x="1381073" y="1702819"/>
                </a:lnTo>
                <a:lnTo>
                  <a:pt x="1386145" y="1710436"/>
                </a:lnTo>
                <a:lnTo>
                  <a:pt x="1393706" y="1715508"/>
                </a:lnTo>
                <a:lnTo>
                  <a:pt x="1402338" y="1717198"/>
                </a:lnTo>
                <a:lnTo>
                  <a:pt x="1410970" y="1715508"/>
                </a:lnTo>
                <a:lnTo>
                  <a:pt x="1418530" y="1710436"/>
                </a:lnTo>
                <a:lnTo>
                  <a:pt x="1423531" y="1702819"/>
                </a:lnTo>
                <a:lnTo>
                  <a:pt x="1425198" y="1694180"/>
                </a:lnTo>
                <a:lnTo>
                  <a:pt x="1423531" y="1685540"/>
                </a:lnTo>
                <a:lnTo>
                  <a:pt x="1418530" y="1677924"/>
                </a:lnTo>
                <a:lnTo>
                  <a:pt x="1414085" y="1673606"/>
                </a:lnTo>
                <a:lnTo>
                  <a:pt x="1408243" y="1671320"/>
                </a:lnTo>
                <a:close/>
              </a:path>
              <a:path w="2910840" h="2943225" extrusionOk="0">
                <a:moveTo>
                  <a:pt x="1514288" y="1671320"/>
                </a:moveTo>
                <a:lnTo>
                  <a:pt x="1502477" y="1671320"/>
                </a:lnTo>
                <a:lnTo>
                  <a:pt x="1496762" y="1673606"/>
                </a:lnTo>
                <a:lnTo>
                  <a:pt x="1492190" y="1677924"/>
                </a:lnTo>
                <a:lnTo>
                  <a:pt x="1487118" y="1685540"/>
                </a:lnTo>
                <a:lnTo>
                  <a:pt x="1485428" y="1694180"/>
                </a:lnTo>
                <a:lnTo>
                  <a:pt x="1487118" y="1702819"/>
                </a:lnTo>
                <a:lnTo>
                  <a:pt x="1492190" y="1710436"/>
                </a:lnTo>
                <a:lnTo>
                  <a:pt x="1499824" y="1715508"/>
                </a:lnTo>
                <a:lnTo>
                  <a:pt x="1508494" y="1717198"/>
                </a:lnTo>
                <a:lnTo>
                  <a:pt x="1517140" y="1715508"/>
                </a:lnTo>
                <a:lnTo>
                  <a:pt x="1524702" y="1710436"/>
                </a:lnTo>
                <a:lnTo>
                  <a:pt x="1529775" y="1702819"/>
                </a:lnTo>
                <a:lnTo>
                  <a:pt x="1531465" y="1694180"/>
                </a:lnTo>
                <a:lnTo>
                  <a:pt x="1529775" y="1685540"/>
                </a:lnTo>
                <a:lnTo>
                  <a:pt x="1524702" y="1677924"/>
                </a:lnTo>
                <a:lnTo>
                  <a:pt x="1520257" y="1673606"/>
                </a:lnTo>
                <a:lnTo>
                  <a:pt x="1514288" y="1671320"/>
                </a:lnTo>
                <a:close/>
              </a:path>
              <a:path w="2910840" h="2943225" extrusionOk="0">
                <a:moveTo>
                  <a:pt x="1620460" y="1671320"/>
                </a:moveTo>
                <a:lnTo>
                  <a:pt x="1608776" y="1671320"/>
                </a:lnTo>
                <a:lnTo>
                  <a:pt x="1602807" y="1673606"/>
                </a:lnTo>
                <a:lnTo>
                  <a:pt x="1598362" y="1677924"/>
                </a:lnTo>
                <a:lnTo>
                  <a:pt x="1593290" y="1685540"/>
                </a:lnTo>
                <a:lnTo>
                  <a:pt x="1591600" y="1694180"/>
                </a:lnTo>
                <a:lnTo>
                  <a:pt x="1593290" y="1702819"/>
                </a:lnTo>
                <a:lnTo>
                  <a:pt x="1598362" y="1710436"/>
                </a:lnTo>
                <a:lnTo>
                  <a:pt x="1605925" y="1715508"/>
                </a:lnTo>
                <a:lnTo>
                  <a:pt x="1614571" y="1717198"/>
                </a:lnTo>
                <a:lnTo>
                  <a:pt x="1623241" y="1715508"/>
                </a:lnTo>
                <a:lnTo>
                  <a:pt x="1630874" y="1710436"/>
                </a:lnTo>
                <a:lnTo>
                  <a:pt x="1635875" y="1702819"/>
                </a:lnTo>
                <a:lnTo>
                  <a:pt x="1637542" y="1694180"/>
                </a:lnTo>
                <a:lnTo>
                  <a:pt x="1635875" y="1685540"/>
                </a:lnTo>
                <a:lnTo>
                  <a:pt x="1630874" y="1677924"/>
                </a:lnTo>
                <a:lnTo>
                  <a:pt x="1626302" y="1673606"/>
                </a:lnTo>
                <a:lnTo>
                  <a:pt x="1620460" y="1671320"/>
                </a:lnTo>
                <a:close/>
              </a:path>
              <a:path w="2910840" h="2943225" extrusionOk="0">
                <a:moveTo>
                  <a:pt x="1726632" y="1671320"/>
                </a:moveTo>
                <a:lnTo>
                  <a:pt x="1714821" y="1671320"/>
                </a:lnTo>
                <a:lnTo>
                  <a:pt x="1708852" y="1673606"/>
                </a:lnTo>
                <a:lnTo>
                  <a:pt x="1704407" y="1677924"/>
                </a:lnTo>
                <a:lnTo>
                  <a:pt x="1699407" y="1685540"/>
                </a:lnTo>
                <a:lnTo>
                  <a:pt x="1697740" y="1694180"/>
                </a:lnTo>
                <a:lnTo>
                  <a:pt x="1699407" y="1702819"/>
                </a:lnTo>
                <a:lnTo>
                  <a:pt x="1704407" y="1710436"/>
                </a:lnTo>
                <a:lnTo>
                  <a:pt x="1711968" y="1715508"/>
                </a:lnTo>
                <a:lnTo>
                  <a:pt x="1720600" y="1717198"/>
                </a:lnTo>
                <a:lnTo>
                  <a:pt x="1729232" y="1715508"/>
                </a:lnTo>
                <a:lnTo>
                  <a:pt x="1736792" y="1710436"/>
                </a:lnTo>
                <a:lnTo>
                  <a:pt x="1741865" y="1702819"/>
                </a:lnTo>
                <a:lnTo>
                  <a:pt x="1743555" y="1694180"/>
                </a:lnTo>
                <a:lnTo>
                  <a:pt x="1741865" y="1685540"/>
                </a:lnTo>
                <a:lnTo>
                  <a:pt x="1736792" y="1677924"/>
                </a:lnTo>
                <a:lnTo>
                  <a:pt x="1732347" y="1673606"/>
                </a:lnTo>
                <a:lnTo>
                  <a:pt x="1726632" y="1671320"/>
                </a:lnTo>
                <a:close/>
              </a:path>
              <a:path w="2910840" h="2943225" extrusionOk="0">
                <a:moveTo>
                  <a:pt x="1832677" y="1671320"/>
                </a:moveTo>
                <a:lnTo>
                  <a:pt x="1820866" y="1671320"/>
                </a:lnTo>
                <a:lnTo>
                  <a:pt x="1815024" y="1673606"/>
                </a:lnTo>
                <a:lnTo>
                  <a:pt x="1810579" y="1677924"/>
                </a:lnTo>
                <a:lnTo>
                  <a:pt x="1805507" y="1685540"/>
                </a:lnTo>
                <a:lnTo>
                  <a:pt x="1803817" y="1694180"/>
                </a:lnTo>
                <a:lnTo>
                  <a:pt x="1805507" y="1702819"/>
                </a:lnTo>
                <a:lnTo>
                  <a:pt x="1810579" y="1710436"/>
                </a:lnTo>
                <a:lnTo>
                  <a:pt x="1818176" y="1715508"/>
                </a:lnTo>
                <a:lnTo>
                  <a:pt x="1826772" y="1717198"/>
                </a:lnTo>
                <a:lnTo>
                  <a:pt x="1835368" y="1715508"/>
                </a:lnTo>
                <a:lnTo>
                  <a:pt x="1842964" y="1710436"/>
                </a:lnTo>
                <a:lnTo>
                  <a:pt x="1848037" y="1702819"/>
                </a:lnTo>
                <a:lnTo>
                  <a:pt x="1849727" y="1694180"/>
                </a:lnTo>
                <a:lnTo>
                  <a:pt x="1848037" y="1685540"/>
                </a:lnTo>
                <a:lnTo>
                  <a:pt x="1842964" y="1677924"/>
                </a:lnTo>
                <a:lnTo>
                  <a:pt x="1838519" y="1673606"/>
                </a:lnTo>
                <a:lnTo>
                  <a:pt x="1832677" y="1671320"/>
                </a:lnTo>
                <a:close/>
              </a:path>
              <a:path w="2910840" h="2943225" extrusionOk="0">
                <a:moveTo>
                  <a:pt x="1938722" y="1671320"/>
                </a:moveTo>
                <a:lnTo>
                  <a:pt x="1927038" y="1671320"/>
                </a:lnTo>
                <a:lnTo>
                  <a:pt x="1921196" y="1673606"/>
                </a:lnTo>
                <a:lnTo>
                  <a:pt x="1916751" y="1677924"/>
                </a:lnTo>
                <a:lnTo>
                  <a:pt x="1911679" y="1685540"/>
                </a:lnTo>
                <a:lnTo>
                  <a:pt x="1909989" y="1694180"/>
                </a:lnTo>
                <a:lnTo>
                  <a:pt x="1911679" y="1702819"/>
                </a:lnTo>
                <a:lnTo>
                  <a:pt x="1916751" y="1710436"/>
                </a:lnTo>
                <a:lnTo>
                  <a:pt x="1924294" y="1715508"/>
                </a:lnTo>
                <a:lnTo>
                  <a:pt x="1932896" y="1717198"/>
                </a:lnTo>
                <a:lnTo>
                  <a:pt x="1941522" y="1715508"/>
                </a:lnTo>
                <a:lnTo>
                  <a:pt x="1949136" y="1710436"/>
                </a:lnTo>
                <a:lnTo>
                  <a:pt x="1954137" y="1702819"/>
                </a:lnTo>
                <a:lnTo>
                  <a:pt x="1955804" y="1694180"/>
                </a:lnTo>
                <a:lnTo>
                  <a:pt x="1954137" y="1685540"/>
                </a:lnTo>
                <a:lnTo>
                  <a:pt x="1949136" y="1677924"/>
                </a:lnTo>
                <a:lnTo>
                  <a:pt x="1944691" y="1673606"/>
                </a:lnTo>
                <a:lnTo>
                  <a:pt x="1938722" y="1671320"/>
                </a:lnTo>
                <a:close/>
              </a:path>
              <a:path w="2910840" h="2943225" extrusionOk="0">
                <a:moveTo>
                  <a:pt x="2044767" y="1671320"/>
                </a:moveTo>
                <a:lnTo>
                  <a:pt x="2033083" y="1671320"/>
                </a:lnTo>
                <a:lnTo>
                  <a:pt x="2027114" y="1673606"/>
                </a:lnTo>
                <a:lnTo>
                  <a:pt x="2022669" y="1677924"/>
                </a:lnTo>
                <a:lnTo>
                  <a:pt x="2017669" y="1685540"/>
                </a:lnTo>
                <a:lnTo>
                  <a:pt x="2016002" y="1694180"/>
                </a:lnTo>
                <a:lnTo>
                  <a:pt x="2017669" y="1702819"/>
                </a:lnTo>
                <a:lnTo>
                  <a:pt x="2022669" y="1710436"/>
                </a:lnTo>
                <a:lnTo>
                  <a:pt x="2030303" y="1715508"/>
                </a:lnTo>
                <a:lnTo>
                  <a:pt x="2038973" y="1717198"/>
                </a:lnTo>
                <a:lnTo>
                  <a:pt x="2047619" y="1715508"/>
                </a:lnTo>
                <a:lnTo>
                  <a:pt x="2055181" y="1710436"/>
                </a:lnTo>
                <a:lnTo>
                  <a:pt x="2060182" y="1702819"/>
                </a:lnTo>
                <a:lnTo>
                  <a:pt x="2061849" y="1694180"/>
                </a:lnTo>
                <a:lnTo>
                  <a:pt x="2060182" y="1685540"/>
                </a:lnTo>
                <a:lnTo>
                  <a:pt x="2055181" y="1677924"/>
                </a:lnTo>
                <a:lnTo>
                  <a:pt x="2050736" y="1673606"/>
                </a:lnTo>
                <a:lnTo>
                  <a:pt x="2044767" y="1671320"/>
                </a:lnTo>
                <a:close/>
              </a:path>
              <a:path w="2910840" h="2943225" extrusionOk="0">
                <a:moveTo>
                  <a:pt x="2150939" y="1671320"/>
                </a:moveTo>
                <a:lnTo>
                  <a:pt x="2139128" y="1671320"/>
                </a:lnTo>
                <a:lnTo>
                  <a:pt x="2133413" y="1673606"/>
                </a:lnTo>
                <a:lnTo>
                  <a:pt x="2128714" y="1677924"/>
                </a:lnTo>
                <a:lnTo>
                  <a:pt x="2123714" y="1685540"/>
                </a:lnTo>
                <a:lnTo>
                  <a:pt x="2122047" y="1694180"/>
                </a:lnTo>
                <a:lnTo>
                  <a:pt x="2123714" y="1702819"/>
                </a:lnTo>
                <a:lnTo>
                  <a:pt x="2128714" y="1710436"/>
                </a:lnTo>
                <a:lnTo>
                  <a:pt x="2136404" y="1715508"/>
                </a:lnTo>
                <a:lnTo>
                  <a:pt x="2145082" y="1717198"/>
                </a:lnTo>
                <a:lnTo>
                  <a:pt x="2153735" y="1715508"/>
                </a:lnTo>
                <a:lnTo>
                  <a:pt x="2161353" y="1710436"/>
                </a:lnTo>
                <a:lnTo>
                  <a:pt x="2166426" y="1702819"/>
                </a:lnTo>
                <a:lnTo>
                  <a:pt x="2168116" y="1694180"/>
                </a:lnTo>
                <a:lnTo>
                  <a:pt x="2166426" y="1685540"/>
                </a:lnTo>
                <a:lnTo>
                  <a:pt x="2161353" y="1677924"/>
                </a:lnTo>
                <a:lnTo>
                  <a:pt x="2156908" y="1673606"/>
                </a:lnTo>
                <a:lnTo>
                  <a:pt x="2150939" y="1671320"/>
                </a:lnTo>
                <a:close/>
              </a:path>
              <a:path w="2910840" h="2943225" extrusionOk="0">
                <a:moveTo>
                  <a:pt x="2257111" y="1671320"/>
                </a:moveTo>
                <a:lnTo>
                  <a:pt x="2245427" y="1671320"/>
                </a:lnTo>
                <a:lnTo>
                  <a:pt x="2239458" y="1673606"/>
                </a:lnTo>
                <a:lnTo>
                  <a:pt x="2235013" y="1677924"/>
                </a:lnTo>
                <a:lnTo>
                  <a:pt x="2229941" y="1685540"/>
                </a:lnTo>
                <a:lnTo>
                  <a:pt x="2228251" y="1694180"/>
                </a:lnTo>
                <a:lnTo>
                  <a:pt x="2229941" y="1702819"/>
                </a:lnTo>
                <a:lnTo>
                  <a:pt x="2235013" y="1710436"/>
                </a:lnTo>
                <a:lnTo>
                  <a:pt x="2242576" y="1715508"/>
                </a:lnTo>
                <a:lnTo>
                  <a:pt x="2251222" y="1717198"/>
                </a:lnTo>
                <a:lnTo>
                  <a:pt x="2259892" y="1715508"/>
                </a:lnTo>
                <a:lnTo>
                  <a:pt x="2267525" y="1710436"/>
                </a:lnTo>
                <a:lnTo>
                  <a:pt x="2272526" y="1702819"/>
                </a:lnTo>
                <a:lnTo>
                  <a:pt x="2274193" y="1694180"/>
                </a:lnTo>
                <a:lnTo>
                  <a:pt x="2272526" y="1685540"/>
                </a:lnTo>
                <a:lnTo>
                  <a:pt x="2267525" y="1677924"/>
                </a:lnTo>
                <a:lnTo>
                  <a:pt x="2262953" y="1673606"/>
                </a:lnTo>
                <a:lnTo>
                  <a:pt x="2257111" y="1671320"/>
                </a:lnTo>
                <a:close/>
              </a:path>
              <a:path w="2910840" h="2943225" extrusionOk="0">
                <a:moveTo>
                  <a:pt x="2363156" y="1671320"/>
                </a:moveTo>
                <a:lnTo>
                  <a:pt x="2351472" y="1671320"/>
                </a:lnTo>
                <a:lnTo>
                  <a:pt x="2345503" y="1673606"/>
                </a:lnTo>
                <a:lnTo>
                  <a:pt x="2341058" y="1677924"/>
                </a:lnTo>
                <a:lnTo>
                  <a:pt x="2336058" y="1685540"/>
                </a:lnTo>
                <a:lnTo>
                  <a:pt x="2334391" y="1694180"/>
                </a:lnTo>
                <a:lnTo>
                  <a:pt x="2336058" y="1702819"/>
                </a:lnTo>
                <a:lnTo>
                  <a:pt x="2341058" y="1710436"/>
                </a:lnTo>
                <a:lnTo>
                  <a:pt x="2348619" y="1715508"/>
                </a:lnTo>
                <a:lnTo>
                  <a:pt x="2357251" y="1717198"/>
                </a:lnTo>
                <a:lnTo>
                  <a:pt x="2365883" y="1715508"/>
                </a:lnTo>
                <a:lnTo>
                  <a:pt x="2373443" y="1710436"/>
                </a:lnTo>
                <a:lnTo>
                  <a:pt x="2378516" y="1702819"/>
                </a:lnTo>
                <a:lnTo>
                  <a:pt x="2380206" y="1694180"/>
                </a:lnTo>
                <a:lnTo>
                  <a:pt x="2378516" y="1685540"/>
                </a:lnTo>
                <a:lnTo>
                  <a:pt x="2373443" y="1677924"/>
                </a:lnTo>
                <a:lnTo>
                  <a:pt x="2368998" y="1673606"/>
                </a:lnTo>
                <a:lnTo>
                  <a:pt x="2363156" y="1671320"/>
                </a:lnTo>
                <a:close/>
              </a:path>
              <a:path w="2910840" h="2943225" extrusionOk="0">
                <a:moveTo>
                  <a:pt x="2469328" y="1671320"/>
                </a:moveTo>
                <a:lnTo>
                  <a:pt x="2457517" y="1671320"/>
                </a:lnTo>
                <a:lnTo>
                  <a:pt x="2451802" y="1673606"/>
                </a:lnTo>
                <a:lnTo>
                  <a:pt x="2447103" y="1677924"/>
                </a:lnTo>
                <a:lnTo>
                  <a:pt x="2442103" y="1685540"/>
                </a:lnTo>
                <a:lnTo>
                  <a:pt x="2440436" y="1694180"/>
                </a:lnTo>
                <a:lnTo>
                  <a:pt x="2442103" y="1702819"/>
                </a:lnTo>
                <a:lnTo>
                  <a:pt x="2447103" y="1710436"/>
                </a:lnTo>
                <a:lnTo>
                  <a:pt x="2454771" y="1715508"/>
                </a:lnTo>
                <a:lnTo>
                  <a:pt x="2463391" y="1717198"/>
                </a:lnTo>
                <a:lnTo>
                  <a:pt x="2471964" y="1715508"/>
                </a:lnTo>
                <a:lnTo>
                  <a:pt x="2479488" y="1710436"/>
                </a:lnTo>
                <a:lnTo>
                  <a:pt x="2484632" y="1702819"/>
                </a:lnTo>
                <a:lnTo>
                  <a:pt x="2486346" y="1694180"/>
                </a:lnTo>
                <a:lnTo>
                  <a:pt x="2484632" y="1685540"/>
                </a:lnTo>
                <a:lnTo>
                  <a:pt x="2479488" y="1677924"/>
                </a:lnTo>
                <a:lnTo>
                  <a:pt x="2475043" y="1673606"/>
                </a:lnTo>
                <a:lnTo>
                  <a:pt x="2469328" y="1671320"/>
                </a:lnTo>
                <a:close/>
              </a:path>
              <a:path w="2910840" h="2943225" extrusionOk="0">
                <a:moveTo>
                  <a:pt x="2575373" y="1671320"/>
                </a:moveTo>
                <a:lnTo>
                  <a:pt x="2563689" y="1671320"/>
                </a:lnTo>
                <a:lnTo>
                  <a:pt x="2557847" y="1673606"/>
                </a:lnTo>
                <a:lnTo>
                  <a:pt x="2553402" y="1677924"/>
                </a:lnTo>
                <a:lnTo>
                  <a:pt x="2548330" y="1685540"/>
                </a:lnTo>
                <a:lnTo>
                  <a:pt x="2546640" y="1694180"/>
                </a:lnTo>
                <a:lnTo>
                  <a:pt x="2548330" y="1702819"/>
                </a:lnTo>
                <a:lnTo>
                  <a:pt x="2553402" y="1710436"/>
                </a:lnTo>
                <a:lnTo>
                  <a:pt x="2560945" y="1715508"/>
                </a:lnTo>
                <a:lnTo>
                  <a:pt x="2569547" y="1717198"/>
                </a:lnTo>
                <a:lnTo>
                  <a:pt x="2578173" y="1715508"/>
                </a:lnTo>
                <a:lnTo>
                  <a:pt x="2585787" y="1710436"/>
                </a:lnTo>
                <a:lnTo>
                  <a:pt x="2590788" y="1702819"/>
                </a:lnTo>
                <a:lnTo>
                  <a:pt x="2592455" y="1694180"/>
                </a:lnTo>
                <a:lnTo>
                  <a:pt x="2590788" y="1685540"/>
                </a:lnTo>
                <a:lnTo>
                  <a:pt x="2585787" y="1677924"/>
                </a:lnTo>
                <a:lnTo>
                  <a:pt x="2581342" y="1673606"/>
                </a:lnTo>
                <a:lnTo>
                  <a:pt x="2575373" y="1671320"/>
                </a:lnTo>
                <a:close/>
              </a:path>
              <a:path w="2910840" h="2943225" extrusionOk="0">
                <a:moveTo>
                  <a:pt x="2681418" y="1671320"/>
                </a:moveTo>
                <a:lnTo>
                  <a:pt x="2669734" y="1671320"/>
                </a:lnTo>
                <a:lnTo>
                  <a:pt x="2663765" y="1673606"/>
                </a:lnTo>
                <a:lnTo>
                  <a:pt x="2659320" y="1677924"/>
                </a:lnTo>
                <a:lnTo>
                  <a:pt x="2654320" y="1685540"/>
                </a:lnTo>
                <a:lnTo>
                  <a:pt x="2652653" y="1694180"/>
                </a:lnTo>
                <a:lnTo>
                  <a:pt x="2654320" y="1702819"/>
                </a:lnTo>
                <a:lnTo>
                  <a:pt x="2659320" y="1710436"/>
                </a:lnTo>
                <a:lnTo>
                  <a:pt x="2666954" y="1715508"/>
                </a:lnTo>
                <a:lnTo>
                  <a:pt x="2675624" y="1717198"/>
                </a:lnTo>
                <a:lnTo>
                  <a:pt x="2684270" y="1715508"/>
                </a:lnTo>
                <a:lnTo>
                  <a:pt x="2691832" y="1710436"/>
                </a:lnTo>
                <a:lnTo>
                  <a:pt x="2696833" y="1702819"/>
                </a:lnTo>
                <a:lnTo>
                  <a:pt x="2698500" y="1694180"/>
                </a:lnTo>
                <a:lnTo>
                  <a:pt x="2696833" y="1685540"/>
                </a:lnTo>
                <a:lnTo>
                  <a:pt x="2691832" y="1677924"/>
                </a:lnTo>
                <a:lnTo>
                  <a:pt x="2687387" y="1673606"/>
                </a:lnTo>
                <a:lnTo>
                  <a:pt x="2681418" y="1671320"/>
                </a:lnTo>
                <a:close/>
              </a:path>
              <a:path w="2910840" h="2943225" extrusionOk="0">
                <a:moveTo>
                  <a:pt x="2787590" y="1671320"/>
                </a:moveTo>
                <a:lnTo>
                  <a:pt x="2775779" y="1671320"/>
                </a:lnTo>
                <a:lnTo>
                  <a:pt x="2770064" y="1673606"/>
                </a:lnTo>
                <a:lnTo>
                  <a:pt x="2765492" y="1677924"/>
                </a:lnTo>
                <a:lnTo>
                  <a:pt x="2760420" y="1685540"/>
                </a:lnTo>
                <a:lnTo>
                  <a:pt x="2758730" y="1694180"/>
                </a:lnTo>
                <a:lnTo>
                  <a:pt x="2760420" y="1702819"/>
                </a:lnTo>
                <a:lnTo>
                  <a:pt x="2765492" y="1710436"/>
                </a:lnTo>
                <a:lnTo>
                  <a:pt x="2773106" y="1715508"/>
                </a:lnTo>
                <a:lnTo>
                  <a:pt x="2781733" y="1717198"/>
                </a:lnTo>
                <a:lnTo>
                  <a:pt x="2790335" y="1715508"/>
                </a:lnTo>
                <a:lnTo>
                  <a:pt x="2797877" y="1710436"/>
                </a:lnTo>
                <a:lnTo>
                  <a:pt x="2803021" y="1702819"/>
                </a:lnTo>
                <a:lnTo>
                  <a:pt x="2804735" y="1694180"/>
                </a:lnTo>
                <a:lnTo>
                  <a:pt x="2803021" y="1685540"/>
                </a:lnTo>
                <a:lnTo>
                  <a:pt x="2797877" y="1677924"/>
                </a:lnTo>
                <a:lnTo>
                  <a:pt x="2793432" y="1673606"/>
                </a:lnTo>
                <a:lnTo>
                  <a:pt x="2787590" y="1671320"/>
                </a:lnTo>
                <a:close/>
              </a:path>
              <a:path w="2910840" h="2943225" extrusionOk="0">
                <a:moveTo>
                  <a:pt x="2893762" y="1671320"/>
                </a:moveTo>
                <a:lnTo>
                  <a:pt x="2882078" y="1671320"/>
                </a:lnTo>
                <a:lnTo>
                  <a:pt x="2876109" y="1673606"/>
                </a:lnTo>
                <a:lnTo>
                  <a:pt x="2871664" y="1677924"/>
                </a:lnTo>
                <a:lnTo>
                  <a:pt x="2866592" y="1685540"/>
                </a:lnTo>
                <a:lnTo>
                  <a:pt x="2864902" y="1694180"/>
                </a:lnTo>
                <a:lnTo>
                  <a:pt x="2866592" y="1702819"/>
                </a:lnTo>
                <a:lnTo>
                  <a:pt x="2871664" y="1710436"/>
                </a:lnTo>
                <a:lnTo>
                  <a:pt x="2879227" y="1715508"/>
                </a:lnTo>
                <a:lnTo>
                  <a:pt x="2887873" y="1717198"/>
                </a:lnTo>
                <a:lnTo>
                  <a:pt x="2896543" y="1715508"/>
                </a:lnTo>
                <a:lnTo>
                  <a:pt x="2904176" y="1710436"/>
                </a:lnTo>
                <a:lnTo>
                  <a:pt x="2909177" y="1702819"/>
                </a:lnTo>
                <a:lnTo>
                  <a:pt x="2910844" y="1694180"/>
                </a:lnTo>
                <a:lnTo>
                  <a:pt x="2909177" y="1685540"/>
                </a:lnTo>
                <a:lnTo>
                  <a:pt x="2904176" y="1677924"/>
                </a:lnTo>
                <a:lnTo>
                  <a:pt x="2899604" y="1673606"/>
                </a:lnTo>
                <a:lnTo>
                  <a:pt x="2893762" y="1671320"/>
                </a:lnTo>
                <a:close/>
              </a:path>
              <a:path w="2910840" h="2943225" extrusionOk="0">
                <a:moveTo>
                  <a:pt x="28815" y="1782699"/>
                </a:moveTo>
                <a:lnTo>
                  <a:pt x="17073" y="1782699"/>
                </a:lnTo>
                <a:lnTo>
                  <a:pt x="11270" y="1784985"/>
                </a:lnTo>
                <a:lnTo>
                  <a:pt x="6680" y="1789557"/>
                </a:lnTo>
                <a:lnTo>
                  <a:pt x="1670" y="1797044"/>
                </a:lnTo>
                <a:lnTo>
                  <a:pt x="0" y="1805638"/>
                </a:lnTo>
                <a:lnTo>
                  <a:pt x="1670" y="1814256"/>
                </a:lnTo>
                <a:lnTo>
                  <a:pt x="6680" y="1821815"/>
                </a:lnTo>
                <a:lnTo>
                  <a:pt x="14306" y="1826887"/>
                </a:lnTo>
                <a:lnTo>
                  <a:pt x="22944" y="1828577"/>
                </a:lnTo>
                <a:lnTo>
                  <a:pt x="31582" y="1826887"/>
                </a:lnTo>
                <a:lnTo>
                  <a:pt x="39208" y="1821815"/>
                </a:lnTo>
                <a:lnTo>
                  <a:pt x="44218" y="1814256"/>
                </a:lnTo>
                <a:lnTo>
                  <a:pt x="45888" y="1805638"/>
                </a:lnTo>
                <a:lnTo>
                  <a:pt x="44218" y="1797044"/>
                </a:lnTo>
                <a:lnTo>
                  <a:pt x="39208" y="1789557"/>
                </a:lnTo>
                <a:lnTo>
                  <a:pt x="34619" y="1784985"/>
                </a:lnTo>
                <a:lnTo>
                  <a:pt x="28815" y="1782699"/>
                </a:lnTo>
                <a:close/>
              </a:path>
              <a:path w="2910840" h="2943225" extrusionOk="0">
                <a:moveTo>
                  <a:pt x="134903" y="1782699"/>
                </a:moveTo>
                <a:lnTo>
                  <a:pt x="123156" y="1782699"/>
                </a:lnTo>
                <a:lnTo>
                  <a:pt x="117352" y="1784985"/>
                </a:lnTo>
                <a:lnTo>
                  <a:pt x="112894" y="1789557"/>
                </a:lnTo>
                <a:lnTo>
                  <a:pt x="107808" y="1797044"/>
                </a:lnTo>
                <a:lnTo>
                  <a:pt x="106112" y="1805638"/>
                </a:lnTo>
                <a:lnTo>
                  <a:pt x="107808" y="1814256"/>
                </a:lnTo>
                <a:lnTo>
                  <a:pt x="112894" y="1821815"/>
                </a:lnTo>
                <a:lnTo>
                  <a:pt x="120446" y="1826887"/>
                </a:lnTo>
                <a:lnTo>
                  <a:pt x="129045" y="1828577"/>
                </a:lnTo>
                <a:lnTo>
                  <a:pt x="137669" y="1826887"/>
                </a:lnTo>
                <a:lnTo>
                  <a:pt x="145292" y="1821815"/>
                </a:lnTo>
                <a:lnTo>
                  <a:pt x="150300" y="1814256"/>
                </a:lnTo>
                <a:lnTo>
                  <a:pt x="151969" y="1805638"/>
                </a:lnTo>
                <a:lnTo>
                  <a:pt x="150300" y="1797044"/>
                </a:lnTo>
                <a:lnTo>
                  <a:pt x="145292" y="1789557"/>
                </a:lnTo>
                <a:lnTo>
                  <a:pt x="140834" y="1784985"/>
                </a:lnTo>
                <a:lnTo>
                  <a:pt x="134903" y="1782699"/>
                </a:lnTo>
                <a:close/>
              </a:path>
              <a:path w="2910840" h="2943225" extrusionOk="0">
                <a:moveTo>
                  <a:pt x="240986" y="1782699"/>
                </a:moveTo>
                <a:lnTo>
                  <a:pt x="229239" y="1782699"/>
                </a:lnTo>
                <a:lnTo>
                  <a:pt x="223308" y="1784985"/>
                </a:lnTo>
                <a:lnTo>
                  <a:pt x="218850" y="1789557"/>
                </a:lnTo>
                <a:lnTo>
                  <a:pt x="213843" y="1797044"/>
                </a:lnTo>
                <a:lnTo>
                  <a:pt x="212173" y="1805638"/>
                </a:lnTo>
                <a:lnTo>
                  <a:pt x="213843" y="1814256"/>
                </a:lnTo>
                <a:lnTo>
                  <a:pt x="218850" y="1821815"/>
                </a:lnTo>
                <a:lnTo>
                  <a:pt x="226495" y="1826887"/>
                </a:lnTo>
                <a:lnTo>
                  <a:pt x="235165" y="1828577"/>
                </a:lnTo>
                <a:lnTo>
                  <a:pt x="243809" y="1826887"/>
                </a:lnTo>
                <a:lnTo>
                  <a:pt x="251375" y="1821815"/>
                </a:lnTo>
                <a:lnTo>
                  <a:pt x="256390" y="1814256"/>
                </a:lnTo>
                <a:lnTo>
                  <a:pt x="258062" y="1805638"/>
                </a:lnTo>
                <a:lnTo>
                  <a:pt x="256390" y="1797044"/>
                </a:lnTo>
                <a:lnTo>
                  <a:pt x="251375" y="1789557"/>
                </a:lnTo>
                <a:lnTo>
                  <a:pt x="246917" y="1784985"/>
                </a:lnTo>
                <a:lnTo>
                  <a:pt x="240986" y="1782699"/>
                </a:lnTo>
                <a:close/>
              </a:path>
              <a:path w="2910840" h="2943225" extrusionOk="0">
                <a:moveTo>
                  <a:pt x="347070" y="1782699"/>
                </a:moveTo>
                <a:lnTo>
                  <a:pt x="335322" y="1782699"/>
                </a:lnTo>
                <a:lnTo>
                  <a:pt x="329518" y="1784985"/>
                </a:lnTo>
                <a:lnTo>
                  <a:pt x="325073" y="1789557"/>
                </a:lnTo>
                <a:lnTo>
                  <a:pt x="319987" y="1797044"/>
                </a:lnTo>
                <a:lnTo>
                  <a:pt x="318291" y="1805638"/>
                </a:lnTo>
                <a:lnTo>
                  <a:pt x="319987" y="1814256"/>
                </a:lnTo>
                <a:lnTo>
                  <a:pt x="325073" y="1821815"/>
                </a:lnTo>
                <a:lnTo>
                  <a:pt x="332637" y="1826887"/>
                </a:lnTo>
                <a:lnTo>
                  <a:pt x="341266" y="1828577"/>
                </a:lnTo>
                <a:lnTo>
                  <a:pt x="349894" y="1826887"/>
                </a:lnTo>
                <a:lnTo>
                  <a:pt x="357458" y="1821815"/>
                </a:lnTo>
                <a:lnTo>
                  <a:pt x="362544" y="1814256"/>
                </a:lnTo>
                <a:lnTo>
                  <a:pt x="364240" y="1805638"/>
                </a:lnTo>
                <a:lnTo>
                  <a:pt x="362544" y="1797044"/>
                </a:lnTo>
                <a:lnTo>
                  <a:pt x="357458" y="1789557"/>
                </a:lnTo>
                <a:lnTo>
                  <a:pt x="353013" y="1784985"/>
                </a:lnTo>
                <a:lnTo>
                  <a:pt x="347070" y="1782699"/>
                </a:lnTo>
                <a:close/>
              </a:path>
              <a:path w="2910840" h="2943225" extrusionOk="0">
                <a:moveTo>
                  <a:pt x="453292" y="1782699"/>
                </a:moveTo>
                <a:lnTo>
                  <a:pt x="441545" y="1782699"/>
                </a:lnTo>
                <a:lnTo>
                  <a:pt x="435601" y="1784985"/>
                </a:lnTo>
                <a:lnTo>
                  <a:pt x="431156" y="1789557"/>
                </a:lnTo>
                <a:lnTo>
                  <a:pt x="426070" y="1797044"/>
                </a:lnTo>
                <a:lnTo>
                  <a:pt x="424374" y="1805638"/>
                </a:lnTo>
                <a:lnTo>
                  <a:pt x="426070" y="1814256"/>
                </a:lnTo>
                <a:lnTo>
                  <a:pt x="431156" y="1821815"/>
                </a:lnTo>
                <a:lnTo>
                  <a:pt x="438720" y="1826887"/>
                </a:lnTo>
                <a:lnTo>
                  <a:pt x="447349" y="1828577"/>
                </a:lnTo>
                <a:lnTo>
                  <a:pt x="455977" y="1826887"/>
                </a:lnTo>
                <a:lnTo>
                  <a:pt x="463541" y="1821815"/>
                </a:lnTo>
                <a:lnTo>
                  <a:pt x="468556" y="1814256"/>
                </a:lnTo>
                <a:lnTo>
                  <a:pt x="470228" y="1805638"/>
                </a:lnTo>
                <a:lnTo>
                  <a:pt x="468556" y="1797044"/>
                </a:lnTo>
                <a:lnTo>
                  <a:pt x="463541" y="1789557"/>
                </a:lnTo>
                <a:lnTo>
                  <a:pt x="459096" y="1784985"/>
                </a:lnTo>
                <a:lnTo>
                  <a:pt x="453292" y="1782699"/>
                </a:lnTo>
                <a:close/>
              </a:path>
              <a:path w="2910840" h="2943225" extrusionOk="0">
                <a:moveTo>
                  <a:pt x="559375" y="1782699"/>
                </a:moveTo>
                <a:lnTo>
                  <a:pt x="547628" y="1782699"/>
                </a:lnTo>
                <a:lnTo>
                  <a:pt x="541697" y="1784985"/>
                </a:lnTo>
                <a:lnTo>
                  <a:pt x="537239" y="1789557"/>
                </a:lnTo>
                <a:lnTo>
                  <a:pt x="532224" y="1797044"/>
                </a:lnTo>
                <a:lnTo>
                  <a:pt x="530553" y="1805638"/>
                </a:lnTo>
                <a:lnTo>
                  <a:pt x="532224" y="1814256"/>
                </a:lnTo>
                <a:lnTo>
                  <a:pt x="537239" y="1821815"/>
                </a:lnTo>
                <a:lnTo>
                  <a:pt x="544862" y="1826887"/>
                </a:lnTo>
                <a:lnTo>
                  <a:pt x="553484" y="1828577"/>
                </a:lnTo>
                <a:lnTo>
                  <a:pt x="562080" y="1826887"/>
                </a:lnTo>
                <a:lnTo>
                  <a:pt x="569624" y="1821815"/>
                </a:lnTo>
                <a:lnTo>
                  <a:pt x="574711" y="1814256"/>
                </a:lnTo>
                <a:lnTo>
                  <a:pt x="576406" y="1805638"/>
                </a:lnTo>
                <a:lnTo>
                  <a:pt x="574711" y="1797044"/>
                </a:lnTo>
                <a:lnTo>
                  <a:pt x="569624" y="1789557"/>
                </a:lnTo>
                <a:lnTo>
                  <a:pt x="565179" y="1784985"/>
                </a:lnTo>
                <a:lnTo>
                  <a:pt x="559375" y="1782699"/>
                </a:lnTo>
                <a:close/>
              </a:path>
              <a:path w="2910840" h="2943225" extrusionOk="0">
                <a:moveTo>
                  <a:pt x="665459" y="1782699"/>
                </a:moveTo>
                <a:lnTo>
                  <a:pt x="653711" y="1782699"/>
                </a:lnTo>
                <a:lnTo>
                  <a:pt x="647907" y="1784985"/>
                </a:lnTo>
                <a:lnTo>
                  <a:pt x="643322" y="1789557"/>
                </a:lnTo>
                <a:lnTo>
                  <a:pt x="638315" y="1797044"/>
                </a:lnTo>
                <a:lnTo>
                  <a:pt x="636645" y="1805638"/>
                </a:lnTo>
                <a:lnTo>
                  <a:pt x="638315" y="1814256"/>
                </a:lnTo>
                <a:lnTo>
                  <a:pt x="643322" y="1821815"/>
                </a:lnTo>
                <a:lnTo>
                  <a:pt x="650948" y="1826887"/>
                </a:lnTo>
                <a:lnTo>
                  <a:pt x="659585" y="1828577"/>
                </a:lnTo>
                <a:lnTo>
                  <a:pt x="668222" y="1826887"/>
                </a:lnTo>
                <a:lnTo>
                  <a:pt x="675847" y="1821815"/>
                </a:lnTo>
                <a:lnTo>
                  <a:pt x="680862" y="1814256"/>
                </a:lnTo>
                <a:lnTo>
                  <a:pt x="682534" y="1805638"/>
                </a:lnTo>
                <a:lnTo>
                  <a:pt x="680862" y="1797044"/>
                </a:lnTo>
                <a:lnTo>
                  <a:pt x="675847" y="1789557"/>
                </a:lnTo>
                <a:lnTo>
                  <a:pt x="671262" y="1784985"/>
                </a:lnTo>
                <a:lnTo>
                  <a:pt x="665459" y="1782699"/>
                </a:lnTo>
                <a:close/>
              </a:path>
              <a:path w="2910840" h="2943225" extrusionOk="0">
                <a:moveTo>
                  <a:pt x="771542" y="1782699"/>
                </a:moveTo>
                <a:lnTo>
                  <a:pt x="759794" y="1782699"/>
                </a:lnTo>
                <a:lnTo>
                  <a:pt x="753990" y="1784985"/>
                </a:lnTo>
                <a:lnTo>
                  <a:pt x="749545" y="1789557"/>
                </a:lnTo>
                <a:lnTo>
                  <a:pt x="744459" y="1797044"/>
                </a:lnTo>
                <a:lnTo>
                  <a:pt x="742763" y="1805638"/>
                </a:lnTo>
                <a:lnTo>
                  <a:pt x="744459" y="1814256"/>
                </a:lnTo>
                <a:lnTo>
                  <a:pt x="749545" y="1821815"/>
                </a:lnTo>
                <a:lnTo>
                  <a:pt x="757090" y="1826887"/>
                </a:lnTo>
                <a:lnTo>
                  <a:pt x="765685" y="1828577"/>
                </a:lnTo>
                <a:lnTo>
                  <a:pt x="774307" y="1826887"/>
                </a:lnTo>
                <a:lnTo>
                  <a:pt x="781930" y="1821815"/>
                </a:lnTo>
                <a:lnTo>
                  <a:pt x="786945" y="1814256"/>
                </a:lnTo>
                <a:lnTo>
                  <a:pt x="788617" y="1805638"/>
                </a:lnTo>
                <a:lnTo>
                  <a:pt x="786945" y="1797044"/>
                </a:lnTo>
                <a:lnTo>
                  <a:pt x="781930" y="1789557"/>
                </a:lnTo>
                <a:lnTo>
                  <a:pt x="777485" y="1784985"/>
                </a:lnTo>
                <a:lnTo>
                  <a:pt x="771542" y="1782699"/>
                </a:lnTo>
                <a:close/>
              </a:path>
              <a:path w="2910840" h="2943225" extrusionOk="0">
                <a:moveTo>
                  <a:pt x="877625" y="1782699"/>
                </a:moveTo>
                <a:lnTo>
                  <a:pt x="865877" y="1782699"/>
                </a:lnTo>
                <a:lnTo>
                  <a:pt x="860073" y="1784985"/>
                </a:lnTo>
                <a:lnTo>
                  <a:pt x="855489" y="1789557"/>
                </a:lnTo>
                <a:lnTo>
                  <a:pt x="850481" y="1797044"/>
                </a:lnTo>
                <a:lnTo>
                  <a:pt x="848812" y="1805638"/>
                </a:lnTo>
                <a:lnTo>
                  <a:pt x="850481" y="1814256"/>
                </a:lnTo>
                <a:lnTo>
                  <a:pt x="855489" y="1821815"/>
                </a:lnTo>
                <a:lnTo>
                  <a:pt x="863133" y="1826887"/>
                </a:lnTo>
                <a:lnTo>
                  <a:pt x="871803" y="1828577"/>
                </a:lnTo>
                <a:lnTo>
                  <a:pt x="880447" y="1826887"/>
                </a:lnTo>
                <a:lnTo>
                  <a:pt x="888013" y="1821815"/>
                </a:lnTo>
                <a:lnTo>
                  <a:pt x="893100" y="1814256"/>
                </a:lnTo>
                <a:lnTo>
                  <a:pt x="894795" y="1805638"/>
                </a:lnTo>
                <a:lnTo>
                  <a:pt x="893100" y="1797044"/>
                </a:lnTo>
                <a:lnTo>
                  <a:pt x="888013" y="1789557"/>
                </a:lnTo>
                <a:lnTo>
                  <a:pt x="883568" y="1784985"/>
                </a:lnTo>
                <a:lnTo>
                  <a:pt x="877625" y="1782699"/>
                </a:lnTo>
                <a:close/>
              </a:path>
              <a:path w="2910840" h="2943225" extrusionOk="0">
                <a:moveTo>
                  <a:pt x="983848" y="1782699"/>
                </a:moveTo>
                <a:lnTo>
                  <a:pt x="972100" y="1782699"/>
                </a:lnTo>
                <a:lnTo>
                  <a:pt x="966169" y="1784985"/>
                </a:lnTo>
                <a:lnTo>
                  <a:pt x="961711" y="1789557"/>
                </a:lnTo>
                <a:lnTo>
                  <a:pt x="956625" y="1797044"/>
                </a:lnTo>
                <a:lnTo>
                  <a:pt x="954930" y="1805638"/>
                </a:lnTo>
                <a:lnTo>
                  <a:pt x="956625" y="1814256"/>
                </a:lnTo>
                <a:lnTo>
                  <a:pt x="961711" y="1821815"/>
                </a:lnTo>
                <a:lnTo>
                  <a:pt x="969275" y="1826887"/>
                </a:lnTo>
                <a:lnTo>
                  <a:pt x="977904" y="1828577"/>
                </a:lnTo>
                <a:lnTo>
                  <a:pt x="986532" y="1826887"/>
                </a:lnTo>
                <a:lnTo>
                  <a:pt x="994096" y="1821815"/>
                </a:lnTo>
                <a:lnTo>
                  <a:pt x="999183" y="1814256"/>
                </a:lnTo>
                <a:lnTo>
                  <a:pt x="1000878" y="1805638"/>
                </a:lnTo>
                <a:lnTo>
                  <a:pt x="999183" y="1797044"/>
                </a:lnTo>
                <a:lnTo>
                  <a:pt x="994096" y="1789557"/>
                </a:lnTo>
                <a:lnTo>
                  <a:pt x="989651" y="1784985"/>
                </a:lnTo>
                <a:lnTo>
                  <a:pt x="983848" y="1782699"/>
                </a:lnTo>
                <a:close/>
              </a:path>
              <a:path w="2910840" h="2943225" extrusionOk="0">
                <a:moveTo>
                  <a:pt x="1089931" y="1782699"/>
                </a:moveTo>
                <a:lnTo>
                  <a:pt x="1078183" y="1782699"/>
                </a:lnTo>
                <a:lnTo>
                  <a:pt x="1072252" y="1784985"/>
                </a:lnTo>
                <a:lnTo>
                  <a:pt x="1067795" y="1789557"/>
                </a:lnTo>
                <a:lnTo>
                  <a:pt x="1062787" y="1797044"/>
                </a:lnTo>
                <a:lnTo>
                  <a:pt x="1061118" y="1805638"/>
                </a:lnTo>
                <a:lnTo>
                  <a:pt x="1062787" y="1814256"/>
                </a:lnTo>
                <a:lnTo>
                  <a:pt x="1067795" y="1821815"/>
                </a:lnTo>
                <a:lnTo>
                  <a:pt x="1075359" y="1826887"/>
                </a:lnTo>
                <a:lnTo>
                  <a:pt x="1083987" y="1828577"/>
                </a:lnTo>
                <a:lnTo>
                  <a:pt x="1092616" y="1826887"/>
                </a:lnTo>
                <a:lnTo>
                  <a:pt x="1100180" y="1821815"/>
                </a:lnTo>
                <a:lnTo>
                  <a:pt x="1105194" y="1814256"/>
                </a:lnTo>
                <a:lnTo>
                  <a:pt x="1106866" y="1805638"/>
                </a:lnTo>
                <a:lnTo>
                  <a:pt x="1105194" y="1797044"/>
                </a:lnTo>
                <a:lnTo>
                  <a:pt x="1100180" y="1789557"/>
                </a:lnTo>
                <a:lnTo>
                  <a:pt x="1095735" y="1784985"/>
                </a:lnTo>
                <a:lnTo>
                  <a:pt x="1089931" y="1782699"/>
                </a:lnTo>
                <a:close/>
              </a:path>
              <a:path w="2910840" h="2943225" extrusionOk="0">
                <a:moveTo>
                  <a:pt x="1196014" y="1782699"/>
                </a:moveTo>
                <a:lnTo>
                  <a:pt x="1184266" y="1782699"/>
                </a:lnTo>
                <a:lnTo>
                  <a:pt x="1178335" y="1784985"/>
                </a:lnTo>
                <a:lnTo>
                  <a:pt x="1173878" y="1789557"/>
                </a:lnTo>
                <a:lnTo>
                  <a:pt x="1168870" y="1797044"/>
                </a:lnTo>
                <a:lnTo>
                  <a:pt x="1167201" y="1805638"/>
                </a:lnTo>
                <a:lnTo>
                  <a:pt x="1168870" y="1814256"/>
                </a:lnTo>
                <a:lnTo>
                  <a:pt x="1173878" y="1821815"/>
                </a:lnTo>
                <a:lnTo>
                  <a:pt x="1181501" y="1826887"/>
                </a:lnTo>
                <a:lnTo>
                  <a:pt x="1190124" y="1828577"/>
                </a:lnTo>
                <a:lnTo>
                  <a:pt x="1198724" y="1826887"/>
                </a:lnTo>
                <a:lnTo>
                  <a:pt x="1206275" y="1821815"/>
                </a:lnTo>
                <a:lnTo>
                  <a:pt x="1211362" y="1814256"/>
                </a:lnTo>
                <a:lnTo>
                  <a:pt x="1213057" y="1805638"/>
                </a:lnTo>
                <a:lnTo>
                  <a:pt x="1211362" y="1797044"/>
                </a:lnTo>
                <a:lnTo>
                  <a:pt x="1206275" y="1789557"/>
                </a:lnTo>
                <a:lnTo>
                  <a:pt x="1201818" y="1784985"/>
                </a:lnTo>
                <a:lnTo>
                  <a:pt x="1196014" y="1782699"/>
                </a:lnTo>
                <a:close/>
              </a:path>
              <a:path w="2910840" h="2943225" extrusionOk="0">
                <a:moveTo>
                  <a:pt x="1302071" y="1782699"/>
                </a:moveTo>
                <a:lnTo>
                  <a:pt x="1290387" y="1782699"/>
                </a:lnTo>
                <a:lnTo>
                  <a:pt x="1284545" y="1784985"/>
                </a:lnTo>
                <a:lnTo>
                  <a:pt x="1279973" y="1789557"/>
                </a:lnTo>
                <a:lnTo>
                  <a:pt x="1274973" y="1797044"/>
                </a:lnTo>
                <a:lnTo>
                  <a:pt x="1273306" y="1805638"/>
                </a:lnTo>
                <a:lnTo>
                  <a:pt x="1274973" y="1814256"/>
                </a:lnTo>
                <a:lnTo>
                  <a:pt x="1279973" y="1821815"/>
                </a:lnTo>
                <a:lnTo>
                  <a:pt x="1287589" y="1826887"/>
                </a:lnTo>
                <a:lnTo>
                  <a:pt x="1296229" y="1828577"/>
                </a:lnTo>
                <a:lnTo>
                  <a:pt x="1304869" y="1826887"/>
                </a:lnTo>
                <a:lnTo>
                  <a:pt x="1312485" y="1821815"/>
                </a:lnTo>
                <a:lnTo>
                  <a:pt x="1317486" y="1814256"/>
                </a:lnTo>
                <a:lnTo>
                  <a:pt x="1319153" y="1805638"/>
                </a:lnTo>
                <a:lnTo>
                  <a:pt x="1317486" y="1797044"/>
                </a:lnTo>
                <a:lnTo>
                  <a:pt x="1312485" y="1789557"/>
                </a:lnTo>
                <a:lnTo>
                  <a:pt x="1307913" y="1784985"/>
                </a:lnTo>
                <a:lnTo>
                  <a:pt x="1302071" y="1782699"/>
                </a:lnTo>
                <a:close/>
              </a:path>
              <a:path w="2910840" h="2943225" extrusionOk="0">
                <a:moveTo>
                  <a:pt x="1408243" y="1782699"/>
                </a:moveTo>
                <a:lnTo>
                  <a:pt x="1396432" y="1782699"/>
                </a:lnTo>
                <a:lnTo>
                  <a:pt x="1390590" y="1784985"/>
                </a:lnTo>
                <a:lnTo>
                  <a:pt x="1386145" y="1789557"/>
                </a:lnTo>
                <a:lnTo>
                  <a:pt x="1381073" y="1797044"/>
                </a:lnTo>
                <a:lnTo>
                  <a:pt x="1379383" y="1805638"/>
                </a:lnTo>
                <a:lnTo>
                  <a:pt x="1381073" y="1814256"/>
                </a:lnTo>
                <a:lnTo>
                  <a:pt x="1386145" y="1821815"/>
                </a:lnTo>
                <a:lnTo>
                  <a:pt x="1393706" y="1826887"/>
                </a:lnTo>
                <a:lnTo>
                  <a:pt x="1402338" y="1828577"/>
                </a:lnTo>
                <a:lnTo>
                  <a:pt x="1410970" y="1826887"/>
                </a:lnTo>
                <a:lnTo>
                  <a:pt x="1418530" y="1821815"/>
                </a:lnTo>
                <a:lnTo>
                  <a:pt x="1423531" y="1814256"/>
                </a:lnTo>
                <a:lnTo>
                  <a:pt x="1425198" y="1805638"/>
                </a:lnTo>
                <a:lnTo>
                  <a:pt x="1423531" y="1797044"/>
                </a:lnTo>
                <a:lnTo>
                  <a:pt x="1418530" y="1789557"/>
                </a:lnTo>
                <a:lnTo>
                  <a:pt x="1414085" y="1784985"/>
                </a:lnTo>
                <a:lnTo>
                  <a:pt x="1408243" y="1782699"/>
                </a:lnTo>
                <a:close/>
              </a:path>
              <a:path w="2910840" h="2943225" extrusionOk="0">
                <a:moveTo>
                  <a:pt x="1514288" y="1782699"/>
                </a:moveTo>
                <a:lnTo>
                  <a:pt x="1502477" y="1782699"/>
                </a:lnTo>
                <a:lnTo>
                  <a:pt x="1496762" y="1784985"/>
                </a:lnTo>
                <a:lnTo>
                  <a:pt x="1492190" y="1789557"/>
                </a:lnTo>
                <a:lnTo>
                  <a:pt x="1487118" y="1797044"/>
                </a:lnTo>
                <a:lnTo>
                  <a:pt x="1485428" y="1805638"/>
                </a:lnTo>
                <a:lnTo>
                  <a:pt x="1487118" y="1814256"/>
                </a:lnTo>
                <a:lnTo>
                  <a:pt x="1492190" y="1821815"/>
                </a:lnTo>
                <a:lnTo>
                  <a:pt x="1499824" y="1826887"/>
                </a:lnTo>
                <a:lnTo>
                  <a:pt x="1508494" y="1828577"/>
                </a:lnTo>
                <a:lnTo>
                  <a:pt x="1517140" y="1826887"/>
                </a:lnTo>
                <a:lnTo>
                  <a:pt x="1524702" y="1821815"/>
                </a:lnTo>
                <a:lnTo>
                  <a:pt x="1529775" y="1814256"/>
                </a:lnTo>
                <a:lnTo>
                  <a:pt x="1531465" y="1805638"/>
                </a:lnTo>
                <a:lnTo>
                  <a:pt x="1529775" y="1797044"/>
                </a:lnTo>
                <a:lnTo>
                  <a:pt x="1524702" y="1789557"/>
                </a:lnTo>
                <a:lnTo>
                  <a:pt x="1520257" y="1784985"/>
                </a:lnTo>
                <a:lnTo>
                  <a:pt x="1514288" y="1782699"/>
                </a:lnTo>
                <a:close/>
              </a:path>
              <a:path w="2910840" h="2943225" extrusionOk="0">
                <a:moveTo>
                  <a:pt x="1620460" y="1782699"/>
                </a:moveTo>
                <a:lnTo>
                  <a:pt x="1608776" y="1782699"/>
                </a:lnTo>
                <a:lnTo>
                  <a:pt x="1602807" y="1784985"/>
                </a:lnTo>
                <a:lnTo>
                  <a:pt x="1598362" y="1789557"/>
                </a:lnTo>
                <a:lnTo>
                  <a:pt x="1593290" y="1797044"/>
                </a:lnTo>
                <a:lnTo>
                  <a:pt x="1591600" y="1805638"/>
                </a:lnTo>
                <a:lnTo>
                  <a:pt x="1593290" y="1814256"/>
                </a:lnTo>
                <a:lnTo>
                  <a:pt x="1598362" y="1821815"/>
                </a:lnTo>
                <a:lnTo>
                  <a:pt x="1605925" y="1826887"/>
                </a:lnTo>
                <a:lnTo>
                  <a:pt x="1614571" y="1828577"/>
                </a:lnTo>
                <a:lnTo>
                  <a:pt x="1623241" y="1826887"/>
                </a:lnTo>
                <a:lnTo>
                  <a:pt x="1630874" y="1821815"/>
                </a:lnTo>
                <a:lnTo>
                  <a:pt x="1635875" y="1814256"/>
                </a:lnTo>
                <a:lnTo>
                  <a:pt x="1637542" y="1805638"/>
                </a:lnTo>
                <a:lnTo>
                  <a:pt x="1635875" y="1797044"/>
                </a:lnTo>
                <a:lnTo>
                  <a:pt x="1630874" y="1789557"/>
                </a:lnTo>
                <a:lnTo>
                  <a:pt x="1626302" y="1784985"/>
                </a:lnTo>
                <a:lnTo>
                  <a:pt x="1620460" y="1782699"/>
                </a:lnTo>
                <a:close/>
              </a:path>
              <a:path w="2910840" h="2943225" extrusionOk="0">
                <a:moveTo>
                  <a:pt x="1726632" y="1782699"/>
                </a:moveTo>
                <a:lnTo>
                  <a:pt x="1714821" y="1782699"/>
                </a:lnTo>
                <a:lnTo>
                  <a:pt x="1708852" y="1784985"/>
                </a:lnTo>
                <a:lnTo>
                  <a:pt x="1704407" y="1789557"/>
                </a:lnTo>
                <a:lnTo>
                  <a:pt x="1699407" y="1797044"/>
                </a:lnTo>
                <a:lnTo>
                  <a:pt x="1697740" y="1805638"/>
                </a:lnTo>
                <a:lnTo>
                  <a:pt x="1699407" y="1814256"/>
                </a:lnTo>
                <a:lnTo>
                  <a:pt x="1704407" y="1821815"/>
                </a:lnTo>
                <a:lnTo>
                  <a:pt x="1711968" y="1826887"/>
                </a:lnTo>
                <a:lnTo>
                  <a:pt x="1720600" y="1828577"/>
                </a:lnTo>
                <a:lnTo>
                  <a:pt x="1729232" y="1826887"/>
                </a:lnTo>
                <a:lnTo>
                  <a:pt x="1736792" y="1821815"/>
                </a:lnTo>
                <a:lnTo>
                  <a:pt x="1741865" y="1814256"/>
                </a:lnTo>
                <a:lnTo>
                  <a:pt x="1743555" y="1805638"/>
                </a:lnTo>
                <a:lnTo>
                  <a:pt x="1741865" y="1797044"/>
                </a:lnTo>
                <a:lnTo>
                  <a:pt x="1736792" y="1789557"/>
                </a:lnTo>
                <a:lnTo>
                  <a:pt x="1732347" y="1784985"/>
                </a:lnTo>
                <a:lnTo>
                  <a:pt x="1726632" y="1782699"/>
                </a:lnTo>
                <a:close/>
              </a:path>
              <a:path w="2910840" h="2943225" extrusionOk="0">
                <a:moveTo>
                  <a:pt x="1832677" y="1782699"/>
                </a:moveTo>
                <a:lnTo>
                  <a:pt x="1820866" y="1782699"/>
                </a:lnTo>
                <a:lnTo>
                  <a:pt x="1815024" y="1784985"/>
                </a:lnTo>
                <a:lnTo>
                  <a:pt x="1810579" y="1789557"/>
                </a:lnTo>
                <a:lnTo>
                  <a:pt x="1805507" y="1797044"/>
                </a:lnTo>
                <a:lnTo>
                  <a:pt x="1803817" y="1805638"/>
                </a:lnTo>
                <a:lnTo>
                  <a:pt x="1805507" y="1814256"/>
                </a:lnTo>
                <a:lnTo>
                  <a:pt x="1810579" y="1821815"/>
                </a:lnTo>
                <a:lnTo>
                  <a:pt x="1818176" y="1826887"/>
                </a:lnTo>
                <a:lnTo>
                  <a:pt x="1826772" y="1828577"/>
                </a:lnTo>
                <a:lnTo>
                  <a:pt x="1835368" y="1826887"/>
                </a:lnTo>
                <a:lnTo>
                  <a:pt x="1842964" y="1821815"/>
                </a:lnTo>
                <a:lnTo>
                  <a:pt x="1848037" y="1814256"/>
                </a:lnTo>
                <a:lnTo>
                  <a:pt x="1849727" y="1805638"/>
                </a:lnTo>
                <a:lnTo>
                  <a:pt x="1848037" y="1797044"/>
                </a:lnTo>
                <a:lnTo>
                  <a:pt x="1842964" y="1789557"/>
                </a:lnTo>
                <a:lnTo>
                  <a:pt x="1838519" y="1784985"/>
                </a:lnTo>
                <a:lnTo>
                  <a:pt x="1832677" y="1782699"/>
                </a:lnTo>
                <a:close/>
              </a:path>
              <a:path w="2910840" h="2943225" extrusionOk="0">
                <a:moveTo>
                  <a:pt x="1938722" y="1782699"/>
                </a:moveTo>
                <a:lnTo>
                  <a:pt x="1927038" y="1782699"/>
                </a:lnTo>
                <a:lnTo>
                  <a:pt x="1921196" y="1784985"/>
                </a:lnTo>
                <a:lnTo>
                  <a:pt x="1916751" y="1789557"/>
                </a:lnTo>
                <a:lnTo>
                  <a:pt x="1911679" y="1797044"/>
                </a:lnTo>
                <a:lnTo>
                  <a:pt x="1909989" y="1805638"/>
                </a:lnTo>
                <a:lnTo>
                  <a:pt x="1911679" y="1814256"/>
                </a:lnTo>
                <a:lnTo>
                  <a:pt x="1916751" y="1821815"/>
                </a:lnTo>
                <a:lnTo>
                  <a:pt x="1924294" y="1826887"/>
                </a:lnTo>
                <a:lnTo>
                  <a:pt x="1932896" y="1828577"/>
                </a:lnTo>
                <a:lnTo>
                  <a:pt x="1941522" y="1826887"/>
                </a:lnTo>
                <a:lnTo>
                  <a:pt x="1949136" y="1821815"/>
                </a:lnTo>
                <a:lnTo>
                  <a:pt x="1954137" y="1814256"/>
                </a:lnTo>
                <a:lnTo>
                  <a:pt x="1955804" y="1805638"/>
                </a:lnTo>
                <a:lnTo>
                  <a:pt x="1954137" y="1797044"/>
                </a:lnTo>
                <a:lnTo>
                  <a:pt x="1949136" y="1789557"/>
                </a:lnTo>
                <a:lnTo>
                  <a:pt x="1944691" y="1784985"/>
                </a:lnTo>
                <a:lnTo>
                  <a:pt x="1938722" y="1782699"/>
                </a:lnTo>
                <a:close/>
              </a:path>
              <a:path w="2910840" h="2943225" extrusionOk="0">
                <a:moveTo>
                  <a:pt x="2044767" y="1782699"/>
                </a:moveTo>
                <a:lnTo>
                  <a:pt x="2033083" y="1782699"/>
                </a:lnTo>
                <a:lnTo>
                  <a:pt x="2027114" y="1784985"/>
                </a:lnTo>
                <a:lnTo>
                  <a:pt x="2022669" y="1789557"/>
                </a:lnTo>
                <a:lnTo>
                  <a:pt x="2017669" y="1797044"/>
                </a:lnTo>
                <a:lnTo>
                  <a:pt x="2016002" y="1805638"/>
                </a:lnTo>
                <a:lnTo>
                  <a:pt x="2017669" y="1814256"/>
                </a:lnTo>
                <a:lnTo>
                  <a:pt x="2022669" y="1821815"/>
                </a:lnTo>
                <a:lnTo>
                  <a:pt x="2030303" y="1826887"/>
                </a:lnTo>
                <a:lnTo>
                  <a:pt x="2038973" y="1828577"/>
                </a:lnTo>
                <a:lnTo>
                  <a:pt x="2047619" y="1826887"/>
                </a:lnTo>
                <a:lnTo>
                  <a:pt x="2055181" y="1821815"/>
                </a:lnTo>
                <a:lnTo>
                  <a:pt x="2060182" y="1814256"/>
                </a:lnTo>
                <a:lnTo>
                  <a:pt x="2061849" y="1805638"/>
                </a:lnTo>
                <a:lnTo>
                  <a:pt x="2060182" y="1797044"/>
                </a:lnTo>
                <a:lnTo>
                  <a:pt x="2055181" y="1789557"/>
                </a:lnTo>
                <a:lnTo>
                  <a:pt x="2050736" y="1784985"/>
                </a:lnTo>
                <a:lnTo>
                  <a:pt x="2044767" y="1782699"/>
                </a:lnTo>
                <a:close/>
              </a:path>
              <a:path w="2910840" h="2943225" extrusionOk="0">
                <a:moveTo>
                  <a:pt x="2150939" y="1782699"/>
                </a:moveTo>
                <a:lnTo>
                  <a:pt x="2139128" y="1782699"/>
                </a:lnTo>
                <a:lnTo>
                  <a:pt x="2133413" y="1784985"/>
                </a:lnTo>
                <a:lnTo>
                  <a:pt x="2128714" y="1789557"/>
                </a:lnTo>
                <a:lnTo>
                  <a:pt x="2123714" y="1797044"/>
                </a:lnTo>
                <a:lnTo>
                  <a:pt x="2122047" y="1805638"/>
                </a:lnTo>
                <a:lnTo>
                  <a:pt x="2123714" y="1814256"/>
                </a:lnTo>
                <a:lnTo>
                  <a:pt x="2128714" y="1821815"/>
                </a:lnTo>
                <a:lnTo>
                  <a:pt x="2136404" y="1826887"/>
                </a:lnTo>
                <a:lnTo>
                  <a:pt x="2145082" y="1828577"/>
                </a:lnTo>
                <a:lnTo>
                  <a:pt x="2153735" y="1826887"/>
                </a:lnTo>
                <a:lnTo>
                  <a:pt x="2161353" y="1821815"/>
                </a:lnTo>
                <a:lnTo>
                  <a:pt x="2166426" y="1814256"/>
                </a:lnTo>
                <a:lnTo>
                  <a:pt x="2168116" y="1805638"/>
                </a:lnTo>
                <a:lnTo>
                  <a:pt x="2166426" y="1797044"/>
                </a:lnTo>
                <a:lnTo>
                  <a:pt x="2161353" y="1789557"/>
                </a:lnTo>
                <a:lnTo>
                  <a:pt x="2156908" y="1784985"/>
                </a:lnTo>
                <a:lnTo>
                  <a:pt x="2150939" y="1782699"/>
                </a:lnTo>
                <a:close/>
              </a:path>
              <a:path w="2910840" h="2943225" extrusionOk="0">
                <a:moveTo>
                  <a:pt x="2257111" y="1782699"/>
                </a:moveTo>
                <a:lnTo>
                  <a:pt x="2245427" y="1782699"/>
                </a:lnTo>
                <a:lnTo>
                  <a:pt x="2239458" y="1784985"/>
                </a:lnTo>
                <a:lnTo>
                  <a:pt x="2235013" y="1789557"/>
                </a:lnTo>
                <a:lnTo>
                  <a:pt x="2229941" y="1797044"/>
                </a:lnTo>
                <a:lnTo>
                  <a:pt x="2228251" y="1805638"/>
                </a:lnTo>
                <a:lnTo>
                  <a:pt x="2229941" y="1814256"/>
                </a:lnTo>
                <a:lnTo>
                  <a:pt x="2235013" y="1821815"/>
                </a:lnTo>
                <a:lnTo>
                  <a:pt x="2242576" y="1826887"/>
                </a:lnTo>
                <a:lnTo>
                  <a:pt x="2251222" y="1828577"/>
                </a:lnTo>
                <a:lnTo>
                  <a:pt x="2259892" y="1826887"/>
                </a:lnTo>
                <a:lnTo>
                  <a:pt x="2267525" y="1821815"/>
                </a:lnTo>
                <a:lnTo>
                  <a:pt x="2272526" y="1814256"/>
                </a:lnTo>
                <a:lnTo>
                  <a:pt x="2274193" y="1805638"/>
                </a:lnTo>
                <a:lnTo>
                  <a:pt x="2272526" y="1797044"/>
                </a:lnTo>
                <a:lnTo>
                  <a:pt x="2267525" y="1789557"/>
                </a:lnTo>
                <a:lnTo>
                  <a:pt x="2262953" y="1784985"/>
                </a:lnTo>
                <a:lnTo>
                  <a:pt x="2257111" y="1782699"/>
                </a:lnTo>
                <a:close/>
              </a:path>
              <a:path w="2910840" h="2943225" extrusionOk="0">
                <a:moveTo>
                  <a:pt x="2363156" y="1782699"/>
                </a:moveTo>
                <a:lnTo>
                  <a:pt x="2351472" y="1782699"/>
                </a:lnTo>
                <a:lnTo>
                  <a:pt x="2345503" y="1784985"/>
                </a:lnTo>
                <a:lnTo>
                  <a:pt x="2341058" y="1789557"/>
                </a:lnTo>
                <a:lnTo>
                  <a:pt x="2336058" y="1797044"/>
                </a:lnTo>
                <a:lnTo>
                  <a:pt x="2334391" y="1805638"/>
                </a:lnTo>
                <a:lnTo>
                  <a:pt x="2336058" y="1814256"/>
                </a:lnTo>
                <a:lnTo>
                  <a:pt x="2341058" y="1821815"/>
                </a:lnTo>
                <a:lnTo>
                  <a:pt x="2348619" y="1826887"/>
                </a:lnTo>
                <a:lnTo>
                  <a:pt x="2357251" y="1828577"/>
                </a:lnTo>
                <a:lnTo>
                  <a:pt x="2365883" y="1826887"/>
                </a:lnTo>
                <a:lnTo>
                  <a:pt x="2373443" y="1821815"/>
                </a:lnTo>
                <a:lnTo>
                  <a:pt x="2378516" y="1814256"/>
                </a:lnTo>
                <a:lnTo>
                  <a:pt x="2380206" y="1805638"/>
                </a:lnTo>
                <a:lnTo>
                  <a:pt x="2378516" y="1797044"/>
                </a:lnTo>
                <a:lnTo>
                  <a:pt x="2373443" y="1789557"/>
                </a:lnTo>
                <a:lnTo>
                  <a:pt x="2368998" y="1784985"/>
                </a:lnTo>
                <a:lnTo>
                  <a:pt x="2363156" y="1782699"/>
                </a:lnTo>
                <a:close/>
              </a:path>
              <a:path w="2910840" h="2943225" extrusionOk="0">
                <a:moveTo>
                  <a:pt x="2469328" y="1782699"/>
                </a:moveTo>
                <a:lnTo>
                  <a:pt x="2457517" y="1782699"/>
                </a:lnTo>
                <a:lnTo>
                  <a:pt x="2451802" y="1784985"/>
                </a:lnTo>
                <a:lnTo>
                  <a:pt x="2447103" y="1789557"/>
                </a:lnTo>
                <a:lnTo>
                  <a:pt x="2442103" y="1797044"/>
                </a:lnTo>
                <a:lnTo>
                  <a:pt x="2440436" y="1805638"/>
                </a:lnTo>
                <a:lnTo>
                  <a:pt x="2442103" y="1814256"/>
                </a:lnTo>
                <a:lnTo>
                  <a:pt x="2447103" y="1821815"/>
                </a:lnTo>
                <a:lnTo>
                  <a:pt x="2454771" y="1826887"/>
                </a:lnTo>
                <a:lnTo>
                  <a:pt x="2463391" y="1828577"/>
                </a:lnTo>
                <a:lnTo>
                  <a:pt x="2471964" y="1826887"/>
                </a:lnTo>
                <a:lnTo>
                  <a:pt x="2479488" y="1821815"/>
                </a:lnTo>
                <a:lnTo>
                  <a:pt x="2484632" y="1814256"/>
                </a:lnTo>
                <a:lnTo>
                  <a:pt x="2486346" y="1805638"/>
                </a:lnTo>
                <a:lnTo>
                  <a:pt x="2484632" y="1797044"/>
                </a:lnTo>
                <a:lnTo>
                  <a:pt x="2479488" y="1789557"/>
                </a:lnTo>
                <a:lnTo>
                  <a:pt x="2475043" y="1784985"/>
                </a:lnTo>
                <a:lnTo>
                  <a:pt x="2469328" y="1782699"/>
                </a:lnTo>
                <a:close/>
              </a:path>
              <a:path w="2910840" h="2943225" extrusionOk="0">
                <a:moveTo>
                  <a:pt x="2575373" y="1782699"/>
                </a:moveTo>
                <a:lnTo>
                  <a:pt x="2563689" y="1782699"/>
                </a:lnTo>
                <a:lnTo>
                  <a:pt x="2557847" y="1784985"/>
                </a:lnTo>
                <a:lnTo>
                  <a:pt x="2553402" y="1789557"/>
                </a:lnTo>
                <a:lnTo>
                  <a:pt x="2548330" y="1797044"/>
                </a:lnTo>
                <a:lnTo>
                  <a:pt x="2546640" y="1805638"/>
                </a:lnTo>
                <a:lnTo>
                  <a:pt x="2548330" y="1814256"/>
                </a:lnTo>
                <a:lnTo>
                  <a:pt x="2553402" y="1821815"/>
                </a:lnTo>
                <a:lnTo>
                  <a:pt x="2560945" y="1826887"/>
                </a:lnTo>
                <a:lnTo>
                  <a:pt x="2569547" y="1828577"/>
                </a:lnTo>
                <a:lnTo>
                  <a:pt x="2578173" y="1826887"/>
                </a:lnTo>
                <a:lnTo>
                  <a:pt x="2585787" y="1821815"/>
                </a:lnTo>
                <a:lnTo>
                  <a:pt x="2590788" y="1814256"/>
                </a:lnTo>
                <a:lnTo>
                  <a:pt x="2592455" y="1805638"/>
                </a:lnTo>
                <a:lnTo>
                  <a:pt x="2590788" y="1797044"/>
                </a:lnTo>
                <a:lnTo>
                  <a:pt x="2585787" y="1789557"/>
                </a:lnTo>
                <a:lnTo>
                  <a:pt x="2581342" y="1784985"/>
                </a:lnTo>
                <a:lnTo>
                  <a:pt x="2575373" y="1782699"/>
                </a:lnTo>
                <a:close/>
              </a:path>
              <a:path w="2910840" h="2943225" extrusionOk="0">
                <a:moveTo>
                  <a:pt x="2681418" y="1782699"/>
                </a:moveTo>
                <a:lnTo>
                  <a:pt x="2669734" y="1782699"/>
                </a:lnTo>
                <a:lnTo>
                  <a:pt x="2663765" y="1784985"/>
                </a:lnTo>
                <a:lnTo>
                  <a:pt x="2659320" y="1789557"/>
                </a:lnTo>
                <a:lnTo>
                  <a:pt x="2654320" y="1797044"/>
                </a:lnTo>
                <a:lnTo>
                  <a:pt x="2652653" y="1805638"/>
                </a:lnTo>
                <a:lnTo>
                  <a:pt x="2654320" y="1814256"/>
                </a:lnTo>
                <a:lnTo>
                  <a:pt x="2659320" y="1821815"/>
                </a:lnTo>
                <a:lnTo>
                  <a:pt x="2666954" y="1826887"/>
                </a:lnTo>
                <a:lnTo>
                  <a:pt x="2675624" y="1828577"/>
                </a:lnTo>
                <a:lnTo>
                  <a:pt x="2684270" y="1826887"/>
                </a:lnTo>
                <a:lnTo>
                  <a:pt x="2691832" y="1821815"/>
                </a:lnTo>
                <a:lnTo>
                  <a:pt x="2696833" y="1814256"/>
                </a:lnTo>
                <a:lnTo>
                  <a:pt x="2698500" y="1805638"/>
                </a:lnTo>
                <a:lnTo>
                  <a:pt x="2696833" y="1797044"/>
                </a:lnTo>
                <a:lnTo>
                  <a:pt x="2691832" y="1789557"/>
                </a:lnTo>
                <a:lnTo>
                  <a:pt x="2687387" y="1784985"/>
                </a:lnTo>
                <a:lnTo>
                  <a:pt x="2681418" y="1782699"/>
                </a:lnTo>
                <a:close/>
              </a:path>
              <a:path w="2910840" h="2943225" extrusionOk="0">
                <a:moveTo>
                  <a:pt x="2787590" y="1782699"/>
                </a:moveTo>
                <a:lnTo>
                  <a:pt x="2775779" y="1782699"/>
                </a:lnTo>
                <a:lnTo>
                  <a:pt x="2770064" y="1784985"/>
                </a:lnTo>
                <a:lnTo>
                  <a:pt x="2765492" y="1789557"/>
                </a:lnTo>
                <a:lnTo>
                  <a:pt x="2760420" y="1797044"/>
                </a:lnTo>
                <a:lnTo>
                  <a:pt x="2758730" y="1805638"/>
                </a:lnTo>
                <a:lnTo>
                  <a:pt x="2760420" y="1814256"/>
                </a:lnTo>
                <a:lnTo>
                  <a:pt x="2765492" y="1821815"/>
                </a:lnTo>
                <a:lnTo>
                  <a:pt x="2773106" y="1826887"/>
                </a:lnTo>
                <a:lnTo>
                  <a:pt x="2781733" y="1828577"/>
                </a:lnTo>
                <a:lnTo>
                  <a:pt x="2790335" y="1826887"/>
                </a:lnTo>
                <a:lnTo>
                  <a:pt x="2797877" y="1821815"/>
                </a:lnTo>
                <a:lnTo>
                  <a:pt x="2803021" y="1814256"/>
                </a:lnTo>
                <a:lnTo>
                  <a:pt x="2804735" y="1805638"/>
                </a:lnTo>
                <a:lnTo>
                  <a:pt x="2803021" y="1797044"/>
                </a:lnTo>
                <a:lnTo>
                  <a:pt x="2797877" y="1789557"/>
                </a:lnTo>
                <a:lnTo>
                  <a:pt x="2793432" y="1784985"/>
                </a:lnTo>
                <a:lnTo>
                  <a:pt x="2787590" y="1782699"/>
                </a:lnTo>
                <a:close/>
              </a:path>
              <a:path w="2910840" h="2943225" extrusionOk="0">
                <a:moveTo>
                  <a:pt x="2893762" y="1782699"/>
                </a:moveTo>
                <a:lnTo>
                  <a:pt x="2882078" y="1782699"/>
                </a:lnTo>
                <a:lnTo>
                  <a:pt x="2876109" y="1784985"/>
                </a:lnTo>
                <a:lnTo>
                  <a:pt x="2871664" y="1789557"/>
                </a:lnTo>
                <a:lnTo>
                  <a:pt x="2866592" y="1797044"/>
                </a:lnTo>
                <a:lnTo>
                  <a:pt x="2864902" y="1805638"/>
                </a:lnTo>
                <a:lnTo>
                  <a:pt x="2866592" y="1814256"/>
                </a:lnTo>
                <a:lnTo>
                  <a:pt x="2871664" y="1821815"/>
                </a:lnTo>
                <a:lnTo>
                  <a:pt x="2879227" y="1826887"/>
                </a:lnTo>
                <a:lnTo>
                  <a:pt x="2887873" y="1828577"/>
                </a:lnTo>
                <a:lnTo>
                  <a:pt x="2896543" y="1826887"/>
                </a:lnTo>
                <a:lnTo>
                  <a:pt x="2904176" y="1821815"/>
                </a:lnTo>
                <a:lnTo>
                  <a:pt x="2909177" y="1814256"/>
                </a:lnTo>
                <a:lnTo>
                  <a:pt x="2910844" y="1805638"/>
                </a:lnTo>
                <a:lnTo>
                  <a:pt x="2909177" y="1797044"/>
                </a:lnTo>
                <a:lnTo>
                  <a:pt x="2904176" y="1789557"/>
                </a:lnTo>
                <a:lnTo>
                  <a:pt x="2899604" y="1784985"/>
                </a:lnTo>
                <a:lnTo>
                  <a:pt x="2893762" y="1782699"/>
                </a:lnTo>
                <a:close/>
              </a:path>
              <a:path w="2910840" h="2943225" extrusionOk="0">
                <a:moveTo>
                  <a:pt x="28815" y="1894078"/>
                </a:moveTo>
                <a:lnTo>
                  <a:pt x="17073" y="1894078"/>
                </a:lnTo>
                <a:lnTo>
                  <a:pt x="11270" y="1896364"/>
                </a:lnTo>
                <a:lnTo>
                  <a:pt x="6680" y="1900936"/>
                </a:lnTo>
                <a:lnTo>
                  <a:pt x="1670" y="1908476"/>
                </a:lnTo>
                <a:lnTo>
                  <a:pt x="0" y="1917065"/>
                </a:lnTo>
                <a:lnTo>
                  <a:pt x="1670" y="1925653"/>
                </a:lnTo>
                <a:lnTo>
                  <a:pt x="6680" y="1933194"/>
                </a:lnTo>
                <a:lnTo>
                  <a:pt x="14306" y="1938266"/>
                </a:lnTo>
                <a:lnTo>
                  <a:pt x="22944" y="1939956"/>
                </a:lnTo>
                <a:lnTo>
                  <a:pt x="31582" y="1938266"/>
                </a:lnTo>
                <a:lnTo>
                  <a:pt x="39208" y="1933194"/>
                </a:lnTo>
                <a:lnTo>
                  <a:pt x="44218" y="1925653"/>
                </a:lnTo>
                <a:lnTo>
                  <a:pt x="45888" y="1917065"/>
                </a:lnTo>
                <a:lnTo>
                  <a:pt x="44218" y="1908476"/>
                </a:lnTo>
                <a:lnTo>
                  <a:pt x="39208" y="1900936"/>
                </a:lnTo>
                <a:lnTo>
                  <a:pt x="34619" y="1896364"/>
                </a:lnTo>
                <a:lnTo>
                  <a:pt x="28815" y="1894078"/>
                </a:lnTo>
                <a:close/>
              </a:path>
              <a:path w="2910840" h="2943225" extrusionOk="0">
                <a:moveTo>
                  <a:pt x="134903" y="1894078"/>
                </a:moveTo>
                <a:lnTo>
                  <a:pt x="123156" y="1894078"/>
                </a:lnTo>
                <a:lnTo>
                  <a:pt x="117352" y="1896364"/>
                </a:lnTo>
                <a:lnTo>
                  <a:pt x="112894" y="1900936"/>
                </a:lnTo>
                <a:lnTo>
                  <a:pt x="107808" y="1908476"/>
                </a:lnTo>
                <a:lnTo>
                  <a:pt x="106112" y="1917065"/>
                </a:lnTo>
                <a:lnTo>
                  <a:pt x="107808" y="1925653"/>
                </a:lnTo>
                <a:lnTo>
                  <a:pt x="112894" y="1933194"/>
                </a:lnTo>
                <a:lnTo>
                  <a:pt x="120446" y="1938266"/>
                </a:lnTo>
                <a:lnTo>
                  <a:pt x="129045" y="1939956"/>
                </a:lnTo>
                <a:lnTo>
                  <a:pt x="137669" y="1938266"/>
                </a:lnTo>
                <a:lnTo>
                  <a:pt x="145292" y="1933194"/>
                </a:lnTo>
                <a:lnTo>
                  <a:pt x="150300" y="1925653"/>
                </a:lnTo>
                <a:lnTo>
                  <a:pt x="151969" y="1917065"/>
                </a:lnTo>
                <a:lnTo>
                  <a:pt x="150300" y="1908476"/>
                </a:lnTo>
                <a:lnTo>
                  <a:pt x="145292" y="1900936"/>
                </a:lnTo>
                <a:lnTo>
                  <a:pt x="140834" y="1896364"/>
                </a:lnTo>
                <a:lnTo>
                  <a:pt x="134903" y="1894078"/>
                </a:lnTo>
                <a:close/>
              </a:path>
              <a:path w="2910840" h="2943225" extrusionOk="0">
                <a:moveTo>
                  <a:pt x="240986" y="1894078"/>
                </a:moveTo>
                <a:lnTo>
                  <a:pt x="229239" y="1894078"/>
                </a:lnTo>
                <a:lnTo>
                  <a:pt x="223308" y="1896364"/>
                </a:lnTo>
                <a:lnTo>
                  <a:pt x="218850" y="1900936"/>
                </a:lnTo>
                <a:lnTo>
                  <a:pt x="213843" y="1908476"/>
                </a:lnTo>
                <a:lnTo>
                  <a:pt x="212173" y="1917065"/>
                </a:lnTo>
                <a:lnTo>
                  <a:pt x="213843" y="1925653"/>
                </a:lnTo>
                <a:lnTo>
                  <a:pt x="218850" y="1933194"/>
                </a:lnTo>
                <a:lnTo>
                  <a:pt x="226495" y="1938266"/>
                </a:lnTo>
                <a:lnTo>
                  <a:pt x="235165" y="1939956"/>
                </a:lnTo>
                <a:lnTo>
                  <a:pt x="243809" y="1938266"/>
                </a:lnTo>
                <a:lnTo>
                  <a:pt x="251375" y="1933194"/>
                </a:lnTo>
                <a:lnTo>
                  <a:pt x="256390" y="1925653"/>
                </a:lnTo>
                <a:lnTo>
                  <a:pt x="258062" y="1917065"/>
                </a:lnTo>
                <a:lnTo>
                  <a:pt x="256390" y="1908476"/>
                </a:lnTo>
                <a:lnTo>
                  <a:pt x="251375" y="1900936"/>
                </a:lnTo>
                <a:lnTo>
                  <a:pt x="246917" y="1896364"/>
                </a:lnTo>
                <a:lnTo>
                  <a:pt x="240986" y="1894078"/>
                </a:lnTo>
                <a:close/>
              </a:path>
              <a:path w="2910840" h="2943225" extrusionOk="0">
                <a:moveTo>
                  <a:pt x="347070" y="1894078"/>
                </a:moveTo>
                <a:lnTo>
                  <a:pt x="335322" y="1894078"/>
                </a:lnTo>
                <a:lnTo>
                  <a:pt x="329518" y="1896364"/>
                </a:lnTo>
                <a:lnTo>
                  <a:pt x="325073" y="1900936"/>
                </a:lnTo>
                <a:lnTo>
                  <a:pt x="319987" y="1908476"/>
                </a:lnTo>
                <a:lnTo>
                  <a:pt x="318291" y="1917065"/>
                </a:lnTo>
                <a:lnTo>
                  <a:pt x="319987" y="1925653"/>
                </a:lnTo>
                <a:lnTo>
                  <a:pt x="325073" y="1933194"/>
                </a:lnTo>
                <a:lnTo>
                  <a:pt x="332637" y="1938266"/>
                </a:lnTo>
                <a:lnTo>
                  <a:pt x="341266" y="1939956"/>
                </a:lnTo>
                <a:lnTo>
                  <a:pt x="349894" y="1938266"/>
                </a:lnTo>
                <a:lnTo>
                  <a:pt x="357458" y="1933194"/>
                </a:lnTo>
                <a:lnTo>
                  <a:pt x="362544" y="1925653"/>
                </a:lnTo>
                <a:lnTo>
                  <a:pt x="364240" y="1917065"/>
                </a:lnTo>
                <a:lnTo>
                  <a:pt x="362544" y="1908476"/>
                </a:lnTo>
                <a:lnTo>
                  <a:pt x="357458" y="1900936"/>
                </a:lnTo>
                <a:lnTo>
                  <a:pt x="353013" y="1896364"/>
                </a:lnTo>
                <a:lnTo>
                  <a:pt x="347070" y="1894078"/>
                </a:lnTo>
                <a:close/>
              </a:path>
              <a:path w="2910840" h="2943225" extrusionOk="0">
                <a:moveTo>
                  <a:pt x="453292" y="1894078"/>
                </a:moveTo>
                <a:lnTo>
                  <a:pt x="441545" y="1894078"/>
                </a:lnTo>
                <a:lnTo>
                  <a:pt x="435601" y="1896364"/>
                </a:lnTo>
                <a:lnTo>
                  <a:pt x="431156" y="1900936"/>
                </a:lnTo>
                <a:lnTo>
                  <a:pt x="426070" y="1908476"/>
                </a:lnTo>
                <a:lnTo>
                  <a:pt x="424374" y="1917065"/>
                </a:lnTo>
                <a:lnTo>
                  <a:pt x="426070" y="1925653"/>
                </a:lnTo>
                <a:lnTo>
                  <a:pt x="431156" y="1933194"/>
                </a:lnTo>
                <a:lnTo>
                  <a:pt x="438720" y="1938266"/>
                </a:lnTo>
                <a:lnTo>
                  <a:pt x="447349" y="1939956"/>
                </a:lnTo>
                <a:lnTo>
                  <a:pt x="455977" y="1938266"/>
                </a:lnTo>
                <a:lnTo>
                  <a:pt x="463541" y="1933194"/>
                </a:lnTo>
                <a:lnTo>
                  <a:pt x="468556" y="1925653"/>
                </a:lnTo>
                <a:lnTo>
                  <a:pt x="470228" y="1917065"/>
                </a:lnTo>
                <a:lnTo>
                  <a:pt x="468556" y="1908476"/>
                </a:lnTo>
                <a:lnTo>
                  <a:pt x="463541" y="1900936"/>
                </a:lnTo>
                <a:lnTo>
                  <a:pt x="459096" y="1896364"/>
                </a:lnTo>
                <a:lnTo>
                  <a:pt x="453292" y="1894078"/>
                </a:lnTo>
                <a:close/>
              </a:path>
              <a:path w="2910840" h="2943225" extrusionOk="0">
                <a:moveTo>
                  <a:pt x="559375" y="1894078"/>
                </a:moveTo>
                <a:lnTo>
                  <a:pt x="547628" y="1894078"/>
                </a:lnTo>
                <a:lnTo>
                  <a:pt x="541697" y="1896364"/>
                </a:lnTo>
                <a:lnTo>
                  <a:pt x="537239" y="1900936"/>
                </a:lnTo>
                <a:lnTo>
                  <a:pt x="532224" y="1908476"/>
                </a:lnTo>
                <a:lnTo>
                  <a:pt x="530553" y="1917065"/>
                </a:lnTo>
                <a:lnTo>
                  <a:pt x="532224" y="1925653"/>
                </a:lnTo>
                <a:lnTo>
                  <a:pt x="537239" y="1933194"/>
                </a:lnTo>
                <a:lnTo>
                  <a:pt x="544862" y="1938266"/>
                </a:lnTo>
                <a:lnTo>
                  <a:pt x="553484" y="1939956"/>
                </a:lnTo>
                <a:lnTo>
                  <a:pt x="562080" y="1938266"/>
                </a:lnTo>
                <a:lnTo>
                  <a:pt x="569624" y="1933194"/>
                </a:lnTo>
                <a:lnTo>
                  <a:pt x="574711" y="1925653"/>
                </a:lnTo>
                <a:lnTo>
                  <a:pt x="576406" y="1917065"/>
                </a:lnTo>
                <a:lnTo>
                  <a:pt x="574711" y="1908476"/>
                </a:lnTo>
                <a:lnTo>
                  <a:pt x="569624" y="1900936"/>
                </a:lnTo>
                <a:lnTo>
                  <a:pt x="565179" y="1896364"/>
                </a:lnTo>
                <a:lnTo>
                  <a:pt x="559375" y="1894078"/>
                </a:lnTo>
                <a:close/>
              </a:path>
              <a:path w="2910840" h="2943225" extrusionOk="0">
                <a:moveTo>
                  <a:pt x="665459" y="1894078"/>
                </a:moveTo>
                <a:lnTo>
                  <a:pt x="653711" y="1894078"/>
                </a:lnTo>
                <a:lnTo>
                  <a:pt x="647907" y="1896364"/>
                </a:lnTo>
                <a:lnTo>
                  <a:pt x="643322" y="1900936"/>
                </a:lnTo>
                <a:lnTo>
                  <a:pt x="638315" y="1908476"/>
                </a:lnTo>
                <a:lnTo>
                  <a:pt x="636645" y="1917065"/>
                </a:lnTo>
                <a:lnTo>
                  <a:pt x="638315" y="1925653"/>
                </a:lnTo>
                <a:lnTo>
                  <a:pt x="643322" y="1933194"/>
                </a:lnTo>
                <a:lnTo>
                  <a:pt x="650948" y="1938266"/>
                </a:lnTo>
                <a:lnTo>
                  <a:pt x="659585" y="1939956"/>
                </a:lnTo>
                <a:lnTo>
                  <a:pt x="668222" y="1938266"/>
                </a:lnTo>
                <a:lnTo>
                  <a:pt x="675847" y="1933194"/>
                </a:lnTo>
                <a:lnTo>
                  <a:pt x="680862" y="1925653"/>
                </a:lnTo>
                <a:lnTo>
                  <a:pt x="682534" y="1917065"/>
                </a:lnTo>
                <a:lnTo>
                  <a:pt x="680862" y="1908476"/>
                </a:lnTo>
                <a:lnTo>
                  <a:pt x="675847" y="1900936"/>
                </a:lnTo>
                <a:lnTo>
                  <a:pt x="671262" y="1896364"/>
                </a:lnTo>
                <a:lnTo>
                  <a:pt x="665459" y="1894078"/>
                </a:lnTo>
                <a:close/>
              </a:path>
              <a:path w="2910840" h="2943225" extrusionOk="0">
                <a:moveTo>
                  <a:pt x="771542" y="1894078"/>
                </a:moveTo>
                <a:lnTo>
                  <a:pt x="759794" y="1894078"/>
                </a:lnTo>
                <a:lnTo>
                  <a:pt x="753990" y="1896364"/>
                </a:lnTo>
                <a:lnTo>
                  <a:pt x="749545" y="1900936"/>
                </a:lnTo>
                <a:lnTo>
                  <a:pt x="744459" y="1908476"/>
                </a:lnTo>
                <a:lnTo>
                  <a:pt x="742763" y="1917065"/>
                </a:lnTo>
                <a:lnTo>
                  <a:pt x="744459" y="1925653"/>
                </a:lnTo>
                <a:lnTo>
                  <a:pt x="749545" y="1933194"/>
                </a:lnTo>
                <a:lnTo>
                  <a:pt x="757090" y="1938266"/>
                </a:lnTo>
                <a:lnTo>
                  <a:pt x="765685" y="1939956"/>
                </a:lnTo>
                <a:lnTo>
                  <a:pt x="774307" y="1938266"/>
                </a:lnTo>
                <a:lnTo>
                  <a:pt x="781930" y="1933194"/>
                </a:lnTo>
                <a:lnTo>
                  <a:pt x="786945" y="1925653"/>
                </a:lnTo>
                <a:lnTo>
                  <a:pt x="788617" y="1917065"/>
                </a:lnTo>
                <a:lnTo>
                  <a:pt x="786945" y="1908476"/>
                </a:lnTo>
                <a:lnTo>
                  <a:pt x="781930" y="1900936"/>
                </a:lnTo>
                <a:lnTo>
                  <a:pt x="777485" y="1896364"/>
                </a:lnTo>
                <a:lnTo>
                  <a:pt x="771542" y="1894078"/>
                </a:lnTo>
                <a:close/>
              </a:path>
              <a:path w="2910840" h="2943225" extrusionOk="0">
                <a:moveTo>
                  <a:pt x="877625" y="1894078"/>
                </a:moveTo>
                <a:lnTo>
                  <a:pt x="865877" y="1894078"/>
                </a:lnTo>
                <a:lnTo>
                  <a:pt x="860073" y="1896364"/>
                </a:lnTo>
                <a:lnTo>
                  <a:pt x="855489" y="1900936"/>
                </a:lnTo>
                <a:lnTo>
                  <a:pt x="850481" y="1908476"/>
                </a:lnTo>
                <a:lnTo>
                  <a:pt x="848812" y="1917065"/>
                </a:lnTo>
                <a:lnTo>
                  <a:pt x="850481" y="1925653"/>
                </a:lnTo>
                <a:lnTo>
                  <a:pt x="855489" y="1933194"/>
                </a:lnTo>
                <a:lnTo>
                  <a:pt x="863133" y="1938266"/>
                </a:lnTo>
                <a:lnTo>
                  <a:pt x="871803" y="1939956"/>
                </a:lnTo>
                <a:lnTo>
                  <a:pt x="880447" y="1938266"/>
                </a:lnTo>
                <a:lnTo>
                  <a:pt x="888013" y="1933194"/>
                </a:lnTo>
                <a:lnTo>
                  <a:pt x="893100" y="1925653"/>
                </a:lnTo>
                <a:lnTo>
                  <a:pt x="894795" y="1917065"/>
                </a:lnTo>
                <a:lnTo>
                  <a:pt x="893100" y="1908476"/>
                </a:lnTo>
                <a:lnTo>
                  <a:pt x="888013" y="1900936"/>
                </a:lnTo>
                <a:lnTo>
                  <a:pt x="883568" y="1896364"/>
                </a:lnTo>
                <a:lnTo>
                  <a:pt x="877625" y="1894078"/>
                </a:lnTo>
                <a:close/>
              </a:path>
              <a:path w="2910840" h="2943225" extrusionOk="0">
                <a:moveTo>
                  <a:pt x="983848" y="1894078"/>
                </a:moveTo>
                <a:lnTo>
                  <a:pt x="972100" y="1894078"/>
                </a:lnTo>
                <a:lnTo>
                  <a:pt x="966169" y="1896364"/>
                </a:lnTo>
                <a:lnTo>
                  <a:pt x="961711" y="1900936"/>
                </a:lnTo>
                <a:lnTo>
                  <a:pt x="956625" y="1908476"/>
                </a:lnTo>
                <a:lnTo>
                  <a:pt x="954930" y="1917065"/>
                </a:lnTo>
                <a:lnTo>
                  <a:pt x="956625" y="1925653"/>
                </a:lnTo>
                <a:lnTo>
                  <a:pt x="961711" y="1933194"/>
                </a:lnTo>
                <a:lnTo>
                  <a:pt x="969275" y="1938266"/>
                </a:lnTo>
                <a:lnTo>
                  <a:pt x="977904" y="1939956"/>
                </a:lnTo>
                <a:lnTo>
                  <a:pt x="986532" y="1938266"/>
                </a:lnTo>
                <a:lnTo>
                  <a:pt x="994096" y="1933194"/>
                </a:lnTo>
                <a:lnTo>
                  <a:pt x="999183" y="1925653"/>
                </a:lnTo>
                <a:lnTo>
                  <a:pt x="1000878" y="1917065"/>
                </a:lnTo>
                <a:lnTo>
                  <a:pt x="999183" y="1908476"/>
                </a:lnTo>
                <a:lnTo>
                  <a:pt x="994096" y="1900936"/>
                </a:lnTo>
                <a:lnTo>
                  <a:pt x="989651" y="1896364"/>
                </a:lnTo>
                <a:lnTo>
                  <a:pt x="983848" y="1894078"/>
                </a:lnTo>
                <a:close/>
              </a:path>
              <a:path w="2910840" h="2943225" extrusionOk="0">
                <a:moveTo>
                  <a:pt x="1089931" y="1894078"/>
                </a:moveTo>
                <a:lnTo>
                  <a:pt x="1078183" y="1894078"/>
                </a:lnTo>
                <a:lnTo>
                  <a:pt x="1072252" y="1896364"/>
                </a:lnTo>
                <a:lnTo>
                  <a:pt x="1067795" y="1900936"/>
                </a:lnTo>
                <a:lnTo>
                  <a:pt x="1062787" y="1908476"/>
                </a:lnTo>
                <a:lnTo>
                  <a:pt x="1061118" y="1917065"/>
                </a:lnTo>
                <a:lnTo>
                  <a:pt x="1062787" y="1925653"/>
                </a:lnTo>
                <a:lnTo>
                  <a:pt x="1067795" y="1933194"/>
                </a:lnTo>
                <a:lnTo>
                  <a:pt x="1075359" y="1938266"/>
                </a:lnTo>
                <a:lnTo>
                  <a:pt x="1083987" y="1939956"/>
                </a:lnTo>
                <a:lnTo>
                  <a:pt x="1092616" y="1938266"/>
                </a:lnTo>
                <a:lnTo>
                  <a:pt x="1100180" y="1933194"/>
                </a:lnTo>
                <a:lnTo>
                  <a:pt x="1105194" y="1925653"/>
                </a:lnTo>
                <a:lnTo>
                  <a:pt x="1106866" y="1917065"/>
                </a:lnTo>
                <a:lnTo>
                  <a:pt x="1105194" y="1908476"/>
                </a:lnTo>
                <a:lnTo>
                  <a:pt x="1100180" y="1900936"/>
                </a:lnTo>
                <a:lnTo>
                  <a:pt x="1095735" y="1896364"/>
                </a:lnTo>
                <a:lnTo>
                  <a:pt x="1089931" y="1894078"/>
                </a:lnTo>
                <a:close/>
              </a:path>
              <a:path w="2910840" h="2943225" extrusionOk="0">
                <a:moveTo>
                  <a:pt x="1196014" y="1894078"/>
                </a:moveTo>
                <a:lnTo>
                  <a:pt x="1184266" y="1894078"/>
                </a:lnTo>
                <a:lnTo>
                  <a:pt x="1178335" y="1896364"/>
                </a:lnTo>
                <a:lnTo>
                  <a:pt x="1173878" y="1900936"/>
                </a:lnTo>
                <a:lnTo>
                  <a:pt x="1168870" y="1908476"/>
                </a:lnTo>
                <a:lnTo>
                  <a:pt x="1167201" y="1917065"/>
                </a:lnTo>
                <a:lnTo>
                  <a:pt x="1168870" y="1925653"/>
                </a:lnTo>
                <a:lnTo>
                  <a:pt x="1173878" y="1933194"/>
                </a:lnTo>
                <a:lnTo>
                  <a:pt x="1181501" y="1938266"/>
                </a:lnTo>
                <a:lnTo>
                  <a:pt x="1190124" y="1939956"/>
                </a:lnTo>
                <a:lnTo>
                  <a:pt x="1198724" y="1938266"/>
                </a:lnTo>
                <a:lnTo>
                  <a:pt x="1206275" y="1933194"/>
                </a:lnTo>
                <a:lnTo>
                  <a:pt x="1211362" y="1925653"/>
                </a:lnTo>
                <a:lnTo>
                  <a:pt x="1213057" y="1917065"/>
                </a:lnTo>
                <a:lnTo>
                  <a:pt x="1211362" y="1908476"/>
                </a:lnTo>
                <a:lnTo>
                  <a:pt x="1206275" y="1900936"/>
                </a:lnTo>
                <a:lnTo>
                  <a:pt x="1201818" y="1896364"/>
                </a:lnTo>
                <a:lnTo>
                  <a:pt x="1196014" y="1894078"/>
                </a:lnTo>
                <a:close/>
              </a:path>
              <a:path w="2910840" h="2943225" extrusionOk="0">
                <a:moveTo>
                  <a:pt x="1302071" y="1894078"/>
                </a:moveTo>
                <a:lnTo>
                  <a:pt x="1290387" y="1894078"/>
                </a:lnTo>
                <a:lnTo>
                  <a:pt x="1284545" y="1896364"/>
                </a:lnTo>
                <a:lnTo>
                  <a:pt x="1279973" y="1900936"/>
                </a:lnTo>
                <a:lnTo>
                  <a:pt x="1274973" y="1908476"/>
                </a:lnTo>
                <a:lnTo>
                  <a:pt x="1273306" y="1917065"/>
                </a:lnTo>
                <a:lnTo>
                  <a:pt x="1274973" y="1925653"/>
                </a:lnTo>
                <a:lnTo>
                  <a:pt x="1279973" y="1933194"/>
                </a:lnTo>
                <a:lnTo>
                  <a:pt x="1287589" y="1938266"/>
                </a:lnTo>
                <a:lnTo>
                  <a:pt x="1296229" y="1939956"/>
                </a:lnTo>
                <a:lnTo>
                  <a:pt x="1304869" y="1938266"/>
                </a:lnTo>
                <a:lnTo>
                  <a:pt x="1312485" y="1933194"/>
                </a:lnTo>
                <a:lnTo>
                  <a:pt x="1317486" y="1925653"/>
                </a:lnTo>
                <a:lnTo>
                  <a:pt x="1319153" y="1917065"/>
                </a:lnTo>
                <a:lnTo>
                  <a:pt x="1317486" y="1908476"/>
                </a:lnTo>
                <a:lnTo>
                  <a:pt x="1312485" y="1900936"/>
                </a:lnTo>
                <a:lnTo>
                  <a:pt x="1307913" y="1896364"/>
                </a:lnTo>
                <a:lnTo>
                  <a:pt x="1302071" y="1894078"/>
                </a:lnTo>
                <a:close/>
              </a:path>
              <a:path w="2910840" h="2943225" extrusionOk="0">
                <a:moveTo>
                  <a:pt x="1408243" y="1894078"/>
                </a:moveTo>
                <a:lnTo>
                  <a:pt x="1396432" y="1894078"/>
                </a:lnTo>
                <a:lnTo>
                  <a:pt x="1390590" y="1896364"/>
                </a:lnTo>
                <a:lnTo>
                  <a:pt x="1386145" y="1900936"/>
                </a:lnTo>
                <a:lnTo>
                  <a:pt x="1381073" y="1908476"/>
                </a:lnTo>
                <a:lnTo>
                  <a:pt x="1379383" y="1917065"/>
                </a:lnTo>
                <a:lnTo>
                  <a:pt x="1381073" y="1925653"/>
                </a:lnTo>
                <a:lnTo>
                  <a:pt x="1386145" y="1933194"/>
                </a:lnTo>
                <a:lnTo>
                  <a:pt x="1393706" y="1938266"/>
                </a:lnTo>
                <a:lnTo>
                  <a:pt x="1402338" y="1939956"/>
                </a:lnTo>
                <a:lnTo>
                  <a:pt x="1410970" y="1938266"/>
                </a:lnTo>
                <a:lnTo>
                  <a:pt x="1418530" y="1933194"/>
                </a:lnTo>
                <a:lnTo>
                  <a:pt x="1423531" y="1925653"/>
                </a:lnTo>
                <a:lnTo>
                  <a:pt x="1425198" y="1917065"/>
                </a:lnTo>
                <a:lnTo>
                  <a:pt x="1423531" y="1908476"/>
                </a:lnTo>
                <a:lnTo>
                  <a:pt x="1418530" y="1900936"/>
                </a:lnTo>
                <a:lnTo>
                  <a:pt x="1414085" y="1896364"/>
                </a:lnTo>
                <a:lnTo>
                  <a:pt x="1408243" y="1894078"/>
                </a:lnTo>
                <a:close/>
              </a:path>
              <a:path w="2910840" h="2943225" extrusionOk="0">
                <a:moveTo>
                  <a:pt x="1514288" y="1894078"/>
                </a:moveTo>
                <a:lnTo>
                  <a:pt x="1502477" y="1894078"/>
                </a:lnTo>
                <a:lnTo>
                  <a:pt x="1496762" y="1896364"/>
                </a:lnTo>
                <a:lnTo>
                  <a:pt x="1492190" y="1900936"/>
                </a:lnTo>
                <a:lnTo>
                  <a:pt x="1487118" y="1908476"/>
                </a:lnTo>
                <a:lnTo>
                  <a:pt x="1485428" y="1917065"/>
                </a:lnTo>
                <a:lnTo>
                  <a:pt x="1487118" y="1925653"/>
                </a:lnTo>
                <a:lnTo>
                  <a:pt x="1492190" y="1933194"/>
                </a:lnTo>
                <a:lnTo>
                  <a:pt x="1499824" y="1938266"/>
                </a:lnTo>
                <a:lnTo>
                  <a:pt x="1508494" y="1939956"/>
                </a:lnTo>
                <a:lnTo>
                  <a:pt x="1517140" y="1938266"/>
                </a:lnTo>
                <a:lnTo>
                  <a:pt x="1524702" y="1933194"/>
                </a:lnTo>
                <a:lnTo>
                  <a:pt x="1529775" y="1925653"/>
                </a:lnTo>
                <a:lnTo>
                  <a:pt x="1531465" y="1917065"/>
                </a:lnTo>
                <a:lnTo>
                  <a:pt x="1529775" y="1908476"/>
                </a:lnTo>
                <a:lnTo>
                  <a:pt x="1524702" y="1900936"/>
                </a:lnTo>
                <a:lnTo>
                  <a:pt x="1520257" y="1896364"/>
                </a:lnTo>
                <a:lnTo>
                  <a:pt x="1514288" y="1894078"/>
                </a:lnTo>
                <a:close/>
              </a:path>
              <a:path w="2910840" h="2943225" extrusionOk="0">
                <a:moveTo>
                  <a:pt x="1620460" y="1894078"/>
                </a:moveTo>
                <a:lnTo>
                  <a:pt x="1608776" y="1894078"/>
                </a:lnTo>
                <a:lnTo>
                  <a:pt x="1602807" y="1896364"/>
                </a:lnTo>
                <a:lnTo>
                  <a:pt x="1598362" y="1900936"/>
                </a:lnTo>
                <a:lnTo>
                  <a:pt x="1593290" y="1908476"/>
                </a:lnTo>
                <a:lnTo>
                  <a:pt x="1591600" y="1917065"/>
                </a:lnTo>
                <a:lnTo>
                  <a:pt x="1593290" y="1925653"/>
                </a:lnTo>
                <a:lnTo>
                  <a:pt x="1598362" y="1933194"/>
                </a:lnTo>
                <a:lnTo>
                  <a:pt x="1605925" y="1938266"/>
                </a:lnTo>
                <a:lnTo>
                  <a:pt x="1614571" y="1939956"/>
                </a:lnTo>
                <a:lnTo>
                  <a:pt x="1623241" y="1938266"/>
                </a:lnTo>
                <a:lnTo>
                  <a:pt x="1630874" y="1933194"/>
                </a:lnTo>
                <a:lnTo>
                  <a:pt x="1635875" y="1925653"/>
                </a:lnTo>
                <a:lnTo>
                  <a:pt x="1637542" y="1917065"/>
                </a:lnTo>
                <a:lnTo>
                  <a:pt x="1635875" y="1908476"/>
                </a:lnTo>
                <a:lnTo>
                  <a:pt x="1630874" y="1900936"/>
                </a:lnTo>
                <a:lnTo>
                  <a:pt x="1626302" y="1896364"/>
                </a:lnTo>
                <a:lnTo>
                  <a:pt x="1620460" y="1894078"/>
                </a:lnTo>
                <a:close/>
              </a:path>
              <a:path w="2910840" h="2943225" extrusionOk="0">
                <a:moveTo>
                  <a:pt x="1726632" y="1894078"/>
                </a:moveTo>
                <a:lnTo>
                  <a:pt x="1714821" y="1894078"/>
                </a:lnTo>
                <a:lnTo>
                  <a:pt x="1708852" y="1896364"/>
                </a:lnTo>
                <a:lnTo>
                  <a:pt x="1704407" y="1900936"/>
                </a:lnTo>
                <a:lnTo>
                  <a:pt x="1699407" y="1908476"/>
                </a:lnTo>
                <a:lnTo>
                  <a:pt x="1697740" y="1917065"/>
                </a:lnTo>
                <a:lnTo>
                  <a:pt x="1699407" y="1925653"/>
                </a:lnTo>
                <a:lnTo>
                  <a:pt x="1704407" y="1933194"/>
                </a:lnTo>
                <a:lnTo>
                  <a:pt x="1711968" y="1938266"/>
                </a:lnTo>
                <a:lnTo>
                  <a:pt x="1720600" y="1939956"/>
                </a:lnTo>
                <a:lnTo>
                  <a:pt x="1729232" y="1938266"/>
                </a:lnTo>
                <a:lnTo>
                  <a:pt x="1736792" y="1933194"/>
                </a:lnTo>
                <a:lnTo>
                  <a:pt x="1741865" y="1925653"/>
                </a:lnTo>
                <a:lnTo>
                  <a:pt x="1743555" y="1917065"/>
                </a:lnTo>
                <a:lnTo>
                  <a:pt x="1741865" y="1908476"/>
                </a:lnTo>
                <a:lnTo>
                  <a:pt x="1736792" y="1900936"/>
                </a:lnTo>
                <a:lnTo>
                  <a:pt x="1732347" y="1896364"/>
                </a:lnTo>
                <a:lnTo>
                  <a:pt x="1726632" y="1894078"/>
                </a:lnTo>
                <a:close/>
              </a:path>
              <a:path w="2910840" h="2943225" extrusionOk="0">
                <a:moveTo>
                  <a:pt x="1832677" y="1894078"/>
                </a:moveTo>
                <a:lnTo>
                  <a:pt x="1820866" y="1894078"/>
                </a:lnTo>
                <a:lnTo>
                  <a:pt x="1815024" y="1896364"/>
                </a:lnTo>
                <a:lnTo>
                  <a:pt x="1810579" y="1900936"/>
                </a:lnTo>
                <a:lnTo>
                  <a:pt x="1805507" y="1908476"/>
                </a:lnTo>
                <a:lnTo>
                  <a:pt x="1803817" y="1917065"/>
                </a:lnTo>
                <a:lnTo>
                  <a:pt x="1805507" y="1925653"/>
                </a:lnTo>
                <a:lnTo>
                  <a:pt x="1810579" y="1933194"/>
                </a:lnTo>
                <a:lnTo>
                  <a:pt x="1818176" y="1938266"/>
                </a:lnTo>
                <a:lnTo>
                  <a:pt x="1826772" y="1939956"/>
                </a:lnTo>
                <a:lnTo>
                  <a:pt x="1835368" y="1938266"/>
                </a:lnTo>
                <a:lnTo>
                  <a:pt x="1842964" y="1933194"/>
                </a:lnTo>
                <a:lnTo>
                  <a:pt x="1848037" y="1925653"/>
                </a:lnTo>
                <a:lnTo>
                  <a:pt x="1849727" y="1917065"/>
                </a:lnTo>
                <a:lnTo>
                  <a:pt x="1848037" y="1908476"/>
                </a:lnTo>
                <a:lnTo>
                  <a:pt x="1842964" y="1900936"/>
                </a:lnTo>
                <a:lnTo>
                  <a:pt x="1838519" y="1896364"/>
                </a:lnTo>
                <a:lnTo>
                  <a:pt x="1832677" y="1894078"/>
                </a:lnTo>
                <a:close/>
              </a:path>
              <a:path w="2910840" h="2943225" extrusionOk="0">
                <a:moveTo>
                  <a:pt x="1938722" y="1894078"/>
                </a:moveTo>
                <a:lnTo>
                  <a:pt x="1927038" y="1894078"/>
                </a:lnTo>
                <a:lnTo>
                  <a:pt x="1921196" y="1896364"/>
                </a:lnTo>
                <a:lnTo>
                  <a:pt x="1916751" y="1900936"/>
                </a:lnTo>
                <a:lnTo>
                  <a:pt x="1911679" y="1908476"/>
                </a:lnTo>
                <a:lnTo>
                  <a:pt x="1909989" y="1917065"/>
                </a:lnTo>
                <a:lnTo>
                  <a:pt x="1911679" y="1925653"/>
                </a:lnTo>
                <a:lnTo>
                  <a:pt x="1916751" y="1933194"/>
                </a:lnTo>
                <a:lnTo>
                  <a:pt x="1924294" y="1938266"/>
                </a:lnTo>
                <a:lnTo>
                  <a:pt x="1932896" y="1939956"/>
                </a:lnTo>
                <a:lnTo>
                  <a:pt x="1941522" y="1938266"/>
                </a:lnTo>
                <a:lnTo>
                  <a:pt x="1949136" y="1933194"/>
                </a:lnTo>
                <a:lnTo>
                  <a:pt x="1954137" y="1925653"/>
                </a:lnTo>
                <a:lnTo>
                  <a:pt x="1955804" y="1917065"/>
                </a:lnTo>
                <a:lnTo>
                  <a:pt x="1954137" y="1908476"/>
                </a:lnTo>
                <a:lnTo>
                  <a:pt x="1949136" y="1900936"/>
                </a:lnTo>
                <a:lnTo>
                  <a:pt x="1944691" y="1896364"/>
                </a:lnTo>
                <a:lnTo>
                  <a:pt x="1938722" y="1894078"/>
                </a:lnTo>
                <a:close/>
              </a:path>
              <a:path w="2910840" h="2943225" extrusionOk="0">
                <a:moveTo>
                  <a:pt x="2044767" y="1894078"/>
                </a:moveTo>
                <a:lnTo>
                  <a:pt x="2033083" y="1894078"/>
                </a:lnTo>
                <a:lnTo>
                  <a:pt x="2027114" y="1896364"/>
                </a:lnTo>
                <a:lnTo>
                  <a:pt x="2022669" y="1900936"/>
                </a:lnTo>
                <a:lnTo>
                  <a:pt x="2017669" y="1908476"/>
                </a:lnTo>
                <a:lnTo>
                  <a:pt x="2016002" y="1917065"/>
                </a:lnTo>
                <a:lnTo>
                  <a:pt x="2017669" y="1925653"/>
                </a:lnTo>
                <a:lnTo>
                  <a:pt x="2022669" y="1933194"/>
                </a:lnTo>
                <a:lnTo>
                  <a:pt x="2030303" y="1938266"/>
                </a:lnTo>
                <a:lnTo>
                  <a:pt x="2038973" y="1939956"/>
                </a:lnTo>
                <a:lnTo>
                  <a:pt x="2047619" y="1938266"/>
                </a:lnTo>
                <a:lnTo>
                  <a:pt x="2055181" y="1933194"/>
                </a:lnTo>
                <a:lnTo>
                  <a:pt x="2060182" y="1925653"/>
                </a:lnTo>
                <a:lnTo>
                  <a:pt x="2061849" y="1917065"/>
                </a:lnTo>
                <a:lnTo>
                  <a:pt x="2060182" y="1908476"/>
                </a:lnTo>
                <a:lnTo>
                  <a:pt x="2055181" y="1900936"/>
                </a:lnTo>
                <a:lnTo>
                  <a:pt x="2050736" y="1896364"/>
                </a:lnTo>
                <a:lnTo>
                  <a:pt x="2044767" y="1894078"/>
                </a:lnTo>
                <a:close/>
              </a:path>
              <a:path w="2910840" h="2943225" extrusionOk="0">
                <a:moveTo>
                  <a:pt x="2150939" y="1894078"/>
                </a:moveTo>
                <a:lnTo>
                  <a:pt x="2139128" y="1894078"/>
                </a:lnTo>
                <a:lnTo>
                  <a:pt x="2133413" y="1896364"/>
                </a:lnTo>
                <a:lnTo>
                  <a:pt x="2128714" y="1900936"/>
                </a:lnTo>
                <a:lnTo>
                  <a:pt x="2123714" y="1908476"/>
                </a:lnTo>
                <a:lnTo>
                  <a:pt x="2122047" y="1917065"/>
                </a:lnTo>
                <a:lnTo>
                  <a:pt x="2123714" y="1925653"/>
                </a:lnTo>
                <a:lnTo>
                  <a:pt x="2128714" y="1933194"/>
                </a:lnTo>
                <a:lnTo>
                  <a:pt x="2136404" y="1938266"/>
                </a:lnTo>
                <a:lnTo>
                  <a:pt x="2145082" y="1939956"/>
                </a:lnTo>
                <a:lnTo>
                  <a:pt x="2153735" y="1938266"/>
                </a:lnTo>
                <a:lnTo>
                  <a:pt x="2161353" y="1933194"/>
                </a:lnTo>
                <a:lnTo>
                  <a:pt x="2166426" y="1925653"/>
                </a:lnTo>
                <a:lnTo>
                  <a:pt x="2168116" y="1917065"/>
                </a:lnTo>
                <a:lnTo>
                  <a:pt x="2166426" y="1908476"/>
                </a:lnTo>
                <a:lnTo>
                  <a:pt x="2161353" y="1900936"/>
                </a:lnTo>
                <a:lnTo>
                  <a:pt x="2156908" y="1896364"/>
                </a:lnTo>
                <a:lnTo>
                  <a:pt x="2150939" y="1894078"/>
                </a:lnTo>
                <a:close/>
              </a:path>
              <a:path w="2910840" h="2943225" extrusionOk="0">
                <a:moveTo>
                  <a:pt x="2257111" y="1894078"/>
                </a:moveTo>
                <a:lnTo>
                  <a:pt x="2245427" y="1894078"/>
                </a:lnTo>
                <a:lnTo>
                  <a:pt x="2239458" y="1896364"/>
                </a:lnTo>
                <a:lnTo>
                  <a:pt x="2235013" y="1900936"/>
                </a:lnTo>
                <a:lnTo>
                  <a:pt x="2229941" y="1908476"/>
                </a:lnTo>
                <a:lnTo>
                  <a:pt x="2228251" y="1917065"/>
                </a:lnTo>
                <a:lnTo>
                  <a:pt x="2229941" y="1925653"/>
                </a:lnTo>
                <a:lnTo>
                  <a:pt x="2235013" y="1933194"/>
                </a:lnTo>
                <a:lnTo>
                  <a:pt x="2242576" y="1938266"/>
                </a:lnTo>
                <a:lnTo>
                  <a:pt x="2251222" y="1939956"/>
                </a:lnTo>
                <a:lnTo>
                  <a:pt x="2259892" y="1938266"/>
                </a:lnTo>
                <a:lnTo>
                  <a:pt x="2267525" y="1933194"/>
                </a:lnTo>
                <a:lnTo>
                  <a:pt x="2272526" y="1925653"/>
                </a:lnTo>
                <a:lnTo>
                  <a:pt x="2274193" y="1917065"/>
                </a:lnTo>
                <a:lnTo>
                  <a:pt x="2272526" y="1908476"/>
                </a:lnTo>
                <a:lnTo>
                  <a:pt x="2267525" y="1900936"/>
                </a:lnTo>
                <a:lnTo>
                  <a:pt x="2262953" y="1896364"/>
                </a:lnTo>
                <a:lnTo>
                  <a:pt x="2257111" y="1894078"/>
                </a:lnTo>
                <a:close/>
              </a:path>
              <a:path w="2910840" h="2943225" extrusionOk="0">
                <a:moveTo>
                  <a:pt x="2363156" y="1894078"/>
                </a:moveTo>
                <a:lnTo>
                  <a:pt x="2351472" y="1894078"/>
                </a:lnTo>
                <a:lnTo>
                  <a:pt x="2345503" y="1896364"/>
                </a:lnTo>
                <a:lnTo>
                  <a:pt x="2341058" y="1900936"/>
                </a:lnTo>
                <a:lnTo>
                  <a:pt x="2336058" y="1908476"/>
                </a:lnTo>
                <a:lnTo>
                  <a:pt x="2334391" y="1917065"/>
                </a:lnTo>
                <a:lnTo>
                  <a:pt x="2336058" y="1925653"/>
                </a:lnTo>
                <a:lnTo>
                  <a:pt x="2341058" y="1933194"/>
                </a:lnTo>
                <a:lnTo>
                  <a:pt x="2348619" y="1938266"/>
                </a:lnTo>
                <a:lnTo>
                  <a:pt x="2357251" y="1939956"/>
                </a:lnTo>
                <a:lnTo>
                  <a:pt x="2365883" y="1938266"/>
                </a:lnTo>
                <a:lnTo>
                  <a:pt x="2373443" y="1933194"/>
                </a:lnTo>
                <a:lnTo>
                  <a:pt x="2378516" y="1925653"/>
                </a:lnTo>
                <a:lnTo>
                  <a:pt x="2380206" y="1917065"/>
                </a:lnTo>
                <a:lnTo>
                  <a:pt x="2378516" y="1908476"/>
                </a:lnTo>
                <a:lnTo>
                  <a:pt x="2373443" y="1900936"/>
                </a:lnTo>
                <a:lnTo>
                  <a:pt x="2368998" y="1896364"/>
                </a:lnTo>
                <a:lnTo>
                  <a:pt x="2363156" y="1894078"/>
                </a:lnTo>
                <a:close/>
              </a:path>
              <a:path w="2910840" h="2943225" extrusionOk="0">
                <a:moveTo>
                  <a:pt x="2469328" y="1894078"/>
                </a:moveTo>
                <a:lnTo>
                  <a:pt x="2457517" y="1894078"/>
                </a:lnTo>
                <a:lnTo>
                  <a:pt x="2451802" y="1896364"/>
                </a:lnTo>
                <a:lnTo>
                  <a:pt x="2447103" y="1900936"/>
                </a:lnTo>
                <a:lnTo>
                  <a:pt x="2442103" y="1908476"/>
                </a:lnTo>
                <a:lnTo>
                  <a:pt x="2440436" y="1917065"/>
                </a:lnTo>
                <a:lnTo>
                  <a:pt x="2442103" y="1925653"/>
                </a:lnTo>
                <a:lnTo>
                  <a:pt x="2447103" y="1933194"/>
                </a:lnTo>
                <a:lnTo>
                  <a:pt x="2454771" y="1938266"/>
                </a:lnTo>
                <a:lnTo>
                  <a:pt x="2463391" y="1939956"/>
                </a:lnTo>
                <a:lnTo>
                  <a:pt x="2471964" y="1938266"/>
                </a:lnTo>
                <a:lnTo>
                  <a:pt x="2479488" y="1933194"/>
                </a:lnTo>
                <a:lnTo>
                  <a:pt x="2484632" y="1925653"/>
                </a:lnTo>
                <a:lnTo>
                  <a:pt x="2486346" y="1917065"/>
                </a:lnTo>
                <a:lnTo>
                  <a:pt x="2484632" y="1908476"/>
                </a:lnTo>
                <a:lnTo>
                  <a:pt x="2479488" y="1900936"/>
                </a:lnTo>
                <a:lnTo>
                  <a:pt x="2475043" y="1896364"/>
                </a:lnTo>
                <a:lnTo>
                  <a:pt x="2469328" y="1894078"/>
                </a:lnTo>
                <a:close/>
              </a:path>
              <a:path w="2910840" h="2943225" extrusionOk="0">
                <a:moveTo>
                  <a:pt x="2575373" y="1894078"/>
                </a:moveTo>
                <a:lnTo>
                  <a:pt x="2563689" y="1894078"/>
                </a:lnTo>
                <a:lnTo>
                  <a:pt x="2557847" y="1896364"/>
                </a:lnTo>
                <a:lnTo>
                  <a:pt x="2553402" y="1900936"/>
                </a:lnTo>
                <a:lnTo>
                  <a:pt x="2548330" y="1908476"/>
                </a:lnTo>
                <a:lnTo>
                  <a:pt x="2546640" y="1917065"/>
                </a:lnTo>
                <a:lnTo>
                  <a:pt x="2548330" y="1925653"/>
                </a:lnTo>
                <a:lnTo>
                  <a:pt x="2553402" y="1933194"/>
                </a:lnTo>
                <a:lnTo>
                  <a:pt x="2560945" y="1938266"/>
                </a:lnTo>
                <a:lnTo>
                  <a:pt x="2569547" y="1939956"/>
                </a:lnTo>
                <a:lnTo>
                  <a:pt x="2578173" y="1938266"/>
                </a:lnTo>
                <a:lnTo>
                  <a:pt x="2585787" y="1933194"/>
                </a:lnTo>
                <a:lnTo>
                  <a:pt x="2590788" y="1925653"/>
                </a:lnTo>
                <a:lnTo>
                  <a:pt x="2592455" y="1917065"/>
                </a:lnTo>
                <a:lnTo>
                  <a:pt x="2590788" y="1908476"/>
                </a:lnTo>
                <a:lnTo>
                  <a:pt x="2585787" y="1900936"/>
                </a:lnTo>
                <a:lnTo>
                  <a:pt x="2581342" y="1896364"/>
                </a:lnTo>
                <a:lnTo>
                  <a:pt x="2575373" y="1894078"/>
                </a:lnTo>
                <a:close/>
              </a:path>
              <a:path w="2910840" h="2943225" extrusionOk="0">
                <a:moveTo>
                  <a:pt x="2681418" y="1894078"/>
                </a:moveTo>
                <a:lnTo>
                  <a:pt x="2669734" y="1894078"/>
                </a:lnTo>
                <a:lnTo>
                  <a:pt x="2663765" y="1896364"/>
                </a:lnTo>
                <a:lnTo>
                  <a:pt x="2659320" y="1900936"/>
                </a:lnTo>
                <a:lnTo>
                  <a:pt x="2654320" y="1908476"/>
                </a:lnTo>
                <a:lnTo>
                  <a:pt x="2652653" y="1917065"/>
                </a:lnTo>
                <a:lnTo>
                  <a:pt x="2654320" y="1925653"/>
                </a:lnTo>
                <a:lnTo>
                  <a:pt x="2659320" y="1933194"/>
                </a:lnTo>
                <a:lnTo>
                  <a:pt x="2666954" y="1938266"/>
                </a:lnTo>
                <a:lnTo>
                  <a:pt x="2675624" y="1939956"/>
                </a:lnTo>
                <a:lnTo>
                  <a:pt x="2684270" y="1938266"/>
                </a:lnTo>
                <a:lnTo>
                  <a:pt x="2691832" y="1933194"/>
                </a:lnTo>
                <a:lnTo>
                  <a:pt x="2696833" y="1925653"/>
                </a:lnTo>
                <a:lnTo>
                  <a:pt x="2698500" y="1917065"/>
                </a:lnTo>
                <a:lnTo>
                  <a:pt x="2696833" y="1908476"/>
                </a:lnTo>
                <a:lnTo>
                  <a:pt x="2691832" y="1900936"/>
                </a:lnTo>
                <a:lnTo>
                  <a:pt x="2687387" y="1896364"/>
                </a:lnTo>
                <a:lnTo>
                  <a:pt x="2681418" y="1894078"/>
                </a:lnTo>
                <a:close/>
              </a:path>
              <a:path w="2910840" h="2943225" extrusionOk="0">
                <a:moveTo>
                  <a:pt x="2787590" y="1894078"/>
                </a:moveTo>
                <a:lnTo>
                  <a:pt x="2775779" y="1894078"/>
                </a:lnTo>
                <a:lnTo>
                  <a:pt x="2770064" y="1896364"/>
                </a:lnTo>
                <a:lnTo>
                  <a:pt x="2765492" y="1900936"/>
                </a:lnTo>
                <a:lnTo>
                  <a:pt x="2760420" y="1908476"/>
                </a:lnTo>
                <a:lnTo>
                  <a:pt x="2758730" y="1917065"/>
                </a:lnTo>
                <a:lnTo>
                  <a:pt x="2760420" y="1925653"/>
                </a:lnTo>
                <a:lnTo>
                  <a:pt x="2765492" y="1933194"/>
                </a:lnTo>
                <a:lnTo>
                  <a:pt x="2773106" y="1938266"/>
                </a:lnTo>
                <a:lnTo>
                  <a:pt x="2781733" y="1939956"/>
                </a:lnTo>
                <a:lnTo>
                  <a:pt x="2790335" y="1938266"/>
                </a:lnTo>
                <a:lnTo>
                  <a:pt x="2797877" y="1933194"/>
                </a:lnTo>
                <a:lnTo>
                  <a:pt x="2803021" y="1925653"/>
                </a:lnTo>
                <a:lnTo>
                  <a:pt x="2804735" y="1917065"/>
                </a:lnTo>
                <a:lnTo>
                  <a:pt x="2803021" y="1908476"/>
                </a:lnTo>
                <a:lnTo>
                  <a:pt x="2797877" y="1900936"/>
                </a:lnTo>
                <a:lnTo>
                  <a:pt x="2793432" y="1896364"/>
                </a:lnTo>
                <a:lnTo>
                  <a:pt x="2787590" y="1894078"/>
                </a:lnTo>
                <a:close/>
              </a:path>
              <a:path w="2910840" h="2943225" extrusionOk="0">
                <a:moveTo>
                  <a:pt x="2893762" y="1894078"/>
                </a:moveTo>
                <a:lnTo>
                  <a:pt x="2882078" y="1894078"/>
                </a:lnTo>
                <a:lnTo>
                  <a:pt x="2876109" y="1896364"/>
                </a:lnTo>
                <a:lnTo>
                  <a:pt x="2871664" y="1900936"/>
                </a:lnTo>
                <a:lnTo>
                  <a:pt x="2866592" y="1908476"/>
                </a:lnTo>
                <a:lnTo>
                  <a:pt x="2864902" y="1917065"/>
                </a:lnTo>
                <a:lnTo>
                  <a:pt x="2866592" y="1925653"/>
                </a:lnTo>
                <a:lnTo>
                  <a:pt x="2871664" y="1933194"/>
                </a:lnTo>
                <a:lnTo>
                  <a:pt x="2879227" y="1938266"/>
                </a:lnTo>
                <a:lnTo>
                  <a:pt x="2887873" y="1939956"/>
                </a:lnTo>
                <a:lnTo>
                  <a:pt x="2896543" y="1938266"/>
                </a:lnTo>
                <a:lnTo>
                  <a:pt x="2904176" y="1933194"/>
                </a:lnTo>
                <a:lnTo>
                  <a:pt x="2909177" y="1925653"/>
                </a:lnTo>
                <a:lnTo>
                  <a:pt x="2910844" y="1917065"/>
                </a:lnTo>
                <a:lnTo>
                  <a:pt x="2909177" y="1908476"/>
                </a:lnTo>
                <a:lnTo>
                  <a:pt x="2904176" y="1900936"/>
                </a:lnTo>
                <a:lnTo>
                  <a:pt x="2899604" y="1896364"/>
                </a:lnTo>
                <a:lnTo>
                  <a:pt x="2893762" y="1894078"/>
                </a:lnTo>
                <a:close/>
              </a:path>
              <a:path w="2910840" h="2943225" extrusionOk="0">
                <a:moveTo>
                  <a:pt x="28815" y="2005457"/>
                </a:moveTo>
                <a:lnTo>
                  <a:pt x="17073" y="2005457"/>
                </a:lnTo>
                <a:lnTo>
                  <a:pt x="11270" y="2007743"/>
                </a:lnTo>
                <a:lnTo>
                  <a:pt x="6680" y="2012315"/>
                </a:lnTo>
                <a:lnTo>
                  <a:pt x="1670" y="2019875"/>
                </a:lnTo>
                <a:lnTo>
                  <a:pt x="0" y="2028507"/>
                </a:lnTo>
                <a:lnTo>
                  <a:pt x="1670" y="2037139"/>
                </a:lnTo>
                <a:lnTo>
                  <a:pt x="6680" y="2044700"/>
                </a:lnTo>
                <a:lnTo>
                  <a:pt x="14306" y="2049772"/>
                </a:lnTo>
                <a:lnTo>
                  <a:pt x="22944" y="2051462"/>
                </a:lnTo>
                <a:lnTo>
                  <a:pt x="31582" y="2049772"/>
                </a:lnTo>
                <a:lnTo>
                  <a:pt x="39208" y="2044700"/>
                </a:lnTo>
                <a:lnTo>
                  <a:pt x="44218" y="2037139"/>
                </a:lnTo>
                <a:lnTo>
                  <a:pt x="45888" y="2028507"/>
                </a:lnTo>
                <a:lnTo>
                  <a:pt x="44218" y="2019875"/>
                </a:lnTo>
                <a:lnTo>
                  <a:pt x="39208" y="2012315"/>
                </a:lnTo>
                <a:lnTo>
                  <a:pt x="34619" y="2007743"/>
                </a:lnTo>
                <a:lnTo>
                  <a:pt x="28815" y="2005457"/>
                </a:lnTo>
                <a:close/>
              </a:path>
              <a:path w="2910840" h="2943225" extrusionOk="0">
                <a:moveTo>
                  <a:pt x="134903" y="2005457"/>
                </a:moveTo>
                <a:lnTo>
                  <a:pt x="123156" y="2005457"/>
                </a:lnTo>
                <a:lnTo>
                  <a:pt x="117352" y="2007743"/>
                </a:lnTo>
                <a:lnTo>
                  <a:pt x="112894" y="2012315"/>
                </a:lnTo>
                <a:lnTo>
                  <a:pt x="107808" y="2019875"/>
                </a:lnTo>
                <a:lnTo>
                  <a:pt x="106112" y="2028507"/>
                </a:lnTo>
                <a:lnTo>
                  <a:pt x="107808" y="2037139"/>
                </a:lnTo>
                <a:lnTo>
                  <a:pt x="112894" y="2044700"/>
                </a:lnTo>
                <a:lnTo>
                  <a:pt x="120446" y="2049772"/>
                </a:lnTo>
                <a:lnTo>
                  <a:pt x="129045" y="2051462"/>
                </a:lnTo>
                <a:lnTo>
                  <a:pt x="137669" y="2049772"/>
                </a:lnTo>
                <a:lnTo>
                  <a:pt x="145292" y="2044700"/>
                </a:lnTo>
                <a:lnTo>
                  <a:pt x="150300" y="2037139"/>
                </a:lnTo>
                <a:lnTo>
                  <a:pt x="151969" y="2028507"/>
                </a:lnTo>
                <a:lnTo>
                  <a:pt x="150300" y="2019875"/>
                </a:lnTo>
                <a:lnTo>
                  <a:pt x="145292" y="2012315"/>
                </a:lnTo>
                <a:lnTo>
                  <a:pt x="140834" y="2007743"/>
                </a:lnTo>
                <a:lnTo>
                  <a:pt x="134903" y="2005457"/>
                </a:lnTo>
                <a:close/>
              </a:path>
              <a:path w="2910840" h="2943225" extrusionOk="0">
                <a:moveTo>
                  <a:pt x="240986" y="2005457"/>
                </a:moveTo>
                <a:lnTo>
                  <a:pt x="229239" y="2005457"/>
                </a:lnTo>
                <a:lnTo>
                  <a:pt x="223308" y="2007743"/>
                </a:lnTo>
                <a:lnTo>
                  <a:pt x="218850" y="2012315"/>
                </a:lnTo>
                <a:lnTo>
                  <a:pt x="213843" y="2019875"/>
                </a:lnTo>
                <a:lnTo>
                  <a:pt x="212173" y="2028507"/>
                </a:lnTo>
                <a:lnTo>
                  <a:pt x="213843" y="2037139"/>
                </a:lnTo>
                <a:lnTo>
                  <a:pt x="218850" y="2044700"/>
                </a:lnTo>
                <a:lnTo>
                  <a:pt x="226495" y="2049772"/>
                </a:lnTo>
                <a:lnTo>
                  <a:pt x="235165" y="2051462"/>
                </a:lnTo>
                <a:lnTo>
                  <a:pt x="243809" y="2049772"/>
                </a:lnTo>
                <a:lnTo>
                  <a:pt x="251375" y="2044700"/>
                </a:lnTo>
                <a:lnTo>
                  <a:pt x="256390" y="2037139"/>
                </a:lnTo>
                <a:lnTo>
                  <a:pt x="258062" y="2028507"/>
                </a:lnTo>
                <a:lnTo>
                  <a:pt x="256390" y="2019875"/>
                </a:lnTo>
                <a:lnTo>
                  <a:pt x="251375" y="2012315"/>
                </a:lnTo>
                <a:lnTo>
                  <a:pt x="246917" y="2007743"/>
                </a:lnTo>
                <a:lnTo>
                  <a:pt x="240986" y="2005457"/>
                </a:lnTo>
                <a:close/>
              </a:path>
              <a:path w="2910840" h="2943225" extrusionOk="0">
                <a:moveTo>
                  <a:pt x="347070" y="2005457"/>
                </a:moveTo>
                <a:lnTo>
                  <a:pt x="335322" y="2005457"/>
                </a:lnTo>
                <a:lnTo>
                  <a:pt x="329518" y="2007743"/>
                </a:lnTo>
                <a:lnTo>
                  <a:pt x="325073" y="2012315"/>
                </a:lnTo>
                <a:lnTo>
                  <a:pt x="319987" y="2019875"/>
                </a:lnTo>
                <a:lnTo>
                  <a:pt x="318291" y="2028507"/>
                </a:lnTo>
                <a:lnTo>
                  <a:pt x="319987" y="2037139"/>
                </a:lnTo>
                <a:lnTo>
                  <a:pt x="325073" y="2044700"/>
                </a:lnTo>
                <a:lnTo>
                  <a:pt x="332637" y="2049772"/>
                </a:lnTo>
                <a:lnTo>
                  <a:pt x="341266" y="2051462"/>
                </a:lnTo>
                <a:lnTo>
                  <a:pt x="349894" y="2049772"/>
                </a:lnTo>
                <a:lnTo>
                  <a:pt x="357458" y="2044700"/>
                </a:lnTo>
                <a:lnTo>
                  <a:pt x="362544" y="2037139"/>
                </a:lnTo>
                <a:lnTo>
                  <a:pt x="364240" y="2028507"/>
                </a:lnTo>
                <a:lnTo>
                  <a:pt x="362544" y="2019875"/>
                </a:lnTo>
                <a:lnTo>
                  <a:pt x="357458" y="2012315"/>
                </a:lnTo>
                <a:lnTo>
                  <a:pt x="353013" y="2007743"/>
                </a:lnTo>
                <a:lnTo>
                  <a:pt x="347070" y="2005457"/>
                </a:lnTo>
                <a:close/>
              </a:path>
              <a:path w="2910840" h="2943225" extrusionOk="0">
                <a:moveTo>
                  <a:pt x="453292" y="2005457"/>
                </a:moveTo>
                <a:lnTo>
                  <a:pt x="441545" y="2005457"/>
                </a:lnTo>
                <a:lnTo>
                  <a:pt x="435601" y="2007743"/>
                </a:lnTo>
                <a:lnTo>
                  <a:pt x="431156" y="2012315"/>
                </a:lnTo>
                <a:lnTo>
                  <a:pt x="426070" y="2019875"/>
                </a:lnTo>
                <a:lnTo>
                  <a:pt x="424374" y="2028507"/>
                </a:lnTo>
                <a:lnTo>
                  <a:pt x="426070" y="2037139"/>
                </a:lnTo>
                <a:lnTo>
                  <a:pt x="431156" y="2044700"/>
                </a:lnTo>
                <a:lnTo>
                  <a:pt x="438720" y="2049772"/>
                </a:lnTo>
                <a:lnTo>
                  <a:pt x="447349" y="2051462"/>
                </a:lnTo>
                <a:lnTo>
                  <a:pt x="455977" y="2049772"/>
                </a:lnTo>
                <a:lnTo>
                  <a:pt x="463541" y="2044700"/>
                </a:lnTo>
                <a:lnTo>
                  <a:pt x="468556" y="2037139"/>
                </a:lnTo>
                <a:lnTo>
                  <a:pt x="470228" y="2028507"/>
                </a:lnTo>
                <a:lnTo>
                  <a:pt x="468556" y="2019875"/>
                </a:lnTo>
                <a:lnTo>
                  <a:pt x="463541" y="2012315"/>
                </a:lnTo>
                <a:lnTo>
                  <a:pt x="459096" y="2007743"/>
                </a:lnTo>
                <a:lnTo>
                  <a:pt x="453292" y="2005457"/>
                </a:lnTo>
                <a:close/>
              </a:path>
              <a:path w="2910840" h="2943225" extrusionOk="0">
                <a:moveTo>
                  <a:pt x="559375" y="2005457"/>
                </a:moveTo>
                <a:lnTo>
                  <a:pt x="547628" y="2005457"/>
                </a:lnTo>
                <a:lnTo>
                  <a:pt x="541697" y="2007743"/>
                </a:lnTo>
                <a:lnTo>
                  <a:pt x="537239" y="2012315"/>
                </a:lnTo>
                <a:lnTo>
                  <a:pt x="532224" y="2019875"/>
                </a:lnTo>
                <a:lnTo>
                  <a:pt x="530553" y="2028507"/>
                </a:lnTo>
                <a:lnTo>
                  <a:pt x="532224" y="2037139"/>
                </a:lnTo>
                <a:lnTo>
                  <a:pt x="537239" y="2044700"/>
                </a:lnTo>
                <a:lnTo>
                  <a:pt x="544862" y="2049772"/>
                </a:lnTo>
                <a:lnTo>
                  <a:pt x="553484" y="2051462"/>
                </a:lnTo>
                <a:lnTo>
                  <a:pt x="562080" y="2049772"/>
                </a:lnTo>
                <a:lnTo>
                  <a:pt x="569624" y="2044700"/>
                </a:lnTo>
                <a:lnTo>
                  <a:pt x="574711" y="2037139"/>
                </a:lnTo>
                <a:lnTo>
                  <a:pt x="576406" y="2028507"/>
                </a:lnTo>
                <a:lnTo>
                  <a:pt x="574711" y="2019875"/>
                </a:lnTo>
                <a:lnTo>
                  <a:pt x="569624" y="2012315"/>
                </a:lnTo>
                <a:lnTo>
                  <a:pt x="565179" y="2007743"/>
                </a:lnTo>
                <a:lnTo>
                  <a:pt x="559375" y="2005457"/>
                </a:lnTo>
                <a:close/>
              </a:path>
              <a:path w="2910840" h="2943225" extrusionOk="0">
                <a:moveTo>
                  <a:pt x="665459" y="2005457"/>
                </a:moveTo>
                <a:lnTo>
                  <a:pt x="653711" y="2005457"/>
                </a:lnTo>
                <a:lnTo>
                  <a:pt x="647907" y="2007743"/>
                </a:lnTo>
                <a:lnTo>
                  <a:pt x="643322" y="2012315"/>
                </a:lnTo>
                <a:lnTo>
                  <a:pt x="638315" y="2019875"/>
                </a:lnTo>
                <a:lnTo>
                  <a:pt x="636645" y="2028507"/>
                </a:lnTo>
                <a:lnTo>
                  <a:pt x="638315" y="2037139"/>
                </a:lnTo>
                <a:lnTo>
                  <a:pt x="643322" y="2044700"/>
                </a:lnTo>
                <a:lnTo>
                  <a:pt x="650948" y="2049772"/>
                </a:lnTo>
                <a:lnTo>
                  <a:pt x="659585" y="2051462"/>
                </a:lnTo>
                <a:lnTo>
                  <a:pt x="668222" y="2049772"/>
                </a:lnTo>
                <a:lnTo>
                  <a:pt x="675847" y="2044700"/>
                </a:lnTo>
                <a:lnTo>
                  <a:pt x="680862" y="2037139"/>
                </a:lnTo>
                <a:lnTo>
                  <a:pt x="682534" y="2028507"/>
                </a:lnTo>
                <a:lnTo>
                  <a:pt x="680862" y="2019875"/>
                </a:lnTo>
                <a:lnTo>
                  <a:pt x="675847" y="2012315"/>
                </a:lnTo>
                <a:lnTo>
                  <a:pt x="671262" y="2007743"/>
                </a:lnTo>
                <a:lnTo>
                  <a:pt x="665459" y="2005457"/>
                </a:lnTo>
                <a:close/>
              </a:path>
              <a:path w="2910840" h="2943225" extrusionOk="0">
                <a:moveTo>
                  <a:pt x="771542" y="2005457"/>
                </a:moveTo>
                <a:lnTo>
                  <a:pt x="759794" y="2005457"/>
                </a:lnTo>
                <a:lnTo>
                  <a:pt x="753990" y="2007743"/>
                </a:lnTo>
                <a:lnTo>
                  <a:pt x="749545" y="2012315"/>
                </a:lnTo>
                <a:lnTo>
                  <a:pt x="744459" y="2019875"/>
                </a:lnTo>
                <a:lnTo>
                  <a:pt x="742763" y="2028507"/>
                </a:lnTo>
                <a:lnTo>
                  <a:pt x="744459" y="2037139"/>
                </a:lnTo>
                <a:lnTo>
                  <a:pt x="749545" y="2044700"/>
                </a:lnTo>
                <a:lnTo>
                  <a:pt x="757090" y="2049772"/>
                </a:lnTo>
                <a:lnTo>
                  <a:pt x="765685" y="2051462"/>
                </a:lnTo>
                <a:lnTo>
                  <a:pt x="774307" y="2049772"/>
                </a:lnTo>
                <a:lnTo>
                  <a:pt x="781930" y="2044700"/>
                </a:lnTo>
                <a:lnTo>
                  <a:pt x="786945" y="2037139"/>
                </a:lnTo>
                <a:lnTo>
                  <a:pt x="788617" y="2028507"/>
                </a:lnTo>
                <a:lnTo>
                  <a:pt x="786945" y="2019875"/>
                </a:lnTo>
                <a:lnTo>
                  <a:pt x="781930" y="2012315"/>
                </a:lnTo>
                <a:lnTo>
                  <a:pt x="777485" y="2007743"/>
                </a:lnTo>
                <a:lnTo>
                  <a:pt x="771542" y="2005457"/>
                </a:lnTo>
                <a:close/>
              </a:path>
              <a:path w="2910840" h="2943225" extrusionOk="0">
                <a:moveTo>
                  <a:pt x="877625" y="2005457"/>
                </a:moveTo>
                <a:lnTo>
                  <a:pt x="865877" y="2005457"/>
                </a:lnTo>
                <a:lnTo>
                  <a:pt x="860073" y="2007743"/>
                </a:lnTo>
                <a:lnTo>
                  <a:pt x="855489" y="2012315"/>
                </a:lnTo>
                <a:lnTo>
                  <a:pt x="850481" y="2019875"/>
                </a:lnTo>
                <a:lnTo>
                  <a:pt x="848812" y="2028507"/>
                </a:lnTo>
                <a:lnTo>
                  <a:pt x="850481" y="2037139"/>
                </a:lnTo>
                <a:lnTo>
                  <a:pt x="855489" y="2044700"/>
                </a:lnTo>
                <a:lnTo>
                  <a:pt x="863133" y="2049772"/>
                </a:lnTo>
                <a:lnTo>
                  <a:pt x="871803" y="2051462"/>
                </a:lnTo>
                <a:lnTo>
                  <a:pt x="880447" y="2049772"/>
                </a:lnTo>
                <a:lnTo>
                  <a:pt x="888013" y="2044700"/>
                </a:lnTo>
                <a:lnTo>
                  <a:pt x="893100" y="2037139"/>
                </a:lnTo>
                <a:lnTo>
                  <a:pt x="894795" y="2028507"/>
                </a:lnTo>
                <a:lnTo>
                  <a:pt x="893100" y="2019875"/>
                </a:lnTo>
                <a:lnTo>
                  <a:pt x="888013" y="2012315"/>
                </a:lnTo>
                <a:lnTo>
                  <a:pt x="883568" y="2007743"/>
                </a:lnTo>
                <a:lnTo>
                  <a:pt x="877625" y="2005457"/>
                </a:lnTo>
                <a:close/>
              </a:path>
              <a:path w="2910840" h="2943225" extrusionOk="0">
                <a:moveTo>
                  <a:pt x="983848" y="2005457"/>
                </a:moveTo>
                <a:lnTo>
                  <a:pt x="972100" y="2005457"/>
                </a:lnTo>
                <a:lnTo>
                  <a:pt x="966169" y="2007743"/>
                </a:lnTo>
                <a:lnTo>
                  <a:pt x="961711" y="2012315"/>
                </a:lnTo>
                <a:lnTo>
                  <a:pt x="956625" y="2019875"/>
                </a:lnTo>
                <a:lnTo>
                  <a:pt x="954930" y="2028507"/>
                </a:lnTo>
                <a:lnTo>
                  <a:pt x="956625" y="2037139"/>
                </a:lnTo>
                <a:lnTo>
                  <a:pt x="961711" y="2044700"/>
                </a:lnTo>
                <a:lnTo>
                  <a:pt x="969275" y="2049772"/>
                </a:lnTo>
                <a:lnTo>
                  <a:pt x="977904" y="2051462"/>
                </a:lnTo>
                <a:lnTo>
                  <a:pt x="986532" y="2049772"/>
                </a:lnTo>
                <a:lnTo>
                  <a:pt x="994096" y="2044700"/>
                </a:lnTo>
                <a:lnTo>
                  <a:pt x="999183" y="2037139"/>
                </a:lnTo>
                <a:lnTo>
                  <a:pt x="1000878" y="2028507"/>
                </a:lnTo>
                <a:lnTo>
                  <a:pt x="999183" y="2019875"/>
                </a:lnTo>
                <a:lnTo>
                  <a:pt x="994096" y="2012315"/>
                </a:lnTo>
                <a:lnTo>
                  <a:pt x="989651" y="2007743"/>
                </a:lnTo>
                <a:lnTo>
                  <a:pt x="983848" y="2005457"/>
                </a:lnTo>
                <a:close/>
              </a:path>
              <a:path w="2910840" h="2943225" extrusionOk="0">
                <a:moveTo>
                  <a:pt x="1089931" y="2005457"/>
                </a:moveTo>
                <a:lnTo>
                  <a:pt x="1078183" y="2005457"/>
                </a:lnTo>
                <a:lnTo>
                  <a:pt x="1072252" y="2007743"/>
                </a:lnTo>
                <a:lnTo>
                  <a:pt x="1067795" y="2012315"/>
                </a:lnTo>
                <a:lnTo>
                  <a:pt x="1062787" y="2019875"/>
                </a:lnTo>
                <a:lnTo>
                  <a:pt x="1061118" y="2028507"/>
                </a:lnTo>
                <a:lnTo>
                  <a:pt x="1062787" y="2037139"/>
                </a:lnTo>
                <a:lnTo>
                  <a:pt x="1067795" y="2044700"/>
                </a:lnTo>
                <a:lnTo>
                  <a:pt x="1075359" y="2049772"/>
                </a:lnTo>
                <a:lnTo>
                  <a:pt x="1083987" y="2051462"/>
                </a:lnTo>
                <a:lnTo>
                  <a:pt x="1092616" y="2049772"/>
                </a:lnTo>
                <a:lnTo>
                  <a:pt x="1100180" y="2044700"/>
                </a:lnTo>
                <a:lnTo>
                  <a:pt x="1105194" y="2037139"/>
                </a:lnTo>
                <a:lnTo>
                  <a:pt x="1106866" y="2028507"/>
                </a:lnTo>
                <a:lnTo>
                  <a:pt x="1105194" y="2019875"/>
                </a:lnTo>
                <a:lnTo>
                  <a:pt x="1100180" y="2012315"/>
                </a:lnTo>
                <a:lnTo>
                  <a:pt x="1095735" y="2007743"/>
                </a:lnTo>
                <a:lnTo>
                  <a:pt x="1089931" y="2005457"/>
                </a:lnTo>
                <a:close/>
              </a:path>
              <a:path w="2910840" h="2943225" extrusionOk="0">
                <a:moveTo>
                  <a:pt x="1196014" y="2005457"/>
                </a:moveTo>
                <a:lnTo>
                  <a:pt x="1184266" y="2005457"/>
                </a:lnTo>
                <a:lnTo>
                  <a:pt x="1178335" y="2007743"/>
                </a:lnTo>
                <a:lnTo>
                  <a:pt x="1173878" y="2012315"/>
                </a:lnTo>
                <a:lnTo>
                  <a:pt x="1168870" y="2019875"/>
                </a:lnTo>
                <a:lnTo>
                  <a:pt x="1167201" y="2028507"/>
                </a:lnTo>
                <a:lnTo>
                  <a:pt x="1168870" y="2037139"/>
                </a:lnTo>
                <a:lnTo>
                  <a:pt x="1173878" y="2044700"/>
                </a:lnTo>
                <a:lnTo>
                  <a:pt x="1181501" y="2049772"/>
                </a:lnTo>
                <a:lnTo>
                  <a:pt x="1190124" y="2051462"/>
                </a:lnTo>
                <a:lnTo>
                  <a:pt x="1198724" y="2049772"/>
                </a:lnTo>
                <a:lnTo>
                  <a:pt x="1206275" y="2044700"/>
                </a:lnTo>
                <a:lnTo>
                  <a:pt x="1211362" y="2037139"/>
                </a:lnTo>
                <a:lnTo>
                  <a:pt x="1213057" y="2028507"/>
                </a:lnTo>
                <a:lnTo>
                  <a:pt x="1211362" y="2019875"/>
                </a:lnTo>
                <a:lnTo>
                  <a:pt x="1206275" y="2012315"/>
                </a:lnTo>
                <a:lnTo>
                  <a:pt x="1201818" y="2007743"/>
                </a:lnTo>
                <a:lnTo>
                  <a:pt x="1196014" y="2005457"/>
                </a:lnTo>
                <a:close/>
              </a:path>
              <a:path w="2910840" h="2943225" extrusionOk="0">
                <a:moveTo>
                  <a:pt x="1302071" y="2005457"/>
                </a:moveTo>
                <a:lnTo>
                  <a:pt x="1290387" y="2005457"/>
                </a:lnTo>
                <a:lnTo>
                  <a:pt x="1284545" y="2007743"/>
                </a:lnTo>
                <a:lnTo>
                  <a:pt x="1279973" y="2012315"/>
                </a:lnTo>
                <a:lnTo>
                  <a:pt x="1274973" y="2019875"/>
                </a:lnTo>
                <a:lnTo>
                  <a:pt x="1273306" y="2028507"/>
                </a:lnTo>
                <a:lnTo>
                  <a:pt x="1274973" y="2037139"/>
                </a:lnTo>
                <a:lnTo>
                  <a:pt x="1279973" y="2044700"/>
                </a:lnTo>
                <a:lnTo>
                  <a:pt x="1287589" y="2049772"/>
                </a:lnTo>
                <a:lnTo>
                  <a:pt x="1296229" y="2051462"/>
                </a:lnTo>
                <a:lnTo>
                  <a:pt x="1304869" y="2049772"/>
                </a:lnTo>
                <a:lnTo>
                  <a:pt x="1312485" y="2044700"/>
                </a:lnTo>
                <a:lnTo>
                  <a:pt x="1317486" y="2037139"/>
                </a:lnTo>
                <a:lnTo>
                  <a:pt x="1319153" y="2028507"/>
                </a:lnTo>
                <a:lnTo>
                  <a:pt x="1317486" y="2019875"/>
                </a:lnTo>
                <a:lnTo>
                  <a:pt x="1312485" y="2012315"/>
                </a:lnTo>
                <a:lnTo>
                  <a:pt x="1307913" y="2007743"/>
                </a:lnTo>
                <a:lnTo>
                  <a:pt x="1302071" y="2005457"/>
                </a:lnTo>
                <a:close/>
              </a:path>
              <a:path w="2910840" h="2943225" extrusionOk="0">
                <a:moveTo>
                  <a:pt x="1408243" y="2005457"/>
                </a:moveTo>
                <a:lnTo>
                  <a:pt x="1396432" y="2005457"/>
                </a:lnTo>
                <a:lnTo>
                  <a:pt x="1390590" y="2007743"/>
                </a:lnTo>
                <a:lnTo>
                  <a:pt x="1386145" y="2012315"/>
                </a:lnTo>
                <a:lnTo>
                  <a:pt x="1381073" y="2019875"/>
                </a:lnTo>
                <a:lnTo>
                  <a:pt x="1379383" y="2028507"/>
                </a:lnTo>
                <a:lnTo>
                  <a:pt x="1381073" y="2037139"/>
                </a:lnTo>
                <a:lnTo>
                  <a:pt x="1386145" y="2044700"/>
                </a:lnTo>
                <a:lnTo>
                  <a:pt x="1393706" y="2049772"/>
                </a:lnTo>
                <a:lnTo>
                  <a:pt x="1402338" y="2051462"/>
                </a:lnTo>
                <a:lnTo>
                  <a:pt x="1410970" y="2049772"/>
                </a:lnTo>
                <a:lnTo>
                  <a:pt x="1418530" y="2044700"/>
                </a:lnTo>
                <a:lnTo>
                  <a:pt x="1423531" y="2037139"/>
                </a:lnTo>
                <a:lnTo>
                  <a:pt x="1425198" y="2028507"/>
                </a:lnTo>
                <a:lnTo>
                  <a:pt x="1423531" y="2019875"/>
                </a:lnTo>
                <a:lnTo>
                  <a:pt x="1418530" y="2012315"/>
                </a:lnTo>
                <a:lnTo>
                  <a:pt x="1414085" y="2007743"/>
                </a:lnTo>
                <a:lnTo>
                  <a:pt x="1408243" y="2005457"/>
                </a:lnTo>
                <a:close/>
              </a:path>
              <a:path w="2910840" h="2943225" extrusionOk="0">
                <a:moveTo>
                  <a:pt x="1514288" y="2005457"/>
                </a:moveTo>
                <a:lnTo>
                  <a:pt x="1502477" y="2005457"/>
                </a:lnTo>
                <a:lnTo>
                  <a:pt x="1496762" y="2007743"/>
                </a:lnTo>
                <a:lnTo>
                  <a:pt x="1492190" y="2012315"/>
                </a:lnTo>
                <a:lnTo>
                  <a:pt x="1487118" y="2019875"/>
                </a:lnTo>
                <a:lnTo>
                  <a:pt x="1485428" y="2028507"/>
                </a:lnTo>
                <a:lnTo>
                  <a:pt x="1487118" y="2037139"/>
                </a:lnTo>
                <a:lnTo>
                  <a:pt x="1492190" y="2044700"/>
                </a:lnTo>
                <a:lnTo>
                  <a:pt x="1499824" y="2049772"/>
                </a:lnTo>
                <a:lnTo>
                  <a:pt x="1508494" y="2051462"/>
                </a:lnTo>
                <a:lnTo>
                  <a:pt x="1517140" y="2049772"/>
                </a:lnTo>
                <a:lnTo>
                  <a:pt x="1524702" y="2044700"/>
                </a:lnTo>
                <a:lnTo>
                  <a:pt x="1529775" y="2037139"/>
                </a:lnTo>
                <a:lnTo>
                  <a:pt x="1531465" y="2028507"/>
                </a:lnTo>
                <a:lnTo>
                  <a:pt x="1529775" y="2019875"/>
                </a:lnTo>
                <a:lnTo>
                  <a:pt x="1524702" y="2012315"/>
                </a:lnTo>
                <a:lnTo>
                  <a:pt x="1520257" y="2007743"/>
                </a:lnTo>
                <a:lnTo>
                  <a:pt x="1514288" y="2005457"/>
                </a:lnTo>
                <a:close/>
              </a:path>
              <a:path w="2910840" h="2943225" extrusionOk="0">
                <a:moveTo>
                  <a:pt x="1620460" y="2005457"/>
                </a:moveTo>
                <a:lnTo>
                  <a:pt x="1608776" y="2005457"/>
                </a:lnTo>
                <a:lnTo>
                  <a:pt x="1602807" y="2007743"/>
                </a:lnTo>
                <a:lnTo>
                  <a:pt x="1598362" y="2012315"/>
                </a:lnTo>
                <a:lnTo>
                  <a:pt x="1593290" y="2019875"/>
                </a:lnTo>
                <a:lnTo>
                  <a:pt x="1591600" y="2028507"/>
                </a:lnTo>
                <a:lnTo>
                  <a:pt x="1593290" y="2037139"/>
                </a:lnTo>
                <a:lnTo>
                  <a:pt x="1598362" y="2044700"/>
                </a:lnTo>
                <a:lnTo>
                  <a:pt x="1605925" y="2049772"/>
                </a:lnTo>
                <a:lnTo>
                  <a:pt x="1614571" y="2051462"/>
                </a:lnTo>
                <a:lnTo>
                  <a:pt x="1623241" y="2049772"/>
                </a:lnTo>
                <a:lnTo>
                  <a:pt x="1630874" y="2044700"/>
                </a:lnTo>
                <a:lnTo>
                  <a:pt x="1635875" y="2037139"/>
                </a:lnTo>
                <a:lnTo>
                  <a:pt x="1637542" y="2028507"/>
                </a:lnTo>
                <a:lnTo>
                  <a:pt x="1635875" y="2019875"/>
                </a:lnTo>
                <a:lnTo>
                  <a:pt x="1630874" y="2012315"/>
                </a:lnTo>
                <a:lnTo>
                  <a:pt x="1626302" y="2007743"/>
                </a:lnTo>
                <a:lnTo>
                  <a:pt x="1620460" y="2005457"/>
                </a:lnTo>
                <a:close/>
              </a:path>
              <a:path w="2910840" h="2943225" extrusionOk="0">
                <a:moveTo>
                  <a:pt x="1726632" y="2005457"/>
                </a:moveTo>
                <a:lnTo>
                  <a:pt x="1714821" y="2005457"/>
                </a:lnTo>
                <a:lnTo>
                  <a:pt x="1708852" y="2007743"/>
                </a:lnTo>
                <a:lnTo>
                  <a:pt x="1704407" y="2012315"/>
                </a:lnTo>
                <a:lnTo>
                  <a:pt x="1699407" y="2019875"/>
                </a:lnTo>
                <a:lnTo>
                  <a:pt x="1697740" y="2028507"/>
                </a:lnTo>
                <a:lnTo>
                  <a:pt x="1699407" y="2037139"/>
                </a:lnTo>
                <a:lnTo>
                  <a:pt x="1704407" y="2044700"/>
                </a:lnTo>
                <a:lnTo>
                  <a:pt x="1711968" y="2049772"/>
                </a:lnTo>
                <a:lnTo>
                  <a:pt x="1720600" y="2051462"/>
                </a:lnTo>
                <a:lnTo>
                  <a:pt x="1729232" y="2049772"/>
                </a:lnTo>
                <a:lnTo>
                  <a:pt x="1736792" y="2044700"/>
                </a:lnTo>
                <a:lnTo>
                  <a:pt x="1741865" y="2037139"/>
                </a:lnTo>
                <a:lnTo>
                  <a:pt x="1743555" y="2028507"/>
                </a:lnTo>
                <a:lnTo>
                  <a:pt x="1741865" y="2019875"/>
                </a:lnTo>
                <a:lnTo>
                  <a:pt x="1736792" y="2012315"/>
                </a:lnTo>
                <a:lnTo>
                  <a:pt x="1732347" y="2007743"/>
                </a:lnTo>
                <a:lnTo>
                  <a:pt x="1726632" y="2005457"/>
                </a:lnTo>
                <a:close/>
              </a:path>
              <a:path w="2910840" h="2943225" extrusionOk="0">
                <a:moveTo>
                  <a:pt x="1832677" y="2005457"/>
                </a:moveTo>
                <a:lnTo>
                  <a:pt x="1820866" y="2005457"/>
                </a:lnTo>
                <a:lnTo>
                  <a:pt x="1815024" y="2007743"/>
                </a:lnTo>
                <a:lnTo>
                  <a:pt x="1810579" y="2012315"/>
                </a:lnTo>
                <a:lnTo>
                  <a:pt x="1805507" y="2019875"/>
                </a:lnTo>
                <a:lnTo>
                  <a:pt x="1803817" y="2028507"/>
                </a:lnTo>
                <a:lnTo>
                  <a:pt x="1805507" y="2037139"/>
                </a:lnTo>
                <a:lnTo>
                  <a:pt x="1810579" y="2044700"/>
                </a:lnTo>
                <a:lnTo>
                  <a:pt x="1818176" y="2049772"/>
                </a:lnTo>
                <a:lnTo>
                  <a:pt x="1826772" y="2051462"/>
                </a:lnTo>
                <a:lnTo>
                  <a:pt x="1835368" y="2049772"/>
                </a:lnTo>
                <a:lnTo>
                  <a:pt x="1842964" y="2044700"/>
                </a:lnTo>
                <a:lnTo>
                  <a:pt x="1848037" y="2037139"/>
                </a:lnTo>
                <a:lnTo>
                  <a:pt x="1849727" y="2028507"/>
                </a:lnTo>
                <a:lnTo>
                  <a:pt x="1848037" y="2019875"/>
                </a:lnTo>
                <a:lnTo>
                  <a:pt x="1842964" y="2012315"/>
                </a:lnTo>
                <a:lnTo>
                  <a:pt x="1838519" y="2007743"/>
                </a:lnTo>
                <a:lnTo>
                  <a:pt x="1832677" y="2005457"/>
                </a:lnTo>
                <a:close/>
              </a:path>
              <a:path w="2910840" h="2943225" extrusionOk="0">
                <a:moveTo>
                  <a:pt x="1938722" y="2005457"/>
                </a:moveTo>
                <a:lnTo>
                  <a:pt x="1927038" y="2005457"/>
                </a:lnTo>
                <a:lnTo>
                  <a:pt x="1921196" y="2007743"/>
                </a:lnTo>
                <a:lnTo>
                  <a:pt x="1916751" y="2012315"/>
                </a:lnTo>
                <a:lnTo>
                  <a:pt x="1911679" y="2019875"/>
                </a:lnTo>
                <a:lnTo>
                  <a:pt x="1909989" y="2028507"/>
                </a:lnTo>
                <a:lnTo>
                  <a:pt x="1911679" y="2037139"/>
                </a:lnTo>
                <a:lnTo>
                  <a:pt x="1916751" y="2044700"/>
                </a:lnTo>
                <a:lnTo>
                  <a:pt x="1924294" y="2049772"/>
                </a:lnTo>
                <a:lnTo>
                  <a:pt x="1932896" y="2051462"/>
                </a:lnTo>
                <a:lnTo>
                  <a:pt x="1941522" y="2049772"/>
                </a:lnTo>
                <a:lnTo>
                  <a:pt x="1949136" y="2044700"/>
                </a:lnTo>
                <a:lnTo>
                  <a:pt x="1954137" y="2037139"/>
                </a:lnTo>
                <a:lnTo>
                  <a:pt x="1955804" y="2028507"/>
                </a:lnTo>
                <a:lnTo>
                  <a:pt x="1954137" y="2019875"/>
                </a:lnTo>
                <a:lnTo>
                  <a:pt x="1949136" y="2012315"/>
                </a:lnTo>
                <a:lnTo>
                  <a:pt x="1944691" y="2007743"/>
                </a:lnTo>
                <a:lnTo>
                  <a:pt x="1938722" y="2005457"/>
                </a:lnTo>
                <a:close/>
              </a:path>
              <a:path w="2910840" h="2943225" extrusionOk="0">
                <a:moveTo>
                  <a:pt x="2044767" y="2005457"/>
                </a:moveTo>
                <a:lnTo>
                  <a:pt x="2033083" y="2005457"/>
                </a:lnTo>
                <a:lnTo>
                  <a:pt x="2027114" y="2007743"/>
                </a:lnTo>
                <a:lnTo>
                  <a:pt x="2022669" y="2012315"/>
                </a:lnTo>
                <a:lnTo>
                  <a:pt x="2017669" y="2019875"/>
                </a:lnTo>
                <a:lnTo>
                  <a:pt x="2016002" y="2028507"/>
                </a:lnTo>
                <a:lnTo>
                  <a:pt x="2017669" y="2037139"/>
                </a:lnTo>
                <a:lnTo>
                  <a:pt x="2022669" y="2044700"/>
                </a:lnTo>
                <a:lnTo>
                  <a:pt x="2030303" y="2049772"/>
                </a:lnTo>
                <a:lnTo>
                  <a:pt x="2038973" y="2051462"/>
                </a:lnTo>
                <a:lnTo>
                  <a:pt x="2047619" y="2049772"/>
                </a:lnTo>
                <a:lnTo>
                  <a:pt x="2055181" y="2044700"/>
                </a:lnTo>
                <a:lnTo>
                  <a:pt x="2060182" y="2037139"/>
                </a:lnTo>
                <a:lnTo>
                  <a:pt x="2061849" y="2028507"/>
                </a:lnTo>
                <a:lnTo>
                  <a:pt x="2060182" y="2019875"/>
                </a:lnTo>
                <a:lnTo>
                  <a:pt x="2055181" y="2012315"/>
                </a:lnTo>
                <a:lnTo>
                  <a:pt x="2050736" y="2007743"/>
                </a:lnTo>
                <a:lnTo>
                  <a:pt x="2044767" y="2005457"/>
                </a:lnTo>
                <a:close/>
              </a:path>
              <a:path w="2910840" h="2943225" extrusionOk="0">
                <a:moveTo>
                  <a:pt x="2150939" y="2005457"/>
                </a:moveTo>
                <a:lnTo>
                  <a:pt x="2139128" y="2005457"/>
                </a:lnTo>
                <a:lnTo>
                  <a:pt x="2133413" y="2007743"/>
                </a:lnTo>
                <a:lnTo>
                  <a:pt x="2128714" y="2012315"/>
                </a:lnTo>
                <a:lnTo>
                  <a:pt x="2123714" y="2019875"/>
                </a:lnTo>
                <a:lnTo>
                  <a:pt x="2122047" y="2028507"/>
                </a:lnTo>
                <a:lnTo>
                  <a:pt x="2123714" y="2037139"/>
                </a:lnTo>
                <a:lnTo>
                  <a:pt x="2128714" y="2044700"/>
                </a:lnTo>
                <a:lnTo>
                  <a:pt x="2136404" y="2049772"/>
                </a:lnTo>
                <a:lnTo>
                  <a:pt x="2145082" y="2051462"/>
                </a:lnTo>
                <a:lnTo>
                  <a:pt x="2153735" y="2049772"/>
                </a:lnTo>
                <a:lnTo>
                  <a:pt x="2161353" y="2044700"/>
                </a:lnTo>
                <a:lnTo>
                  <a:pt x="2166426" y="2037139"/>
                </a:lnTo>
                <a:lnTo>
                  <a:pt x="2168116" y="2028507"/>
                </a:lnTo>
                <a:lnTo>
                  <a:pt x="2166426" y="2019875"/>
                </a:lnTo>
                <a:lnTo>
                  <a:pt x="2161353" y="2012315"/>
                </a:lnTo>
                <a:lnTo>
                  <a:pt x="2156908" y="2007743"/>
                </a:lnTo>
                <a:lnTo>
                  <a:pt x="2150939" y="2005457"/>
                </a:lnTo>
                <a:close/>
              </a:path>
              <a:path w="2910840" h="2943225" extrusionOk="0">
                <a:moveTo>
                  <a:pt x="2257111" y="2005457"/>
                </a:moveTo>
                <a:lnTo>
                  <a:pt x="2245427" y="2005457"/>
                </a:lnTo>
                <a:lnTo>
                  <a:pt x="2239458" y="2007743"/>
                </a:lnTo>
                <a:lnTo>
                  <a:pt x="2235013" y="2012315"/>
                </a:lnTo>
                <a:lnTo>
                  <a:pt x="2229941" y="2019875"/>
                </a:lnTo>
                <a:lnTo>
                  <a:pt x="2228251" y="2028507"/>
                </a:lnTo>
                <a:lnTo>
                  <a:pt x="2229941" y="2037139"/>
                </a:lnTo>
                <a:lnTo>
                  <a:pt x="2235013" y="2044700"/>
                </a:lnTo>
                <a:lnTo>
                  <a:pt x="2242576" y="2049772"/>
                </a:lnTo>
                <a:lnTo>
                  <a:pt x="2251222" y="2051462"/>
                </a:lnTo>
                <a:lnTo>
                  <a:pt x="2259892" y="2049772"/>
                </a:lnTo>
                <a:lnTo>
                  <a:pt x="2267525" y="2044700"/>
                </a:lnTo>
                <a:lnTo>
                  <a:pt x="2272526" y="2037139"/>
                </a:lnTo>
                <a:lnTo>
                  <a:pt x="2274193" y="2028507"/>
                </a:lnTo>
                <a:lnTo>
                  <a:pt x="2272526" y="2019875"/>
                </a:lnTo>
                <a:lnTo>
                  <a:pt x="2267525" y="2012315"/>
                </a:lnTo>
                <a:lnTo>
                  <a:pt x="2262953" y="2007743"/>
                </a:lnTo>
                <a:lnTo>
                  <a:pt x="2257111" y="2005457"/>
                </a:lnTo>
                <a:close/>
              </a:path>
              <a:path w="2910840" h="2943225" extrusionOk="0">
                <a:moveTo>
                  <a:pt x="2363156" y="2005457"/>
                </a:moveTo>
                <a:lnTo>
                  <a:pt x="2351472" y="2005457"/>
                </a:lnTo>
                <a:lnTo>
                  <a:pt x="2345503" y="2007743"/>
                </a:lnTo>
                <a:lnTo>
                  <a:pt x="2341058" y="2012315"/>
                </a:lnTo>
                <a:lnTo>
                  <a:pt x="2336058" y="2019875"/>
                </a:lnTo>
                <a:lnTo>
                  <a:pt x="2334391" y="2028507"/>
                </a:lnTo>
                <a:lnTo>
                  <a:pt x="2336058" y="2037139"/>
                </a:lnTo>
                <a:lnTo>
                  <a:pt x="2341058" y="2044700"/>
                </a:lnTo>
                <a:lnTo>
                  <a:pt x="2348619" y="2049772"/>
                </a:lnTo>
                <a:lnTo>
                  <a:pt x="2357251" y="2051462"/>
                </a:lnTo>
                <a:lnTo>
                  <a:pt x="2365883" y="2049772"/>
                </a:lnTo>
                <a:lnTo>
                  <a:pt x="2373443" y="2044700"/>
                </a:lnTo>
                <a:lnTo>
                  <a:pt x="2378516" y="2037139"/>
                </a:lnTo>
                <a:lnTo>
                  <a:pt x="2380206" y="2028507"/>
                </a:lnTo>
                <a:lnTo>
                  <a:pt x="2378516" y="2019875"/>
                </a:lnTo>
                <a:lnTo>
                  <a:pt x="2373443" y="2012315"/>
                </a:lnTo>
                <a:lnTo>
                  <a:pt x="2368998" y="2007743"/>
                </a:lnTo>
                <a:lnTo>
                  <a:pt x="2363156" y="2005457"/>
                </a:lnTo>
                <a:close/>
              </a:path>
              <a:path w="2910840" h="2943225" extrusionOk="0">
                <a:moveTo>
                  <a:pt x="2469328" y="2005457"/>
                </a:moveTo>
                <a:lnTo>
                  <a:pt x="2457517" y="2005457"/>
                </a:lnTo>
                <a:lnTo>
                  <a:pt x="2451802" y="2007743"/>
                </a:lnTo>
                <a:lnTo>
                  <a:pt x="2447103" y="2012315"/>
                </a:lnTo>
                <a:lnTo>
                  <a:pt x="2442103" y="2019875"/>
                </a:lnTo>
                <a:lnTo>
                  <a:pt x="2440436" y="2028507"/>
                </a:lnTo>
                <a:lnTo>
                  <a:pt x="2442103" y="2037139"/>
                </a:lnTo>
                <a:lnTo>
                  <a:pt x="2447103" y="2044700"/>
                </a:lnTo>
                <a:lnTo>
                  <a:pt x="2454771" y="2049772"/>
                </a:lnTo>
                <a:lnTo>
                  <a:pt x="2463391" y="2051462"/>
                </a:lnTo>
                <a:lnTo>
                  <a:pt x="2471964" y="2049772"/>
                </a:lnTo>
                <a:lnTo>
                  <a:pt x="2479488" y="2044700"/>
                </a:lnTo>
                <a:lnTo>
                  <a:pt x="2484632" y="2037139"/>
                </a:lnTo>
                <a:lnTo>
                  <a:pt x="2486346" y="2028507"/>
                </a:lnTo>
                <a:lnTo>
                  <a:pt x="2484632" y="2019875"/>
                </a:lnTo>
                <a:lnTo>
                  <a:pt x="2479488" y="2012315"/>
                </a:lnTo>
                <a:lnTo>
                  <a:pt x="2475043" y="2007743"/>
                </a:lnTo>
                <a:lnTo>
                  <a:pt x="2469328" y="2005457"/>
                </a:lnTo>
                <a:close/>
              </a:path>
              <a:path w="2910840" h="2943225" extrusionOk="0">
                <a:moveTo>
                  <a:pt x="2575373" y="2005457"/>
                </a:moveTo>
                <a:lnTo>
                  <a:pt x="2563689" y="2005457"/>
                </a:lnTo>
                <a:lnTo>
                  <a:pt x="2557847" y="2007743"/>
                </a:lnTo>
                <a:lnTo>
                  <a:pt x="2553402" y="2012315"/>
                </a:lnTo>
                <a:lnTo>
                  <a:pt x="2548330" y="2019875"/>
                </a:lnTo>
                <a:lnTo>
                  <a:pt x="2546640" y="2028507"/>
                </a:lnTo>
                <a:lnTo>
                  <a:pt x="2548330" y="2037139"/>
                </a:lnTo>
                <a:lnTo>
                  <a:pt x="2553402" y="2044700"/>
                </a:lnTo>
                <a:lnTo>
                  <a:pt x="2560945" y="2049772"/>
                </a:lnTo>
                <a:lnTo>
                  <a:pt x="2569547" y="2051462"/>
                </a:lnTo>
                <a:lnTo>
                  <a:pt x="2578173" y="2049772"/>
                </a:lnTo>
                <a:lnTo>
                  <a:pt x="2585787" y="2044700"/>
                </a:lnTo>
                <a:lnTo>
                  <a:pt x="2590788" y="2037139"/>
                </a:lnTo>
                <a:lnTo>
                  <a:pt x="2592455" y="2028507"/>
                </a:lnTo>
                <a:lnTo>
                  <a:pt x="2590788" y="2019875"/>
                </a:lnTo>
                <a:lnTo>
                  <a:pt x="2585787" y="2012315"/>
                </a:lnTo>
                <a:lnTo>
                  <a:pt x="2581342" y="2007743"/>
                </a:lnTo>
                <a:lnTo>
                  <a:pt x="2575373" y="2005457"/>
                </a:lnTo>
                <a:close/>
              </a:path>
              <a:path w="2910840" h="2943225" extrusionOk="0">
                <a:moveTo>
                  <a:pt x="2681418" y="2005457"/>
                </a:moveTo>
                <a:lnTo>
                  <a:pt x="2669734" y="2005457"/>
                </a:lnTo>
                <a:lnTo>
                  <a:pt x="2663765" y="2007743"/>
                </a:lnTo>
                <a:lnTo>
                  <a:pt x="2659320" y="2012315"/>
                </a:lnTo>
                <a:lnTo>
                  <a:pt x="2654320" y="2019875"/>
                </a:lnTo>
                <a:lnTo>
                  <a:pt x="2652653" y="2028507"/>
                </a:lnTo>
                <a:lnTo>
                  <a:pt x="2654320" y="2037139"/>
                </a:lnTo>
                <a:lnTo>
                  <a:pt x="2659320" y="2044700"/>
                </a:lnTo>
                <a:lnTo>
                  <a:pt x="2666954" y="2049772"/>
                </a:lnTo>
                <a:lnTo>
                  <a:pt x="2675624" y="2051462"/>
                </a:lnTo>
                <a:lnTo>
                  <a:pt x="2684270" y="2049772"/>
                </a:lnTo>
                <a:lnTo>
                  <a:pt x="2691832" y="2044700"/>
                </a:lnTo>
                <a:lnTo>
                  <a:pt x="2696833" y="2037139"/>
                </a:lnTo>
                <a:lnTo>
                  <a:pt x="2698500" y="2028507"/>
                </a:lnTo>
                <a:lnTo>
                  <a:pt x="2696833" y="2019875"/>
                </a:lnTo>
                <a:lnTo>
                  <a:pt x="2691832" y="2012315"/>
                </a:lnTo>
                <a:lnTo>
                  <a:pt x="2687387" y="2007743"/>
                </a:lnTo>
                <a:lnTo>
                  <a:pt x="2681418" y="2005457"/>
                </a:lnTo>
                <a:close/>
              </a:path>
              <a:path w="2910840" h="2943225" extrusionOk="0">
                <a:moveTo>
                  <a:pt x="2787590" y="2005457"/>
                </a:moveTo>
                <a:lnTo>
                  <a:pt x="2775779" y="2005457"/>
                </a:lnTo>
                <a:lnTo>
                  <a:pt x="2770064" y="2007743"/>
                </a:lnTo>
                <a:lnTo>
                  <a:pt x="2765492" y="2012315"/>
                </a:lnTo>
                <a:lnTo>
                  <a:pt x="2760420" y="2019875"/>
                </a:lnTo>
                <a:lnTo>
                  <a:pt x="2758730" y="2028507"/>
                </a:lnTo>
                <a:lnTo>
                  <a:pt x="2760420" y="2037139"/>
                </a:lnTo>
                <a:lnTo>
                  <a:pt x="2765492" y="2044700"/>
                </a:lnTo>
                <a:lnTo>
                  <a:pt x="2773106" y="2049772"/>
                </a:lnTo>
                <a:lnTo>
                  <a:pt x="2781733" y="2051462"/>
                </a:lnTo>
                <a:lnTo>
                  <a:pt x="2790335" y="2049772"/>
                </a:lnTo>
                <a:lnTo>
                  <a:pt x="2797877" y="2044700"/>
                </a:lnTo>
                <a:lnTo>
                  <a:pt x="2803021" y="2037139"/>
                </a:lnTo>
                <a:lnTo>
                  <a:pt x="2804735" y="2028507"/>
                </a:lnTo>
                <a:lnTo>
                  <a:pt x="2803021" y="2019875"/>
                </a:lnTo>
                <a:lnTo>
                  <a:pt x="2797877" y="2012315"/>
                </a:lnTo>
                <a:lnTo>
                  <a:pt x="2793432" y="2007743"/>
                </a:lnTo>
                <a:lnTo>
                  <a:pt x="2787590" y="2005457"/>
                </a:lnTo>
                <a:close/>
              </a:path>
              <a:path w="2910840" h="2943225" extrusionOk="0">
                <a:moveTo>
                  <a:pt x="2893762" y="2005457"/>
                </a:moveTo>
                <a:lnTo>
                  <a:pt x="2882078" y="2005457"/>
                </a:lnTo>
                <a:lnTo>
                  <a:pt x="2876109" y="2007743"/>
                </a:lnTo>
                <a:lnTo>
                  <a:pt x="2871664" y="2012315"/>
                </a:lnTo>
                <a:lnTo>
                  <a:pt x="2866592" y="2019875"/>
                </a:lnTo>
                <a:lnTo>
                  <a:pt x="2864902" y="2028507"/>
                </a:lnTo>
                <a:lnTo>
                  <a:pt x="2866592" y="2037139"/>
                </a:lnTo>
                <a:lnTo>
                  <a:pt x="2871664" y="2044700"/>
                </a:lnTo>
                <a:lnTo>
                  <a:pt x="2879227" y="2049772"/>
                </a:lnTo>
                <a:lnTo>
                  <a:pt x="2887873" y="2051462"/>
                </a:lnTo>
                <a:lnTo>
                  <a:pt x="2896543" y="2049772"/>
                </a:lnTo>
                <a:lnTo>
                  <a:pt x="2904176" y="2044700"/>
                </a:lnTo>
                <a:lnTo>
                  <a:pt x="2909177" y="2037139"/>
                </a:lnTo>
                <a:lnTo>
                  <a:pt x="2910844" y="2028507"/>
                </a:lnTo>
                <a:lnTo>
                  <a:pt x="2909177" y="2019875"/>
                </a:lnTo>
                <a:lnTo>
                  <a:pt x="2904176" y="2012315"/>
                </a:lnTo>
                <a:lnTo>
                  <a:pt x="2899604" y="2007743"/>
                </a:lnTo>
                <a:lnTo>
                  <a:pt x="2893762" y="2005457"/>
                </a:lnTo>
                <a:close/>
              </a:path>
              <a:path w="2910840" h="2943225" extrusionOk="0">
                <a:moveTo>
                  <a:pt x="28815" y="2116963"/>
                </a:moveTo>
                <a:lnTo>
                  <a:pt x="17073" y="2116963"/>
                </a:lnTo>
                <a:lnTo>
                  <a:pt x="11270" y="2119249"/>
                </a:lnTo>
                <a:lnTo>
                  <a:pt x="6680" y="2123694"/>
                </a:lnTo>
                <a:lnTo>
                  <a:pt x="1670" y="2131254"/>
                </a:lnTo>
                <a:lnTo>
                  <a:pt x="0" y="2139886"/>
                </a:lnTo>
                <a:lnTo>
                  <a:pt x="1670" y="2148518"/>
                </a:lnTo>
                <a:lnTo>
                  <a:pt x="6680" y="2156079"/>
                </a:lnTo>
                <a:lnTo>
                  <a:pt x="14306" y="2161151"/>
                </a:lnTo>
                <a:lnTo>
                  <a:pt x="22944" y="2162841"/>
                </a:lnTo>
                <a:lnTo>
                  <a:pt x="31582" y="2161151"/>
                </a:lnTo>
                <a:lnTo>
                  <a:pt x="39208" y="2156079"/>
                </a:lnTo>
                <a:lnTo>
                  <a:pt x="44218" y="2148518"/>
                </a:lnTo>
                <a:lnTo>
                  <a:pt x="45888" y="2139886"/>
                </a:lnTo>
                <a:lnTo>
                  <a:pt x="44218" y="2131254"/>
                </a:lnTo>
                <a:lnTo>
                  <a:pt x="39208" y="2123694"/>
                </a:lnTo>
                <a:lnTo>
                  <a:pt x="34619" y="2119249"/>
                </a:lnTo>
                <a:lnTo>
                  <a:pt x="28815" y="2116963"/>
                </a:lnTo>
                <a:close/>
              </a:path>
              <a:path w="2910840" h="2943225" extrusionOk="0">
                <a:moveTo>
                  <a:pt x="134903" y="2116963"/>
                </a:moveTo>
                <a:lnTo>
                  <a:pt x="123156" y="2116963"/>
                </a:lnTo>
                <a:lnTo>
                  <a:pt x="117352" y="2119249"/>
                </a:lnTo>
                <a:lnTo>
                  <a:pt x="112894" y="2123694"/>
                </a:lnTo>
                <a:lnTo>
                  <a:pt x="107808" y="2131254"/>
                </a:lnTo>
                <a:lnTo>
                  <a:pt x="106112" y="2139886"/>
                </a:lnTo>
                <a:lnTo>
                  <a:pt x="107808" y="2148518"/>
                </a:lnTo>
                <a:lnTo>
                  <a:pt x="112894" y="2156079"/>
                </a:lnTo>
                <a:lnTo>
                  <a:pt x="120446" y="2161151"/>
                </a:lnTo>
                <a:lnTo>
                  <a:pt x="129045" y="2162841"/>
                </a:lnTo>
                <a:lnTo>
                  <a:pt x="137669" y="2161151"/>
                </a:lnTo>
                <a:lnTo>
                  <a:pt x="145292" y="2156079"/>
                </a:lnTo>
                <a:lnTo>
                  <a:pt x="150300" y="2148518"/>
                </a:lnTo>
                <a:lnTo>
                  <a:pt x="151969" y="2139886"/>
                </a:lnTo>
                <a:lnTo>
                  <a:pt x="150300" y="2131254"/>
                </a:lnTo>
                <a:lnTo>
                  <a:pt x="145292" y="2123694"/>
                </a:lnTo>
                <a:lnTo>
                  <a:pt x="140834" y="2119249"/>
                </a:lnTo>
                <a:lnTo>
                  <a:pt x="134903" y="2116963"/>
                </a:lnTo>
                <a:close/>
              </a:path>
              <a:path w="2910840" h="2943225" extrusionOk="0">
                <a:moveTo>
                  <a:pt x="240986" y="2116963"/>
                </a:moveTo>
                <a:lnTo>
                  <a:pt x="229239" y="2116963"/>
                </a:lnTo>
                <a:lnTo>
                  <a:pt x="223308" y="2119249"/>
                </a:lnTo>
                <a:lnTo>
                  <a:pt x="218850" y="2123694"/>
                </a:lnTo>
                <a:lnTo>
                  <a:pt x="213843" y="2131254"/>
                </a:lnTo>
                <a:lnTo>
                  <a:pt x="212173" y="2139886"/>
                </a:lnTo>
                <a:lnTo>
                  <a:pt x="213843" y="2148518"/>
                </a:lnTo>
                <a:lnTo>
                  <a:pt x="218850" y="2156079"/>
                </a:lnTo>
                <a:lnTo>
                  <a:pt x="226495" y="2161151"/>
                </a:lnTo>
                <a:lnTo>
                  <a:pt x="235165" y="2162841"/>
                </a:lnTo>
                <a:lnTo>
                  <a:pt x="243809" y="2161151"/>
                </a:lnTo>
                <a:lnTo>
                  <a:pt x="251375" y="2156079"/>
                </a:lnTo>
                <a:lnTo>
                  <a:pt x="256390" y="2148518"/>
                </a:lnTo>
                <a:lnTo>
                  <a:pt x="258062" y="2139886"/>
                </a:lnTo>
                <a:lnTo>
                  <a:pt x="256390" y="2131254"/>
                </a:lnTo>
                <a:lnTo>
                  <a:pt x="251375" y="2123694"/>
                </a:lnTo>
                <a:lnTo>
                  <a:pt x="246917" y="2119249"/>
                </a:lnTo>
                <a:lnTo>
                  <a:pt x="240986" y="2116963"/>
                </a:lnTo>
                <a:close/>
              </a:path>
              <a:path w="2910840" h="2943225" extrusionOk="0">
                <a:moveTo>
                  <a:pt x="347070" y="2116963"/>
                </a:moveTo>
                <a:lnTo>
                  <a:pt x="335322" y="2116963"/>
                </a:lnTo>
                <a:lnTo>
                  <a:pt x="329518" y="2119249"/>
                </a:lnTo>
                <a:lnTo>
                  <a:pt x="325073" y="2123694"/>
                </a:lnTo>
                <a:lnTo>
                  <a:pt x="319987" y="2131254"/>
                </a:lnTo>
                <a:lnTo>
                  <a:pt x="318291" y="2139886"/>
                </a:lnTo>
                <a:lnTo>
                  <a:pt x="319987" y="2148518"/>
                </a:lnTo>
                <a:lnTo>
                  <a:pt x="325073" y="2156079"/>
                </a:lnTo>
                <a:lnTo>
                  <a:pt x="332637" y="2161151"/>
                </a:lnTo>
                <a:lnTo>
                  <a:pt x="341266" y="2162841"/>
                </a:lnTo>
                <a:lnTo>
                  <a:pt x="349894" y="2161151"/>
                </a:lnTo>
                <a:lnTo>
                  <a:pt x="357458" y="2156079"/>
                </a:lnTo>
                <a:lnTo>
                  <a:pt x="362544" y="2148518"/>
                </a:lnTo>
                <a:lnTo>
                  <a:pt x="364240" y="2139886"/>
                </a:lnTo>
                <a:lnTo>
                  <a:pt x="362544" y="2131254"/>
                </a:lnTo>
                <a:lnTo>
                  <a:pt x="357458" y="2123694"/>
                </a:lnTo>
                <a:lnTo>
                  <a:pt x="353013" y="2119249"/>
                </a:lnTo>
                <a:lnTo>
                  <a:pt x="347070" y="2116963"/>
                </a:lnTo>
                <a:close/>
              </a:path>
              <a:path w="2910840" h="2943225" extrusionOk="0">
                <a:moveTo>
                  <a:pt x="453292" y="2116963"/>
                </a:moveTo>
                <a:lnTo>
                  <a:pt x="441545" y="2116963"/>
                </a:lnTo>
                <a:lnTo>
                  <a:pt x="435601" y="2119249"/>
                </a:lnTo>
                <a:lnTo>
                  <a:pt x="431156" y="2123694"/>
                </a:lnTo>
                <a:lnTo>
                  <a:pt x="426070" y="2131254"/>
                </a:lnTo>
                <a:lnTo>
                  <a:pt x="424374" y="2139886"/>
                </a:lnTo>
                <a:lnTo>
                  <a:pt x="426070" y="2148518"/>
                </a:lnTo>
                <a:lnTo>
                  <a:pt x="431156" y="2156079"/>
                </a:lnTo>
                <a:lnTo>
                  <a:pt x="438720" y="2161151"/>
                </a:lnTo>
                <a:lnTo>
                  <a:pt x="447349" y="2162841"/>
                </a:lnTo>
                <a:lnTo>
                  <a:pt x="455977" y="2161151"/>
                </a:lnTo>
                <a:lnTo>
                  <a:pt x="463541" y="2156079"/>
                </a:lnTo>
                <a:lnTo>
                  <a:pt x="468556" y="2148518"/>
                </a:lnTo>
                <a:lnTo>
                  <a:pt x="470228" y="2139886"/>
                </a:lnTo>
                <a:lnTo>
                  <a:pt x="468556" y="2131254"/>
                </a:lnTo>
                <a:lnTo>
                  <a:pt x="463541" y="2123694"/>
                </a:lnTo>
                <a:lnTo>
                  <a:pt x="459096" y="2119249"/>
                </a:lnTo>
                <a:lnTo>
                  <a:pt x="453292" y="2116963"/>
                </a:lnTo>
                <a:close/>
              </a:path>
              <a:path w="2910840" h="2943225" extrusionOk="0">
                <a:moveTo>
                  <a:pt x="559375" y="2116963"/>
                </a:moveTo>
                <a:lnTo>
                  <a:pt x="547628" y="2116963"/>
                </a:lnTo>
                <a:lnTo>
                  <a:pt x="541697" y="2119249"/>
                </a:lnTo>
                <a:lnTo>
                  <a:pt x="537239" y="2123694"/>
                </a:lnTo>
                <a:lnTo>
                  <a:pt x="532224" y="2131254"/>
                </a:lnTo>
                <a:lnTo>
                  <a:pt x="530553" y="2139886"/>
                </a:lnTo>
                <a:lnTo>
                  <a:pt x="532224" y="2148518"/>
                </a:lnTo>
                <a:lnTo>
                  <a:pt x="537239" y="2156079"/>
                </a:lnTo>
                <a:lnTo>
                  <a:pt x="544862" y="2161151"/>
                </a:lnTo>
                <a:lnTo>
                  <a:pt x="553484" y="2162841"/>
                </a:lnTo>
                <a:lnTo>
                  <a:pt x="562080" y="2161151"/>
                </a:lnTo>
                <a:lnTo>
                  <a:pt x="569624" y="2156079"/>
                </a:lnTo>
                <a:lnTo>
                  <a:pt x="574711" y="2148518"/>
                </a:lnTo>
                <a:lnTo>
                  <a:pt x="576406" y="2139886"/>
                </a:lnTo>
                <a:lnTo>
                  <a:pt x="574711" y="2131254"/>
                </a:lnTo>
                <a:lnTo>
                  <a:pt x="569624" y="2123694"/>
                </a:lnTo>
                <a:lnTo>
                  <a:pt x="565179" y="2119249"/>
                </a:lnTo>
                <a:lnTo>
                  <a:pt x="559375" y="2116963"/>
                </a:lnTo>
                <a:close/>
              </a:path>
              <a:path w="2910840" h="2943225" extrusionOk="0">
                <a:moveTo>
                  <a:pt x="665459" y="2116963"/>
                </a:moveTo>
                <a:lnTo>
                  <a:pt x="653711" y="2116963"/>
                </a:lnTo>
                <a:lnTo>
                  <a:pt x="647907" y="2119249"/>
                </a:lnTo>
                <a:lnTo>
                  <a:pt x="643322" y="2123694"/>
                </a:lnTo>
                <a:lnTo>
                  <a:pt x="638315" y="2131254"/>
                </a:lnTo>
                <a:lnTo>
                  <a:pt x="636645" y="2139886"/>
                </a:lnTo>
                <a:lnTo>
                  <a:pt x="638315" y="2148518"/>
                </a:lnTo>
                <a:lnTo>
                  <a:pt x="643322" y="2156079"/>
                </a:lnTo>
                <a:lnTo>
                  <a:pt x="650948" y="2161151"/>
                </a:lnTo>
                <a:lnTo>
                  <a:pt x="659585" y="2162841"/>
                </a:lnTo>
                <a:lnTo>
                  <a:pt x="668222" y="2161151"/>
                </a:lnTo>
                <a:lnTo>
                  <a:pt x="675847" y="2156079"/>
                </a:lnTo>
                <a:lnTo>
                  <a:pt x="680862" y="2148518"/>
                </a:lnTo>
                <a:lnTo>
                  <a:pt x="682534" y="2139886"/>
                </a:lnTo>
                <a:lnTo>
                  <a:pt x="680862" y="2131254"/>
                </a:lnTo>
                <a:lnTo>
                  <a:pt x="675847" y="2123694"/>
                </a:lnTo>
                <a:lnTo>
                  <a:pt x="671262" y="2119249"/>
                </a:lnTo>
                <a:lnTo>
                  <a:pt x="665459" y="2116963"/>
                </a:lnTo>
                <a:close/>
              </a:path>
              <a:path w="2910840" h="2943225" extrusionOk="0">
                <a:moveTo>
                  <a:pt x="771542" y="2116963"/>
                </a:moveTo>
                <a:lnTo>
                  <a:pt x="759794" y="2116963"/>
                </a:lnTo>
                <a:lnTo>
                  <a:pt x="753990" y="2119249"/>
                </a:lnTo>
                <a:lnTo>
                  <a:pt x="749545" y="2123694"/>
                </a:lnTo>
                <a:lnTo>
                  <a:pt x="744459" y="2131254"/>
                </a:lnTo>
                <a:lnTo>
                  <a:pt x="742763" y="2139886"/>
                </a:lnTo>
                <a:lnTo>
                  <a:pt x="744459" y="2148518"/>
                </a:lnTo>
                <a:lnTo>
                  <a:pt x="749545" y="2156079"/>
                </a:lnTo>
                <a:lnTo>
                  <a:pt x="757090" y="2161151"/>
                </a:lnTo>
                <a:lnTo>
                  <a:pt x="765685" y="2162841"/>
                </a:lnTo>
                <a:lnTo>
                  <a:pt x="774307" y="2161151"/>
                </a:lnTo>
                <a:lnTo>
                  <a:pt x="781930" y="2156079"/>
                </a:lnTo>
                <a:lnTo>
                  <a:pt x="786945" y="2148518"/>
                </a:lnTo>
                <a:lnTo>
                  <a:pt x="788617" y="2139886"/>
                </a:lnTo>
                <a:lnTo>
                  <a:pt x="786945" y="2131254"/>
                </a:lnTo>
                <a:lnTo>
                  <a:pt x="781930" y="2123694"/>
                </a:lnTo>
                <a:lnTo>
                  <a:pt x="777485" y="2119249"/>
                </a:lnTo>
                <a:lnTo>
                  <a:pt x="771542" y="2116963"/>
                </a:lnTo>
                <a:close/>
              </a:path>
              <a:path w="2910840" h="2943225" extrusionOk="0">
                <a:moveTo>
                  <a:pt x="877625" y="2116963"/>
                </a:moveTo>
                <a:lnTo>
                  <a:pt x="865877" y="2116963"/>
                </a:lnTo>
                <a:lnTo>
                  <a:pt x="860073" y="2119249"/>
                </a:lnTo>
                <a:lnTo>
                  <a:pt x="855489" y="2123694"/>
                </a:lnTo>
                <a:lnTo>
                  <a:pt x="850481" y="2131254"/>
                </a:lnTo>
                <a:lnTo>
                  <a:pt x="848812" y="2139886"/>
                </a:lnTo>
                <a:lnTo>
                  <a:pt x="850481" y="2148518"/>
                </a:lnTo>
                <a:lnTo>
                  <a:pt x="855489" y="2156079"/>
                </a:lnTo>
                <a:lnTo>
                  <a:pt x="863133" y="2161151"/>
                </a:lnTo>
                <a:lnTo>
                  <a:pt x="871803" y="2162841"/>
                </a:lnTo>
                <a:lnTo>
                  <a:pt x="880447" y="2161151"/>
                </a:lnTo>
                <a:lnTo>
                  <a:pt x="888013" y="2156079"/>
                </a:lnTo>
                <a:lnTo>
                  <a:pt x="893100" y="2148518"/>
                </a:lnTo>
                <a:lnTo>
                  <a:pt x="894795" y="2139886"/>
                </a:lnTo>
                <a:lnTo>
                  <a:pt x="893100" y="2131254"/>
                </a:lnTo>
                <a:lnTo>
                  <a:pt x="888013" y="2123694"/>
                </a:lnTo>
                <a:lnTo>
                  <a:pt x="883568" y="2119249"/>
                </a:lnTo>
                <a:lnTo>
                  <a:pt x="877625" y="2116963"/>
                </a:lnTo>
                <a:close/>
              </a:path>
              <a:path w="2910840" h="2943225" extrusionOk="0">
                <a:moveTo>
                  <a:pt x="983848" y="2116963"/>
                </a:moveTo>
                <a:lnTo>
                  <a:pt x="972100" y="2116963"/>
                </a:lnTo>
                <a:lnTo>
                  <a:pt x="966169" y="2119249"/>
                </a:lnTo>
                <a:lnTo>
                  <a:pt x="961711" y="2123694"/>
                </a:lnTo>
                <a:lnTo>
                  <a:pt x="956625" y="2131254"/>
                </a:lnTo>
                <a:lnTo>
                  <a:pt x="954930" y="2139886"/>
                </a:lnTo>
                <a:lnTo>
                  <a:pt x="956625" y="2148518"/>
                </a:lnTo>
                <a:lnTo>
                  <a:pt x="961711" y="2156079"/>
                </a:lnTo>
                <a:lnTo>
                  <a:pt x="969275" y="2161151"/>
                </a:lnTo>
                <a:lnTo>
                  <a:pt x="977904" y="2162841"/>
                </a:lnTo>
                <a:lnTo>
                  <a:pt x="986532" y="2161151"/>
                </a:lnTo>
                <a:lnTo>
                  <a:pt x="994096" y="2156079"/>
                </a:lnTo>
                <a:lnTo>
                  <a:pt x="999183" y="2148518"/>
                </a:lnTo>
                <a:lnTo>
                  <a:pt x="1000878" y="2139886"/>
                </a:lnTo>
                <a:lnTo>
                  <a:pt x="999183" y="2131254"/>
                </a:lnTo>
                <a:lnTo>
                  <a:pt x="994096" y="2123694"/>
                </a:lnTo>
                <a:lnTo>
                  <a:pt x="989651" y="2119249"/>
                </a:lnTo>
                <a:lnTo>
                  <a:pt x="983848" y="2116963"/>
                </a:lnTo>
                <a:close/>
              </a:path>
              <a:path w="2910840" h="2943225" extrusionOk="0">
                <a:moveTo>
                  <a:pt x="1089931" y="2116963"/>
                </a:moveTo>
                <a:lnTo>
                  <a:pt x="1078183" y="2116963"/>
                </a:lnTo>
                <a:lnTo>
                  <a:pt x="1072252" y="2119249"/>
                </a:lnTo>
                <a:lnTo>
                  <a:pt x="1067795" y="2123694"/>
                </a:lnTo>
                <a:lnTo>
                  <a:pt x="1062787" y="2131254"/>
                </a:lnTo>
                <a:lnTo>
                  <a:pt x="1061118" y="2139886"/>
                </a:lnTo>
                <a:lnTo>
                  <a:pt x="1062787" y="2148518"/>
                </a:lnTo>
                <a:lnTo>
                  <a:pt x="1067795" y="2156079"/>
                </a:lnTo>
                <a:lnTo>
                  <a:pt x="1075359" y="2161151"/>
                </a:lnTo>
                <a:lnTo>
                  <a:pt x="1083987" y="2162841"/>
                </a:lnTo>
                <a:lnTo>
                  <a:pt x="1092616" y="2161151"/>
                </a:lnTo>
                <a:lnTo>
                  <a:pt x="1100180" y="2156079"/>
                </a:lnTo>
                <a:lnTo>
                  <a:pt x="1105194" y="2148518"/>
                </a:lnTo>
                <a:lnTo>
                  <a:pt x="1106866" y="2139886"/>
                </a:lnTo>
                <a:lnTo>
                  <a:pt x="1105194" y="2131254"/>
                </a:lnTo>
                <a:lnTo>
                  <a:pt x="1100180" y="2123694"/>
                </a:lnTo>
                <a:lnTo>
                  <a:pt x="1095735" y="2119249"/>
                </a:lnTo>
                <a:lnTo>
                  <a:pt x="1089931" y="2116963"/>
                </a:lnTo>
                <a:close/>
              </a:path>
              <a:path w="2910840" h="2943225" extrusionOk="0">
                <a:moveTo>
                  <a:pt x="1196014" y="2116963"/>
                </a:moveTo>
                <a:lnTo>
                  <a:pt x="1184266" y="2116963"/>
                </a:lnTo>
                <a:lnTo>
                  <a:pt x="1178335" y="2119249"/>
                </a:lnTo>
                <a:lnTo>
                  <a:pt x="1173878" y="2123694"/>
                </a:lnTo>
                <a:lnTo>
                  <a:pt x="1168870" y="2131254"/>
                </a:lnTo>
                <a:lnTo>
                  <a:pt x="1167201" y="2139886"/>
                </a:lnTo>
                <a:lnTo>
                  <a:pt x="1168870" y="2148518"/>
                </a:lnTo>
                <a:lnTo>
                  <a:pt x="1173878" y="2156079"/>
                </a:lnTo>
                <a:lnTo>
                  <a:pt x="1181501" y="2161151"/>
                </a:lnTo>
                <a:lnTo>
                  <a:pt x="1190124" y="2162841"/>
                </a:lnTo>
                <a:lnTo>
                  <a:pt x="1198724" y="2161151"/>
                </a:lnTo>
                <a:lnTo>
                  <a:pt x="1206275" y="2156079"/>
                </a:lnTo>
                <a:lnTo>
                  <a:pt x="1211362" y="2148518"/>
                </a:lnTo>
                <a:lnTo>
                  <a:pt x="1213057" y="2139886"/>
                </a:lnTo>
                <a:lnTo>
                  <a:pt x="1211362" y="2131254"/>
                </a:lnTo>
                <a:lnTo>
                  <a:pt x="1206275" y="2123694"/>
                </a:lnTo>
                <a:lnTo>
                  <a:pt x="1201818" y="2119249"/>
                </a:lnTo>
                <a:lnTo>
                  <a:pt x="1196014" y="2116963"/>
                </a:lnTo>
                <a:close/>
              </a:path>
              <a:path w="2910840" h="2943225" extrusionOk="0">
                <a:moveTo>
                  <a:pt x="1302071" y="2116963"/>
                </a:moveTo>
                <a:lnTo>
                  <a:pt x="1290387" y="2116963"/>
                </a:lnTo>
                <a:lnTo>
                  <a:pt x="1284545" y="2119249"/>
                </a:lnTo>
                <a:lnTo>
                  <a:pt x="1279973" y="2123694"/>
                </a:lnTo>
                <a:lnTo>
                  <a:pt x="1274973" y="2131254"/>
                </a:lnTo>
                <a:lnTo>
                  <a:pt x="1273306" y="2139886"/>
                </a:lnTo>
                <a:lnTo>
                  <a:pt x="1274973" y="2148518"/>
                </a:lnTo>
                <a:lnTo>
                  <a:pt x="1279973" y="2156079"/>
                </a:lnTo>
                <a:lnTo>
                  <a:pt x="1287589" y="2161151"/>
                </a:lnTo>
                <a:lnTo>
                  <a:pt x="1296229" y="2162841"/>
                </a:lnTo>
                <a:lnTo>
                  <a:pt x="1304869" y="2161151"/>
                </a:lnTo>
                <a:lnTo>
                  <a:pt x="1312485" y="2156079"/>
                </a:lnTo>
                <a:lnTo>
                  <a:pt x="1317486" y="2148518"/>
                </a:lnTo>
                <a:lnTo>
                  <a:pt x="1319153" y="2139886"/>
                </a:lnTo>
                <a:lnTo>
                  <a:pt x="1317486" y="2131254"/>
                </a:lnTo>
                <a:lnTo>
                  <a:pt x="1312485" y="2123694"/>
                </a:lnTo>
                <a:lnTo>
                  <a:pt x="1307913" y="2119249"/>
                </a:lnTo>
                <a:lnTo>
                  <a:pt x="1302071" y="2116963"/>
                </a:lnTo>
                <a:close/>
              </a:path>
              <a:path w="2910840" h="2943225" extrusionOk="0">
                <a:moveTo>
                  <a:pt x="1408243" y="2116963"/>
                </a:moveTo>
                <a:lnTo>
                  <a:pt x="1396432" y="2116963"/>
                </a:lnTo>
                <a:lnTo>
                  <a:pt x="1390590" y="2119249"/>
                </a:lnTo>
                <a:lnTo>
                  <a:pt x="1386145" y="2123694"/>
                </a:lnTo>
                <a:lnTo>
                  <a:pt x="1381073" y="2131254"/>
                </a:lnTo>
                <a:lnTo>
                  <a:pt x="1379383" y="2139886"/>
                </a:lnTo>
                <a:lnTo>
                  <a:pt x="1381073" y="2148518"/>
                </a:lnTo>
                <a:lnTo>
                  <a:pt x="1386145" y="2156079"/>
                </a:lnTo>
                <a:lnTo>
                  <a:pt x="1393706" y="2161151"/>
                </a:lnTo>
                <a:lnTo>
                  <a:pt x="1402338" y="2162841"/>
                </a:lnTo>
                <a:lnTo>
                  <a:pt x="1410970" y="2161151"/>
                </a:lnTo>
                <a:lnTo>
                  <a:pt x="1418530" y="2156079"/>
                </a:lnTo>
                <a:lnTo>
                  <a:pt x="1423531" y="2148518"/>
                </a:lnTo>
                <a:lnTo>
                  <a:pt x="1425198" y="2139886"/>
                </a:lnTo>
                <a:lnTo>
                  <a:pt x="1423531" y="2131254"/>
                </a:lnTo>
                <a:lnTo>
                  <a:pt x="1418530" y="2123694"/>
                </a:lnTo>
                <a:lnTo>
                  <a:pt x="1414085" y="2119249"/>
                </a:lnTo>
                <a:lnTo>
                  <a:pt x="1408243" y="2116963"/>
                </a:lnTo>
                <a:close/>
              </a:path>
              <a:path w="2910840" h="2943225" extrusionOk="0">
                <a:moveTo>
                  <a:pt x="1514288" y="2116963"/>
                </a:moveTo>
                <a:lnTo>
                  <a:pt x="1502477" y="2116963"/>
                </a:lnTo>
                <a:lnTo>
                  <a:pt x="1496762" y="2119249"/>
                </a:lnTo>
                <a:lnTo>
                  <a:pt x="1492190" y="2123694"/>
                </a:lnTo>
                <a:lnTo>
                  <a:pt x="1487118" y="2131254"/>
                </a:lnTo>
                <a:lnTo>
                  <a:pt x="1485428" y="2139886"/>
                </a:lnTo>
                <a:lnTo>
                  <a:pt x="1487118" y="2148518"/>
                </a:lnTo>
                <a:lnTo>
                  <a:pt x="1492190" y="2156079"/>
                </a:lnTo>
                <a:lnTo>
                  <a:pt x="1499824" y="2161151"/>
                </a:lnTo>
                <a:lnTo>
                  <a:pt x="1508494" y="2162841"/>
                </a:lnTo>
                <a:lnTo>
                  <a:pt x="1517140" y="2161151"/>
                </a:lnTo>
                <a:lnTo>
                  <a:pt x="1524702" y="2156079"/>
                </a:lnTo>
                <a:lnTo>
                  <a:pt x="1529775" y="2148518"/>
                </a:lnTo>
                <a:lnTo>
                  <a:pt x="1531465" y="2139886"/>
                </a:lnTo>
                <a:lnTo>
                  <a:pt x="1529775" y="2131254"/>
                </a:lnTo>
                <a:lnTo>
                  <a:pt x="1524702" y="2123694"/>
                </a:lnTo>
                <a:lnTo>
                  <a:pt x="1520257" y="2119249"/>
                </a:lnTo>
                <a:lnTo>
                  <a:pt x="1514288" y="2116963"/>
                </a:lnTo>
                <a:close/>
              </a:path>
              <a:path w="2910840" h="2943225" extrusionOk="0">
                <a:moveTo>
                  <a:pt x="1620460" y="2116963"/>
                </a:moveTo>
                <a:lnTo>
                  <a:pt x="1608776" y="2116963"/>
                </a:lnTo>
                <a:lnTo>
                  <a:pt x="1602807" y="2119249"/>
                </a:lnTo>
                <a:lnTo>
                  <a:pt x="1598362" y="2123694"/>
                </a:lnTo>
                <a:lnTo>
                  <a:pt x="1593290" y="2131254"/>
                </a:lnTo>
                <a:lnTo>
                  <a:pt x="1591600" y="2139886"/>
                </a:lnTo>
                <a:lnTo>
                  <a:pt x="1593290" y="2148518"/>
                </a:lnTo>
                <a:lnTo>
                  <a:pt x="1598362" y="2156079"/>
                </a:lnTo>
                <a:lnTo>
                  <a:pt x="1605925" y="2161151"/>
                </a:lnTo>
                <a:lnTo>
                  <a:pt x="1614571" y="2162841"/>
                </a:lnTo>
                <a:lnTo>
                  <a:pt x="1623241" y="2161151"/>
                </a:lnTo>
                <a:lnTo>
                  <a:pt x="1630874" y="2156079"/>
                </a:lnTo>
                <a:lnTo>
                  <a:pt x="1635875" y="2148518"/>
                </a:lnTo>
                <a:lnTo>
                  <a:pt x="1637542" y="2139886"/>
                </a:lnTo>
                <a:lnTo>
                  <a:pt x="1635875" y="2131254"/>
                </a:lnTo>
                <a:lnTo>
                  <a:pt x="1630874" y="2123694"/>
                </a:lnTo>
                <a:lnTo>
                  <a:pt x="1626302" y="2119249"/>
                </a:lnTo>
                <a:lnTo>
                  <a:pt x="1620460" y="2116963"/>
                </a:lnTo>
                <a:close/>
              </a:path>
              <a:path w="2910840" h="2943225" extrusionOk="0">
                <a:moveTo>
                  <a:pt x="1726632" y="2116963"/>
                </a:moveTo>
                <a:lnTo>
                  <a:pt x="1714821" y="2116963"/>
                </a:lnTo>
                <a:lnTo>
                  <a:pt x="1708852" y="2119249"/>
                </a:lnTo>
                <a:lnTo>
                  <a:pt x="1704407" y="2123694"/>
                </a:lnTo>
                <a:lnTo>
                  <a:pt x="1699407" y="2131254"/>
                </a:lnTo>
                <a:lnTo>
                  <a:pt x="1697740" y="2139886"/>
                </a:lnTo>
                <a:lnTo>
                  <a:pt x="1699407" y="2148518"/>
                </a:lnTo>
                <a:lnTo>
                  <a:pt x="1704407" y="2156079"/>
                </a:lnTo>
                <a:lnTo>
                  <a:pt x="1711968" y="2161151"/>
                </a:lnTo>
                <a:lnTo>
                  <a:pt x="1720600" y="2162841"/>
                </a:lnTo>
                <a:lnTo>
                  <a:pt x="1729232" y="2161151"/>
                </a:lnTo>
                <a:lnTo>
                  <a:pt x="1736792" y="2156079"/>
                </a:lnTo>
                <a:lnTo>
                  <a:pt x="1741865" y="2148518"/>
                </a:lnTo>
                <a:lnTo>
                  <a:pt x="1743555" y="2139886"/>
                </a:lnTo>
                <a:lnTo>
                  <a:pt x="1741865" y="2131254"/>
                </a:lnTo>
                <a:lnTo>
                  <a:pt x="1736792" y="2123694"/>
                </a:lnTo>
                <a:lnTo>
                  <a:pt x="1732347" y="2119249"/>
                </a:lnTo>
                <a:lnTo>
                  <a:pt x="1726632" y="2116963"/>
                </a:lnTo>
                <a:close/>
              </a:path>
              <a:path w="2910840" h="2943225" extrusionOk="0">
                <a:moveTo>
                  <a:pt x="1832677" y="2116963"/>
                </a:moveTo>
                <a:lnTo>
                  <a:pt x="1820866" y="2116963"/>
                </a:lnTo>
                <a:lnTo>
                  <a:pt x="1815024" y="2119249"/>
                </a:lnTo>
                <a:lnTo>
                  <a:pt x="1810579" y="2123694"/>
                </a:lnTo>
                <a:lnTo>
                  <a:pt x="1805507" y="2131254"/>
                </a:lnTo>
                <a:lnTo>
                  <a:pt x="1803817" y="2139886"/>
                </a:lnTo>
                <a:lnTo>
                  <a:pt x="1805507" y="2148518"/>
                </a:lnTo>
                <a:lnTo>
                  <a:pt x="1810579" y="2156079"/>
                </a:lnTo>
                <a:lnTo>
                  <a:pt x="1818176" y="2161151"/>
                </a:lnTo>
                <a:lnTo>
                  <a:pt x="1826772" y="2162841"/>
                </a:lnTo>
                <a:lnTo>
                  <a:pt x="1835368" y="2161151"/>
                </a:lnTo>
                <a:lnTo>
                  <a:pt x="1842964" y="2156079"/>
                </a:lnTo>
                <a:lnTo>
                  <a:pt x="1848037" y="2148518"/>
                </a:lnTo>
                <a:lnTo>
                  <a:pt x="1849727" y="2139886"/>
                </a:lnTo>
                <a:lnTo>
                  <a:pt x="1848037" y="2131254"/>
                </a:lnTo>
                <a:lnTo>
                  <a:pt x="1842964" y="2123694"/>
                </a:lnTo>
                <a:lnTo>
                  <a:pt x="1838519" y="2119249"/>
                </a:lnTo>
                <a:lnTo>
                  <a:pt x="1832677" y="2116963"/>
                </a:lnTo>
                <a:close/>
              </a:path>
              <a:path w="2910840" h="2943225" extrusionOk="0">
                <a:moveTo>
                  <a:pt x="1938722" y="2116963"/>
                </a:moveTo>
                <a:lnTo>
                  <a:pt x="1927038" y="2116963"/>
                </a:lnTo>
                <a:lnTo>
                  <a:pt x="1921196" y="2119249"/>
                </a:lnTo>
                <a:lnTo>
                  <a:pt x="1916751" y="2123694"/>
                </a:lnTo>
                <a:lnTo>
                  <a:pt x="1911679" y="2131254"/>
                </a:lnTo>
                <a:lnTo>
                  <a:pt x="1909989" y="2139886"/>
                </a:lnTo>
                <a:lnTo>
                  <a:pt x="1911679" y="2148518"/>
                </a:lnTo>
                <a:lnTo>
                  <a:pt x="1916751" y="2156079"/>
                </a:lnTo>
                <a:lnTo>
                  <a:pt x="1924294" y="2161151"/>
                </a:lnTo>
                <a:lnTo>
                  <a:pt x="1932896" y="2162841"/>
                </a:lnTo>
                <a:lnTo>
                  <a:pt x="1941522" y="2161151"/>
                </a:lnTo>
                <a:lnTo>
                  <a:pt x="1949136" y="2156079"/>
                </a:lnTo>
                <a:lnTo>
                  <a:pt x="1954137" y="2148518"/>
                </a:lnTo>
                <a:lnTo>
                  <a:pt x="1955804" y="2139886"/>
                </a:lnTo>
                <a:lnTo>
                  <a:pt x="1954137" y="2131254"/>
                </a:lnTo>
                <a:lnTo>
                  <a:pt x="1949136" y="2123694"/>
                </a:lnTo>
                <a:lnTo>
                  <a:pt x="1944691" y="2119249"/>
                </a:lnTo>
                <a:lnTo>
                  <a:pt x="1938722" y="2116963"/>
                </a:lnTo>
                <a:close/>
              </a:path>
              <a:path w="2910840" h="2943225" extrusionOk="0">
                <a:moveTo>
                  <a:pt x="2044767" y="2116963"/>
                </a:moveTo>
                <a:lnTo>
                  <a:pt x="2033083" y="2116963"/>
                </a:lnTo>
                <a:lnTo>
                  <a:pt x="2027114" y="2119249"/>
                </a:lnTo>
                <a:lnTo>
                  <a:pt x="2022669" y="2123694"/>
                </a:lnTo>
                <a:lnTo>
                  <a:pt x="2017669" y="2131254"/>
                </a:lnTo>
                <a:lnTo>
                  <a:pt x="2016002" y="2139886"/>
                </a:lnTo>
                <a:lnTo>
                  <a:pt x="2017669" y="2148518"/>
                </a:lnTo>
                <a:lnTo>
                  <a:pt x="2022669" y="2156079"/>
                </a:lnTo>
                <a:lnTo>
                  <a:pt x="2030303" y="2161151"/>
                </a:lnTo>
                <a:lnTo>
                  <a:pt x="2038973" y="2162841"/>
                </a:lnTo>
                <a:lnTo>
                  <a:pt x="2047619" y="2161151"/>
                </a:lnTo>
                <a:lnTo>
                  <a:pt x="2055181" y="2156079"/>
                </a:lnTo>
                <a:lnTo>
                  <a:pt x="2060182" y="2148518"/>
                </a:lnTo>
                <a:lnTo>
                  <a:pt x="2061849" y="2139886"/>
                </a:lnTo>
                <a:lnTo>
                  <a:pt x="2060182" y="2131254"/>
                </a:lnTo>
                <a:lnTo>
                  <a:pt x="2055181" y="2123694"/>
                </a:lnTo>
                <a:lnTo>
                  <a:pt x="2050736" y="2119249"/>
                </a:lnTo>
                <a:lnTo>
                  <a:pt x="2044767" y="2116963"/>
                </a:lnTo>
                <a:close/>
              </a:path>
              <a:path w="2910840" h="2943225" extrusionOk="0">
                <a:moveTo>
                  <a:pt x="2150939" y="2116963"/>
                </a:moveTo>
                <a:lnTo>
                  <a:pt x="2139128" y="2116963"/>
                </a:lnTo>
                <a:lnTo>
                  <a:pt x="2133413" y="2119249"/>
                </a:lnTo>
                <a:lnTo>
                  <a:pt x="2128714" y="2123694"/>
                </a:lnTo>
                <a:lnTo>
                  <a:pt x="2123714" y="2131254"/>
                </a:lnTo>
                <a:lnTo>
                  <a:pt x="2122047" y="2139886"/>
                </a:lnTo>
                <a:lnTo>
                  <a:pt x="2123714" y="2148518"/>
                </a:lnTo>
                <a:lnTo>
                  <a:pt x="2128714" y="2156079"/>
                </a:lnTo>
                <a:lnTo>
                  <a:pt x="2136404" y="2161151"/>
                </a:lnTo>
                <a:lnTo>
                  <a:pt x="2145082" y="2162841"/>
                </a:lnTo>
                <a:lnTo>
                  <a:pt x="2153735" y="2161151"/>
                </a:lnTo>
                <a:lnTo>
                  <a:pt x="2161353" y="2156079"/>
                </a:lnTo>
                <a:lnTo>
                  <a:pt x="2166426" y="2148518"/>
                </a:lnTo>
                <a:lnTo>
                  <a:pt x="2168116" y="2139886"/>
                </a:lnTo>
                <a:lnTo>
                  <a:pt x="2166426" y="2131254"/>
                </a:lnTo>
                <a:lnTo>
                  <a:pt x="2161353" y="2123694"/>
                </a:lnTo>
                <a:lnTo>
                  <a:pt x="2156908" y="2119249"/>
                </a:lnTo>
                <a:lnTo>
                  <a:pt x="2150939" y="2116963"/>
                </a:lnTo>
                <a:close/>
              </a:path>
              <a:path w="2910840" h="2943225" extrusionOk="0">
                <a:moveTo>
                  <a:pt x="2257111" y="2116963"/>
                </a:moveTo>
                <a:lnTo>
                  <a:pt x="2245427" y="2116963"/>
                </a:lnTo>
                <a:lnTo>
                  <a:pt x="2239458" y="2119249"/>
                </a:lnTo>
                <a:lnTo>
                  <a:pt x="2235013" y="2123694"/>
                </a:lnTo>
                <a:lnTo>
                  <a:pt x="2229941" y="2131254"/>
                </a:lnTo>
                <a:lnTo>
                  <a:pt x="2228251" y="2139886"/>
                </a:lnTo>
                <a:lnTo>
                  <a:pt x="2229941" y="2148518"/>
                </a:lnTo>
                <a:lnTo>
                  <a:pt x="2235013" y="2156079"/>
                </a:lnTo>
                <a:lnTo>
                  <a:pt x="2242576" y="2161151"/>
                </a:lnTo>
                <a:lnTo>
                  <a:pt x="2251222" y="2162841"/>
                </a:lnTo>
                <a:lnTo>
                  <a:pt x="2259892" y="2161151"/>
                </a:lnTo>
                <a:lnTo>
                  <a:pt x="2267525" y="2156079"/>
                </a:lnTo>
                <a:lnTo>
                  <a:pt x="2272526" y="2148518"/>
                </a:lnTo>
                <a:lnTo>
                  <a:pt x="2274193" y="2139886"/>
                </a:lnTo>
                <a:lnTo>
                  <a:pt x="2272526" y="2131254"/>
                </a:lnTo>
                <a:lnTo>
                  <a:pt x="2267525" y="2123694"/>
                </a:lnTo>
                <a:lnTo>
                  <a:pt x="2262953" y="2119249"/>
                </a:lnTo>
                <a:lnTo>
                  <a:pt x="2257111" y="2116963"/>
                </a:lnTo>
                <a:close/>
              </a:path>
              <a:path w="2910840" h="2943225" extrusionOk="0">
                <a:moveTo>
                  <a:pt x="2363156" y="2116963"/>
                </a:moveTo>
                <a:lnTo>
                  <a:pt x="2351472" y="2116963"/>
                </a:lnTo>
                <a:lnTo>
                  <a:pt x="2345503" y="2119249"/>
                </a:lnTo>
                <a:lnTo>
                  <a:pt x="2341058" y="2123694"/>
                </a:lnTo>
                <a:lnTo>
                  <a:pt x="2336058" y="2131254"/>
                </a:lnTo>
                <a:lnTo>
                  <a:pt x="2334391" y="2139886"/>
                </a:lnTo>
                <a:lnTo>
                  <a:pt x="2336058" y="2148518"/>
                </a:lnTo>
                <a:lnTo>
                  <a:pt x="2341058" y="2156079"/>
                </a:lnTo>
                <a:lnTo>
                  <a:pt x="2348619" y="2161151"/>
                </a:lnTo>
                <a:lnTo>
                  <a:pt x="2357251" y="2162841"/>
                </a:lnTo>
                <a:lnTo>
                  <a:pt x="2365883" y="2161151"/>
                </a:lnTo>
                <a:lnTo>
                  <a:pt x="2373443" y="2156079"/>
                </a:lnTo>
                <a:lnTo>
                  <a:pt x="2378516" y="2148518"/>
                </a:lnTo>
                <a:lnTo>
                  <a:pt x="2380206" y="2139886"/>
                </a:lnTo>
                <a:lnTo>
                  <a:pt x="2378516" y="2131254"/>
                </a:lnTo>
                <a:lnTo>
                  <a:pt x="2373443" y="2123694"/>
                </a:lnTo>
                <a:lnTo>
                  <a:pt x="2368998" y="2119249"/>
                </a:lnTo>
                <a:lnTo>
                  <a:pt x="2363156" y="2116963"/>
                </a:lnTo>
                <a:close/>
              </a:path>
              <a:path w="2910840" h="2943225" extrusionOk="0">
                <a:moveTo>
                  <a:pt x="2469328" y="2116963"/>
                </a:moveTo>
                <a:lnTo>
                  <a:pt x="2457517" y="2116963"/>
                </a:lnTo>
                <a:lnTo>
                  <a:pt x="2451802" y="2119249"/>
                </a:lnTo>
                <a:lnTo>
                  <a:pt x="2447103" y="2123694"/>
                </a:lnTo>
                <a:lnTo>
                  <a:pt x="2442103" y="2131254"/>
                </a:lnTo>
                <a:lnTo>
                  <a:pt x="2440436" y="2139886"/>
                </a:lnTo>
                <a:lnTo>
                  <a:pt x="2442103" y="2148518"/>
                </a:lnTo>
                <a:lnTo>
                  <a:pt x="2447103" y="2156079"/>
                </a:lnTo>
                <a:lnTo>
                  <a:pt x="2454771" y="2161151"/>
                </a:lnTo>
                <a:lnTo>
                  <a:pt x="2463391" y="2162841"/>
                </a:lnTo>
                <a:lnTo>
                  <a:pt x="2471964" y="2161151"/>
                </a:lnTo>
                <a:lnTo>
                  <a:pt x="2479488" y="2156079"/>
                </a:lnTo>
                <a:lnTo>
                  <a:pt x="2484632" y="2148518"/>
                </a:lnTo>
                <a:lnTo>
                  <a:pt x="2486346" y="2139886"/>
                </a:lnTo>
                <a:lnTo>
                  <a:pt x="2484632" y="2131254"/>
                </a:lnTo>
                <a:lnTo>
                  <a:pt x="2479488" y="2123694"/>
                </a:lnTo>
                <a:lnTo>
                  <a:pt x="2475043" y="2119249"/>
                </a:lnTo>
                <a:lnTo>
                  <a:pt x="2469328" y="2116963"/>
                </a:lnTo>
                <a:close/>
              </a:path>
              <a:path w="2910840" h="2943225" extrusionOk="0">
                <a:moveTo>
                  <a:pt x="2575373" y="2116963"/>
                </a:moveTo>
                <a:lnTo>
                  <a:pt x="2563689" y="2116963"/>
                </a:lnTo>
                <a:lnTo>
                  <a:pt x="2557847" y="2119249"/>
                </a:lnTo>
                <a:lnTo>
                  <a:pt x="2553402" y="2123694"/>
                </a:lnTo>
                <a:lnTo>
                  <a:pt x="2548330" y="2131254"/>
                </a:lnTo>
                <a:lnTo>
                  <a:pt x="2546640" y="2139886"/>
                </a:lnTo>
                <a:lnTo>
                  <a:pt x="2548330" y="2148518"/>
                </a:lnTo>
                <a:lnTo>
                  <a:pt x="2553402" y="2156079"/>
                </a:lnTo>
                <a:lnTo>
                  <a:pt x="2560945" y="2161151"/>
                </a:lnTo>
                <a:lnTo>
                  <a:pt x="2569547" y="2162841"/>
                </a:lnTo>
                <a:lnTo>
                  <a:pt x="2578173" y="2161151"/>
                </a:lnTo>
                <a:lnTo>
                  <a:pt x="2585787" y="2156079"/>
                </a:lnTo>
                <a:lnTo>
                  <a:pt x="2590788" y="2148518"/>
                </a:lnTo>
                <a:lnTo>
                  <a:pt x="2592455" y="2139886"/>
                </a:lnTo>
                <a:lnTo>
                  <a:pt x="2590788" y="2131254"/>
                </a:lnTo>
                <a:lnTo>
                  <a:pt x="2585787" y="2123694"/>
                </a:lnTo>
                <a:lnTo>
                  <a:pt x="2581342" y="2119249"/>
                </a:lnTo>
                <a:lnTo>
                  <a:pt x="2575373" y="2116963"/>
                </a:lnTo>
                <a:close/>
              </a:path>
              <a:path w="2910840" h="2943225" extrusionOk="0">
                <a:moveTo>
                  <a:pt x="2681418" y="2116963"/>
                </a:moveTo>
                <a:lnTo>
                  <a:pt x="2669734" y="2116963"/>
                </a:lnTo>
                <a:lnTo>
                  <a:pt x="2663765" y="2119249"/>
                </a:lnTo>
                <a:lnTo>
                  <a:pt x="2659320" y="2123694"/>
                </a:lnTo>
                <a:lnTo>
                  <a:pt x="2654320" y="2131254"/>
                </a:lnTo>
                <a:lnTo>
                  <a:pt x="2652653" y="2139886"/>
                </a:lnTo>
                <a:lnTo>
                  <a:pt x="2654320" y="2148518"/>
                </a:lnTo>
                <a:lnTo>
                  <a:pt x="2659320" y="2156079"/>
                </a:lnTo>
                <a:lnTo>
                  <a:pt x="2666954" y="2161151"/>
                </a:lnTo>
                <a:lnTo>
                  <a:pt x="2675624" y="2162841"/>
                </a:lnTo>
                <a:lnTo>
                  <a:pt x="2684270" y="2161151"/>
                </a:lnTo>
                <a:lnTo>
                  <a:pt x="2691832" y="2156079"/>
                </a:lnTo>
                <a:lnTo>
                  <a:pt x="2696833" y="2148518"/>
                </a:lnTo>
                <a:lnTo>
                  <a:pt x="2698500" y="2139886"/>
                </a:lnTo>
                <a:lnTo>
                  <a:pt x="2696833" y="2131254"/>
                </a:lnTo>
                <a:lnTo>
                  <a:pt x="2691832" y="2123694"/>
                </a:lnTo>
                <a:lnTo>
                  <a:pt x="2687387" y="2119249"/>
                </a:lnTo>
                <a:lnTo>
                  <a:pt x="2681418" y="2116963"/>
                </a:lnTo>
                <a:close/>
              </a:path>
              <a:path w="2910840" h="2943225" extrusionOk="0">
                <a:moveTo>
                  <a:pt x="2787590" y="2116963"/>
                </a:moveTo>
                <a:lnTo>
                  <a:pt x="2775779" y="2116963"/>
                </a:lnTo>
                <a:lnTo>
                  <a:pt x="2770064" y="2119249"/>
                </a:lnTo>
                <a:lnTo>
                  <a:pt x="2765492" y="2123694"/>
                </a:lnTo>
                <a:lnTo>
                  <a:pt x="2760420" y="2131254"/>
                </a:lnTo>
                <a:lnTo>
                  <a:pt x="2758730" y="2139886"/>
                </a:lnTo>
                <a:lnTo>
                  <a:pt x="2760420" y="2148518"/>
                </a:lnTo>
                <a:lnTo>
                  <a:pt x="2765492" y="2156079"/>
                </a:lnTo>
                <a:lnTo>
                  <a:pt x="2773106" y="2161151"/>
                </a:lnTo>
                <a:lnTo>
                  <a:pt x="2781733" y="2162841"/>
                </a:lnTo>
                <a:lnTo>
                  <a:pt x="2790335" y="2161151"/>
                </a:lnTo>
                <a:lnTo>
                  <a:pt x="2797877" y="2156079"/>
                </a:lnTo>
                <a:lnTo>
                  <a:pt x="2803021" y="2148518"/>
                </a:lnTo>
                <a:lnTo>
                  <a:pt x="2804735" y="2139886"/>
                </a:lnTo>
                <a:lnTo>
                  <a:pt x="2803021" y="2131254"/>
                </a:lnTo>
                <a:lnTo>
                  <a:pt x="2797877" y="2123694"/>
                </a:lnTo>
                <a:lnTo>
                  <a:pt x="2793432" y="2119249"/>
                </a:lnTo>
                <a:lnTo>
                  <a:pt x="2787590" y="2116963"/>
                </a:lnTo>
                <a:close/>
              </a:path>
              <a:path w="2910840" h="2943225" extrusionOk="0">
                <a:moveTo>
                  <a:pt x="2893762" y="2116963"/>
                </a:moveTo>
                <a:lnTo>
                  <a:pt x="2882078" y="2116963"/>
                </a:lnTo>
                <a:lnTo>
                  <a:pt x="2876109" y="2119249"/>
                </a:lnTo>
                <a:lnTo>
                  <a:pt x="2871664" y="2123694"/>
                </a:lnTo>
                <a:lnTo>
                  <a:pt x="2866592" y="2131254"/>
                </a:lnTo>
                <a:lnTo>
                  <a:pt x="2864902" y="2139886"/>
                </a:lnTo>
                <a:lnTo>
                  <a:pt x="2866592" y="2148518"/>
                </a:lnTo>
                <a:lnTo>
                  <a:pt x="2871664" y="2156079"/>
                </a:lnTo>
                <a:lnTo>
                  <a:pt x="2879227" y="2161151"/>
                </a:lnTo>
                <a:lnTo>
                  <a:pt x="2887873" y="2162841"/>
                </a:lnTo>
                <a:lnTo>
                  <a:pt x="2896543" y="2161151"/>
                </a:lnTo>
                <a:lnTo>
                  <a:pt x="2904176" y="2156079"/>
                </a:lnTo>
                <a:lnTo>
                  <a:pt x="2909177" y="2148518"/>
                </a:lnTo>
                <a:lnTo>
                  <a:pt x="2910844" y="2139886"/>
                </a:lnTo>
                <a:lnTo>
                  <a:pt x="2909177" y="2131254"/>
                </a:lnTo>
                <a:lnTo>
                  <a:pt x="2904176" y="2123694"/>
                </a:lnTo>
                <a:lnTo>
                  <a:pt x="2899604" y="2119249"/>
                </a:lnTo>
                <a:lnTo>
                  <a:pt x="2893762" y="2116963"/>
                </a:lnTo>
                <a:close/>
              </a:path>
              <a:path w="2910840" h="2943225" extrusionOk="0">
                <a:moveTo>
                  <a:pt x="28815" y="2228342"/>
                </a:moveTo>
                <a:lnTo>
                  <a:pt x="17073" y="2228342"/>
                </a:lnTo>
                <a:lnTo>
                  <a:pt x="11270" y="2230755"/>
                </a:lnTo>
                <a:lnTo>
                  <a:pt x="6680" y="2235200"/>
                </a:lnTo>
                <a:lnTo>
                  <a:pt x="1670" y="2242742"/>
                </a:lnTo>
                <a:lnTo>
                  <a:pt x="0" y="2251344"/>
                </a:lnTo>
                <a:lnTo>
                  <a:pt x="1670" y="2259970"/>
                </a:lnTo>
                <a:lnTo>
                  <a:pt x="6680" y="2267585"/>
                </a:lnTo>
                <a:lnTo>
                  <a:pt x="14306" y="2272585"/>
                </a:lnTo>
                <a:lnTo>
                  <a:pt x="22944" y="2274252"/>
                </a:lnTo>
                <a:lnTo>
                  <a:pt x="31582" y="2272585"/>
                </a:lnTo>
                <a:lnTo>
                  <a:pt x="39208" y="2267585"/>
                </a:lnTo>
                <a:lnTo>
                  <a:pt x="44218" y="2259970"/>
                </a:lnTo>
                <a:lnTo>
                  <a:pt x="45888" y="2251344"/>
                </a:lnTo>
                <a:lnTo>
                  <a:pt x="44218" y="2242742"/>
                </a:lnTo>
                <a:lnTo>
                  <a:pt x="39208" y="2235200"/>
                </a:lnTo>
                <a:lnTo>
                  <a:pt x="34619" y="2230755"/>
                </a:lnTo>
                <a:lnTo>
                  <a:pt x="28815" y="2228342"/>
                </a:lnTo>
                <a:close/>
              </a:path>
              <a:path w="2910840" h="2943225" extrusionOk="0">
                <a:moveTo>
                  <a:pt x="134903" y="2228342"/>
                </a:moveTo>
                <a:lnTo>
                  <a:pt x="123156" y="2228342"/>
                </a:lnTo>
                <a:lnTo>
                  <a:pt x="117352" y="2230755"/>
                </a:lnTo>
                <a:lnTo>
                  <a:pt x="112894" y="2235200"/>
                </a:lnTo>
                <a:lnTo>
                  <a:pt x="107808" y="2242742"/>
                </a:lnTo>
                <a:lnTo>
                  <a:pt x="106112" y="2251344"/>
                </a:lnTo>
                <a:lnTo>
                  <a:pt x="107808" y="2259970"/>
                </a:lnTo>
                <a:lnTo>
                  <a:pt x="112894" y="2267585"/>
                </a:lnTo>
                <a:lnTo>
                  <a:pt x="120446" y="2272585"/>
                </a:lnTo>
                <a:lnTo>
                  <a:pt x="129045" y="2274252"/>
                </a:lnTo>
                <a:lnTo>
                  <a:pt x="137669" y="2272585"/>
                </a:lnTo>
                <a:lnTo>
                  <a:pt x="145292" y="2267585"/>
                </a:lnTo>
                <a:lnTo>
                  <a:pt x="150300" y="2259970"/>
                </a:lnTo>
                <a:lnTo>
                  <a:pt x="151969" y="2251344"/>
                </a:lnTo>
                <a:lnTo>
                  <a:pt x="150300" y="2242742"/>
                </a:lnTo>
                <a:lnTo>
                  <a:pt x="145292" y="2235200"/>
                </a:lnTo>
                <a:lnTo>
                  <a:pt x="140834" y="2230755"/>
                </a:lnTo>
                <a:lnTo>
                  <a:pt x="134903" y="2228342"/>
                </a:lnTo>
                <a:close/>
              </a:path>
              <a:path w="2910840" h="2943225" extrusionOk="0">
                <a:moveTo>
                  <a:pt x="240986" y="2228342"/>
                </a:moveTo>
                <a:lnTo>
                  <a:pt x="229239" y="2228342"/>
                </a:lnTo>
                <a:lnTo>
                  <a:pt x="223308" y="2230755"/>
                </a:lnTo>
                <a:lnTo>
                  <a:pt x="218850" y="2235200"/>
                </a:lnTo>
                <a:lnTo>
                  <a:pt x="213843" y="2242742"/>
                </a:lnTo>
                <a:lnTo>
                  <a:pt x="212173" y="2251344"/>
                </a:lnTo>
                <a:lnTo>
                  <a:pt x="213843" y="2259970"/>
                </a:lnTo>
                <a:lnTo>
                  <a:pt x="218850" y="2267585"/>
                </a:lnTo>
                <a:lnTo>
                  <a:pt x="226495" y="2272585"/>
                </a:lnTo>
                <a:lnTo>
                  <a:pt x="235165" y="2274252"/>
                </a:lnTo>
                <a:lnTo>
                  <a:pt x="243809" y="2272585"/>
                </a:lnTo>
                <a:lnTo>
                  <a:pt x="251375" y="2267585"/>
                </a:lnTo>
                <a:lnTo>
                  <a:pt x="256390" y="2259970"/>
                </a:lnTo>
                <a:lnTo>
                  <a:pt x="258062" y="2251344"/>
                </a:lnTo>
                <a:lnTo>
                  <a:pt x="256390" y="2242742"/>
                </a:lnTo>
                <a:lnTo>
                  <a:pt x="251375" y="2235200"/>
                </a:lnTo>
                <a:lnTo>
                  <a:pt x="246917" y="2230755"/>
                </a:lnTo>
                <a:lnTo>
                  <a:pt x="240986" y="2228342"/>
                </a:lnTo>
                <a:close/>
              </a:path>
              <a:path w="2910840" h="2943225" extrusionOk="0">
                <a:moveTo>
                  <a:pt x="347070" y="2228342"/>
                </a:moveTo>
                <a:lnTo>
                  <a:pt x="335322" y="2228342"/>
                </a:lnTo>
                <a:lnTo>
                  <a:pt x="329518" y="2230755"/>
                </a:lnTo>
                <a:lnTo>
                  <a:pt x="325073" y="2235200"/>
                </a:lnTo>
                <a:lnTo>
                  <a:pt x="319987" y="2242742"/>
                </a:lnTo>
                <a:lnTo>
                  <a:pt x="318291" y="2251344"/>
                </a:lnTo>
                <a:lnTo>
                  <a:pt x="319987" y="2259970"/>
                </a:lnTo>
                <a:lnTo>
                  <a:pt x="325073" y="2267585"/>
                </a:lnTo>
                <a:lnTo>
                  <a:pt x="332637" y="2272585"/>
                </a:lnTo>
                <a:lnTo>
                  <a:pt x="341266" y="2274252"/>
                </a:lnTo>
                <a:lnTo>
                  <a:pt x="349894" y="2272585"/>
                </a:lnTo>
                <a:lnTo>
                  <a:pt x="357458" y="2267585"/>
                </a:lnTo>
                <a:lnTo>
                  <a:pt x="362544" y="2259970"/>
                </a:lnTo>
                <a:lnTo>
                  <a:pt x="364240" y="2251344"/>
                </a:lnTo>
                <a:lnTo>
                  <a:pt x="362544" y="2242742"/>
                </a:lnTo>
                <a:lnTo>
                  <a:pt x="357458" y="2235200"/>
                </a:lnTo>
                <a:lnTo>
                  <a:pt x="353013" y="2230755"/>
                </a:lnTo>
                <a:lnTo>
                  <a:pt x="347070" y="2228342"/>
                </a:lnTo>
                <a:close/>
              </a:path>
              <a:path w="2910840" h="2943225" extrusionOk="0">
                <a:moveTo>
                  <a:pt x="453292" y="2228342"/>
                </a:moveTo>
                <a:lnTo>
                  <a:pt x="441545" y="2228342"/>
                </a:lnTo>
                <a:lnTo>
                  <a:pt x="435601" y="2230755"/>
                </a:lnTo>
                <a:lnTo>
                  <a:pt x="431156" y="2235200"/>
                </a:lnTo>
                <a:lnTo>
                  <a:pt x="426070" y="2242742"/>
                </a:lnTo>
                <a:lnTo>
                  <a:pt x="424374" y="2251344"/>
                </a:lnTo>
                <a:lnTo>
                  <a:pt x="426070" y="2259970"/>
                </a:lnTo>
                <a:lnTo>
                  <a:pt x="431156" y="2267585"/>
                </a:lnTo>
                <a:lnTo>
                  <a:pt x="438720" y="2272585"/>
                </a:lnTo>
                <a:lnTo>
                  <a:pt x="447349" y="2274252"/>
                </a:lnTo>
                <a:lnTo>
                  <a:pt x="455977" y="2272585"/>
                </a:lnTo>
                <a:lnTo>
                  <a:pt x="463541" y="2267585"/>
                </a:lnTo>
                <a:lnTo>
                  <a:pt x="468556" y="2259970"/>
                </a:lnTo>
                <a:lnTo>
                  <a:pt x="470228" y="2251344"/>
                </a:lnTo>
                <a:lnTo>
                  <a:pt x="468556" y="2242742"/>
                </a:lnTo>
                <a:lnTo>
                  <a:pt x="463541" y="2235200"/>
                </a:lnTo>
                <a:lnTo>
                  <a:pt x="459096" y="2230755"/>
                </a:lnTo>
                <a:lnTo>
                  <a:pt x="453292" y="2228342"/>
                </a:lnTo>
                <a:close/>
              </a:path>
              <a:path w="2910840" h="2943225" extrusionOk="0">
                <a:moveTo>
                  <a:pt x="559375" y="2228342"/>
                </a:moveTo>
                <a:lnTo>
                  <a:pt x="547628" y="2228342"/>
                </a:lnTo>
                <a:lnTo>
                  <a:pt x="541697" y="2230755"/>
                </a:lnTo>
                <a:lnTo>
                  <a:pt x="537239" y="2235200"/>
                </a:lnTo>
                <a:lnTo>
                  <a:pt x="532224" y="2242742"/>
                </a:lnTo>
                <a:lnTo>
                  <a:pt x="530553" y="2251344"/>
                </a:lnTo>
                <a:lnTo>
                  <a:pt x="532224" y="2259970"/>
                </a:lnTo>
                <a:lnTo>
                  <a:pt x="537239" y="2267585"/>
                </a:lnTo>
                <a:lnTo>
                  <a:pt x="544862" y="2272585"/>
                </a:lnTo>
                <a:lnTo>
                  <a:pt x="553484" y="2274252"/>
                </a:lnTo>
                <a:lnTo>
                  <a:pt x="562080" y="2272585"/>
                </a:lnTo>
                <a:lnTo>
                  <a:pt x="569624" y="2267585"/>
                </a:lnTo>
                <a:lnTo>
                  <a:pt x="574711" y="2259970"/>
                </a:lnTo>
                <a:lnTo>
                  <a:pt x="576406" y="2251344"/>
                </a:lnTo>
                <a:lnTo>
                  <a:pt x="574711" y="2242742"/>
                </a:lnTo>
                <a:lnTo>
                  <a:pt x="569624" y="2235200"/>
                </a:lnTo>
                <a:lnTo>
                  <a:pt x="565179" y="2230755"/>
                </a:lnTo>
                <a:lnTo>
                  <a:pt x="559375" y="2228342"/>
                </a:lnTo>
                <a:close/>
              </a:path>
              <a:path w="2910840" h="2943225" extrusionOk="0">
                <a:moveTo>
                  <a:pt x="665459" y="2228342"/>
                </a:moveTo>
                <a:lnTo>
                  <a:pt x="653711" y="2228342"/>
                </a:lnTo>
                <a:lnTo>
                  <a:pt x="647907" y="2230755"/>
                </a:lnTo>
                <a:lnTo>
                  <a:pt x="643322" y="2235200"/>
                </a:lnTo>
                <a:lnTo>
                  <a:pt x="638315" y="2242742"/>
                </a:lnTo>
                <a:lnTo>
                  <a:pt x="636645" y="2251344"/>
                </a:lnTo>
                <a:lnTo>
                  <a:pt x="638315" y="2259970"/>
                </a:lnTo>
                <a:lnTo>
                  <a:pt x="643322" y="2267585"/>
                </a:lnTo>
                <a:lnTo>
                  <a:pt x="650948" y="2272585"/>
                </a:lnTo>
                <a:lnTo>
                  <a:pt x="659585" y="2274252"/>
                </a:lnTo>
                <a:lnTo>
                  <a:pt x="668222" y="2272585"/>
                </a:lnTo>
                <a:lnTo>
                  <a:pt x="675847" y="2267585"/>
                </a:lnTo>
                <a:lnTo>
                  <a:pt x="680862" y="2259970"/>
                </a:lnTo>
                <a:lnTo>
                  <a:pt x="682534" y="2251344"/>
                </a:lnTo>
                <a:lnTo>
                  <a:pt x="680862" y="2242742"/>
                </a:lnTo>
                <a:lnTo>
                  <a:pt x="675847" y="2235200"/>
                </a:lnTo>
                <a:lnTo>
                  <a:pt x="671262" y="2230755"/>
                </a:lnTo>
                <a:lnTo>
                  <a:pt x="665459" y="2228342"/>
                </a:lnTo>
                <a:close/>
              </a:path>
              <a:path w="2910840" h="2943225" extrusionOk="0">
                <a:moveTo>
                  <a:pt x="771542" y="2228342"/>
                </a:moveTo>
                <a:lnTo>
                  <a:pt x="759794" y="2228342"/>
                </a:lnTo>
                <a:lnTo>
                  <a:pt x="753990" y="2230755"/>
                </a:lnTo>
                <a:lnTo>
                  <a:pt x="749545" y="2235200"/>
                </a:lnTo>
                <a:lnTo>
                  <a:pt x="744459" y="2242742"/>
                </a:lnTo>
                <a:lnTo>
                  <a:pt x="742763" y="2251344"/>
                </a:lnTo>
                <a:lnTo>
                  <a:pt x="744459" y="2259970"/>
                </a:lnTo>
                <a:lnTo>
                  <a:pt x="749545" y="2267585"/>
                </a:lnTo>
                <a:lnTo>
                  <a:pt x="757090" y="2272585"/>
                </a:lnTo>
                <a:lnTo>
                  <a:pt x="765685" y="2274252"/>
                </a:lnTo>
                <a:lnTo>
                  <a:pt x="774307" y="2272585"/>
                </a:lnTo>
                <a:lnTo>
                  <a:pt x="781930" y="2267585"/>
                </a:lnTo>
                <a:lnTo>
                  <a:pt x="786945" y="2259970"/>
                </a:lnTo>
                <a:lnTo>
                  <a:pt x="788617" y="2251344"/>
                </a:lnTo>
                <a:lnTo>
                  <a:pt x="786945" y="2242742"/>
                </a:lnTo>
                <a:lnTo>
                  <a:pt x="781930" y="2235200"/>
                </a:lnTo>
                <a:lnTo>
                  <a:pt x="777485" y="2230755"/>
                </a:lnTo>
                <a:lnTo>
                  <a:pt x="771542" y="2228342"/>
                </a:lnTo>
                <a:close/>
              </a:path>
              <a:path w="2910840" h="2943225" extrusionOk="0">
                <a:moveTo>
                  <a:pt x="877625" y="2228342"/>
                </a:moveTo>
                <a:lnTo>
                  <a:pt x="865877" y="2228342"/>
                </a:lnTo>
                <a:lnTo>
                  <a:pt x="860073" y="2230755"/>
                </a:lnTo>
                <a:lnTo>
                  <a:pt x="855489" y="2235200"/>
                </a:lnTo>
                <a:lnTo>
                  <a:pt x="850481" y="2242742"/>
                </a:lnTo>
                <a:lnTo>
                  <a:pt x="848812" y="2251344"/>
                </a:lnTo>
                <a:lnTo>
                  <a:pt x="850481" y="2259970"/>
                </a:lnTo>
                <a:lnTo>
                  <a:pt x="855489" y="2267585"/>
                </a:lnTo>
                <a:lnTo>
                  <a:pt x="863133" y="2272585"/>
                </a:lnTo>
                <a:lnTo>
                  <a:pt x="871803" y="2274252"/>
                </a:lnTo>
                <a:lnTo>
                  <a:pt x="880447" y="2272585"/>
                </a:lnTo>
                <a:lnTo>
                  <a:pt x="888013" y="2267585"/>
                </a:lnTo>
                <a:lnTo>
                  <a:pt x="893100" y="2259970"/>
                </a:lnTo>
                <a:lnTo>
                  <a:pt x="894795" y="2251344"/>
                </a:lnTo>
                <a:lnTo>
                  <a:pt x="893100" y="2242742"/>
                </a:lnTo>
                <a:lnTo>
                  <a:pt x="888013" y="2235200"/>
                </a:lnTo>
                <a:lnTo>
                  <a:pt x="883568" y="2230755"/>
                </a:lnTo>
                <a:lnTo>
                  <a:pt x="877625" y="2228342"/>
                </a:lnTo>
                <a:close/>
              </a:path>
              <a:path w="2910840" h="2943225" extrusionOk="0">
                <a:moveTo>
                  <a:pt x="983848" y="2228342"/>
                </a:moveTo>
                <a:lnTo>
                  <a:pt x="972100" y="2228342"/>
                </a:lnTo>
                <a:lnTo>
                  <a:pt x="966169" y="2230755"/>
                </a:lnTo>
                <a:lnTo>
                  <a:pt x="961711" y="2235200"/>
                </a:lnTo>
                <a:lnTo>
                  <a:pt x="956625" y="2242742"/>
                </a:lnTo>
                <a:lnTo>
                  <a:pt x="954930" y="2251344"/>
                </a:lnTo>
                <a:lnTo>
                  <a:pt x="956625" y="2259970"/>
                </a:lnTo>
                <a:lnTo>
                  <a:pt x="961711" y="2267585"/>
                </a:lnTo>
                <a:lnTo>
                  <a:pt x="969275" y="2272585"/>
                </a:lnTo>
                <a:lnTo>
                  <a:pt x="977904" y="2274252"/>
                </a:lnTo>
                <a:lnTo>
                  <a:pt x="986532" y="2272585"/>
                </a:lnTo>
                <a:lnTo>
                  <a:pt x="994096" y="2267585"/>
                </a:lnTo>
                <a:lnTo>
                  <a:pt x="999183" y="2259970"/>
                </a:lnTo>
                <a:lnTo>
                  <a:pt x="1000878" y="2251344"/>
                </a:lnTo>
                <a:lnTo>
                  <a:pt x="999183" y="2242742"/>
                </a:lnTo>
                <a:lnTo>
                  <a:pt x="994096" y="2235200"/>
                </a:lnTo>
                <a:lnTo>
                  <a:pt x="989651" y="2230755"/>
                </a:lnTo>
                <a:lnTo>
                  <a:pt x="983848" y="2228342"/>
                </a:lnTo>
                <a:close/>
              </a:path>
              <a:path w="2910840" h="2943225" extrusionOk="0">
                <a:moveTo>
                  <a:pt x="1089931" y="2228342"/>
                </a:moveTo>
                <a:lnTo>
                  <a:pt x="1078183" y="2228342"/>
                </a:lnTo>
                <a:lnTo>
                  <a:pt x="1072252" y="2230755"/>
                </a:lnTo>
                <a:lnTo>
                  <a:pt x="1067795" y="2235200"/>
                </a:lnTo>
                <a:lnTo>
                  <a:pt x="1062787" y="2242742"/>
                </a:lnTo>
                <a:lnTo>
                  <a:pt x="1061118" y="2251344"/>
                </a:lnTo>
                <a:lnTo>
                  <a:pt x="1062787" y="2259970"/>
                </a:lnTo>
                <a:lnTo>
                  <a:pt x="1067795" y="2267585"/>
                </a:lnTo>
                <a:lnTo>
                  <a:pt x="1075359" y="2272585"/>
                </a:lnTo>
                <a:lnTo>
                  <a:pt x="1083987" y="2274252"/>
                </a:lnTo>
                <a:lnTo>
                  <a:pt x="1092616" y="2272585"/>
                </a:lnTo>
                <a:lnTo>
                  <a:pt x="1100180" y="2267585"/>
                </a:lnTo>
                <a:lnTo>
                  <a:pt x="1105194" y="2259970"/>
                </a:lnTo>
                <a:lnTo>
                  <a:pt x="1106866" y="2251344"/>
                </a:lnTo>
                <a:lnTo>
                  <a:pt x="1105194" y="2242742"/>
                </a:lnTo>
                <a:lnTo>
                  <a:pt x="1100180" y="2235200"/>
                </a:lnTo>
                <a:lnTo>
                  <a:pt x="1095735" y="2230755"/>
                </a:lnTo>
                <a:lnTo>
                  <a:pt x="1089931" y="2228342"/>
                </a:lnTo>
                <a:close/>
              </a:path>
              <a:path w="2910840" h="2943225" extrusionOk="0">
                <a:moveTo>
                  <a:pt x="1196014" y="2228342"/>
                </a:moveTo>
                <a:lnTo>
                  <a:pt x="1184266" y="2228342"/>
                </a:lnTo>
                <a:lnTo>
                  <a:pt x="1178335" y="2230755"/>
                </a:lnTo>
                <a:lnTo>
                  <a:pt x="1173878" y="2235200"/>
                </a:lnTo>
                <a:lnTo>
                  <a:pt x="1168870" y="2242742"/>
                </a:lnTo>
                <a:lnTo>
                  <a:pt x="1167201" y="2251344"/>
                </a:lnTo>
                <a:lnTo>
                  <a:pt x="1168870" y="2259970"/>
                </a:lnTo>
                <a:lnTo>
                  <a:pt x="1173878" y="2267585"/>
                </a:lnTo>
                <a:lnTo>
                  <a:pt x="1181501" y="2272585"/>
                </a:lnTo>
                <a:lnTo>
                  <a:pt x="1190124" y="2274252"/>
                </a:lnTo>
                <a:lnTo>
                  <a:pt x="1198724" y="2272585"/>
                </a:lnTo>
                <a:lnTo>
                  <a:pt x="1206275" y="2267585"/>
                </a:lnTo>
                <a:lnTo>
                  <a:pt x="1211362" y="2259970"/>
                </a:lnTo>
                <a:lnTo>
                  <a:pt x="1213057" y="2251344"/>
                </a:lnTo>
                <a:lnTo>
                  <a:pt x="1211362" y="2242742"/>
                </a:lnTo>
                <a:lnTo>
                  <a:pt x="1206275" y="2235200"/>
                </a:lnTo>
                <a:lnTo>
                  <a:pt x="1201818" y="2230755"/>
                </a:lnTo>
                <a:lnTo>
                  <a:pt x="1196014" y="2228342"/>
                </a:lnTo>
                <a:close/>
              </a:path>
              <a:path w="2910840" h="2943225" extrusionOk="0">
                <a:moveTo>
                  <a:pt x="1302071" y="2228342"/>
                </a:moveTo>
                <a:lnTo>
                  <a:pt x="1290387" y="2228342"/>
                </a:lnTo>
                <a:lnTo>
                  <a:pt x="1284545" y="2230755"/>
                </a:lnTo>
                <a:lnTo>
                  <a:pt x="1279973" y="2235200"/>
                </a:lnTo>
                <a:lnTo>
                  <a:pt x="1274973" y="2242742"/>
                </a:lnTo>
                <a:lnTo>
                  <a:pt x="1273306" y="2251344"/>
                </a:lnTo>
                <a:lnTo>
                  <a:pt x="1274973" y="2259970"/>
                </a:lnTo>
                <a:lnTo>
                  <a:pt x="1279973" y="2267585"/>
                </a:lnTo>
                <a:lnTo>
                  <a:pt x="1287589" y="2272585"/>
                </a:lnTo>
                <a:lnTo>
                  <a:pt x="1296229" y="2274252"/>
                </a:lnTo>
                <a:lnTo>
                  <a:pt x="1304869" y="2272585"/>
                </a:lnTo>
                <a:lnTo>
                  <a:pt x="1312485" y="2267585"/>
                </a:lnTo>
                <a:lnTo>
                  <a:pt x="1317486" y="2259970"/>
                </a:lnTo>
                <a:lnTo>
                  <a:pt x="1319153" y="2251344"/>
                </a:lnTo>
                <a:lnTo>
                  <a:pt x="1317486" y="2242742"/>
                </a:lnTo>
                <a:lnTo>
                  <a:pt x="1312485" y="2235200"/>
                </a:lnTo>
                <a:lnTo>
                  <a:pt x="1307913" y="2230755"/>
                </a:lnTo>
                <a:lnTo>
                  <a:pt x="1302071" y="2228342"/>
                </a:lnTo>
                <a:close/>
              </a:path>
              <a:path w="2910840" h="2943225" extrusionOk="0">
                <a:moveTo>
                  <a:pt x="1408243" y="2228342"/>
                </a:moveTo>
                <a:lnTo>
                  <a:pt x="1396432" y="2228342"/>
                </a:lnTo>
                <a:lnTo>
                  <a:pt x="1390590" y="2230755"/>
                </a:lnTo>
                <a:lnTo>
                  <a:pt x="1386145" y="2235200"/>
                </a:lnTo>
                <a:lnTo>
                  <a:pt x="1381073" y="2242742"/>
                </a:lnTo>
                <a:lnTo>
                  <a:pt x="1379383" y="2251344"/>
                </a:lnTo>
                <a:lnTo>
                  <a:pt x="1381073" y="2259970"/>
                </a:lnTo>
                <a:lnTo>
                  <a:pt x="1386145" y="2267585"/>
                </a:lnTo>
                <a:lnTo>
                  <a:pt x="1393706" y="2272585"/>
                </a:lnTo>
                <a:lnTo>
                  <a:pt x="1402338" y="2274252"/>
                </a:lnTo>
                <a:lnTo>
                  <a:pt x="1410970" y="2272585"/>
                </a:lnTo>
                <a:lnTo>
                  <a:pt x="1418530" y="2267585"/>
                </a:lnTo>
                <a:lnTo>
                  <a:pt x="1423531" y="2259970"/>
                </a:lnTo>
                <a:lnTo>
                  <a:pt x="1425198" y="2251344"/>
                </a:lnTo>
                <a:lnTo>
                  <a:pt x="1423531" y="2242742"/>
                </a:lnTo>
                <a:lnTo>
                  <a:pt x="1418530" y="2235200"/>
                </a:lnTo>
                <a:lnTo>
                  <a:pt x="1414085" y="2230755"/>
                </a:lnTo>
                <a:lnTo>
                  <a:pt x="1408243" y="2228342"/>
                </a:lnTo>
                <a:close/>
              </a:path>
              <a:path w="2910840" h="2943225" extrusionOk="0">
                <a:moveTo>
                  <a:pt x="1514288" y="2228342"/>
                </a:moveTo>
                <a:lnTo>
                  <a:pt x="1502477" y="2228342"/>
                </a:lnTo>
                <a:lnTo>
                  <a:pt x="1496762" y="2230755"/>
                </a:lnTo>
                <a:lnTo>
                  <a:pt x="1492190" y="2235200"/>
                </a:lnTo>
                <a:lnTo>
                  <a:pt x="1487118" y="2242742"/>
                </a:lnTo>
                <a:lnTo>
                  <a:pt x="1485428" y="2251344"/>
                </a:lnTo>
                <a:lnTo>
                  <a:pt x="1487118" y="2259970"/>
                </a:lnTo>
                <a:lnTo>
                  <a:pt x="1492190" y="2267585"/>
                </a:lnTo>
                <a:lnTo>
                  <a:pt x="1499824" y="2272585"/>
                </a:lnTo>
                <a:lnTo>
                  <a:pt x="1508494" y="2274252"/>
                </a:lnTo>
                <a:lnTo>
                  <a:pt x="1517140" y="2272585"/>
                </a:lnTo>
                <a:lnTo>
                  <a:pt x="1524702" y="2267585"/>
                </a:lnTo>
                <a:lnTo>
                  <a:pt x="1529775" y="2259970"/>
                </a:lnTo>
                <a:lnTo>
                  <a:pt x="1531465" y="2251344"/>
                </a:lnTo>
                <a:lnTo>
                  <a:pt x="1529775" y="2242742"/>
                </a:lnTo>
                <a:lnTo>
                  <a:pt x="1524702" y="2235200"/>
                </a:lnTo>
                <a:lnTo>
                  <a:pt x="1520257" y="2230755"/>
                </a:lnTo>
                <a:lnTo>
                  <a:pt x="1514288" y="2228342"/>
                </a:lnTo>
                <a:close/>
              </a:path>
              <a:path w="2910840" h="2943225" extrusionOk="0">
                <a:moveTo>
                  <a:pt x="1620460" y="2228342"/>
                </a:moveTo>
                <a:lnTo>
                  <a:pt x="1608776" y="2228342"/>
                </a:lnTo>
                <a:lnTo>
                  <a:pt x="1602807" y="2230755"/>
                </a:lnTo>
                <a:lnTo>
                  <a:pt x="1598362" y="2235200"/>
                </a:lnTo>
                <a:lnTo>
                  <a:pt x="1593290" y="2242742"/>
                </a:lnTo>
                <a:lnTo>
                  <a:pt x="1591600" y="2251344"/>
                </a:lnTo>
                <a:lnTo>
                  <a:pt x="1593290" y="2259970"/>
                </a:lnTo>
                <a:lnTo>
                  <a:pt x="1598362" y="2267585"/>
                </a:lnTo>
                <a:lnTo>
                  <a:pt x="1605925" y="2272585"/>
                </a:lnTo>
                <a:lnTo>
                  <a:pt x="1614571" y="2274252"/>
                </a:lnTo>
                <a:lnTo>
                  <a:pt x="1623241" y="2272585"/>
                </a:lnTo>
                <a:lnTo>
                  <a:pt x="1630874" y="2267585"/>
                </a:lnTo>
                <a:lnTo>
                  <a:pt x="1635875" y="2259970"/>
                </a:lnTo>
                <a:lnTo>
                  <a:pt x="1637542" y="2251344"/>
                </a:lnTo>
                <a:lnTo>
                  <a:pt x="1635875" y="2242742"/>
                </a:lnTo>
                <a:lnTo>
                  <a:pt x="1630874" y="2235200"/>
                </a:lnTo>
                <a:lnTo>
                  <a:pt x="1626302" y="2230755"/>
                </a:lnTo>
                <a:lnTo>
                  <a:pt x="1620460" y="2228342"/>
                </a:lnTo>
                <a:close/>
              </a:path>
              <a:path w="2910840" h="2943225" extrusionOk="0">
                <a:moveTo>
                  <a:pt x="1726632" y="2228342"/>
                </a:moveTo>
                <a:lnTo>
                  <a:pt x="1714821" y="2228342"/>
                </a:lnTo>
                <a:lnTo>
                  <a:pt x="1708852" y="2230755"/>
                </a:lnTo>
                <a:lnTo>
                  <a:pt x="1704407" y="2235200"/>
                </a:lnTo>
                <a:lnTo>
                  <a:pt x="1699407" y="2242742"/>
                </a:lnTo>
                <a:lnTo>
                  <a:pt x="1697740" y="2251344"/>
                </a:lnTo>
                <a:lnTo>
                  <a:pt x="1699407" y="2259970"/>
                </a:lnTo>
                <a:lnTo>
                  <a:pt x="1704407" y="2267585"/>
                </a:lnTo>
                <a:lnTo>
                  <a:pt x="1711968" y="2272585"/>
                </a:lnTo>
                <a:lnTo>
                  <a:pt x="1720600" y="2274252"/>
                </a:lnTo>
                <a:lnTo>
                  <a:pt x="1729232" y="2272585"/>
                </a:lnTo>
                <a:lnTo>
                  <a:pt x="1736792" y="2267585"/>
                </a:lnTo>
                <a:lnTo>
                  <a:pt x="1741865" y="2259970"/>
                </a:lnTo>
                <a:lnTo>
                  <a:pt x="1743555" y="2251344"/>
                </a:lnTo>
                <a:lnTo>
                  <a:pt x="1741865" y="2242742"/>
                </a:lnTo>
                <a:lnTo>
                  <a:pt x="1736792" y="2235200"/>
                </a:lnTo>
                <a:lnTo>
                  <a:pt x="1732347" y="2230755"/>
                </a:lnTo>
                <a:lnTo>
                  <a:pt x="1726632" y="2228342"/>
                </a:lnTo>
                <a:close/>
              </a:path>
              <a:path w="2910840" h="2943225" extrusionOk="0">
                <a:moveTo>
                  <a:pt x="1832677" y="2228342"/>
                </a:moveTo>
                <a:lnTo>
                  <a:pt x="1820866" y="2228342"/>
                </a:lnTo>
                <a:lnTo>
                  <a:pt x="1815024" y="2230755"/>
                </a:lnTo>
                <a:lnTo>
                  <a:pt x="1810579" y="2235200"/>
                </a:lnTo>
                <a:lnTo>
                  <a:pt x="1805507" y="2242742"/>
                </a:lnTo>
                <a:lnTo>
                  <a:pt x="1803817" y="2251344"/>
                </a:lnTo>
                <a:lnTo>
                  <a:pt x="1805507" y="2259970"/>
                </a:lnTo>
                <a:lnTo>
                  <a:pt x="1810579" y="2267585"/>
                </a:lnTo>
                <a:lnTo>
                  <a:pt x="1818176" y="2272585"/>
                </a:lnTo>
                <a:lnTo>
                  <a:pt x="1826772" y="2274252"/>
                </a:lnTo>
                <a:lnTo>
                  <a:pt x="1835368" y="2272585"/>
                </a:lnTo>
                <a:lnTo>
                  <a:pt x="1842964" y="2267585"/>
                </a:lnTo>
                <a:lnTo>
                  <a:pt x="1848037" y="2259970"/>
                </a:lnTo>
                <a:lnTo>
                  <a:pt x="1849727" y="2251344"/>
                </a:lnTo>
                <a:lnTo>
                  <a:pt x="1848037" y="2242742"/>
                </a:lnTo>
                <a:lnTo>
                  <a:pt x="1842964" y="2235200"/>
                </a:lnTo>
                <a:lnTo>
                  <a:pt x="1838519" y="2230755"/>
                </a:lnTo>
                <a:lnTo>
                  <a:pt x="1832677" y="2228342"/>
                </a:lnTo>
                <a:close/>
              </a:path>
              <a:path w="2910840" h="2943225" extrusionOk="0">
                <a:moveTo>
                  <a:pt x="1938722" y="2228342"/>
                </a:moveTo>
                <a:lnTo>
                  <a:pt x="1927038" y="2228342"/>
                </a:lnTo>
                <a:lnTo>
                  <a:pt x="1921196" y="2230755"/>
                </a:lnTo>
                <a:lnTo>
                  <a:pt x="1916751" y="2235200"/>
                </a:lnTo>
                <a:lnTo>
                  <a:pt x="1911679" y="2242742"/>
                </a:lnTo>
                <a:lnTo>
                  <a:pt x="1909989" y="2251344"/>
                </a:lnTo>
                <a:lnTo>
                  <a:pt x="1911679" y="2259970"/>
                </a:lnTo>
                <a:lnTo>
                  <a:pt x="1916751" y="2267585"/>
                </a:lnTo>
                <a:lnTo>
                  <a:pt x="1924294" y="2272585"/>
                </a:lnTo>
                <a:lnTo>
                  <a:pt x="1932896" y="2274252"/>
                </a:lnTo>
                <a:lnTo>
                  <a:pt x="1941522" y="2272585"/>
                </a:lnTo>
                <a:lnTo>
                  <a:pt x="1949136" y="2267585"/>
                </a:lnTo>
                <a:lnTo>
                  <a:pt x="1954137" y="2259970"/>
                </a:lnTo>
                <a:lnTo>
                  <a:pt x="1955804" y="2251344"/>
                </a:lnTo>
                <a:lnTo>
                  <a:pt x="1954137" y="2242742"/>
                </a:lnTo>
                <a:lnTo>
                  <a:pt x="1949136" y="2235200"/>
                </a:lnTo>
                <a:lnTo>
                  <a:pt x="1944691" y="2230755"/>
                </a:lnTo>
                <a:lnTo>
                  <a:pt x="1938722" y="2228342"/>
                </a:lnTo>
                <a:close/>
              </a:path>
              <a:path w="2910840" h="2943225" extrusionOk="0">
                <a:moveTo>
                  <a:pt x="2044767" y="2228342"/>
                </a:moveTo>
                <a:lnTo>
                  <a:pt x="2033083" y="2228342"/>
                </a:lnTo>
                <a:lnTo>
                  <a:pt x="2027114" y="2230755"/>
                </a:lnTo>
                <a:lnTo>
                  <a:pt x="2022669" y="2235200"/>
                </a:lnTo>
                <a:lnTo>
                  <a:pt x="2017669" y="2242742"/>
                </a:lnTo>
                <a:lnTo>
                  <a:pt x="2016002" y="2251344"/>
                </a:lnTo>
                <a:lnTo>
                  <a:pt x="2017669" y="2259970"/>
                </a:lnTo>
                <a:lnTo>
                  <a:pt x="2022669" y="2267585"/>
                </a:lnTo>
                <a:lnTo>
                  <a:pt x="2030303" y="2272585"/>
                </a:lnTo>
                <a:lnTo>
                  <a:pt x="2038973" y="2274252"/>
                </a:lnTo>
                <a:lnTo>
                  <a:pt x="2047619" y="2272585"/>
                </a:lnTo>
                <a:lnTo>
                  <a:pt x="2055181" y="2267585"/>
                </a:lnTo>
                <a:lnTo>
                  <a:pt x="2060182" y="2259970"/>
                </a:lnTo>
                <a:lnTo>
                  <a:pt x="2061849" y="2251344"/>
                </a:lnTo>
                <a:lnTo>
                  <a:pt x="2060182" y="2242742"/>
                </a:lnTo>
                <a:lnTo>
                  <a:pt x="2055181" y="2235200"/>
                </a:lnTo>
                <a:lnTo>
                  <a:pt x="2050736" y="2230755"/>
                </a:lnTo>
                <a:lnTo>
                  <a:pt x="2044767" y="2228342"/>
                </a:lnTo>
                <a:close/>
              </a:path>
              <a:path w="2910840" h="2943225" extrusionOk="0">
                <a:moveTo>
                  <a:pt x="2150939" y="2228342"/>
                </a:moveTo>
                <a:lnTo>
                  <a:pt x="2139128" y="2228342"/>
                </a:lnTo>
                <a:lnTo>
                  <a:pt x="2133413" y="2230755"/>
                </a:lnTo>
                <a:lnTo>
                  <a:pt x="2128714" y="2235200"/>
                </a:lnTo>
                <a:lnTo>
                  <a:pt x="2123714" y="2242742"/>
                </a:lnTo>
                <a:lnTo>
                  <a:pt x="2122047" y="2251344"/>
                </a:lnTo>
                <a:lnTo>
                  <a:pt x="2123714" y="2259970"/>
                </a:lnTo>
                <a:lnTo>
                  <a:pt x="2128714" y="2267585"/>
                </a:lnTo>
                <a:lnTo>
                  <a:pt x="2136404" y="2272585"/>
                </a:lnTo>
                <a:lnTo>
                  <a:pt x="2145082" y="2274252"/>
                </a:lnTo>
                <a:lnTo>
                  <a:pt x="2153735" y="2272585"/>
                </a:lnTo>
                <a:lnTo>
                  <a:pt x="2161353" y="2267585"/>
                </a:lnTo>
                <a:lnTo>
                  <a:pt x="2166426" y="2259970"/>
                </a:lnTo>
                <a:lnTo>
                  <a:pt x="2168116" y="2251344"/>
                </a:lnTo>
                <a:lnTo>
                  <a:pt x="2166426" y="2242742"/>
                </a:lnTo>
                <a:lnTo>
                  <a:pt x="2161353" y="2235200"/>
                </a:lnTo>
                <a:lnTo>
                  <a:pt x="2156908" y="2230755"/>
                </a:lnTo>
                <a:lnTo>
                  <a:pt x="2150939" y="2228342"/>
                </a:lnTo>
                <a:close/>
              </a:path>
              <a:path w="2910840" h="2943225" extrusionOk="0">
                <a:moveTo>
                  <a:pt x="2257111" y="2228342"/>
                </a:moveTo>
                <a:lnTo>
                  <a:pt x="2245427" y="2228342"/>
                </a:lnTo>
                <a:lnTo>
                  <a:pt x="2239458" y="2230755"/>
                </a:lnTo>
                <a:lnTo>
                  <a:pt x="2235013" y="2235200"/>
                </a:lnTo>
                <a:lnTo>
                  <a:pt x="2229941" y="2242742"/>
                </a:lnTo>
                <a:lnTo>
                  <a:pt x="2228251" y="2251344"/>
                </a:lnTo>
                <a:lnTo>
                  <a:pt x="2229941" y="2259970"/>
                </a:lnTo>
                <a:lnTo>
                  <a:pt x="2235013" y="2267585"/>
                </a:lnTo>
                <a:lnTo>
                  <a:pt x="2242576" y="2272585"/>
                </a:lnTo>
                <a:lnTo>
                  <a:pt x="2251222" y="2274252"/>
                </a:lnTo>
                <a:lnTo>
                  <a:pt x="2259892" y="2272585"/>
                </a:lnTo>
                <a:lnTo>
                  <a:pt x="2267525" y="2267585"/>
                </a:lnTo>
                <a:lnTo>
                  <a:pt x="2272526" y="2259970"/>
                </a:lnTo>
                <a:lnTo>
                  <a:pt x="2274193" y="2251344"/>
                </a:lnTo>
                <a:lnTo>
                  <a:pt x="2272526" y="2242742"/>
                </a:lnTo>
                <a:lnTo>
                  <a:pt x="2267525" y="2235200"/>
                </a:lnTo>
                <a:lnTo>
                  <a:pt x="2262953" y="2230755"/>
                </a:lnTo>
                <a:lnTo>
                  <a:pt x="2257111" y="2228342"/>
                </a:lnTo>
                <a:close/>
              </a:path>
              <a:path w="2910840" h="2943225" extrusionOk="0">
                <a:moveTo>
                  <a:pt x="2363156" y="2228342"/>
                </a:moveTo>
                <a:lnTo>
                  <a:pt x="2351472" y="2228342"/>
                </a:lnTo>
                <a:lnTo>
                  <a:pt x="2345503" y="2230755"/>
                </a:lnTo>
                <a:lnTo>
                  <a:pt x="2341058" y="2235200"/>
                </a:lnTo>
                <a:lnTo>
                  <a:pt x="2336058" y="2242742"/>
                </a:lnTo>
                <a:lnTo>
                  <a:pt x="2334391" y="2251344"/>
                </a:lnTo>
                <a:lnTo>
                  <a:pt x="2336058" y="2259970"/>
                </a:lnTo>
                <a:lnTo>
                  <a:pt x="2341058" y="2267585"/>
                </a:lnTo>
                <a:lnTo>
                  <a:pt x="2348619" y="2272585"/>
                </a:lnTo>
                <a:lnTo>
                  <a:pt x="2357251" y="2274252"/>
                </a:lnTo>
                <a:lnTo>
                  <a:pt x="2365883" y="2272585"/>
                </a:lnTo>
                <a:lnTo>
                  <a:pt x="2373443" y="2267585"/>
                </a:lnTo>
                <a:lnTo>
                  <a:pt x="2378516" y="2259970"/>
                </a:lnTo>
                <a:lnTo>
                  <a:pt x="2380206" y="2251344"/>
                </a:lnTo>
                <a:lnTo>
                  <a:pt x="2378516" y="2242742"/>
                </a:lnTo>
                <a:lnTo>
                  <a:pt x="2373443" y="2235200"/>
                </a:lnTo>
                <a:lnTo>
                  <a:pt x="2368998" y="2230755"/>
                </a:lnTo>
                <a:lnTo>
                  <a:pt x="2363156" y="2228342"/>
                </a:lnTo>
                <a:close/>
              </a:path>
              <a:path w="2910840" h="2943225" extrusionOk="0">
                <a:moveTo>
                  <a:pt x="2469328" y="2228342"/>
                </a:moveTo>
                <a:lnTo>
                  <a:pt x="2457517" y="2228342"/>
                </a:lnTo>
                <a:lnTo>
                  <a:pt x="2451802" y="2230755"/>
                </a:lnTo>
                <a:lnTo>
                  <a:pt x="2447103" y="2235200"/>
                </a:lnTo>
                <a:lnTo>
                  <a:pt x="2442103" y="2242742"/>
                </a:lnTo>
                <a:lnTo>
                  <a:pt x="2440436" y="2251344"/>
                </a:lnTo>
                <a:lnTo>
                  <a:pt x="2442103" y="2259970"/>
                </a:lnTo>
                <a:lnTo>
                  <a:pt x="2447103" y="2267585"/>
                </a:lnTo>
                <a:lnTo>
                  <a:pt x="2454771" y="2272585"/>
                </a:lnTo>
                <a:lnTo>
                  <a:pt x="2463391" y="2274252"/>
                </a:lnTo>
                <a:lnTo>
                  <a:pt x="2471964" y="2272585"/>
                </a:lnTo>
                <a:lnTo>
                  <a:pt x="2479488" y="2267585"/>
                </a:lnTo>
                <a:lnTo>
                  <a:pt x="2484632" y="2259970"/>
                </a:lnTo>
                <a:lnTo>
                  <a:pt x="2486346" y="2251344"/>
                </a:lnTo>
                <a:lnTo>
                  <a:pt x="2484632" y="2242742"/>
                </a:lnTo>
                <a:lnTo>
                  <a:pt x="2479488" y="2235200"/>
                </a:lnTo>
                <a:lnTo>
                  <a:pt x="2475043" y="2230755"/>
                </a:lnTo>
                <a:lnTo>
                  <a:pt x="2469328" y="2228342"/>
                </a:lnTo>
                <a:close/>
              </a:path>
              <a:path w="2910840" h="2943225" extrusionOk="0">
                <a:moveTo>
                  <a:pt x="2575373" y="2228342"/>
                </a:moveTo>
                <a:lnTo>
                  <a:pt x="2563689" y="2228342"/>
                </a:lnTo>
                <a:lnTo>
                  <a:pt x="2557847" y="2230755"/>
                </a:lnTo>
                <a:lnTo>
                  <a:pt x="2553402" y="2235200"/>
                </a:lnTo>
                <a:lnTo>
                  <a:pt x="2548330" y="2242742"/>
                </a:lnTo>
                <a:lnTo>
                  <a:pt x="2546640" y="2251344"/>
                </a:lnTo>
                <a:lnTo>
                  <a:pt x="2548330" y="2259970"/>
                </a:lnTo>
                <a:lnTo>
                  <a:pt x="2553402" y="2267585"/>
                </a:lnTo>
                <a:lnTo>
                  <a:pt x="2560945" y="2272585"/>
                </a:lnTo>
                <a:lnTo>
                  <a:pt x="2569547" y="2274252"/>
                </a:lnTo>
                <a:lnTo>
                  <a:pt x="2578173" y="2272585"/>
                </a:lnTo>
                <a:lnTo>
                  <a:pt x="2585787" y="2267585"/>
                </a:lnTo>
                <a:lnTo>
                  <a:pt x="2590788" y="2259970"/>
                </a:lnTo>
                <a:lnTo>
                  <a:pt x="2592455" y="2251344"/>
                </a:lnTo>
                <a:lnTo>
                  <a:pt x="2590788" y="2242742"/>
                </a:lnTo>
                <a:lnTo>
                  <a:pt x="2585787" y="2235200"/>
                </a:lnTo>
                <a:lnTo>
                  <a:pt x="2581342" y="2230755"/>
                </a:lnTo>
                <a:lnTo>
                  <a:pt x="2575373" y="2228342"/>
                </a:lnTo>
                <a:close/>
              </a:path>
              <a:path w="2910840" h="2943225" extrusionOk="0">
                <a:moveTo>
                  <a:pt x="2681418" y="2228342"/>
                </a:moveTo>
                <a:lnTo>
                  <a:pt x="2669734" y="2228342"/>
                </a:lnTo>
                <a:lnTo>
                  <a:pt x="2663765" y="2230755"/>
                </a:lnTo>
                <a:lnTo>
                  <a:pt x="2659320" y="2235200"/>
                </a:lnTo>
                <a:lnTo>
                  <a:pt x="2654320" y="2242742"/>
                </a:lnTo>
                <a:lnTo>
                  <a:pt x="2652653" y="2251344"/>
                </a:lnTo>
                <a:lnTo>
                  <a:pt x="2654320" y="2259970"/>
                </a:lnTo>
                <a:lnTo>
                  <a:pt x="2659320" y="2267585"/>
                </a:lnTo>
                <a:lnTo>
                  <a:pt x="2666954" y="2272585"/>
                </a:lnTo>
                <a:lnTo>
                  <a:pt x="2675624" y="2274252"/>
                </a:lnTo>
                <a:lnTo>
                  <a:pt x="2684270" y="2272585"/>
                </a:lnTo>
                <a:lnTo>
                  <a:pt x="2691832" y="2267585"/>
                </a:lnTo>
                <a:lnTo>
                  <a:pt x="2696833" y="2259970"/>
                </a:lnTo>
                <a:lnTo>
                  <a:pt x="2698500" y="2251344"/>
                </a:lnTo>
                <a:lnTo>
                  <a:pt x="2696833" y="2242742"/>
                </a:lnTo>
                <a:lnTo>
                  <a:pt x="2691832" y="2235200"/>
                </a:lnTo>
                <a:lnTo>
                  <a:pt x="2687387" y="2230755"/>
                </a:lnTo>
                <a:lnTo>
                  <a:pt x="2681418" y="2228342"/>
                </a:lnTo>
                <a:close/>
              </a:path>
              <a:path w="2910840" h="2943225" extrusionOk="0">
                <a:moveTo>
                  <a:pt x="2787590" y="2228342"/>
                </a:moveTo>
                <a:lnTo>
                  <a:pt x="2775779" y="2228342"/>
                </a:lnTo>
                <a:lnTo>
                  <a:pt x="2770064" y="2230755"/>
                </a:lnTo>
                <a:lnTo>
                  <a:pt x="2765492" y="2235200"/>
                </a:lnTo>
                <a:lnTo>
                  <a:pt x="2760420" y="2242742"/>
                </a:lnTo>
                <a:lnTo>
                  <a:pt x="2758730" y="2251344"/>
                </a:lnTo>
                <a:lnTo>
                  <a:pt x="2760420" y="2259970"/>
                </a:lnTo>
                <a:lnTo>
                  <a:pt x="2765492" y="2267585"/>
                </a:lnTo>
                <a:lnTo>
                  <a:pt x="2773106" y="2272585"/>
                </a:lnTo>
                <a:lnTo>
                  <a:pt x="2781733" y="2274252"/>
                </a:lnTo>
                <a:lnTo>
                  <a:pt x="2790335" y="2272585"/>
                </a:lnTo>
                <a:lnTo>
                  <a:pt x="2797877" y="2267585"/>
                </a:lnTo>
                <a:lnTo>
                  <a:pt x="2803021" y="2259970"/>
                </a:lnTo>
                <a:lnTo>
                  <a:pt x="2804735" y="2251344"/>
                </a:lnTo>
                <a:lnTo>
                  <a:pt x="2803021" y="2242742"/>
                </a:lnTo>
                <a:lnTo>
                  <a:pt x="2797877" y="2235200"/>
                </a:lnTo>
                <a:lnTo>
                  <a:pt x="2793432" y="2230755"/>
                </a:lnTo>
                <a:lnTo>
                  <a:pt x="2787590" y="2228342"/>
                </a:lnTo>
                <a:close/>
              </a:path>
              <a:path w="2910840" h="2943225" extrusionOk="0">
                <a:moveTo>
                  <a:pt x="2893762" y="2228342"/>
                </a:moveTo>
                <a:lnTo>
                  <a:pt x="2882078" y="2228342"/>
                </a:lnTo>
                <a:lnTo>
                  <a:pt x="2876109" y="2230755"/>
                </a:lnTo>
                <a:lnTo>
                  <a:pt x="2871664" y="2235200"/>
                </a:lnTo>
                <a:lnTo>
                  <a:pt x="2866592" y="2242742"/>
                </a:lnTo>
                <a:lnTo>
                  <a:pt x="2864902" y="2251344"/>
                </a:lnTo>
                <a:lnTo>
                  <a:pt x="2866592" y="2259970"/>
                </a:lnTo>
                <a:lnTo>
                  <a:pt x="2871664" y="2267585"/>
                </a:lnTo>
                <a:lnTo>
                  <a:pt x="2879227" y="2272585"/>
                </a:lnTo>
                <a:lnTo>
                  <a:pt x="2887873" y="2274252"/>
                </a:lnTo>
                <a:lnTo>
                  <a:pt x="2896543" y="2272585"/>
                </a:lnTo>
                <a:lnTo>
                  <a:pt x="2904176" y="2267585"/>
                </a:lnTo>
                <a:lnTo>
                  <a:pt x="2909177" y="2259970"/>
                </a:lnTo>
                <a:lnTo>
                  <a:pt x="2910844" y="2251344"/>
                </a:lnTo>
                <a:lnTo>
                  <a:pt x="2909177" y="2242742"/>
                </a:lnTo>
                <a:lnTo>
                  <a:pt x="2904176" y="2235200"/>
                </a:lnTo>
                <a:lnTo>
                  <a:pt x="2899604" y="2230755"/>
                </a:lnTo>
                <a:lnTo>
                  <a:pt x="2893762" y="2228342"/>
                </a:lnTo>
                <a:close/>
              </a:path>
              <a:path w="2910840" h="2943225" extrusionOk="0">
                <a:moveTo>
                  <a:pt x="28815" y="2339848"/>
                </a:moveTo>
                <a:lnTo>
                  <a:pt x="17073" y="2339848"/>
                </a:lnTo>
                <a:lnTo>
                  <a:pt x="11270" y="2342134"/>
                </a:lnTo>
                <a:lnTo>
                  <a:pt x="6680" y="2346579"/>
                </a:lnTo>
                <a:lnTo>
                  <a:pt x="1670" y="2354139"/>
                </a:lnTo>
                <a:lnTo>
                  <a:pt x="0" y="2362771"/>
                </a:lnTo>
                <a:lnTo>
                  <a:pt x="1670" y="2371403"/>
                </a:lnTo>
                <a:lnTo>
                  <a:pt x="6680" y="2378964"/>
                </a:lnTo>
                <a:lnTo>
                  <a:pt x="14306" y="2384036"/>
                </a:lnTo>
                <a:lnTo>
                  <a:pt x="22944" y="2385726"/>
                </a:lnTo>
                <a:lnTo>
                  <a:pt x="31582" y="2384036"/>
                </a:lnTo>
                <a:lnTo>
                  <a:pt x="39208" y="2378964"/>
                </a:lnTo>
                <a:lnTo>
                  <a:pt x="44218" y="2371403"/>
                </a:lnTo>
                <a:lnTo>
                  <a:pt x="45888" y="2362771"/>
                </a:lnTo>
                <a:lnTo>
                  <a:pt x="44218" y="2354139"/>
                </a:lnTo>
                <a:lnTo>
                  <a:pt x="39208" y="2346579"/>
                </a:lnTo>
                <a:lnTo>
                  <a:pt x="34619" y="2342134"/>
                </a:lnTo>
                <a:lnTo>
                  <a:pt x="28815" y="2339848"/>
                </a:lnTo>
                <a:close/>
              </a:path>
              <a:path w="2910840" h="2943225" extrusionOk="0">
                <a:moveTo>
                  <a:pt x="134903" y="2339848"/>
                </a:moveTo>
                <a:lnTo>
                  <a:pt x="123156" y="2339848"/>
                </a:lnTo>
                <a:lnTo>
                  <a:pt x="117352" y="2342134"/>
                </a:lnTo>
                <a:lnTo>
                  <a:pt x="112894" y="2346579"/>
                </a:lnTo>
                <a:lnTo>
                  <a:pt x="107808" y="2354139"/>
                </a:lnTo>
                <a:lnTo>
                  <a:pt x="106112" y="2362771"/>
                </a:lnTo>
                <a:lnTo>
                  <a:pt x="107808" y="2371403"/>
                </a:lnTo>
                <a:lnTo>
                  <a:pt x="112894" y="2378964"/>
                </a:lnTo>
                <a:lnTo>
                  <a:pt x="120446" y="2384036"/>
                </a:lnTo>
                <a:lnTo>
                  <a:pt x="129045" y="2385726"/>
                </a:lnTo>
                <a:lnTo>
                  <a:pt x="137669" y="2384036"/>
                </a:lnTo>
                <a:lnTo>
                  <a:pt x="145292" y="2378964"/>
                </a:lnTo>
                <a:lnTo>
                  <a:pt x="150300" y="2371403"/>
                </a:lnTo>
                <a:lnTo>
                  <a:pt x="151969" y="2362771"/>
                </a:lnTo>
                <a:lnTo>
                  <a:pt x="150300" y="2354139"/>
                </a:lnTo>
                <a:lnTo>
                  <a:pt x="145292" y="2346579"/>
                </a:lnTo>
                <a:lnTo>
                  <a:pt x="140834" y="2342134"/>
                </a:lnTo>
                <a:lnTo>
                  <a:pt x="134903" y="2339848"/>
                </a:lnTo>
                <a:close/>
              </a:path>
              <a:path w="2910840" h="2943225" extrusionOk="0">
                <a:moveTo>
                  <a:pt x="240986" y="2339848"/>
                </a:moveTo>
                <a:lnTo>
                  <a:pt x="229239" y="2339848"/>
                </a:lnTo>
                <a:lnTo>
                  <a:pt x="223308" y="2342134"/>
                </a:lnTo>
                <a:lnTo>
                  <a:pt x="218850" y="2346579"/>
                </a:lnTo>
                <a:lnTo>
                  <a:pt x="213843" y="2354139"/>
                </a:lnTo>
                <a:lnTo>
                  <a:pt x="212173" y="2362771"/>
                </a:lnTo>
                <a:lnTo>
                  <a:pt x="213843" y="2371403"/>
                </a:lnTo>
                <a:lnTo>
                  <a:pt x="218850" y="2378964"/>
                </a:lnTo>
                <a:lnTo>
                  <a:pt x="226495" y="2384036"/>
                </a:lnTo>
                <a:lnTo>
                  <a:pt x="235165" y="2385726"/>
                </a:lnTo>
                <a:lnTo>
                  <a:pt x="243809" y="2384036"/>
                </a:lnTo>
                <a:lnTo>
                  <a:pt x="251375" y="2378964"/>
                </a:lnTo>
                <a:lnTo>
                  <a:pt x="256390" y="2371403"/>
                </a:lnTo>
                <a:lnTo>
                  <a:pt x="258062" y="2362771"/>
                </a:lnTo>
                <a:lnTo>
                  <a:pt x="256390" y="2354139"/>
                </a:lnTo>
                <a:lnTo>
                  <a:pt x="251375" y="2346579"/>
                </a:lnTo>
                <a:lnTo>
                  <a:pt x="246917" y="2342134"/>
                </a:lnTo>
                <a:lnTo>
                  <a:pt x="240986" y="2339848"/>
                </a:lnTo>
                <a:close/>
              </a:path>
              <a:path w="2910840" h="2943225" extrusionOk="0">
                <a:moveTo>
                  <a:pt x="347070" y="2339848"/>
                </a:moveTo>
                <a:lnTo>
                  <a:pt x="335322" y="2339848"/>
                </a:lnTo>
                <a:lnTo>
                  <a:pt x="329518" y="2342134"/>
                </a:lnTo>
                <a:lnTo>
                  <a:pt x="325073" y="2346579"/>
                </a:lnTo>
                <a:lnTo>
                  <a:pt x="319987" y="2354139"/>
                </a:lnTo>
                <a:lnTo>
                  <a:pt x="318291" y="2362771"/>
                </a:lnTo>
                <a:lnTo>
                  <a:pt x="319987" y="2371403"/>
                </a:lnTo>
                <a:lnTo>
                  <a:pt x="325073" y="2378964"/>
                </a:lnTo>
                <a:lnTo>
                  <a:pt x="332637" y="2384036"/>
                </a:lnTo>
                <a:lnTo>
                  <a:pt x="341266" y="2385726"/>
                </a:lnTo>
                <a:lnTo>
                  <a:pt x="349894" y="2384036"/>
                </a:lnTo>
                <a:lnTo>
                  <a:pt x="357458" y="2378964"/>
                </a:lnTo>
                <a:lnTo>
                  <a:pt x="362544" y="2371403"/>
                </a:lnTo>
                <a:lnTo>
                  <a:pt x="364240" y="2362771"/>
                </a:lnTo>
                <a:lnTo>
                  <a:pt x="362544" y="2354139"/>
                </a:lnTo>
                <a:lnTo>
                  <a:pt x="357458" y="2346579"/>
                </a:lnTo>
                <a:lnTo>
                  <a:pt x="353013" y="2342134"/>
                </a:lnTo>
                <a:lnTo>
                  <a:pt x="347070" y="2339848"/>
                </a:lnTo>
                <a:close/>
              </a:path>
              <a:path w="2910840" h="2943225" extrusionOk="0">
                <a:moveTo>
                  <a:pt x="453292" y="2339848"/>
                </a:moveTo>
                <a:lnTo>
                  <a:pt x="441545" y="2339848"/>
                </a:lnTo>
                <a:lnTo>
                  <a:pt x="435601" y="2342134"/>
                </a:lnTo>
                <a:lnTo>
                  <a:pt x="431156" y="2346579"/>
                </a:lnTo>
                <a:lnTo>
                  <a:pt x="426070" y="2354139"/>
                </a:lnTo>
                <a:lnTo>
                  <a:pt x="424374" y="2362771"/>
                </a:lnTo>
                <a:lnTo>
                  <a:pt x="426070" y="2371403"/>
                </a:lnTo>
                <a:lnTo>
                  <a:pt x="431156" y="2378964"/>
                </a:lnTo>
                <a:lnTo>
                  <a:pt x="438720" y="2384036"/>
                </a:lnTo>
                <a:lnTo>
                  <a:pt x="447349" y="2385726"/>
                </a:lnTo>
                <a:lnTo>
                  <a:pt x="455977" y="2384036"/>
                </a:lnTo>
                <a:lnTo>
                  <a:pt x="463541" y="2378964"/>
                </a:lnTo>
                <a:lnTo>
                  <a:pt x="468556" y="2371403"/>
                </a:lnTo>
                <a:lnTo>
                  <a:pt x="470228" y="2362771"/>
                </a:lnTo>
                <a:lnTo>
                  <a:pt x="468556" y="2354139"/>
                </a:lnTo>
                <a:lnTo>
                  <a:pt x="463541" y="2346579"/>
                </a:lnTo>
                <a:lnTo>
                  <a:pt x="459096" y="2342134"/>
                </a:lnTo>
                <a:lnTo>
                  <a:pt x="453292" y="2339848"/>
                </a:lnTo>
                <a:close/>
              </a:path>
              <a:path w="2910840" h="2943225" extrusionOk="0">
                <a:moveTo>
                  <a:pt x="559375" y="2339848"/>
                </a:moveTo>
                <a:lnTo>
                  <a:pt x="547628" y="2339848"/>
                </a:lnTo>
                <a:lnTo>
                  <a:pt x="541697" y="2342134"/>
                </a:lnTo>
                <a:lnTo>
                  <a:pt x="537239" y="2346579"/>
                </a:lnTo>
                <a:lnTo>
                  <a:pt x="532224" y="2354139"/>
                </a:lnTo>
                <a:lnTo>
                  <a:pt x="530553" y="2362771"/>
                </a:lnTo>
                <a:lnTo>
                  <a:pt x="532224" y="2371403"/>
                </a:lnTo>
                <a:lnTo>
                  <a:pt x="537239" y="2378964"/>
                </a:lnTo>
                <a:lnTo>
                  <a:pt x="544862" y="2384036"/>
                </a:lnTo>
                <a:lnTo>
                  <a:pt x="553484" y="2385726"/>
                </a:lnTo>
                <a:lnTo>
                  <a:pt x="562080" y="2384036"/>
                </a:lnTo>
                <a:lnTo>
                  <a:pt x="569624" y="2378964"/>
                </a:lnTo>
                <a:lnTo>
                  <a:pt x="574711" y="2371403"/>
                </a:lnTo>
                <a:lnTo>
                  <a:pt x="576406" y="2362771"/>
                </a:lnTo>
                <a:lnTo>
                  <a:pt x="574711" y="2354139"/>
                </a:lnTo>
                <a:lnTo>
                  <a:pt x="569624" y="2346579"/>
                </a:lnTo>
                <a:lnTo>
                  <a:pt x="565179" y="2342134"/>
                </a:lnTo>
                <a:lnTo>
                  <a:pt x="559375" y="2339848"/>
                </a:lnTo>
                <a:close/>
              </a:path>
              <a:path w="2910840" h="2943225" extrusionOk="0">
                <a:moveTo>
                  <a:pt x="665459" y="2339848"/>
                </a:moveTo>
                <a:lnTo>
                  <a:pt x="653711" y="2339848"/>
                </a:lnTo>
                <a:lnTo>
                  <a:pt x="647907" y="2342134"/>
                </a:lnTo>
                <a:lnTo>
                  <a:pt x="643322" y="2346579"/>
                </a:lnTo>
                <a:lnTo>
                  <a:pt x="638315" y="2354139"/>
                </a:lnTo>
                <a:lnTo>
                  <a:pt x="636645" y="2362771"/>
                </a:lnTo>
                <a:lnTo>
                  <a:pt x="638315" y="2371403"/>
                </a:lnTo>
                <a:lnTo>
                  <a:pt x="643322" y="2378964"/>
                </a:lnTo>
                <a:lnTo>
                  <a:pt x="650948" y="2384036"/>
                </a:lnTo>
                <a:lnTo>
                  <a:pt x="659585" y="2385726"/>
                </a:lnTo>
                <a:lnTo>
                  <a:pt x="668222" y="2384036"/>
                </a:lnTo>
                <a:lnTo>
                  <a:pt x="675847" y="2378964"/>
                </a:lnTo>
                <a:lnTo>
                  <a:pt x="680862" y="2371403"/>
                </a:lnTo>
                <a:lnTo>
                  <a:pt x="682534" y="2362771"/>
                </a:lnTo>
                <a:lnTo>
                  <a:pt x="680862" y="2354139"/>
                </a:lnTo>
                <a:lnTo>
                  <a:pt x="675847" y="2346579"/>
                </a:lnTo>
                <a:lnTo>
                  <a:pt x="671262" y="2342134"/>
                </a:lnTo>
                <a:lnTo>
                  <a:pt x="665459" y="2339848"/>
                </a:lnTo>
                <a:close/>
              </a:path>
              <a:path w="2910840" h="2943225" extrusionOk="0">
                <a:moveTo>
                  <a:pt x="771542" y="2339848"/>
                </a:moveTo>
                <a:lnTo>
                  <a:pt x="759794" y="2339848"/>
                </a:lnTo>
                <a:lnTo>
                  <a:pt x="753990" y="2342134"/>
                </a:lnTo>
                <a:lnTo>
                  <a:pt x="749545" y="2346579"/>
                </a:lnTo>
                <a:lnTo>
                  <a:pt x="744459" y="2354139"/>
                </a:lnTo>
                <a:lnTo>
                  <a:pt x="742763" y="2362771"/>
                </a:lnTo>
                <a:lnTo>
                  <a:pt x="744459" y="2371403"/>
                </a:lnTo>
                <a:lnTo>
                  <a:pt x="749545" y="2378964"/>
                </a:lnTo>
                <a:lnTo>
                  <a:pt x="757090" y="2384036"/>
                </a:lnTo>
                <a:lnTo>
                  <a:pt x="765685" y="2385726"/>
                </a:lnTo>
                <a:lnTo>
                  <a:pt x="774307" y="2384036"/>
                </a:lnTo>
                <a:lnTo>
                  <a:pt x="781930" y="2378964"/>
                </a:lnTo>
                <a:lnTo>
                  <a:pt x="786945" y="2371403"/>
                </a:lnTo>
                <a:lnTo>
                  <a:pt x="788617" y="2362771"/>
                </a:lnTo>
                <a:lnTo>
                  <a:pt x="786945" y="2354139"/>
                </a:lnTo>
                <a:lnTo>
                  <a:pt x="781930" y="2346579"/>
                </a:lnTo>
                <a:lnTo>
                  <a:pt x="777485" y="2342134"/>
                </a:lnTo>
                <a:lnTo>
                  <a:pt x="771542" y="2339848"/>
                </a:lnTo>
                <a:close/>
              </a:path>
              <a:path w="2910840" h="2943225" extrusionOk="0">
                <a:moveTo>
                  <a:pt x="877625" y="2339848"/>
                </a:moveTo>
                <a:lnTo>
                  <a:pt x="865877" y="2339848"/>
                </a:lnTo>
                <a:lnTo>
                  <a:pt x="860073" y="2342134"/>
                </a:lnTo>
                <a:lnTo>
                  <a:pt x="855489" y="2346579"/>
                </a:lnTo>
                <a:lnTo>
                  <a:pt x="850481" y="2354139"/>
                </a:lnTo>
                <a:lnTo>
                  <a:pt x="848812" y="2362771"/>
                </a:lnTo>
                <a:lnTo>
                  <a:pt x="850481" y="2371403"/>
                </a:lnTo>
                <a:lnTo>
                  <a:pt x="855489" y="2378964"/>
                </a:lnTo>
                <a:lnTo>
                  <a:pt x="863133" y="2384036"/>
                </a:lnTo>
                <a:lnTo>
                  <a:pt x="871803" y="2385726"/>
                </a:lnTo>
                <a:lnTo>
                  <a:pt x="880447" y="2384036"/>
                </a:lnTo>
                <a:lnTo>
                  <a:pt x="888013" y="2378964"/>
                </a:lnTo>
                <a:lnTo>
                  <a:pt x="893100" y="2371403"/>
                </a:lnTo>
                <a:lnTo>
                  <a:pt x="894795" y="2362771"/>
                </a:lnTo>
                <a:lnTo>
                  <a:pt x="893100" y="2354139"/>
                </a:lnTo>
                <a:lnTo>
                  <a:pt x="888013" y="2346579"/>
                </a:lnTo>
                <a:lnTo>
                  <a:pt x="883568" y="2342134"/>
                </a:lnTo>
                <a:lnTo>
                  <a:pt x="877625" y="2339848"/>
                </a:lnTo>
                <a:close/>
              </a:path>
              <a:path w="2910840" h="2943225" extrusionOk="0">
                <a:moveTo>
                  <a:pt x="983848" y="2339848"/>
                </a:moveTo>
                <a:lnTo>
                  <a:pt x="972100" y="2339848"/>
                </a:lnTo>
                <a:lnTo>
                  <a:pt x="966169" y="2342134"/>
                </a:lnTo>
                <a:lnTo>
                  <a:pt x="961711" y="2346579"/>
                </a:lnTo>
                <a:lnTo>
                  <a:pt x="956625" y="2354139"/>
                </a:lnTo>
                <a:lnTo>
                  <a:pt x="954930" y="2362771"/>
                </a:lnTo>
                <a:lnTo>
                  <a:pt x="956625" y="2371403"/>
                </a:lnTo>
                <a:lnTo>
                  <a:pt x="961711" y="2378964"/>
                </a:lnTo>
                <a:lnTo>
                  <a:pt x="969275" y="2384036"/>
                </a:lnTo>
                <a:lnTo>
                  <a:pt x="977904" y="2385726"/>
                </a:lnTo>
                <a:lnTo>
                  <a:pt x="986532" y="2384036"/>
                </a:lnTo>
                <a:lnTo>
                  <a:pt x="994096" y="2378964"/>
                </a:lnTo>
                <a:lnTo>
                  <a:pt x="999183" y="2371403"/>
                </a:lnTo>
                <a:lnTo>
                  <a:pt x="1000878" y="2362771"/>
                </a:lnTo>
                <a:lnTo>
                  <a:pt x="999183" y="2354139"/>
                </a:lnTo>
                <a:lnTo>
                  <a:pt x="994096" y="2346579"/>
                </a:lnTo>
                <a:lnTo>
                  <a:pt x="989651" y="2342134"/>
                </a:lnTo>
                <a:lnTo>
                  <a:pt x="983848" y="2339848"/>
                </a:lnTo>
                <a:close/>
              </a:path>
              <a:path w="2910840" h="2943225" extrusionOk="0">
                <a:moveTo>
                  <a:pt x="1089931" y="2339848"/>
                </a:moveTo>
                <a:lnTo>
                  <a:pt x="1078183" y="2339848"/>
                </a:lnTo>
                <a:lnTo>
                  <a:pt x="1072252" y="2342134"/>
                </a:lnTo>
                <a:lnTo>
                  <a:pt x="1067795" y="2346579"/>
                </a:lnTo>
                <a:lnTo>
                  <a:pt x="1062787" y="2354139"/>
                </a:lnTo>
                <a:lnTo>
                  <a:pt x="1061118" y="2362771"/>
                </a:lnTo>
                <a:lnTo>
                  <a:pt x="1062787" y="2371403"/>
                </a:lnTo>
                <a:lnTo>
                  <a:pt x="1067795" y="2378964"/>
                </a:lnTo>
                <a:lnTo>
                  <a:pt x="1075359" y="2384036"/>
                </a:lnTo>
                <a:lnTo>
                  <a:pt x="1083987" y="2385726"/>
                </a:lnTo>
                <a:lnTo>
                  <a:pt x="1092616" y="2384036"/>
                </a:lnTo>
                <a:lnTo>
                  <a:pt x="1100180" y="2378964"/>
                </a:lnTo>
                <a:lnTo>
                  <a:pt x="1105194" y="2371403"/>
                </a:lnTo>
                <a:lnTo>
                  <a:pt x="1106866" y="2362771"/>
                </a:lnTo>
                <a:lnTo>
                  <a:pt x="1105194" y="2354139"/>
                </a:lnTo>
                <a:lnTo>
                  <a:pt x="1100180" y="2346579"/>
                </a:lnTo>
                <a:lnTo>
                  <a:pt x="1095735" y="2342134"/>
                </a:lnTo>
                <a:lnTo>
                  <a:pt x="1089931" y="2339848"/>
                </a:lnTo>
                <a:close/>
              </a:path>
              <a:path w="2910840" h="2943225" extrusionOk="0">
                <a:moveTo>
                  <a:pt x="1196014" y="2339848"/>
                </a:moveTo>
                <a:lnTo>
                  <a:pt x="1184266" y="2339848"/>
                </a:lnTo>
                <a:lnTo>
                  <a:pt x="1178335" y="2342134"/>
                </a:lnTo>
                <a:lnTo>
                  <a:pt x="1173878" y="2346579"/>
                </a:lnTo>
                <a:lnTo>
                  <a:pt x="1168870" y="2354139"/>
                </a:lnTo>
                <a:lnTo>
                  <a:pt x="1167201" y="2362771"/>
                </a:lnTo>
                <a:lnTo>
                  <a:pt x="1168870" y="2371403"/>
                </a:lnTo>
                <a:lnTo>
                  <a:pt x="1173878" y="2378964"/>
                </a:lnTo>
                <a:lnTo>
                  <a:pt x="1181501" y="2384036"/>
                </a:lnTo>
                <a:lnTo>
                  <a:pt x="1190124" y="2385726"/>
                </a:lnTo>
                <a:lnTo>
                  <a:pt x="1198724" y="2384036"/>
                </a:lnTo>
                <a:lnTo>
                  <a:pt x="1206275" y="2378964"/>
                </a:lnTo>
                <a:lnTo>
                  <a:pt x="1211362" y="2371403"/>
                </a:lnTo>
                <a:lnTo>
                  <a:pt x="1213057" y="2362771"/>
                </a:lnTo>
                <a:lnTo>
                  <a:pt x="1211362" y="2354139"/>
                </a:lnTo>
                <a:lnTo>
                  <a:pt x="1206275" y="2346579"/>
                </a:lnTo>
                <a:lnTo>
                  <a:pt x="1201818" y="2342134"/>
                </a:lnTo>
                <a:lnTo>
                  <a:pt x="1196014" y="2339848"/>
                </a:lnTo>
                <a:close/>
              </a:path>
              <a:path w="2910840" h="2943225" extrusionOk="0">
                <a:moveTo>
                  <a:pt x="1302071" y="2339848"/>
                </a:moveTo>
                <a:lnTo>
                  <a:pt x="1290387" y="2339848"/>
                </a:lnTo>
                <a:lnTo>
                  <a:pt x="1284545" y="2342134"/>
                </a:lnTo>
                <a:lnTo>
                  <a:pt x="1279973" y="2346579"/>
                </a:lnTo>
                <a:lnTo>
                  <a:pt x="1274973" y="2354139"/>
                </a:lnTo>
                <a:lnTo>
                  <a:pt x="1273306" y="2362771"/>
                </a:lnTo>
                <a:lnTo>
                  <a:pt x="1274973" y="2371403"/>
                </a:lnTo>
                <a:lnTo>
                  <a:pt x="1279973" y="2378964"/>
                </a:lnTo>
                <a:lnTo>
                  <a:pt x="1287589" y="2384036"/>
                </a:lnTo>
                <a:lnTo>
                  <a:pt x="1296229" y="2385726"/>
                </a:lnTo>
                <a:lnTo>
                  <a:pt x="1304869" y="2384036"/>
                </a:lnTo>
                <a:lnTo>
                  <a:pt x="1312485" y="2378964"/>
                </a:lnTo>
                <a:lnTo>
                  <a:pt x="1317486" y="2371403"/>
                </a:lnTo>
                <a:lnTo>
                  <a:pt x="1319153" y="2362771"/>
                </a:lnTo>
                <a:lnTo>
                  <a:pt x="1317486" y="2354139"/>
                </a:lnTo>
                <a:lnTo>
                  <a:pt x="1312485" y="2346579"/>
                </a:lnTo>
                <a:lnTo>
                  <a:pt x="1307913" y="2342134"/>
                </a:lnTo>
                <a:lnTo>
                  <a:pt x="1302071" y="2339848"/>
                </a:lnTo>
                <a:close/>
              </a:path>
              <a:path w="2910840" h="2943225" extrusionOk="0">
                <a:moveTo>
                  <a:pt x="1408243" y="2339848"/>
                </a:moveTo>
                <a:lnTo>
                  <a:pt x="1396432" y="2339848"/>
                </a:lnTo>
                <a:lnTo>
                  <a:pt x="1390590" y="2342134"/>
                </a:lnTo>
                <a:lnTo>
                  <a:pt x="1386145" y="2346579"/>
                </a:lnTo>
                <a:lnTo>
                  <a:pt x="1381073" y="2354139"/>
                </a:lnTo>
                <a:lnTo>
                  <a:pt x="1379383" y="2362771"/>
                </a:lnTo>
                <a:lnTo>
                  <a:pt x="1381073" y="2371403"/>
                </a:lnTo>
                <a:lnTo>
                  <a:pt x="1386145" y="2378964"/>
                </a:lnTo>
                <a:lnTo>
                  <a:pt x="1393706" y="2384036"/>
                </a:lnTo>
                <a:lnTo>
                  <a:pt x="1402338" y="2385726"/>
                </a:lnTo>
                <a:lnTo>
                  <a:pt x="1410970" y="2384036"/>
                </a:lnTo>
                <a:lnTo>
                  <a:pt x="1418530" y="2378964"/>
                </a:lnTo>
                <a:lnTo>
                  <a:pt x="1423531" y="2371403"/>
                </a:lnTo>
                <a:lnTo>
                  <a:pt x="1425198" y="2362771"/>
                </a:lnTo>
                <a:lnTo>
                  <a:pt x="1423531" y="2354139"/>
                </a:lnTo>
                <a:lnTo>
                  <a:pt x="1418530" y="2346579"/>
                </a:lnTo>
                <a:lnTo>
                  <a:pt x="1414085" y="2342134"/>
                </a:lnTo>
                <a:lnTo>
                  <a:pt x="1408243" y="2339848"/>
                </a:lnTo>
                <a:close/>
              </a:path>
              <a:path w="2910840" h="2943225" extrusionOk="0">
                <a:moveTo>
                  <a:pt x="1514288" y="2339848"/>
                </a:moveTo>
                <a:lnTo>
                  <a:pt x="1502477" y="2339848"/>
                </a:lnTo>
                <a:lnTo>
                  <a:pt x="1496762" y="2342134"/>
                </a:lnTo>
                <a:lnTo>
                  <a:pt x="1492190" y="2346579"/>
                </a:lnTo>
                <a:lnTo>
                  <a:pt x="1487118" y="2354139"/>
                </a:lnTo>
                <a:lnTo>
                  <a:pt x="1485428" y="2362771"/>
                </a:lnTo>
                <a:lnTo>
                  <a:pt x="1487118" y="2371403"/>
                </a:lnTo>
                <a:lnTo>
                  <a:pt x="1492190" y="2378964"/>
                </a:lnTo>
                <a:lnTo>
                  <a:pt x="1499824" y="2384036"/>
                </a:lnTo>
                <a:lnTo>
                  <a:pt x="1508494" y="2385726"/>
                </a:lnTo>
                <a:lnTo>
                  <a:pt x="1517140" y="2384036"/>
                </a:lnTo>
                <a:lnTo>
                  <a:pt x="1524702" y="2378964"/>
                </a:lnTo>
                <a:lnTo>
                  <a:pt x="1529775" y="2371403"/>
                </a:lnTo>
                <a:lnTo>
                  <a:pt x="1531465" y="2362771"/>
                </a:lnTo>
                <a:lnTo>
                  <a:pt x="1529775" y="2354139"/>
                </a:lnTo>
                <a:lnTo>
                  <a:pt x="1524702" y="2346579"/>
                </a:lnTo>
                <a:lnTo>
                  <a:pt x="1520257" y="2342134"/>
                </a:lnTo>
                <a:lnTo>
                  <a:pt x="1514288" y="2339848"/>
                </a:lnTo>
                <a:close/>
              </a:path>
              <a:path w="2910840" h="2943225" extrusionOk="0">
                <a:moveTo>
                  <a:pt x="1620460" y="2339848"/>
                </a:moveTo>
                <a:lnTo>
                  <a:pt x="1608776" y="2339848"/>
                </a:lnTo>
                <a:lnTo>
                  <a:pt x="1602807" y="2342134"/>
                </a:lnTo>
                <a:lnTo>
                  <a:pt x="1598362" y="2346579"/>
                </a:lnTo>
                <a:lnTo>
                  <a:pt x="1593290" y="2354139"/>
                </a:lnTo>
                <a:lnTo>
                  <a:pt x="1591600" y="2362771"/>
                </a:lnTo>
                <a:lnTo>
                  <a:pt x="1593290" y="2371403"/>
                </a:lnTo>
                <a:lnTo>
                  <a:pt x="1598362" y="2378964"/>
                </a:lnTo>
                <a:lnTo>
                  <a:pt x="1605925" y="2384036"/>
                </a:lnTo>
                <a:lnTo>
                  <a:pt x="1614571" y="2385726"/>
                </a:lnTo>
                <a:lnTo>
                  <a:pt x="1623241" y="2384036"/>
                </a:lnTo>
                <a:lnTo>
                  <a:pt x="1630874" y="2378964"/>
                </a:lnTo>
                <a:lnTo>
                  <a:pt x="1635875" y="2371403"/>
                </a:lnTo>
                <a:lnTo>
                  <a:pt x="1637542" y="2362771"/>
                </a:lnTo>
                <a:lnTo>
                  <a:pt x="1635875" y="2354139"/>
                </a:lnTo>
                <a:lnTo>
                  <a:pt x="1630874" y="2346579"/>
                </a:lnTo>
                <a:lnTo>
                  <a:pt x="1626302" y="2342134"/>
                </a:lnTo>
                <a:lnTo>
                  <a:pt x="1620460" y="2339848"/>
                </a:lnTo>
                <a:close/>
              </a:path>
              <a:path w="2910840" h="2943225" extrusionOk="0">
                <a:moveTo>
                  <a:pt x="1726632" y="2339848"/>
                </a:moveTo>
                <a:lnTo>
                  <a:pt x="1714821" y="2339848"/>
                </a:lnTo>
                <a:lnTo>
                  <a:pt x="1708852" y="2342134"/>
                </a:lnTo>
                <a:lnTo>
                  <a:pt x="1704407" y="2346579"/>
                </a:lnTo>
                <a:lnTo>
                  <a:pt x="1699407" y="2354139"/>
                </a:lnTo>
                <a:lnTo>
                  <a:pt x="1697740" y="2362771"/>
                </a:lnTo>
                <a:lnTo>
                  <a:pt x="1699407" y="2371403"/>
                </a:lnTo>
                <a:lnTo>
                  <a:pt x="1704407" y="2378964"/>
                </a:lnTo>
                <a:lnTo>
                  <a:pt x="1711968" y="2384036"/>
                </a:lnTo>
                <a:lnTo>
                  <a:pt x="1720600" y="2385726"/>
                </a:lnTo>
                <a:lnTo>
                  <a:pt x="1729232" y="2384036"/>
                </a:lnTo>
                <a:lnTo>
                  <a:pt x="1736792" y="2378964"/>
                </a:lnTo>
                <a:lnTo>
                  <a:pt x="1741865" y="2371403"/>
                </a:lnTo>
                <a:lnTo>
                  <a:pt x="1743555" y="2362771"/>
                </a:lnTo>
                <a:lnTo>
                  <a:pt x="1741865" y="2354139"/>
                </a:lnTo>
                <a:lnTo>
                  <a:pt x="1736792" y="2346579"/>
                </a:lnTo>
                <a:lnTo>
                  <a:pt x="1732347" y="2342134"/>
                </a:lnTo>
                <a:lnTo>
                  <a:pt x="1726632" y="2339848"/>
                </a:lnTo>
                <a:close/>
              </a:path>
              <a:path w="2910840" h="2943225" extrusionOk="0">
                <a:moveTo>
                  <a:pt x="1832677" y="2339848"/>
                </a:moveTo>
                <a:lnTo>
                  <a:pt x="1820866" y="2339848"/>
                </a:lnTo>
                <a:lnTo>
                  <a:pt x="1815024" y="2342134"/>
                </a:lnTo>
                <a:lnTo>
                  <a:pt x="1810579" y="2346579"/>
                </a:lnTo>
                <a:lnTo>
                  <a:pt x="1805507" y="2354139"/>
                </a:lnTo>
                <a:lnTo>
                  <a:pt x="1803817" y="2362771"/>
                </a:lnTo>
                <a:lnTo>
                  <a:pt x="1805507" y="2371403"/>
                </a:lnTo>
                <a:lnTo>
                  <a:pt x="1810579" y="2378964"/>
                </a:lnTo>
                <a:lnTo>
                  <a:pt x="1818176" y="2384036"/>
                </a:lnTo>
                <a:lnTo>
                  <a:pt x="1826772" y="2385726"/>
                </a:lnTo>
                <a:lnTo>
                  <a:pt x="1835368" y="2384036"/>
                </a:lnTo>
                <a:lnTo>
                  <a:pt x="1842964" y="2378964"/>
                </a:lnTo>
                <a:lnTo>
                  <a:pt x="1848037" y="2371403"/>
                </a:lnTo>
                <a:lnTo>
                  <a:pt x="1849727" y="2362771"/>
                </a:lnTo>
                <a:lnTo>
                  <a:pt x="1848037" y="2354139"/>
                </a:lnTo>
                <a:lnTo>
                  <a:pt x="1842964" y="2346579"/>
                </a:lnTo>
                <a:lnTo>
                  <a:pt x="1838519" y="2342134"/>
                </a:lnTo>
                <a:lnTo>
                  <a:pt x="1832677" y="2339848"/>
                </a:lnTo>
                <a:close/>
              </a:path>
              <a:path w="2910840" h="2943225" extrusionOk="0">
                <a:moveTo>
                  <a:pt x="1938722" y="2339848"/>
                </a:moveTo>
                <a:lnTo>
                  <a:pt x="1927038" y="2339848"/>
                </a:lnTo>
                <a:lnTo>
                  <a:pt x="1921196" y="2342134"/>
                </a:lnTo>
                <a:lnTo>
                  <a:pt x="1916751" y="2346579"/>
                </a:lnTo>
                <a:lnTo>
                  <a:pt x="1911679" y="2354139"/>
                </a:lnTo>
                <a:lnTo>
                  <a:pt x="1909989" y="2362771"/>
                </a:lnTo>
                <a:lnTo>
                  <a:pt x="1911679" y="2371403"/>
                </a:lnTo>
                <a:lnTo>
                  <a:pt x="1916751" y="2378964"/>
                </a:lnTo>
                <a:lnTo>
                  <a:pt x="1924294" y="2384036"/>
                </a:lnTo>
                <a:lnTo>
                  <a:pt x="1932896" y="2385726"/>
                </a:lnTo>
                <a:lnTo>
                  <a:pt x="1941522" y="2384036"/>
                </a:lnTo>
                <a:lnTo>
                  <a:pt x="1949136" y="2378964"/>
                </a:lnTo>
                <a:lnTo>
                  <a:pt x="1954137" y="2371403"/>
                </a:lnTo>
                <a:lnTo>
                  <a:pt x="1955804" y="2362771"/>
                </a:lnTo>
                <a:lnTo>
                  <a:pt x="1954137" y="2354139"/>
                </a:lnTo>
                <a:lnTo>
                  <a:pt x="1949136" y="2346579"/>
                </a:lnTo>
                <a:lnTo>
                  <a:pt x="1944691" y="2342134"/>
                </a:lnTo>
                <a:lnTo>
                  <a:pt x="1938722" y="2339848"/>
                </a:lnTo>
                <a:close/>
              </a:path>
              <a:path w="2910840" h="2943225" extrusionOk="0">
                <a:moveTo>
                  <a:pt x="2044767" y="2339848"/>
                </a:moveTo>
                <a:lnTo>
                  <a:pt x="2033083" y="2339848"/>
                </a:lnTo>
                <a:lnTo>
                  <a:pt x="2027114" y="2342134"/>
                </a:lnTo>
                <a:lnTo>
                  <a:pt x="2022669" y="2346579"/>
                </a:lnTo>
                <a:lnTo>
                  <a:pt x="2017669" y="2354139"/>
                </a:lnTo>
                <a:lnTo>
                  <a:pt x="2016002" y="2362771"/>
                </a:lnTo>
                <a:lnTo>
                  <a:pt x="2017669" y="2371403"/>
                </a:lnTo>
                <a:lnTo>
                  <a:pt x="2022669" y="2378964"/>
                </a:lnTo>
                <a:lnTo>
                  <a:pt x="2030303" y="2384036"/>
                </a:lnTo>
                <a:lnTo>
                  <a:pt x="2038973" y="2385726"/>
                </a:lnTo>
                <a:lnTo>
                  <a:pt x="2047619" y="2384036"/>
                </a:lnTo>
                <a:lnTo>
                  <a:pt x="2055181" y="2378964"/>
                </a:lnTo>
                <a:lnTo>
                  <a:pt x="2060182" y="2371403"/>
                </a:lnTo>
                <a:lnTo>
                  <a:pt x="2061849" y="2362771"/>
                </a:lnTo>
                <a:lnTo>
                  <a:pt x="2060182" y="2354139"/>
                </a:lnTo>
                <a:lnTo>
                  <a:pt x="2055181" y="2346579"/>
                </a:lnTo>
                <a:lnTo>
                  <a:pt x="2050736" y="2342134"/>
                </a:lnTo>
                <a:lnTo>
                  <a:pt x="2044767" y="2339848"/>
                </a:lnTo>
                <a:close/>
              </a:path>
              <a:path w="2910840" h="2943225" extrusionOk="0">
                <a:moveTo>
                  <a:pt x="2150939" y="2339848"/>
                </a:moveTo>
                <a:lnTo>
                  <a:pt x="2139128" y="2339848"/>
                </a:lnTo>
                <a:lnTo>
                  <a:pt x="2133413" y="2342134"/>
                </a:lnTo>
                <a:lnTo>
                  <a:pt x="2128714" y="2346579"/>
                </a:lnTo>
                <a:lnTo>
                  <a:pt x="2123714" y="2354139"/>
                </a:lnTo>
                <a:lnTo>
                  <a:pt x="2122047" y="2362771"/>
                </a:lnTo>
                <a:lnTo>
                  <a:pt x="2123714" y="2371403"/>
                </a:lnTo>
                <a:lnTo>
                  <a:pt x="2128714" y="2378964"/>
                </a:lnTo>
                <a:lnTo>
                  <a:pt x="2136404" y="2384036"/>
                </a:lnTo>
                <a:lnTo>
                  <a:pt x="2145082" y="2385726"/>
                </a:lnTo>
                <a:lnTo>
                  <a:pt x="2153735" y="2384036"/>
                </a:lnTo>
                <a:lnTo>
                  <a:pt x="2161353" y="2378964"/>
                </a:lnTo>
                <a:lnTo>
                  <a:pt x="2166426" y="2371403"/>
                </a:lnTo>
                <a:lnTo>
                  <a:pt x="2168116" y="2362771"/>
                </a:lnTo>
                <a:lnTo>
                  <a:pt x="2166426" y="2354139"/>
                </a:lnTo>
                <a:lnTo>
                  <a:pt x="2161353" y="2346579"/>
                </a:lnTo>
                <a:lnTo>
                  <a:pt x="2156908" y="2342134"/>
                </a:lnTo>
                <a:lnTo>
                  <a:pt x="2150939" y="2339848"/>
                </a:lnTo>
                <a:close/>
              </a:path>
              <a:path w="2910840" h="2943225" extrusionOk="0">
                <a:moveTo>
                  <a:pt x="2257111" y="2339848"/>
                </a:moveTo>
                <a:lnTo>
                  <a:pt x="2245427" y="2339848"/>
                </a:lnTo>
                <a:lnTo>
                  <a:pt x="2239458" y="2342134"/>
                </a:lnTo>
                <a:lnTo>
                  <a:pt x="2235013" y="2346579"/>
                </a:lnTo>
                <a:lnTo>
                  <a:pt x="2229941" y="2354139"/>
                </a:lnTo>
                <a:lnTo>
                  <a:pt x="2228251" y="2362771"/>
                </a:lnTo>
                <a:lnTo>
                  <a:pt x="2229941" y="2371403"/>
                </a:lnTo>
                <a:lnTo>
                  <a:pt x="2235013" y="2378964"/>
                </a:lnTo>
                <a:lnTo>
                  <a:pt x="2242576" y="2384036"/>
                </a:lnTo>
                <a:lnTo>
                  <a:pt x="2251222" y="2385726"/>
                </a:lnTo>
                <a:lnTo>
                  <a:pt x="2259892" y="2384036"/>
                </a:lnTo>
                <a:lnTo>
                  <a:pt x="2267525" y="2378964"/>
                </a:lnTo>
                <a:lnTo>
                  <a:pt x="2272526" y="2371403"/>
                </a:lnTo>
                <a:lnTo>
                  <a:pt x="2274193" y="2362771"/>
                </a:lnTo>
                <a:lnTo>
                  <a:pt x="2272526" y="2354139"/>
                </a:lnTo>
                <a:lnTo>
                  <a:pt x="2267525" y="2346579"/>
                </a:lnTo>
                <a:lnTo>
                  <a:pt x="2262953" y="2342134"/>
                </a:lnTo>
                <a:lnTo>
                  <a:pt x="2257111" y="2339848"/>
                </a:lnTo>
                <a:close/>
              </a:path>
              <a:path w="2910840" h="2943225" extrusionOk="0">
                <a:moveTo>
                  <a:pt x="2363156" y="2339848"/>
                </a:moveTo>
                <a:lnTo>
                  <a:pt x="2351472" y="2339848"/>
                </a:lnTo>
                <a:lnTo>
                  <a:pt x="2345503" y="2342134"/>
                </a:lnTo>
                <a:lnTo>
                  <a:pt x="2341058" y="2346579"/>
                </a:lnTo>
                <a:lnTo>
                  <a:pt x="2336058" y="2354139"/>
                </a:lnTo>
                <a:lnTo>
                  <a:pt x="2334391" y="2362771"/>
                </a:lnTo>
                <a:lnTo>
                  <a:pt x="2336058" y="2371403"/>
                </a:lnTo>
                <a:lnTo>
                  <a:pt x="2341058" y="2378964"/>
                </a:lnTo>
                <a:lnTo>
                  <a:pt x="2348619" y="2384036"/>
                </a:lnTo>
                <a:lnTo>
                  <a:pt x="2357251" y="2385726"/>
                </a:lnTo>
                <a:lnTo>
                  <a:pt x="2365883" y="2384036"/>
                </a:lnTo>
                <a:lnTo>
                  <a:pt x="2373443" y="2378964"/>
                </a:lnTo>
                <a:lnTo>
                  <a:pt x="2378516" y="2371403"/>
                </a:lnTo>
                <a:lnTo>
                  <a:pt x="2380206" y="2362771"/>
                </a:lnTo>
                <a:lnTo>
                  <a:pt x="2378516" y="2354139"/>
                </a:lnTo>
                <a:lnTo>
                  <a:pt x="2373443" y="2346579"/>
                </a:lnTo>
                <a:lnTo>
                  <a:pt x="2368998" y="2342134"/>
                </a:lnTo>
                <a:lnTo>
                  <a:pt x="2363156" y="2339848"/>
                </a:lnTo>
                <a:close/>
              </a:path>
              <a:path w="2910840" h="2943225" extrusionOk="0">
                <a:moveTo>
                  <a:pt x="2469328" y="2339848"/>
                </a:moveTo>
                <a:lnTo>
                  <a:pt x="2457517" y="2339848"/>
                </a:lnTo>
                <a:lnTo>
                  <a:pt x="2451802" y="2342134"/>
                </a:lnTo>
                <a:lnTo>
                  <a:pt x="2447103" y="2346579"/>
                </a:lnTo>
                <a:lnTo>
                  <a:pt x="2442103" y="2354139"/>
                </a:lnTo>
                <a:lnTo>
                  <a:pt x="2440436" y="2362771"/>
                </a:lnTo>
                <a:lnTo>
                  <a:pt x="2442103" y="2371403"/>
                </a:lnTo>
                <a:lnTo>
                  <a:pt x="2447103" y="2378964"/>
                </a:lnTo>
                <a:lnTo>
                  <a:pt x="2454771" y="2384036"/>
                </a:lnTo>
                <a:lnTo>
                  <a:pt x="2463391" y="2385726"/>
                </a:lnTo>
                <a:lnTo>
                  <a:pt x="2471964" y="2384036"/>
                </a:lnTo>
                <a:lnTo>
                  <a:pt x="2479488" y="2378964"/>
                </a:lnTo>
                <a:lnTo>
                  <a:pt x="2484632" y="2371403"/>
                </a:lnTo>
                <a:lnTo>
                  <a:pt x="2486346" y="2362771"/>
                </a:lnTo>
                <a:lnTo>
                  <a:pt x="2484632" y="2354139"/>
                </a:lnTo>
                <a:lnTo>
                  <a:pt x="2479488" y="2346579"/>
                </a:lnTo>
                <a:lnTo>
                  <a:pt x="2475043" y="2342134"/>
                </a:lnTo>
                <a:lnTo>
                  <a:pt x="2469328" y="2339848"/>
                </a:lnTo>
                <a:close/>
              </a:path>
              <a:path w="2910840" h="2943225" extrusionOk="0">
                <a:moveTo>
                  <a:pt x="2575373" y="2339848"/>
                </a:moveTo>
                <a:lnTo>
                  <a:pt x="2563689" y="2339848"/>
                </a:lnTo>
                <a:lnTo>
                  <a:pt x="2557847" y="2342134"/>
                </a:lnTo>
                <a:lnTo>
                  <a:pt x="2553402" y="2346579"/>
                </a:lnTo>
                <a:lnTo>
                  <a:pt x="2548330" y="2354139"/>
                </a:lnTo>
                <a:lnTo>
                  <a:pt x="2546640" y="2362771"/>
                </a:lnTo>
                <a:lnTo>
                  <a:pt x="2548330" y="2371403"/>
                </a:lnTo>
                <a:lnTo>
                  <a:pt x="2553402" y="2378964"/>
                </a:lnTo>
                <a:lnTo>
                  <a:pt x="2560945" y="2384036"/>
                </a:lnTo>
                <a:lnTo>
                  <a:pt x="2569547" y="2385726"/>
                </a:lnTo>
                <a:lnTo>
                  <a:pt x="2578173" y="2384036"/>
                </a:lnTo>
                <a:lnTo>
                  <a:pt x="2585787" y="2378964"/>
                </a:lnTo>
                <a:lnTo>
                  <a:pt x="2590788" y="2371403"/>
                </a:lnTo>
                <a:lnTo>
                  <a:pt x="2592455" y="2362771"/>
                </a:lnTo>
                <a:lnTo>
                  <a:pt x="2590788" y="2354139"/>
                </a:lnTo>
                <a:lnTo>
                  <a:pt x="2585787" y="2346579"/>
                </a:lnTo>
                <a:lnTo>
                  <a:pt x="2581342" y="2342134"/>
                </a:lnTo>
                <a:lnTo>
                  <a:pt x="2575373" y="2339848"/>
                </a:lnTo>
                <a:close/>
              </a:path>
              <a:path w="2910840" h="2943225" extrusionOk="0">
                <a:moveTo>
                  <a:pt x="2681418" y="2339848"/>
                </a:moveTo>
                <a:lnTo>
                  <a:pt x="2669734" y="2339848"/>
                </a:lnTo>
                <a:lnTo>
                  <a:pt x="2663765" y="2342134"/>
                </a:lnTo>
                <a:lnTo>
                  <a:pt x="2659320" y="2346579"/>
                </a:lnTo>
                <a:lnTo>
                  <a:pt x="2654320" y="2354139"/>
                </a:lnTo>
                <a:lnTo>
                  <a:pt x="2652653" y="2362771"/>
                </a:lnTo>
                <a:lnTo>
                  <a:pt x="2654320" y="2371403"/>
                </a:lnTo>
                <a:lnTo>
                  <a:pt x="2659320" y="2378964"/>
                </a:lnTo>
                <a:lnTo>
                  <a:pt x="2666954" y="2384036"/>
                </a:lnTo>
                <a:lnTo>
                  <a:pt x="2675624" y="2385726"/>
                </a:lnTo>
                <a:lnTo>
                  <a:pt x="2684270" y="2384036"/>
                </a:lnTo>
                <a:lnTo>
                  <a:pt x="2691832" y="2378964"/>
                </a:lnTo>
                <a:lnTo>
                  <a:pt x="2696833" y="2371403"/>
                </a:lnTo>
                <a:lnTo>
                  <a:pt x="2698500" y="2362771"/>
                </a:lnTo>
                <a:lnTo>
                  <a:pt x="2696833" y="2354139"/>
                </a:lnTo>
                <a:lnTo>
                  <a:pt x="2691832" y="2346579"/>
                </a:lnTo>
                <a:lnTo>
                  <a:pt x="2687387" y="2342134"/>
                </a:lnTo>
                <a:lnTo>
                  <a:pt x="2681418" y="2339848"/>
                </a:lnTo>
                <a:close/>
              </a:path>
              <a:path w="2910840" h="2943225" extrusionOk="0">
                <a:moveTo>
                  <a:pt x="2787590" y="2339848"/>
                </a:moveTo>
                <a:lnTo>
                  <a:pt x="2775779" y="2339848"/>
                </a:lnTo>
                <a:lnTo>
                  <a:pt x="2770064" y="2342134"/>
                </a:lnTo>
                <a:lnTo>
                  <a:pt x="2765492" y="2346579"/>
                </a:lnTo>
                <a:lnTo>
                  <a:pt x="2760420" y="2354139"/>
                </a:lnTo>
                <a:lnTo>
                  <a:pt x="2758730" y="2362771"/>
                </a:lnTo>
                <a:lnTo>
                  <a:pt x="2760420" y="2371403"/>
                </a:lnTo>
                <a:lnTo>
                  <a:pt x="2765492" y="2378964"/>
                </a:lnTo>
                <a:lnTo>
                  <a:pt x="2773106" y="2384036"/>
                </a:lnTo>
                <a:lnTo>
                  <a:pt x="2781733" y="2385726"/>
                </a:lnTo>
                <a:lnTo>
                  <a:pt x="2790335" y="2384036"/>
                </a:lnTo>
                <a:lnTo>
                  <a:pt x="2797877" y="2378964"/>
                </a:lnTo>
                <a:lnTo>
                  <a:pt x="2803021" y="2371403"/>
                </a:lnTo>
                <a:lnTo>
                  <a:pt x="2804735" y="2362771"/>
                </a:lnTo>
                <a:lnTo>
                  <a:pt x="2803021" y="2354139"/>
                </a:lnTo>
                <a:lnTo>
                  <a:pt x="2797877" y="2346579"/>
                </a:lnTo>
                <a:lnTo>
                  <a:pt x="2793432" y="2342134"/>
                </a:lnTo>
                <a:lnTo>
                  <a:pt x="2787590" y="2339848"/>
                </a:lnTo>
                <a:close/>
              </a:path>
              <a:path w="2910840" h="2943225" extrusionOk="0">
                <a:moveTo>
                  <a:pt x="2893762" y="2339848"/>
                </a:moveTo>
                <a:lnTo>
                  <a:pt x="2882078" y="2339848"/>
                </a:lnTo>
                <a:lnTo>
                  <a:pt x="2876109" y="2342134"/>
                </a:lnTo>
                <a:lnTo>
                  <a:pt x="2871664" y="2346579"/>
                </a:lnTo>
                <a:lnTo>
                  <a:pt x="2866592" y="2354139"/>
                </a:lnTo>
                <a:lnTo>
                  <a:pt x="2864902" y="2362771"/>
                </a:lnTo>
                <a:lnTo>
                  <a:pt x="2866592" y="2371403"/>
                </a:lnTo>
                <a:lnTo>
                  <a:pt x="2871664" y="2378964"/>
                </a:lnTo>
                <a:lnTo>
                  <a:pt x="2879227" y="2384036"/>
                </a:lnTo>
                <a:lnTo>
                  <a:pt x="2887873" y="2385726"/>
                </a:lnTo>
                <a:lnTo>
                  <a:pt x="2896543" y="2384036"/>
                </a:lnTo>
                <a:lnTo>
                  <a:pt x="2904176" y="2378964"/>
                </a:lnTo>
                <a:lnTo>
                  <a:pt x="2909177" y="2371403"/>
                </a:lnTo>
                <a:lnTo>
                  <a:pt x="2910844" y="2362771"/>
                </a:lnTo>
                <a:lnTo>
                  <a:pt x="2909177" y="2354139"/>
                </a:lnTo>
                <a:lnTo>
                  <a:pt x="2904176" y="2346579"/>
                </a:lnTo>
                <a:lnTo>
                  <a:pt x="2899604" y="2342134"/>
                </a:lnTo>
                <a:lnTo>
                  <a:pt x="2893762" y="2339848"/>
                </a:lnTo>
                <a:close/>
              </a:path>
              <a:path w="2910840" h="2943225" extrusionOk="0">
                <a:moveTo>
                  <a:pt x="28815" y="2451227"/>
                </a:moveTo>
                <a:lnTo>
                  <a:pt x="17073" y="2451227"/>
                </a:lnTo>
                <a:lnTo>
                  <a:pt x="11270" y="2453513"/>
                </a:lnTo>
                <a:lnTo>
                  <a:pt x="6680" y="2457958"/>
                </a:lnTo>
                <a:lnTo>
                  <a:pt x="1670" y="2465518"/>
                </a:lnTo>
                <a:lnTo>
                  <a:pt x="0" y="2474150"/>
                </a:lnTo>
                <a:lnTo>
                  <a:pt x="1670" y="2482782"/>
                </a:lnTo>
                <a:lnTo>
                  <a:pt x="6680" y="2490343"/>
                </a:lnTo>
                <a:lnTo>
                  <a:pt x="14306" y="2495415"/>
                </a:lnTo>
                <a:lnTo>
                  <a:pt x="22944" y="2497105"/>
                </a:lnTo>
                <a:lnTo>
                  <a:pt x="31582" y="2495415"/>
                </a:lnTo>
                <a:lnTo>
                  <a:pt x="39208" y="2490343"/>
                </a:lnTo>
                <a:lnTo>
                  <a:pt x="44218" y="2482782"/>
                </a:lnTo>
                <a:lnTo>
                  <a:pt x="45888" y="2474150"/>
                </a:lnTo>
                <a:lnTo>
                  <a:pt x="44218" y="2465518"/>
                </a:lnTo>
                <a:lnTo>
                  <a:pt x="39208" y="2457958"/>
                </a:lnTo>
                <a:lnTo>
                  <a:pt x="34619" y="2453513"/>
                </a:lnTo>
                <a:lnTo>
                  <a:pt x="28815" y="2451227"/>
                </a:lnTo>
                <a:close/>
              </a:path>
              <a:path w="2910840" h="2943225" extrusionOk="0">
                <a:moveTo>
                  <a:pt x="134903" y="2451227"/>
                </a:moveTo>
                <a:lnTo>
                  <a:pt x="123156" y="2451227"/>
                </a:lnTo>
                <a:lnTo>
                  <a:pt x="117352" y="2453513"/>
                </a:lnTo>
                <a:lnTo>
                  <a:pt x="112894" y="2457958"/>
                </a:lnTo>
                <a:lnTo>
                  <a:pt x="107808" y="2465518"/>
                </a:lnTo>
                <a:lnTo>
                  <a:pt x="106112" y="2474150"/>
                </a:lnTo>
                <a:lnTo>
                  <a:pt x="107808" y="2482782"/>
                </a:lnTo>
                <a:lnTo>
                  <a:pt x="112894" y="2490343"/>
                </a:lnTo>
                <a:lnTo>
                  <a:pt x="120446" y="2495415"/>
                </a:lnTo>
                <a:lnTo>
                  <a:pt x="129045" y="2497105"/>
                </a:lnTo>
                <a:lnTo>
                  <a:pt x="137669" y="2495415"/>
                </a:lnTo>
                <a:lnTo>
                  <a:pt x="145292" y="2490343"/>
                </a:lnTo>
                <a:lnTo>
                  <a:pt x="150300" y="2482782"/>
                </a:lnTo>
                <a:lnTo>
                  <a:pt x="151969" y="2474150"/>
                </a:lnTo>
                <a:lnTo>
                  <a:pt x="150300" y="2465518"/>
                </a:lnTo>
                <a:lnTo>
                  <a:pt x="145292" y="2457958"/>
                </a:lnTo>
                <a:lnTo>
                  <a:pt x="140834" y="2453513"/>
                </a:lnTo>
                <a:lnTo>
                  <a:pt x="134903" y="2451227"/>
                </a:lnTo>
                <a:close/>
              </a:path>
              <a:path w="2910840" h="2943225" extrusionOk="0">
                <a:moveTo>
                  <a:pt x="240986" y="2451227"/>
                </a:moveTo>
                <a:lnTo>
                  <a:pt x="229239" y="2451227"/>
                </a:lnTo>
                <a:lnTo>
                  <a:pt x="223308" y="2453513"/>
                </a:lnTo>
                <a:lnTo>
                  <a:pt x="218850" y="2457958"/>
                </a:lnTo>
                <a:lnTo>
                  <a:pt x="213843" y="2465518"/>
                </a:lnTo>
                <a:lnTo>
                  <a:pt x="212173" y="2474150"/>
                </a:lnTo>
                <a:lnTo>
                  <a:pt x="213843" y="2482782"/>
                </a:lnTo>
                <a:lnTo>
                  <a:pt x="218850" y="2490343"/>
                </a:lnTo>
                <a:lnTo>
                  <a:pt x="226495" y="2495415"/>
                </a:lnTo>
                <a:lnTo>
                  <a:pt x="235165" y="2497105"/>
                </a:lnTo>
                <a:lnTo>
                  <a:pt x="243809" y="2495415"/>
                </a:lnTo>
                <a:lnTo>
                  <a:pt x="251375" y="2490343"/>
                </a:lnTo>
                <a:lnTo>
                  <a:pt x="256390" y="2482782"/>
                </a:lnTo>
                <a:lnTo>
                  <a:pt x="258062" y="2474150"/>
                </a:lnTo>
                <a:lnTo>
                  <a:pt x="256390" y="2465518"/>
                </a:lnTo>
                <a:lnTo>
                  <a:pt x="251375" y="2457958"/>
                </a:lnTo>
                <a:lnTo>
                  <a:pt x="246917" y="2453513"/>
                </a:lnTo>
                <a:lnTo>
                  <a:pt x="240986" y="2451227"/>
                </a:lnTo>
                <a:close/>
              </a:path>
              <a:path w="2910840" h="2943225" extrusionOk="0">
                <a:moveTo>
                  <a:pt x="347070" y="2451227"/>
                </a:moveTo>
                <a:lnTo>
                  <a:pt x="335322" y="2451227"/>
                </a:lnTo>
                <a:lnTo>
                  <a:pt x="329518" y="2453513"/>
                </a:lnTo>
                <a:lnTo>
                  <a:pt x="325073" y="2457958"/>
                </a:lnTo>
                <a:lnTo>
                  <a:pt x="319987" y="2465518"/>
                </a:lnTo>
                <a:lnTo>
                  <a:pt x="318291" y="2474150"/>
                </a:lnTo>
                <a:lnTo>
                  <a:pt x="319987" y="2482782"/>
                </a:lnTo>
                <a:lnTo>
                  <a:pt x="325073" y="2490343"/>
                </a:lnTo>
                <a:lnTo>
                  <a:pt x="332637" y="2495415"/>
                </a:lnTo>
                <a:lnTo>
                  <a:pt x="341266" y="2497105"/>
                </a:lnTo>
                <a:lnTo>
                  <a:pt x="349894" y="2495415"/>
                </a:lnTo>
                <a:lnTo>
                  <a:pt x="357458" y="2490343"/>
                </a:lnTo>
                <a:lnTo>
                  <a:pt x="362544" y="2482782"/>
                </a:lnTo>
                <a:lnTo>
                  <a:pt x="364240" y="2474150"/>
                </a:lnTo>
                <a:lnTo>
                  <a:pt x="362544" y="2465518"/>
                </a:lnTo>
                <a:lnTo>
                  <a:pt x="357458" y="2457958"/>
                </a:lnTo>
                <a:lnTo>
                  <a:pt x="353013" y="2453513"/>
                </a:lnTo>
                <a:lnTo>
                  <a:pt x="347070" y="2451227"/>
                </a:lnTo>
                <a:close/>
              </a:path>
              <a:path w="2910840" h="2943225" extrusionOk="0">
                <a:moveTo>
                  <a:pt x="453292" y="2451227"/>
                </a:moveTo>
                <a:lnTo>
                  <a:pt x="441545" y="2451227"/>
                </a:lnTo>
                <a:lnTo>
                  <a:pt x="435601" y="2453513"/>
                </a:lnTo>
                <a:lnTo>
                  <a:pt x="431156" y="2457958"/>
                </a:lnTo>
                <a:lnTo>
                  <a:pt x="426070" y="2465518"/>
                </a:lnTo>
                <a:lnTo>
                  <a:pt x="424374" y="2474150"/>
                </a:lnTo>
                <a:lnTo>
                  <a:pt x="426070" y="2482782"/>
                </a:lnTo>
                <a:lnTo>
                  <a:pt x="431156" y="2490343"/>
                </a:lnTo>
                <a:lnTo>
                  <a:pt x="438720" y="2495415"/>
                </a:lnTo>
                <a:lnTo>
                  <a:pt x="447349" y="2497105"/>
                </a:lnTo>
                <a:lnTo>
                  <a:pt x="455977" y="2495415"/>
                </a:lnTo>
                <a:lnTo>
                  <a:pt x="463541" y="2490343"/>
                </a:lnTo>
                <a:lnTo>
                  <a:pt x="468556" y="2482782"/>
                </a:lnTo>
                <a:lnTo>
                  <a:pt x="470228" y="2474150"/>
                </a:lnTo>
                <a:lnTo>
                  <a:pt x="468556" y="2465518"/>
                </a:lnTo>
                <a:lnTo>
                  <a:pt x="463541" y="2457958"/>
                </a:lnTo>
                <a:lnTo>
                  <a:pt x="459096" y="2453513"/>
                </a:lnTo>
                <a:lnTo>
                  <a:pt x="453292" y="2451227"/>
                </a:lnTo>
                <a:close/>
              </a:path>
              <a:path w="2910840" h="2943225" extrusionOk="0">
                <a:moveTo>
                  <a:pt x="559375" y="2451227"/>
                </a:moveTo>
                <a:lnTo>
                  <a:pt x="547628" y="2451227"/>
                </a:lnTo>
                <a:lnTo>
                  <a:pt x="541697" y="2453513"/>
                </a:lnTo>
                <a:lnTo>
                  <a:pt x="537239" y="2457958"/>
                </a:lnTo>
                <a:lnTo>
                  <a:pt x="532224" y="2465518"/>
                </a:lnTo>
                <a:lnTo>
                  <a:pt x="530553" y="2474150"/>
                </a:lnTo>
                <a:lnTo>
                  <a:pt x="532224" y="2482782"/>
                </a:lnTo>
                <a:lnTo>
                  <a:pt x="537239" y="2490343"/>
                </a:lnTo>
                <a:lnTo>
                  <a:pt x="544862" y="2495415"/>
                </a:lnTo>
                <a:lnTo>
                  <a:pt x="553484" y="2497105"/>
                </a:lnTo>
                <a:lnTo>
                  <a:pt x="562080" y="2495415"/>
                </a:lnTo>
                <a:lnTo>
                  <a:pt x="569624" y="2490343"/>
                </a:lnTo>
                <a:lnTo>
                  <a:pt x="574711" y="2482782"/>
                </a:lnTo>
                <a:lnTo>
                  <a:pt x="576406" y="2474150"/>
                </a:lnTo>
                <a:lnTo>
                  <a:pt x="574711" y="2465518"/>
                </a:lnTo>
                <a:lnTo>
                  <a:pt x="569624" y="2457958"/>
                </a:lnTo>
                <a:lnTo>
                  <a:pt x="565179" y="2453513"/>
                </a:lnTo>
                <a:lnTo>
                  <a:pt x="559375" y="2451227"/>
                </a:lnTo>
                <a:close/>
              </a:path>
              <a:path w="2910840" h="2943225" extrusionOk="0">
                <a:moveTo>
                  <a:pt x="665459" y="2451227"/>
                </a:moveTo>
                <a:lnTo>
                  <a:pt x="653711" y="2451227"/>
                </a:lnTo>
                <a:lnTo>
                  <a:pt x="647907" y="2453513"/>
                </a:lnTo>
                <a:lnTo>
                  <a:pt x="643322" y="2457958"/>
                </a:lnTo>
                <a:lnTo>
                  <a:pt x="638315" y="2465518"/>
                </a:lnTo>
                <a:lnTo>
                  <a:pt x="636645" y="2474150"/>
                </a:lnTo>
                <a:lnTo>
                  <a:pt x="638315" y="2482782"/>
                </a:lnTo>
                <a:lnTo>
                  <a:pt x="643322" y="2490343"/>
                </a:lnTo>
                <a:lnTo>
                  <a:pt x="650948" y="2495415"/>
                </a:lnTo>
                <a:lnTo>
                  <a:pt x="659585" y="2497105"/>
                </a:lnTo>
                <a:lnTo>
                  <a:pt x="668222" y="2495415"/>
                </a:lnTo>
                <a:lnTo>
                  <a:pt x="675847" y="2490343"/>
                </a:lnTo>
                <a:lnTo>
                  <a:pt x="680862" y="2482782"/>
                </a:lnTo>
                <a:lnTo>
                  <a:pt x="682534" y="2474150"/>
                </a:lnTo>
                <a:lnTo>
                  <a:pt x="680862" y="2465518"/>
                </a:lnTo>
                <a:lnTo>
                  <a:pt x="675847" y="2457958"/>
                </a:lnTo>
                <a:lnTo>
                  <a:pt x="671262" y="2453513"/>
                </a:lnTo>
                <a:lnTo>
                  <a:pt x="665459" y="2451227"/>
                </a:lnTo>
                <a:close/>
              </a:path>
              <a:path w="2910840" h="2943225" extrusionOk="0">
                <a:moveTo>
                  <a:pt x="771542" y="2451227"/>
                </a:moveTo>
                <a:lnTo>
                  <a:pt x="759794" y="2451227"/>
                </a:lnTo>
                <a:lnTo>
                  <a:pt x="753990" y="2453513"/>
                </a:lnTo>
                <a:lnTo>
                  <a:pt x="749545" y="2457958"/>
                </a:lnTo>
                <a:lnTo>
                  <a:pt x="744459" y="2465518"/>
                </a:lnTo>
                <a:lnTo>
                  <a:pt x="742763" y="2474150"/>
                </a:lnTo>
                <a:lnTo>
                  <a:pt x="744459" y="2482782"/>
                </a:lnTo>
                <a:lnTo>
                  <a:pt x="749545" y="2490343"/>
                </a:lnTo>
                <a:lnTo>
                  <a:pt x="757090" y="2495415"/>
                </a:lnTo>
                <a:lnTo>
                  <a:pt x="765685" y="2497105"/>
                </a:lnTo>
                <a:lnTo>
                  <a:pt x="774307" y="2495415"/>
                </a:lnTo>
                <a:lnTo>
                  <a:pt x="781930" y="2490343"/>
                </a:lnTo>
                <a:lnTo>
                  <a:pt x="786945" y="2482782"/>
                </a:lnTo>
                <a:lnTo>
                  <a:pt x="788617" y="2474150"/>
                </a:lnTo>
                <a:lnTo>
                  <a:pt x="786945" y="2465518"/>
                </a:lnTo>
                <a:lnTo>
                  <a:pt x="781930" y="2457958"/>
                </a:lnTo>
                <a:lnTo>
                  <a:pt x="777485" y="2453513"/>
                </a:lnTo>
                <a:lnTo>
                  <a:pt x="771542" y="2451227"/>
                </a:lnTo>
                <a:close/>
              </a:path>
              <a:path w="2910840" h="2943225" extrusionOk="0">
                <a:moveTo>
                  <a:pt x="877625" y="2451227"/>
                </a:moveTo>
                <a:lnTo>
                  <a:pt x="865877" y="2451227"/>
                </a:lnTo>
                <a:lnTo>
                  <a:pt x="860073" y="2453513"/>
                </a:lnTo>
                <a:lnTo>
                  <a:pt x="855489" y="2457958"/>
                </a:lnTo>
                <a:lnTo>
                  <a:pt x="850481" y="2465518"/>
                </a:lnTo>
                <a:lnTo>
                  <a:pt x="848812" y="2474150"/>
                </a:lnTo>
                <a:lnTo>
                  <a:pt x="850481" y="2482782"/>
                </a:lnTo>
                <a:lnTo>
                  <a:pt x="855489" y="2490343"/>
                </a:lnTo>
                <a:lnTo>
                  <a:pt x="863133" y="2495415"/>
                </a:lnTo>
                <a:lnTo>
                  <a:pt x="871803" y="2497105"/>
                </a:lnTo>
                <a:lnTo>
                  <a:pt x="880447" y="2495415"/>
                </a:lnTo>
                <a:lnTo>
                  <a:pt x="888013" y="2490343"/>
                </a:lnTo>
                <a:lnTo>
                  <a:pt x="893100" y="2482782"/>
                </a:lnTo>
                <a:lnTo>
                  <a:pt x="894795" y="2474150"/>
                </a:lnTo>
                <a:lnTo>
                  <a:pt x="893100" y="2465518"/>
                </a:lnTo>
                <a:lnTo>
                  <a:pt x="888013" y="2457958"/>
                </a:lnTo>
                <a:lnTo>
                  <a:pt x="883568" y="2453513"/>
                </a:lnTo>
                <a:lnTo>
                  <a:pt x="877625" y="2451227"/>
                </a:lnTo>
                <a:close/>
              </a:path>
              <a:path w="2910840" h="2943225" extrusionOk="0">
                <a:moveTo>
                  <a:pt x="983848" y="2451227"/>
                </a:moveTo>
                <a:lnTo>
                  <a:pt x="972100" y="2451227"/>
                </a:lnTo>
                <a:lnTo>
                  <a:pt x="966169" y="2453513"/>
                </a:lnTo>
                <a:lnTo>
                  <a:pt x="961711" y="2457958"/>
                </a:lnTo>
                <a:lnTo>
                  <a:pt x="956625" y="2465518"/>
                </a:lnTo>
                <a:lnTo>
                  <a:pt x="954930" y="2474150"/>
                </a:lnTo>
                <a:lnTo>
                  <a:pt x="956625" y="2482782"/>
                </a:lnTo>
                <a:lnTo>
                  <a:pt x="961711" y="2490343"/>
                </a:lnTo>
                <a:lnTo>
                  <a:pt x="969275" y="2495415"/>
                </a:lnTo>
                <a:lnTo>
                  <a:pt x="977904" y="2497105"/>
                </a:lnTo>
                <a:lnTo>
                  <a:pt x="986532" y="2495415"/>
                </a:lnTo>
                <a:lnTo>
                  <a:pt x="994096" y="2490343"/>
                </a:lnTo>
                <a:lnTo>
                  <a:pt x="999183" y="2482782"/>
                </a:lnTo>
                <a:lnTo>
                  <a:pt x="1000878" y="2474150"/>
                </a:lnTo>
                <a:lnTo>
                  <a:pt x="999183" y="2465518"/>
                </a:lnTo>
                <a:lnTo>
                  <a:pt x="994096" y="2457958"/>
                </a:lnTo>
                <a:lnTo>
                  <a:pt x="989651" y="2453513"/>
                </a:lnTo>
                <a:lnTo>
                  <a:pt x="983848" y="2451227"/>
                </a:lnTo>
                <a:close/>
              </a:path>
              <a:path w="2910840" h="2943225" extrusionOk="0">
                <a:moveTo>
                  <a:pt x="1089931" y="2451227"/>
                </a:moveTo>
                <a:lnTo>
                  <a:pt x="1078183" y="2451227"/>
                </a:lnTo>
                <a:lnTo>
                  <a:pt x="1072252" y="2453513"/>
                </a:lnTo>
                <a:lnTo>
                  <a:pt x="1067795" y="2457958"/>
                </a:lnTo>
                <a:lnTo>
                  <a:pt x="1062787" y="2465518"/>
                </a:lnTo>
                <a:lnTo>
                  <a:pt x="1061118" y="2474150"/>
                </a:lnTo>
                <a:lnTo>
                  <a:pt x="1062787" y="2482782"/>
                </a:lnTo>
                <a:lnTo>
                  <a:pt x="1067795" y="2490343"/>
                </a:lnTo>
                <a:lnTo>
                  <a:pt x="1075359" y="2495415"/>
                </a:lnTo>
                <a:lnTo>
                  <a:pt x="1083987" y="2497105"/>
                </a:lnTo>
                <a:lnTo>
                  <a:pt x="1092616" y="2495415"/>
                </a:lnTo>
                <a:lnTo>
                  <a:pt x="1100180" y="2490343"/>
                </a:lnTo>
                <a:lnTo>
                  <a:pt x="1105194" y="2482782"/>
                </a:lnTo>
                <a:lnTo>
                  <a:pt x="1106866" y="2474150"/>
                </a:lnTo>
                <a:lnTo>
                  <a:pt x="1105194" y="2465518"/>
                </a:lnTo>
                <a:lnTo>
                  <a:pt x="1100180" y="2457958"/>
                </a:lnTo>
                <a:lnTo>
                  <a:pt x="1095735" y="2453513"/>
                </a:lnTo>
                <a:lnTo>
                  <a:pt x="1089931" y="2451227"/>
                </a:lnTo>
                <a:close/>
              </a:path>
              <a:path w="2910840" h="2943225" extrusionOk="0">
                <a:moveTo>
                  <a:pt x="1196014" y="2451227"/>
                </a:moveTo>
                <a:lnTo>
                  <a:pt x="1184266" y="2451227"/>
                </a:lnTo>
                <a:lnTo>
                  <a:pt x="1178335" y="2453513"/>
                </a:lnTo>
                <a:lnTo>
                  <a:pt x="1173878" y="2457958"/>
                </a:lnTo>
                <a:lnTo>
                  <a:pt x="1168870" y="2465518"/>
                </a:lnTo>
                <a:lnTo>
                  <a:pt x="1167201" y="2474150"/>
                </a:lnTo>
                <a:lnTo>
                  <a:pt x="1168870" y="2482782"/>
                </a:lnTo>
                <a:lnTo>
                  <a:pt x="1173878" y="2490343"/>
                </a:lnTo>
                <a:lnTo>
                  <a:pt x="1181501" y="2495415"/>
                </a:lnTo>
                <a:lnTo>
                  <a:pt x="1190124" y="2497105"/>
                </a:lnTo>
                <a:lnTo>
                  <a:pt x="1198724" y="2495415"/>
                </a:lnTo>
                <a:lnTo>
                  <a:pt x="1206275" y="2490343"/>
                </a:lnTo>
                <a:lnTo>
                  <a:pt x="1211362" y="2482782"/>
                </a:lnTo>
                <a:lnTo>
                  <a:pt x="1213057" y="2474150"/>
                </a:lnTo>
                <a:lnTo>
                  <a:pt x="1211362" y="2465518"/>
                </a:lnTo>
                <a:lnTo>
                  <a:pt x="1206275" y="2457958"/>
                </a:lnTo>
                <a:lnTo>
                  <a:pt x="1201818" y="2453513"/>
                </a:lnTo>
                <a:lnTo>
                  <a:pt x="1196014" y="2451227"/>
                </a:lnTo>
                <a:close/>
              </a:path>
              <a:path w="2910840" h="2943225" extrusionOk="0">
                <a:moveTo>
                  <a:pt x="1302071" y="2451227"/>
                </a:moveTo>
                <a:lnTo>
                  <a:pt x="1290387" y="2451227"/>
                </a:lnTo>
                <a:lnTo>
                  <a:pt x="1284545" y="2453513"/>
                </a:lnTo>
                <a:lnTo>
                  <a:pt x="1279973" y="2457958"/>
                </a:lnTo>
                <a:lnTo>
                  <a:pt x="1274973" y="2465518"/>
                </a:lnTo>
                <a:lnTo>
                  <a:pt x="1273306" y="2474150"/>
                </a:lnTo>
                <a:lnTo>
                  <a:pt x="1274973" y="2482782"/>
                </a:lnTo>
                <a:lnTo>
                  <a:pt x="1279973" y="2490343"/>
                </a:lnTo>
                <a:lnTo>
                  <a:pt x="1287589" y="2495415"/>
                </a:lnTo>
                <a:lnTo>
                  <a:pt x="1296229" y="2497105"/>
                </a:lnTo>
                <a:lnTo>
                  <a:pt x="1304869" y="2495415"/>
                </a:lnTo>
                <a:lnTo>
                  <a:pt x="1312485" y="2490343"/>
                </a:lnTo>
                <a:lnTo>
                  <a:pt x="1317486" y="2482782"/>
                </a:lnTo>
                <a:lnTo>
                  <a:pt x="1319153" y="2474150"/>
                </a:lnTo>
                <a:lnTo>
                  <a:pt x="1317486" y="2465518"/>
                </a:lnTo>
                <a:lnTo>
                  <a:pt x="1312485" y="2457958"/>
                </a:lnTo>
                <a:lnTo>
                  <a:pt x="1307913" y="2453513"/>
                </a:lnTo>
                <a:lnTo>
                  <a:pt x="1302071" y="2451227"/>
                </a:lnTo>
                <a:close/>
              </a:path>
              <a:path w="2910840" h="2943225" extrusionOk="0">
                <a:moveTo>
                  <a:pt x="1408243" y="2451227"/>
                </a:moveTo>
                <a:lnTo>
                  <a:pt x="1396432" y="2451227"/>
                </a:lnTo>
                <a:lnTo>
                  <a:pt x="1390590" y="2453513"/>
                </a:lnTo>
                <a:lnTo>
                  <a:pt x="1386145" y="2457958"/>
                </a:lnTo>
                <a:lnTo>
                  <a:pt x="1381073" y="2465518"/>
                </a:lnTo>
                <a:lnTo>
                  <a:pt x="1379383" y="2474150"/>
                </a:lnTo>
                <a:lnTo>
                  <a:pt x="1381073" y="2482782"/>
                </a:lnTo>
                <a:lnTo>
                  <a:pt x="1386145" y="2490343"/>
                </a:lnTo>
                <a:lnTo>
                  <a:pt x="1393706" y="2495415"/>
                </a:lnTo>
                <a:lnTo>
                  <a:pt x="1402338" y="2497105"/>
                </a:lnTo>
                <a:lnTo>
                  <a:pt x="1410970" y="2495415"/>
                </a:lnTo>
                <a:lnTo>
                  <a:pt x="1418530" y="2490343"/>
                </a:lnTo>
                <a:lnTo>
                  <a:pt x="1423531" y="2482782"/>
                </a:lnTo>
                <a:lnTo>
                  <a:pt x="1425198" y="2474150"/>
                </a:lnTo>
                <a:lnTo>
                  <a:pt x="1423531" y="2465518"/>
                </a:lnTo>
                <a:lnTo>
                  <a:pt x="1418530" y="2457958"/>
                </a:lnTo>
                <a:lnTo>
                  <a:pt x="1414085" y="2453513"/>
                </a:lnTo>
                <a:lnTo>
                  <a:pt x="1408243" y="2451227"/>
                </a:lnTo>
                <a:close/>
              </a:path>
              <a:path w="2910840" h="2943225" extrusionOk="0">
                <a:moveTo>
                  <a:pt x="1514288" y="2451227"/>
                </a:moveTo>
                <a:lnTo>
                  <a:pt x="1502477" y="2451227"/>
                </a:lnTo>
                <a:lnTo>
                  <a:pt x="1496762" y="2453513"/>
                </a:lnTo>
                <a:lnTo>
                  <a:pt x="1492190" y="2457958"/>
                </a:lnTo>
                <a:lnTo>
                  <a:pt x="1487118" y="2465518"/>
                </a:lnTo>
                <a:lnTo>
                  <a:pt x="1485428" y="2474150"/>
                </a:lnTo>
                <a:lnTo>
                  <a:pt x="1487118" y="2482782"/>
                </a:lnTo>
                <a:lnTo>
                  <a:pt x="1492190" y="2490343"/>
                </a:lnTo>
                <a:lnTo>
                  <a:pt x="1499824" y="2495415"/>
                </a:lnTo>
                <a:lnTo>
                  <a:pt x="1508494" y="2497105"/>
                </a:lnTo>
                <a:lnTo>
                  <a:pt x="1517140" y="2495415"/>
                </a:lnTo>
                <a:lnTo>
                  <a:pt x="1524702" y="2490343"/>
                </a:lnTo>
                <a:lnTo>
                  <a:pt x="1529775" y="2482782"/>
                </a:lnTo>
                <a:lnTo>
                  <a:pt x="1531465" y="2474150"/>
                </a:lnTo>
                <a:lnTo>
                  <a:pt x="1529775" y="2465518"/>
                </a:lnTo>
                <a:lnTo>
                  <a:pt x="1524702" y="2457958"/>
                </a:lnTo>
                <a:lnTo>
                  <a:pt x="1520257" y="2453513"/>
                </a:lnTo>
                <a:lnTo>
                  <a:pt x="1514288" y="2451227"/>
                </a:lnTo>
                <a:close/>
              </a:path>
              <a:path w="2910840" h="2943225" extrusionOk="0">
                <a:moveTo>
                  <a:pt x="1620460" y="2451227"/>
                </a:moveTo>
                <a:lnTo>
                  <a:pt x="1608776" y="2451227"/>
                </a:lnTo>
                <a:lnTo>
                  <a:pt x="1602807" y="2453513"/>
                </a:lnTo>
                <a:lnTo>
                  <a:pt x="1598362" y="2457958"/>
                </a:lnTo>
                <a:lnTo>
                  <a:pt x="1593290" y="2465518"/>
                </a:lnTo>
                <a:lnTo>
                  <a:pt x="1591600" y="2474150"/>
                </a:lnTo>
                <a:lnTo>
                  <a:pt x="1593290" y="2482782"/>
                </a:lnTo>
                <a:lnTo>
                  <a:pt x="1598362" y="2490343"/>
                </a:lnTo>
                <a:lnTo>
                  <a:pt x="1605925" y="2495415"/>
                </a:lnTo>
                <a:lnTo>
                  <a:pt x="1614571" y="2497105"/>
                </a:lnTo>
                <a:lnTo>
                  <a:pt x="1623241" y="2495415"/>
                </a:lnTo>
                <a:lnTo>
                  <a:pt x="1630874" y="2490343"/>
                </a:lnTo>
                <a:lnTo>
                  <a:pt x="1635875" y="2482782"/>
                </a:lnTo>
                <a:lnTo>
                  <a:pt x="1637542" y="2474150"/>
                </a:lnTo>
                <a:lnTo>
                  <a:pt x="1635875" y="2465518"/>
                </a:lnTo>
                <a:lnTo>
                  <a:pt x="1630874" y="2457958"/>
                </a:lnTo>
                <a:lnTo>
                  <a:pt x="1626302" y="2453513"/>
                </a:lnTo>
                <a:lnTo>
                  <a:pt x="1620460" y="2451227"/>
                </a:lnTo>
                <a:close/>
              </a:path>
              <a:path w="2910840" h="2943225" extrusionOk="0">
                <a:moveTo>
                  <a:pt x="1726632" y="2451227"/>
                </a:moveTo>
                <a:lnTo>
                  <a:pt x="1714821" y="2451227"/>
                </a:lnTo>
                <a:lnTo>
                  <a:pt x="1708852" y="2453513"/>
                </a:lnTo>
                <a:lnTo>
                  <a:pt x="1704407" y="2457958"/>
                </a:lnTo>
                <a:lnTo>
                  <a:pt x="1699407" y="2465518"/>
                </a:lnTo>
                <a:lnTo>
                  <a:pt x="1697740" y="2474150"/>
                </a:lnTo>
                <a:lnTo>
                  <a:pt x="1699407" y="2482782"/>
                </a:lnTo>
                <a:lnTo>
                  <a:pt x="1704407" y="2490343"/>
                </a:lnTo>
                <a:lnTo>
                  <a:pt x="1711968" y="2495415"/>
                </a:lnTo>
                <a:lnTo>
                  <a:pt x="1720600" y="2497105"/>
                </a:lnTo>
                <a:lnTo>
                  <a:pt x="1729232" y="2495415"/>
                </a:lnTo>
                <a:lnTo>
                  <a:pt x="1736792" y="2490343"/>
                </a:lnTo>
                <a:lnTo>
                  <a:pt x="1741865" y="2482782"/>
                </a:lnTo>
                <a:lnTo>
                  <a:pt x="1743555" y="2474150"/>
                </a:lnTo>
                <a:lnTo>
                  <a:pt x="1741865" y="2465518"/>
                </a:lnTo>
                <a:lnTo>
                  <a:pt x="1736792" y="2457958"/>
                </a:lnTo>
                <a:lnTo>
                  <a:pt x="1732347" y="2453513"/>
                </a:lnTo>
                <a:lnTo>
                  <a:pt x="1726632" y="2451227"/>
                </a:lnTo>
                <a:close/>
              </a:path>
              <a:path w="2910840" h="2943225" extrusionOk="0">
                <a:moveTo>
                  <a:pt x="1832677" y="2451227"/>
                </a:moveTo>
                <a:lnTo>
                  <a:pt x="1820866" y="2451227"/>
                </a:lnTo>
                <a:lnTo>
                  <a:pt x="1815024" y="2453513"/>
                </a:lnTo>
                <a:lnTo>
                  <a:pt x="1810579" y="2457958"/>
                </a:lnTo>
                <a:lnTo>
                  <a:pt x="1805507" y="2465518"/>
                </a:lnTo>
                <a:lnTo>
                  <a:pt x="1803817" y="2474150"/>
                </a:lnTo>
                <a:lnTo>
                  <a:pt x="1805507" y="2482782"/>
                </a:lnTo>
                <a:lnTo>
                  <a:pt x="1810579" y="2490343"/>
                </a:lnTo>
                <a:lnTo>
                  <a:pt x="1818176" y="2495415"/>
                </a:lnTo>
                <a:lnTo>
                  <a:pt x="1826772" y="2497105"/>
                </a:lnTo>
                <a:lnTo>
                  <a:pt x="1835368" y="2495415"/>
                </a:lnTo>
                <a:lnTo>
                  <a:pt x="1842964" y="2490343"/>
                </a:lnTo>
                <a:lnTo>
                  <a:pt x="1848037" y="2482782"/>
                </a:lnTo>
                <a:lnTo>
                  <a:pt x="1849727" y="2474150"/>
                </a:lnTo>
                <a:lnTo>
                  <a:pt x="1848037" y="2465518"/>
                </a:lnTo>
                <a:lnTo>
                  <a:pt x="1842964" y="2457958"/>
                </a:lnTo>
                <a:lnTo>
                  <a:pt x="1838519" y="2453513"/>
                </a:lnTo>
                <a:lnTo>
                  <a:pt x="1832677" y="2451227"/>
                </a:lnTo>
                <a:close/>
              </a:path>
              <a:path w="2910840" h="2943225" extrusionOk="0">
                <a:moveTo>
                  <a:pt x="1938722" y="2451227"/>
                </a:moveTo>
                <a:lnTo>
                  <a:pt x="1927038" y="2451227"/>
                </a:lnTo>
                <a:lnTo>
                  <a:pt x="1921196" y="2453513"/>
                </a:lnTo>
                <a:lnTo>
                  <a:pt x="1916751" y="2457958"/>
                </a:lnTo>
                <a:lnTo>
                  <a:pt x="1911679" y="2465518"/>
                </a:lnTo>
                <a:lnTo>
                  <a:pt x="1909989" y="2474150"/>
                </a:lnTo>
                <a:lnTo>
                  <a:pt x="1911679" y="2482782"/>
                </a:lnTo>
                <a:lnTo>
                  <a:pt x="1916751" y="2490343"/>
                </a:lnTo>
                <a:lnTo>
                  <a:pt x="1924294" y="2495415"/>
                </a:lnTo>
                <a:lnTo>
                  <a:pt x="1932896" y="2497105"/>
                </a:lnTo>
                <a:lnTo>
                  <a:pt x="1941522" y="2495415"/>
                </a:lnTo>
                <a:lnTo>
                  <a:pt x="1949136" y="2490343"/>
                </a:lnTo>
                <a:lnTo>
                  <a:pt x="1954137" y="2482782"/>
                </a:lnTo>
                <a:lnTo>
                  <a:pt x="1955804" y="2474150"/>
                </a:lnTo>
                <a:lnTo>
                  <a:pt x="1954137" y="2465518"/>
                </a:lnTo>
                <a:lnTo>
                  <a:pt x="1949136" y="2457958"/>
                </a:lnTo>
                <a:lnTo>
                  <a:pt x="1944691" y="2453513"/>
                </a:lnTo>
                <a:lnTo>
                  <a:pt x="1938722" y="2451227"/>
                </a:lnTo>
                <a:close/>
              </a:path>
              <a:path w="2910840" h="2943225" extrusionOk="0">
                <a:moveTo>
                  <a:pt x="2044767" y="2451227"/>
                </a:moveTo>
                <a:lnTo>
                  <a:pt x="2033083" y="2451227"/>
                </a:lnTo>
                <a:lnTo>
                  <a:pt x="2027114" y="2453513"/>
                </a:lnTo>
                <a:lnTo>
                  <a:pt x="2022669" y="2457958"/>
                </a:lnTo>
                <a:lnTo>
                  <a:pt x="2017669" y="2465518"/>
                </a:lnTo>
                <a:lnTo>
                  <a:pt x="2016002" y="2474150"/>
                </a:lnTo>
                <a:lnTo>
                  <a:pt x="2017669" y="2482782"/>
                </a:lnTo>
                <a:lnTo>
                  <a:pt x="2022669" y="2490343"/>
                </a:lnTo>
                <a:lnTo>
                  <a:pt x="2030303" y="2495415"/>
                </a:lnTo>
                <a:lnTo>
                  <a:pt x="2038973" y="2497105"/>
                </a:lnTo>
                <a:lnTo>
                  <a:pt x="2047619" y="2495415"/>
                </a:lnTo>
                <a:lnTo>
                  <a:pt x="2055181" y="2490343"/>
                </a:lnTo>
                <a:lnTo>
                  <a:pt x="2060182" y="2482782"/>
                </a:lnTo>
                <a:lnTo>
                  <a:pt x="2061849" y="2474150"/>
                </a:lnTo>
                <a:lnTo>
                  <a:pt x="2060182" y="2465518"/>
                </a:lnTo>
                <a:lnTo>
                  <a:pt x="2055181" y="2457958"/>
                </a:lnTo>
                <a:lnTo>
                  <a:pt x="2050736" y="2453513"/>
                </a:lnTo>
                <a:lnTo>
                  <a:pt x="2044767" y="2451227"/>
                </a:lnTo>
                <a:close/>
              </a:path>
              <a:path w="2910840" h="2943225" extrusionOk="0">
                <a:moveTo>
                  <a:pt x="2150939" y="2451227"/>
                </a:moveTo>
                <a:lnTo>
                  <a:pt x="2139128" y="2451227"/>
                </a:lnTo>
                <a:lnTo>
                  <a:pt x="2133413" y="2453513"/>
                </a:lnTo>
                <a:lnTo>
                  <a:pt x="2128714" y="2457958"/>
                </a:lnTo>
                <a:lnTo>
                  <a:pt x="2123714" y="2465518"/>
                </a:lnTo>
                <a:lnTo>
                  <a:pt x="2122047" y="2474150"/>
                </a:lnTo>
                <a:lnTo>
                  <a:pt x="2123714" y="2482782"/>
                </a:lnTo>
                <a:lnTo>
                  <a:pt x="2128714" y="2490343"/>
                </a:lnTo>
                <a:lnTo>
                  <a:pt x="2136404" y="2495415"/>
                </a:lnTo>
                <a:lnTo>
                  <a:pt x="2145082" y="2497105"/>
                </a:lnTo>
                <a:lnTo>
                  <a:pt x="2153735" y="2495415"/>
                </a:lnTo>
                <a:lnTo>
                  <a:pt x="2161353" y="2490343"/>
                </a:lnTo>
                <a:lnTo>
                  <a:pt x="2166426" y="2482782"/>
                </a:lnTo>
                <a:lnTo>
                  <a:pt x="2168116" y="2474150"/>
                </a:lnTo>
                <a:lnTo>
                  <a:pt x="2166426" y="2465518"/>
                </a:lnTo>
                <a:lnTo>
                  <a:pt x="2161353" y="2457958"/>
                </a:lnTo>
                <a:lnTo>
                  <a:pt x="2156908" y="2453513"/>
                </a:lnTo>
                <a:lnTo>
                  <a:pt x="2150939" y="2451227"/>
                </a:lnTo>
                <a:close/>
              </a:path>
              <a:path w="2910840" h="2943225" extrusionOk="0">
                <a:moveTo>
                  <a:pt x="2257111" y="2451227"/>
                </a:moveTo>
                <a:lnTo>
                  <a:pt x="2245427" y="2451227"/>
                </a:lnTo>
                <a:lnTo>
                  <a:pt x="2239458" y="2453513"/>
                </a:lnTo>
                <a:lnTo>
                  <a:pt x="2235013" y="2457958"/>
                </a:lnTo>
                <a:lnTo>
                  <a:pt x="2229941" y="2465518"/>
                </a:lnTo>
                <a:lnTo>
                  <a:pt x="2228251" y="2474150"/>
                </a:lnTo>
                <a:lnTo>
                  <a:pt x="2229941" y="2482782"/>
                </a:lnTo>
                <a:lnTo>
                  <a:pt x="2235013" y="2490343"/>
                </a:lnTo>
                <a:lnTo>
                  <a:pt x="2242576" y="2495415"/>
                </a:lnTo>
                <a:lnTo>
                  <a:pt x="2251222" y="2497105"/>
                </a:lnTo>
                <a:lnTo>
                  <a:pt x="2259892" y="2495415"/>
                </a:lnTo>
                <a:lnTo>
                  <a:pt x="2267525" y="2490343"/>
                </a:lnTo>
                <a:lnTo>
                  <a:pt x="2272526" y="2482782"/>
                </a:lnTo>
                <a:lnTo>
                  <a:pt x="2274193" y="2474150"/>
                </a:lnTo>
                <a:lnTo>
                  <a:pt x="2272526" y="2465518"/>
                </a:lnTo>
                <a:lnTo>
                  <a:pt x="2267525" y="2457958"/>
                </a:lnTo>
                <a:lnTo>
                  <a:pt x="2262953" y="2453513"/>
                </a:lnTo>
                <a:lnTo>
                  <a:pt x="2257111" y="2451227"/>
                </a:lnTo>
                <a:close/>
              </a:path>
              <a:path w="2910840" h="2943225" extrusionOk="0">
                <a:moveTo>
                  <a:pt x="2363156" y="2451227"/>
                </a:moveTo>
                <a:lnTo>
                  <a:pt x="2351472" y="2451227"/>
                </a:lnTo>
                <a:lnTo>
                  <a:pt x="2345503" y="2453513"/>
                </a:lnTo>
                <a:lnTo>
                  <a:pt x="2341058" y="2457958"/>
                </a:lnTo>
                <a:lnTo>
                  <a:pt x="2336058" y="2465518"/>
                </a:lnTo>
                <a:lnTo>
                  <a:pt x="2334391" y="2474150"/>
                </a:lnTo>
                <a:lnTo>
                  <a:pt x="2336058" y="2482782"/>
                </a:lnTo>
                <a:lnTo>
                  <a:pt x="2341058" y="2490343"/>
                </a:lnTo>
                <a:lnTo>
                  <a:pt x="2348619" y="2495415"/>
                </a:lnTo>
                <a:lnTo>
                  <a:pt x="2357251" y="2497105"/>
                </a:lnTo>
                <a:lnTo>
                  <a:pt x="2365883" y="2495415"/>
                </a:lnTo>
                <a:lnTo>
                  <a:pt x="2373443" y="2490343"/>
                </a:lnTo>
                <a:lnTo>
                  <a:pt x="2378516" y="2482782"/>
                </a:lnTo>
                <a:lnTo>
                  <a:pt x="2380206" y="2474150"/>
                </a:lnTo>
                <a:lnTo>
                  <a:pt x="2378516" y="2465518"/>
                </a:lnTo>
                <a:lnTo>
                  <a:pt x="2373443" y="2457958"/>
                </a:lnTo>
                <a:lnTo>
                  <a:pt x="2368998" y="2453513"/>
                </a:lnTo>
                <a:lnTo>
                  <a:pt x="2363156" y="2451227"/>
                </a:lnTo>
                <a:close/>
              </a:path>
              <a:path w="2910840" h="2943225" extrusionOk="0">
                <a:moveTo>
                  <a:pt x="2469328" y="2451227"/>
                </a:moveTo>
                <a:lnTo>
                  <a:pt x="2457517" y="2451227"/>
                </a:lnTo>
                <a:lnTo>
                  <a:pt x="2451802" y="2453513"/>
                </a:lnTo>
                <a:lnTo>
                  <a:pt x="2447103" y="2457958"/>
                </a:lnTo>
                <a:lnTo>
                  <a:pt x="2442103" y="2465518"/>
                </a:lnTo>
                <a:lnTo>
                  <a:pt x="2440436" y="2474150"/>
                </a:lnTo>
                <a:lnTo>
                  <a:pt x="2442103" y="2482782"/>
                </a:lnTo>
                <a:lnTo>
                  <a:pt x="2447103" y="2490343"/>
                </a:lnTo>
                <a:lnTo>
                  <a:pt x="2454771" y="2495415"/>
                </a:lnTo>
                <a:lnTo>
                  <a:pt x="2463391" y="2497105"/>
                </a:lnTo>
                <a:lnTo>
                  <a:pt x="2471964" y="2495415"/>
                </a:lnTo>
                <a:lnTo>
                  <a:pt x="2479488" y="2490343"/>
                </a:lnTo>
                <a:lnTo>
                  <a:pt x="2484632" y="2482782"/>
                </a:lnTo>
                <a:lnTo>
                  <a:pt x="2486346" y="2474150"/>
                </a:lnTo>
                <a:lnTo>
                  <a:pt x="2484632" y="2465518"/>
                </a:lnTo>
                <a:lnTo>
                  <a:pt x="2479488" y="2457958"/>
                </a:lnTo>
                <a:lnTo>
                  <a:pt x="2475043" y="2453513"/>
                </a:lnTo>
                <a:lnTo>
                  <a:pt x="2469328" y="2451227"/>
                </a:lnTo>
                <a:close/>
              </a:path>
              <a:path w="2910840" h="2943225" extrusionOk="0">
                <a:moveTo>
                  <a:pt x="2575373" y="2451227"/>
                </a:moveTo>
                <a:lnTo>
                  <a:pt x="2563689" y="2451227"/>
                </a:lnTo>
                <a:lnTo>
                  <a:pt x="2557847" y="2453513"/>
                </a:lnTo>
                <a:lnTo>
                  <a:pt x="2553402" y="2457958"/>
                </a:lnTo>
                <a:lnTo>
                  <a:pt x="2548330" y="2465518"/>
                </a:lnTo>
                <a:lnTo>
                  <a:pt x="2546640" y="2474150"/>
                </a:lnTo>
                <a:lnTo>
                  <a:pt x="2548330" y="2482782"/>
                </a:lnTo>
                <a:lnTo>
                  <a:pt x="2553402" y="2490343"/>
                </a:lnTo>
                <a:lnTo>
                  <a:pt x="2560945" y="2495415"/>
                </a:lnTo>
                <a:lnTo>
                  <a:pt x="2569547" y="2497105"/>
                </a:lnTo>
                <a:lnTo>
                  <a:pt x="2578173" y="2495415"/>
                </a:lnTo>
                <a:lnTo>
                  <a:pt x="2585787" y="2490343"/>
                </a:lnTo>
                <a:lnTo>
                  <a:pt x="2590788" y="2482782"/>
                </a:lnTo>
                <a:lnTo>
                  <a:pt x="2592455" y="2474150"/>
                </a:lnTo>
                <a:lnTo>
                  <a:pt x="2590788" y="2465518"/>
                </a:lnTo>
                <a:lnTo>
                  <a:pt x="2585787" y="2457958"/>
                </a:lnTo>
                <a:lnTo>
                  <a:pt x="2581342" y="2453513"/>
                </a:lnTo>
                <a:lnTo>
                  <a:pt x="2575373" y="2451227"/>
                </a:lnTo>
                <a:close/>
              </a:path>
              <a:path w="2910840" h="2943225" extrusionOk="0">
                <a:moveTo>
                  <a:pt x="2681418" y="2451227"/>
                </a:moveTo>
                <a:lnTo>
                  <a:pt x="2669734" y="2451227"/>
                </a:lnTo>
                <a:lnTo>
                  <a:pt x="2663765" y="2453513"/>
                </a:lnTo>
                <a:lnTo>
                  <a:pt x="2659320" y="2457958"/>
                </a:lnTo>
                <a:lnTo>
                  <a:pt x="2654320" y="2465518"/>
                </a:lnTo>
                <a:lnTo>
                  <a:pt x="2652653" y="2474150"/>
                </a:lnTo>
                <a:lnTo>
                  <a:pt x="2654320" y="2482782"/>
                </a:lnTo>
                <a:lnTo>
                  <a:pt x="2659320" y="2490343"/>
                </a:lnTo>
                <a:lnTo>
                  <a:pt x="2666954" y="2495415"/>
                </a:lnTo>
                <a:lnTo>
                  <a:pt x="2675624" y="2497105"/>
                </a:lnTo>
                <a:lnTo>
                  <a:pt x="2684270" y="2495415"/>
                </a:lnTo>
                <a:lnTo>
                  <a:pt x="2691832" y="2490343"/>
                </a:lnTo>
                <a:lnTo>
                  <a:pt x="2696833" y="2482782"/>
                </a:lnTo>
                <a:lnTo>
                  <a:pt x="2698500" y="2474150"/>
                </a:lnTo>
                <a:lnTo>
                  <a:pt x="2696833" y="2465518"/>
                </a:lnTo>
                <a:lnTo>
                  <a:pt x="2691832" y="2457958"/>
                </a:lnTo>
                <a:lnTo>
                  <a:pt x="2687387" y="2453513"/>
                </a:lnTo>
                <a:lnTo>
                  <a:pt x="2681418" y="2451227"/>
                </a:lnTo>
                <a:close/>
              </a:path>
              <a:path w="2910840" h="2943225" extrusionOk="0">
                <a:moveTo>
                  <a:pt x="2787590" y="2451227"/>
                </a:moveTo>
                <a:lnTo>
                  <a:pt x="2775779" y="2451227"/>
                </a:lnTo>
                <a:lnTo>
                  <a:pt x="2770064" y="2453513"/>
                </a:lnTo>
                <a:lnTo>
                  <a:pt x="2765492" y="2457958"/>
                </a:lnTo>
                <a:lnTo>
                  <a:pt x="2760420" y="2465518"/>
                </a:lnTo>
                <a:lnTo>
                  <a:pt x="2758730" y="2474150"/>
                </a:lnTo>
                <a:lnTo>
                  <a:pt x="2760420" y="2482782"/>
                </a:lnTo>
                <a:lnTo>
                  <a:pt x="2765492" y="2490343"/>
                </a:lnTo>
                <a:lnTo>
                  <a:pt x="2773106" y="2495415"/>
                </a:lnTo>
                <a:lnTo>
                  <a:pt x="2781733" y="2497105"/>
                </a:lnTo>
                <a:lnTo>
                  <a:pt x="2790335" y="2495415"/>
                </a:lnTo>
                <a:lnTo>
                  <a:pt x="2797877" y="2490343"/>
                </a:lnTo>
                <a:lnTo>
                  <a:pt x="2803021" y="2482782"/>
                </a:lnTo>
                <a:lnTo>
                  <a:pt x="2804735" y="2474150"/>
                </a:lnTo>
                <a:lnTo>
                  <a:pt x="2803021" y="2465518"/>
                </a:lnTo>
                <a:lnTo>
                  <a:pt x="2797877" y="2457958"/>
                </a:lnTo>
                <a:lnTo>
                  <a:pt x="2793432" y="2453513"/>
                </a:lnTo>
                <a:lnTo>
                  <a:pt x="2787590" y="2451227"/>
                </a:lnTo>
                <a:close/>
              </a:path>
              <a:path w="2910840" h="2943225" extrusionOk="0">
                <a:moveTo>
                  <a:pt x="2893762" y="2451227"/>
                </a:moveTo>
                <a:lnTo>
                  <a:pt x="2882078" y="2451227"/>
                </a:lnTo>
                <a:lnTo>
                  <a:pt x="2876109" y="2453513"/>
                </a:lnTo>
                <a:lnTo>
                  <a:pt x="2871664" y="2457958"/>
                </a:lnTo>
                <a:lnTo>
                  <a:pt x="2866592" y="2465518"/>
                </a:lnTo>
                <a:lnTo>
                  <a:pt x="2864902" y="2474150"/>
                </a:lnTo>
                <a:lnTo>
                  <a:pt x="2866592" y="2482782"/>
                </a:lnTo>
                <a:lnTo>
                  <a:pt x="2871664" y="2490343"/>
                </a:lnTo>
                <a:lnTo>
                  <a:pt x="2879227" y="2495415"/>
                </a:lnTo>
                <a:lnTo>
                  <a:pt x="2887873" y="2497105"/>
                </a:lnTo>
                <a:lnTo>
                  <a:pt x="2896543" y="2495415"/>
                </a:lnTo>
                <a:lnTo>
                  <a:pt x="2904176" y="2490343"/>
                </a:lnTo>
                <a:lnTo>
                  <a:pt x="2909177" y="2482782"/>
                </a:lnTo>
                <a:lnTo>
                  <a:pt x="2910844" y="2474150"/>
                </a:lnTo>
                <a:lnTo>
                  <a:pt x="2909177" y="2465518"/>
                </a:lnTo>
                <a:lnTo>
                  <a:pt x="2904176" y="2457958"/>
                </a:lnTo>
                <a:lnTo>
                  <a:pt x="2899604" y="2453513"/>
                </a:lnTo>
                <a:lnTo>
                  <a:pt x="2893762" y="2451227"/>
                </a:lnTo>
                <a:close/>
              </a:path>
              <a:path w="2910840" h="2943225" extrusionOk="0">
                <a:moveTo>
                  <a:pt x="28815" y="2562606"/>
                </a:moveTo>
                <a:lnTo>
                  <a:pt x="17073" y="2562606"/>
                </a:lnTo>
                <a:lnTo>
                  <a:pt x="11270" y="2564892"/>
                </a:lnTo>
                <a:lnTo>
                  <a:pt x="6680" y="2569337"/>
                </a:lnTo>
                <a:lnTo>
                  <a:pt x="1670" y="2576899"/>
                </a:lnTo>
                <a:lnTo>
                  <a:pt x="0" y="2585545"/>
                </a:lnTo>
                <a:lnTo>
                  <a:pt x="1670" y="2594215"/>
                </a:lnTo>
                <a:lnTo>
                  <a:pt x="6680" y="2601849"/>
                </a:lnTo>
                <a:lnTo>
                  <a:pt x="14306" y="2606921"/>
                </a:lnTo>
                <a:lnTo>
                  <a:pt x="22944" y="2608611"/>
                </a:lnTo>
                <a:lnTo>
                  <a:pt x="31582" y="2606921"/>
                </a:lnTo>
                <a:lnTo>
                  <a:pt x="39208" y="2601849"/>
                </a:lnTo>
                <a:lnTo>
                  <a:pt x="44218" y="2594215"/>
                </a:lnTo>
                <a:lnTo>
                  <a:pt x="45888" y="2585545"/>
                </a:lnTo>
                <a:lnTo>
                  <a:pt x="44218" y="2576899"/>
                </a:lnTo>
                <a:lnTo>
                  <a:pt x="39208" y="2569337"/>
                </a:lnTo>
                <a:lnTo>
                  <a:pt x="34619" y="2564892"/>
                </a:lnTo>
                <a:lnTo>
                  <a:pt x="28815" y="2562606"/>
                </a:lnTo>
                <a:close/>
              </a:path>
              <a:path w="2910840" h="2943225" extrusionOk="0">
                <a:moveTo>
                  <a:pt x="134903" y="2562606"/>
                </a:moveTo>
                <a:lnTo>
                  <a:pt x="123156" y="2562606"/>
                </a:lnTo>
                <a:lnTo>
                  <a:pt x="117352" y="2564892"/>
                </a:lnTo>
                <a:lnTo>
                  <a:pt x="112894" y="2569337"/>
                </a:lnTo>
                <a:lnTo>
                  <a:pt x="107808" y="2576899"/>
                </a:lnTo>
                <a:lnTo>
                  <a:pt x="106112" y="2585545"/>
                </a:lnTo>
                <a:lnTo>
                  <a:pt x="107808" y="2594215"/>
                </a:lnTo>
                <a:lnTo>
                  <a:pt x="112894" y="2601849"/>
                </a:lnTo>
                <a:lnTo>
                  <a:pt x="120446" y="2606921"/>
                </a:lnTo>
                <a:lnTo>
                  <a:pt x="129045" y="2608611"/>
                </a:lnTo>
                <a:lnTo>
                  <a:pt x="137669" y="2606921"/>
                </a:lnTo>
                <a:lnTo>
                  <a:pt x="145292" y="2601849"/>
                </a:lnTo>
                <a:lnTo>
                  <a:pt x="150300" y="2594215"/>
                </a:lnTo>
                <a:lnTo>
                  <a:pt x="151969" y="2585545"/>
                </a:lnTo>
                <a:lnTo>
                  <a:pt x="150300" y="2576899"/>
                </a:lnTo>
                <a:lnTo>
                  <a:pt x="145292" y="2569337"/>
                </a:lnTo>
                <a:lnTo>
                  <a:pt x="140834" y="2564892"/>
                </a:lnTo>
                <a:lnTo>
                  <a:pt x="134903" y="2562606"/>
                </a:lnTo>
                <a:close/>
              </a:path>
              <a:path w="2910840" h="2943225" extrusionOk="0">
                <a:moveTo>
                  <a:pt x="240986" y="2562606"/>
                </a:moveTo>
                <a:lnTo>
                  <a:pt x="229239" y="2562606"/>
                </a:lnTo>
                <a:lnTo>
                  <a:pt x="223308" y="2564892"/>
                </a:lnTo>
                <a:lnTo>
                  <a:pt x="218850" y="2569337"/>
                </a:lnTo>
                <a:lnTo>
                  <a:pt x="213843" y="2576899"/>
                </a:lnTo>
                <a:lnTo>
                  <a:pt x="212173" y="2585545"/>
                </a:lnTo>
                <a:lnTo>
                  <a:pt x="213843" y="2594215"/>
                </a:lnTo>
                <a:lnTo>
                  <a:pt x="218850" y="2601849"/>
                </a:lnTo>
                <a:lnTo>
                  <a:pt x="226495" y="2606921"/>
                </a:lnTo>
                <a:lnTo>
                  <a:pt x="235165" y="2608611"/>
                </a:lnTo>
                <a:lnTo>
                  <a:pt x="243809" y="2606921"/>
                </a:lnTo>
                <a:lnTo>
                  <a:pt x="251375" y="2601849"/>
                </a:lnTo>
                <a:lnTo>
                  <a:pt x="256390" y="2594215"/>
                </a:lnTo>
                <a:lnTo>
                  <a:pt x="258062" y="2585545"/>
                </a:lnTo>
                <a:lnTo>
                  <a:pt x="256390" y="2576899"/>
                </a:lnTo>
                <a:lnTo>
                  <a:pt x="251375" y="2569337"/>
                </a:lnTo>
                <a:lnTo>
                  <a:pt x="246917" y="2564892"/>
                </a:lnTo>
                <a:lnTo>
                  <a:pt x="240986" y="2562606"/>
                </a:lnTo>
                <a:close/>
              </a:path>
              <a:path w="2910840" h="2943225" extrusionOk="0">
                <a:moveTo>
                  <a:pt x="347070" y="2562606"/>
                </a:moveTo>
                <a:lnTo>
                  <a:pt x="335322" y="2562606"/>
                </a:lnTo>
                <a:lnTo>
                  <a:pt x="329518" y="2564892"/>
                </a:lnTo>
                <a:lnTo>
                  <a:pt x="325073" y="2569337"/>
                </a:lnTo>
                <a:lnTo>
                  <a:pt x="319987" y="2576899"/>
                </a:lnTo>
                <a:lnTo>
                  <a:pt x="318291" y="2585545"/>
                </a:lnTo>
                <a:lnTo>
                  <a:pt x="319987" y="2594215"/>
                </a:lnTo>
                <a:lnTo>
                  <a:pt x="325073" y="2601849"/>
                </a:lnTo>
                <a:lnTo>
                  <a:pt x="332637" y="2606921"/>
                </a:lnTo>
                <a:lnTo>
                  <a:pt x="341266" y="2608611"/>
                </a:lnTo>
                <a:lnTo>
                  <a:pt x="349894" y="2606921"/>
                </a:lnTo>
                <a:lnTo>
                  <a:pt x="357458" y="2601849"/>
                </a:lnTo>
                <a:lnTo>
                  <a:pt x="362544" y="2594215"/>
                </a:lnTo>
                <a:lnTo>
                  <a:pt x="364240" y="2585545"/>
                </a:lnTo>
                <a:lnTo>
                  <a:pt x="362544" y="2576899"/>
                </a:lnTo>
                <a:lnTo>
                  <a:pt x="357458" y="2569337"/>
                </a:lnTo>
                <a:lnTo>
                  <a:pt x="353013" y="2564892"/>
                </a:lnTo>
                <a:lnTo>
                  <a:pt x="347070" y="2562606"/>
                </a:lnTo>
                <a:close/>
              </a:path>
              <a:path w="2910840" h="2943225" extrusionOk="0">
                <a:moveTo>
                  <a:pt x="453292" y="2562606"/>
                </a:moveTo>
                <a:lnTo>
                  <a:pt x="441545" y="2562606"/>
                </a:lnTo>
                <a:lnTo>
                  <a:pt x="435601" y="2564892"/>
                </a:lnTo>
                <a:lnTo>
                  <a:pt x="431156" y="2569337"/>
                </a:lnTo>
                <a:lnTo>
                  <a:pt x="426070" y="2576899"/>
                </a:lnTo>
                <a:lnTo>
                  <a:pt x="424374" y="2585545"/>
                </a:lnTo>
                <a:lnTo>
                  <a:pt x="426070" y="2594215"/>
                </a:lnTo>
                <a:lnTo>
                  <a:pt x="431156" y="2601849"/>
                </a:lnTo>
                <a:lnTo>
                  <a:pt x="438720" y="2606921"/>
                </a:lnTo>
                <a:lnTo>
                  <a:pt x="447349" y="2608611"/>
                </a:lnTo>
                <a:lnTo>
                  <a:pt x="455977" y="2606921"/>
                </a:lnTo>
                <a:lnTo>
                  <a:pt x="463541" y="2601849"/>
                </a:lnTo>
                <a:lnTo>
                  <a:pt x="468556" y="2594215"/>
                </a:lnTo>
                <a:lnTo>
                  <a:pt x="470228" y="2585545"/>
                </a:lnTo>
                <a:lnTo>
                  <a:pt x="468556" y="2576899"/>
                </a:lnTo>
                <a:lnTo>
                  <a:pt x="463541" y="2569337"/>
                </a:lnTo>
                <a:lnTo>
                  <a:pt x="459096" y="2564892"/>
                </a:lnTo>
                <a:lnTo>
                  <a:pt x="453292" y="2562606"/>
                </a:lnTo>
                <a:close/>
              </a:path>
              <a:path w="2910840" h="2943225" extrusionOk="0">
                <a:moveTo>
                  <a:pt x="559375" y="2562606"/>
                </a:moveTo>
                <a:lnTo>
                  <a:pt x="547628" y="2562606"/>
                </a:lnTo>
                <a:lnTo>
                  <a:pt x="541697" y="2564892"/>
                </a:lnTo>
                <a:lnTo>
                  <a:pt x="537239" y="2569337"/>
                </a:lnTo>
                <a:lnTo>
                  <a:pt x="532224" y="2576899"/>
                </a:lnTo>
                <a:lnTo>
                  <a:pt x="530553" y="2585545"/>
                </a:lnTo>
                <a:lnTo>
                  <a:pt x="532224" y="2594215"/>
                </a:lnTo>
                <a:lnTo>
                  <a:pt x="537239" y="2601849"/>
                </a:lnTo>
                <a:lnTo>
                  <a:pt x="544862" y="2606921"/>
                </a:lnTo>
                <a:lnTo>
                  <a:pt x="553484" y="2608611"/>
                </a:lnTo>
                <a:lnTo>
                  <a:pt x="562080" y="2606921"/>
                </a:lnTo>
                <a:lnTo>
                  <a:pt x="569624" y="2601849"/>
                </a:lnTo>
                <a:lnTo>
                  <a:pt x="574711" y="2594215"/>
                </a:lnTo>
                <a:lnTo>
                  <a:pt x="576406" y="2585545"/>
                </a:lnTo>
                <a:lnTo>
                  <a:pt x="574711" y="2576899"/>
                </a:lnTo>
                <a:lnTo>
                  <a:pt x="569624" y="2569337"/>
                </a:lnTo>
                <a:lnTo>
                  <a:pt x="565179" y="2564892"/>
                </a:lnTo>
                <a:lnTo>
                  <a:pt x="559375" y="2562606"/>
                </a:lnTo>
                <a:close/>
              </a:path>
              <a:path w="2910840" h="2943225" extrusionOk="0">
                <a:moveTo>
                  <a:pt x="665459" y="2562606"/>
                </a:moveTo>
                <a:lnTo>
                  <a:pt x="653711" y="2562606"/>
                </a:lnTo>
                <a:lnTo>
                  <a:pt x="647907" y="2564892"/>
                </a:lnTo>
                <a:lnTo>
                  <a:pt x="643322" y="2569337"/>
                </a:lnTo>
                <a:lnTo>
                  <a:pt x="638315" y="2576899"/>
                </a:lnTo>
                <a:lnTo>
                  <a:pt x="636645" y="2585545"/>
                </a:lnTo>
                <a:lnTo>
                  <a:pt x="638315" y="2594215"/>
                </a:lnTo>
                <a:lnTo>
                  <a:pt x="643322" y="2601849"/>
                </a:lnTo>
                <a:lnTo>
                  <a:pt x="650948" y="2606921"/>
                </a:lnTo>
                <a:lnTo>
                  <a:pt x="659585" y="2608611"/>
                </a:lnTo>
                <a:lnTo>
                  <a:pt x="668222" y="2606921"/>
                </a:lnTo>
                <a:lnTo>
                  <a:pt x="675847" y="2601849"/>
                </a:lnTo>
                <a:lnTo>
                  <a:pt x="680862" y="2594215"/>
                </a:lnTo>
                <a:lnTo>
                  <a:pt x="682534" y="2585545"/>
                </a:lnTo>
                <a:lnTo>
                  <a:pt x="680862" y="2576899"/>
                </a:lnTo>
                <a:lnTo>
                  <a:pt x="675847" y="2569337"/>
                </a:lnTo>
                <a:lnTo>
                  <a:pt x="671262" y="2564892"/>
                </a:lnTo>
                <a:lnTo>
                  <a:pt x="665459" y="2562606"/>
                </a:lnTo>
                <a:close/>
              </a:path>
              <a:path w="2910840" h="2943225" extrusionOk="0">
                <a:moveTo>
                  <a:pt x="771542" y="2562606"/>
                </a:moveTo>
                <a:lnTo>
                  <a:pt x="759794" y="2562606"/>
                </a:lnTo>
                <a:lnTo>
                  <a:pt x="753990" y="2564892"/>
                </a:lnTo>
                <a:lnTo>
                  <a:pt x="749545" y="2569337"/>
                </a:lnTo>
                <a:lnTo>
                  <a:pt x="744459" y="2576899"/>
                </a:lnTo>
                <a:lnTo>
                  <a:pt x="742763" y="2585545"/>
                </a:lnTo>
                <a:lnTo>
                  <a:pt x="744459" y="2594215"/>
                </a:lnTo>
                <a:lnTo>
                  <a:pt x="749545" y="2601849"/>
                </a:lnTo>
                <a:lnTo>
                  <a:pt x="757090" y="2606921"/>
                </a:lnTo>
                <a:lnTo>
                  <a:pt x="765685" y="2608611"/>
                </a:lnTo>
                <a:lnTo>
                  <a:pt x="774307" y="2606921"/>
                </a:lnTo>
                <a:lnTo>
                  <a:pt x="781930" y="2601849"/>
                </a:lnTo>
                <a:lnTo>
                  <a:pt x="786945" y="2594215"/>
                </a:lnTo>
                <a:lnTo>
                  <a:pt x="788617" y="2585545"/>
                </a:lnTo>
                <a:lnTo>
                  <a:pt x="786945" y="2576899"/>
                </a:lnTo>
                <a:lnTo>
                  <a:pt x="781930" y="2569337"/>
                </a:lnTo>
                <a:lnTo>
                  <a:pt x="777485" y="2564892"/>
                </a:lnTo>
                <a:lnTo>
                  <a:pt x="771542" y="2562606"/>
                </a:lnTo>
                <a:close/>
              </a:path>
              <a:path w="2910840" h="2943225" extrusionOk="0">
                <a:moveTo>
                  <a:pt x="877625" y="2562606"/>
                </a:moveTo>
                <a:lnTo>
                  <a:pt x="865877" y="2562606"/>
                </a:lnTo>
                <a:lnTo>
                  <a:pt x="860073" y="2564892"/>
                </a:lnTo>
                <a:lnTo>
                  <a:pt x="855489" y="2569337"/>
                </a:lnTo>
                <a:lnTo>
                  <a:pt x="850481" y="2576899"/>
                </a:lnTo>
                <a:lnTo>
                  <a:pt x="848812" y="2585545"/>
                </a:lnTo>
                <a:lnTo>
                  <a:pt x="850481" y="2594215"/>
                </a:lnTo>
                <a:lnTo>
                  <a:pt x="855489" y="2601849"/>
                </a:lnTo>
                <a:lnTo>
                  <a:pt x="863133" y="2606921"/>
                </a:lnTo>
                <a:lnTo>
                  <a:pt x="871803" y="2608611"/>
                </a:lnTo>
                <a:lnTo>
                  <a:pt x="880447" y="2606921"/>
                </a:lnTo>
                <a:lnTo>
                  <a:pt x="888013" y="2601849"/>
                </a:lnTo>
                <a:lnTo>
                  <a:pt x="893100" y="2594215"/>
                </a:lnTo>
                <a:lnTo>
                  <a:pt x="894795" y="2585545"/>
                </a:lnTo>
                <a:lnTo>
                  <a:pt x="893100" y="2576899"/>
                </a:lnTo>
                <a:lnTo>
                  <a:pt x="888013" y="2569337"/>
                </a:lnTo>
                <a:lnTo>
                  <a:pt x="883568" y="2564892"/>
                </a:lnTo>
                <a:lnTo>
                  <a:pt x="877625" y="2562606"/>
                </a:lnTo>
                <a:close/>
              </a:path>
              <a:path w="2910840" h="2943225" extrusionOk="0">
                <a:moveTo>
                  <a:pt x="983848" y="2562606"/>
                </a:moveTo>
                <a:lnTo>
                  <a:pt x="972100" y="2562606"/>
                </a:lnTo>
                <a:lnTo>
                  <a:pt x="966169" y="2564892"/>
                </a:lnTo>
                <a:lnTo>
                  <a:pt x="961711" y="2569337"/>
                </a:lnTo>
                <a:lnTo>
                  <a:pt x="956625" y="2576899"/>
                </a:lnTo>
                <a:lnTo>
                  <a:pt x="954930" y="2585545"/>
                </a:lnTo>
                <a:lnTo>
                  <a:pt x="956625" y="2594215"/>
                </a:lnTo>
                <a:lnTo>
                  <a:pt x="961711" y="2601849"/>
                </a:lnTo>
                <a:lnTo>
                  <a:pt x="969275" y="2606921"/>
                </a:lnTo>
                <a:lnTo>
                  <a:pt x="977904" y="2608611"/>
                </a:lnTo>
                <a:lnTo>
                  <a:pt x="986532" y="2606921"/>
                </a:lnTo>
                <a:lnTo>
                  <a:pt x="994096" y="2601849"/>
                </a:lnTo>
                <a:lnTo>
                  <a:pt x="999183" y="2594215"/>
                </a:lnTo>
                <a:lnTo>
                  <a:pt x="1000878" y="2585545"/>
                </a:lnTo>
                <a:lnTo>
                  <a:pt x="999183" y="2576899"/>
                </a:lnTo>
                <a:lnTo>
                  <a:pt x="994096" y="2569337"/>
                </a:lnTo>
                <a:lnTo>
                  <a:pt x="989651" y="2564892"/>
                </a:lnTo>
                <a:lnTo>
                  <a:pt x="983848" y="2562606"/>
                </a:lnTo>
                <a:close/>
              </a:path>
              <a:path w="2910840" h="2943225" extrusionOk="0">
                <a:moveTo>
                  <a:pt x="1089931" y="2562606"/>
                </a:moveTo>
                <a:lnTo>
                  <a:pt x="1078183" y="2562606"/>
                </a:lnTo>
                <a:lnTo>
                  <a:pt x="1072252" y="2564892"/>
                </a:lnTo>
                <a:lnTo>
                  <a:pt x="1067795" y="2569337"/>
                </a:lnTo>
                <a:lnTo>
                  <a:pt x="1062787" y="2576899"/>
                </a:lnTo>
                <a:lnTo>
                  <a:pt x="1061118" y="2585545"/>
                </a:lnTo>
                <a:lnTo>
                  <a:pt x="1062787" y="2594215"/>
                </a:lnTo>
                <a:lnTo>
                  <a:pt x="1067795" y="2601849"/>
                </a:lnTo>
                <a:lnTo>
                  <a:pt x="1075359" y="2606921"/>
                </a:lnTo>
                <a:lnTo>
                  <a:pt x="1083987" y="2608611"/>
                </a:lnTo>
                <a:lnTo>
                  <a:pt x="1092616" y="2606921"/>
                </a:lnTo>
                <a:lnTo>
                  <a:pt x="1100180" y="2601849"/>
                </a:lnTo>
                <a:lnTo>
                  <a:pt x="1105194" y="2594215"/>
                </a:lnTo>
                <a:lnTo>
                  <a:pt x="1106866" y="2585545"/>
                </a:lnTo>
                <a:lnTo>
                  <a:pt x="1105194" y="2576899"/>
                </a:lnTo>
                <a:lnTo>
                  <a:pt x="1100180" y="2569337"/>
                </a:lnTo>
                <a:lnTo>
                  <a:pt x="1095735" y="2564892"/>
                </a:lnTo>
                <a:lnTo>
                  <a:pt x="1089931" y="2562606"/>
                </a:lnTo>
                <a:close/>
              </a:path>
              <a:path w="2910840" h="2943225" extrusionOk="0">
                <a:moveTo>
                  <a:pt x="1196014" y="2562606"/>
                </a:moveTo>
                <a:lnTo>
                  <a:pt x="1184266" y="2562606"/>
                </a:lnTo>
                <a:lnTo>
                  <a:pt x="1178335" y="2564892"/>
                </a:lnTo>
                <a:lnTo>
                  <a:pt x="1173878" y="2569337"/>
                </a:lnTo>
                <a:lnTo>
                  <a:pt x="1168870" y="2576899"/>
                </a:lnTo>
                <a:lnTo>
                  <a:pt x="1167201" y="2585545"/>
                </a:lnTo>
                <a:lnTo>
                  <a:pt x="1168870" y="2594215"/>
                </a:lnTo>
                <a:lnTo>
                  <a:pt x="1173878" y="2601849"/>
                </a:lnTo>
                <a:lnTo>
                  <a:pt x="1181501" y="2606921"/>
                </a:lnTo>
                <a:lnTo>
                  <a:pt x="1190124" y="2608611"/>
                </a:lnTo>
                <a:lnTo>
                  <a:pt x="1198724" y="2606921"/>
                </a:lnTo>
                <a:lnTo>
                  <a:pt x="1206275" y="2601849"/>
                </a:lnTo>
                <a:lnTo>
                  <a:pt x="1211362" y="2594215"/>
                </a:lnTo>
                <a:lnTo>
                  <a:pt x="1213057" y="2585545"/>
                </a:lnTo>
                <a:lnTo>
                  <a:pt x="1211362" y="2576899"/>
                </a:lnTo>
                <a:lnTo>
                  <a:pt x="1206275" y="2569337"/>
                </a:lnTo>
                <a:lnTo>
                  <a:pt x="1201818" y="2564892"/>
                </a:lnTo>
                <a:lnTo>
                  <a:pt x="1196014" y="2562606"/>
                </a:lnTo>
                <a:close/>
              </a:path>
              <a:path w="2910840" h="2943225" extrusionOk="0">
                <a:moveTo>
                  <a:pt x="1302071" y="2562606"/>
                </a:moveTo>
                <a:lnTo>
                  <a:pt x="1290387" y="2562606"/>
                </a:lnTo>
                <a:lnTo>
                  <a:pt x="1284545" y="2564892"/>
                </a:lnTo>
                <a:lnTo>
                  <a:pt x="1279973" y="2569337"/>
                </a:lnTo>
                <a:lnTo>
                  <a:pt x="1274973" y="2576899"/>
                </a:lnTo>
                <a:lnTo>
                  <a:pt x="1273306" y="2585545"/>
                </a:lnTo>
                <a:lnTo>
                  <a:pt x="1274973" y="2594215"/>
                </a:lnTo>
                <a:lnTo>
                  <a:pt x="1279973" y="2601849"/>
                </a:lnTo>
                <a:lnTo>
                  <a:pt x="1287589" y="2606921"/>
                </a:lnTo>
                <a:lnTo>
                  <a:pt x="1296229" y="2608611"/>
                </a:lnTo>
                <a:lnTo>
                  <a:pt x="1304869" y="2606921"/>
                </a:lnTo>
                <a:lnTo>
                  <a:pt x="1312485" y="2601849"/>
                </a:lnTo>
                <a:lnTo>
                  <a:pt x="1317486" y="2594215"/>
                </a:lnTo>
                <a:lnTo>
                  <a:pt x="1319153" y="2585545"/>
                </a:lnTo>
                <a:lnTo>
                  <a:pt x="1317486" y="2576899"/>
                </a:lnTo>
                <a:lnTo>
                  <a:pt x="1312485" y="2569337"/>
                </a:lnTo>
                <a:lnTo>
                  <a:pt x="1307913" y="2564892"/>
                </a:lnTo>
                <a:lnTo>
                  <a:pt x="1302071" y="2562606"/>
                </a:lnTo>
                <a:close/>
              </a:path>
              <a:path w="2910840" h="2943225" extrusionOk="0">
                <a:moveTo>
                  <a:pt x="1408243" y="2562606"/>
                </a:moveTo>
                <a:lnTo>
                  <a:pt x="1396432" y="2562606"/>
                </a:lnTo>
                <a:lnTo>
                  <a:pt x="1390590" y="2564892"/>
                </a:lnTo>
                <a:lnTo>
                  <a:pt x="1386145" y="2569337"/>
                </a:lnTo>
                <a:lnTo>
                  <a:pt x="1381073" y="2576899"/>
                </a:lnTo>
                <a:lnTo>
                  <a:pt x="1379383" y="2585545"/>
                </a:lnTo>
                <a:lnTo>
                  <a:pt x="1381073" y="2594215"/>
                </a:lnTo>
                <a:lnTo>
                  <a:pt x="1386145" y="2601849"/>
                </a:lnTo>
                <a:lnTo>
                  <a:pt x="1393706" y="2606921"/>
                </a:lnTo>
                <a:lnTo>
                  <a:pt x="1402338" y="2608611"/>
                </a:lnTo>
                <a:lnTo>
                  <a:pt x="1410970" y="2606921"/>
                </a:lnTo>
                <a:lnTo>
                  <a:pt x="1418530" y="2601849"/>
                </a:lnTo>
                <a:lnTo>
                  <a:pt x="1423531" y="2594215"/>
                </a:lnTo>
                <a:lnTo>
                  <a:pt x="1425198" y="2585545"/>
                </a:lnTo>
                <a:lnTo>
                  <a:pt x="1423531" y="2576899"/>
                </a:lnTo>
                <a:lnTo>
                  <a:pt x="1418530" y="2569337"/>
                </a:lnTo>
                <a:lnTo>
                  <a:pt x="1414085" y="2564892"/>
                </a:lnTo>
                <a:lnTo>
                  <a:pt x="1408243" y="2562606"/>
                </a:lnTo>
                <a:close/>
              </a:path>
              <a:path w="2910840" h="2943225" extrusionOk="0">
                <a:moveTo>
                  <a:pt x="1514288" y="2562606"/>
                </a:moveTo>
                <a:lnTo>
                  <a:pt x="1502477" y="2562606"/>
                </a:lnTo>
                <a:lnTo>
                  <a:pt x="1496762" y="2564892"/>
                </a:lnTo>
                <a:lnTo>
                  <a:pt x="1492190" y="2569337"/>
                </a:lnTo>
                <a:lnTo>
                  <a:pt x="1487118" y="2576899"/>
                </a:lnTo>
                <a:lnTo>
                  <a:pt x="1485428" y="2585545"/>
                </a:lnTo>
                <a:lnTo>
                  <a:pt x="1487118" y="2594215"/>
                </a:lnTo>
                <a:lnTo>
                  <a:pt x="1492190" y="2601849"/>
                </a:lnTo>
                <a:lnTo>
                  <a:pt x="1499824" y="2606921"/>
                </a:lnTo>
                <a:lnTo>
                  <a:pt x="1508494" y="2608611"/>
                </a:lnTo>
                <a:lnTo>
                  <a:pt x="1517140" y="2606921"/>
                </a:lnTo>
                <a:lnTo>
                  <a:pt x="1524702" y="2601849"/>
                </a:lnTo>
                <a:lnTo>
                  <a:pt x="1529775" y="2594215"/>
                </a:lnTo>
                <a:lnTo>
                  <a:pt x="1531465" y="2585545"/>
                </a:lnTo>
                <a:lnTo>
                  <a:pt x="1529775" y="2576899"/>
                </a:lnTo>
                <a:lnTo>
                  <a:pt x="1524702" y="2569337"/>
                </a:lnTo>
                <a:lnTo>
                  <a:pt x="1520257" y="2564892"/>
                </a:lnTo>
                <a:lnTo>
                  <a:pt x="1514288" y="2562606"/>
                </a:lnTo>
                <a:close/>
              </a:path>
              <a:path w="2910840" h="2943225" extrusionOk="0">
                <a:moveTo>
                  <a:pt x="1620460" y="2562606"/>
                </a:moveTo>
                <a:lnTo>
                  <a:pt x="1608776" y="2562606"/>
                </a:lnTo>
                <a:lnTo>
                  <a:pt x="1602807" y="2564892"/>
                </a:lnTo>
                <a:lnTo>
                  <a:pt x="1598362" y="2569337"/>
                </a:lnTo>
                <a:lnTo>
                  <a:pt x="1593290" y="2576899"/>
                </a:lnTo>
                <a:lnTo>
                  <a:pt x="1591600" y="2585545"/>
                </a:lnTo>
                <a:lnTo>
                  <a:pt x="1593290" y="2594215"/>
                </a:lnTo>
                <a:lnTo>
                  <a:pt x="1598362" y="2601849"/>
                </a:lnTo>
                <a:lnTo>
                  <a:pt x="1605925" y="2606921"/>
                </a:lnTo>
                <a:lnTo>
                  <a:pt x="1614571" y="2608611"/>
                </a:lnTo>
                <a:lnTo>
                  <a:pt x="1623241" y="2606921"/>
                </a:lnTo>
                <a:lnTo>
                  <a:pt x="1630874" y="2601849"/>
                </a:lnTo>
                <a:lnTo>
                  <a:pt x="1635875" y="2594215"/>
                </a:lnTo>
                <a:lnTo>
                  <a:pt x="1637542" y="2585545"/>
                </a:lnTo>
                <a:lnTo>
                  <a:pt x="1635875" y="2576899"/>
                </a:lnTo>
                <a:lnTo>
                  <a:pt x="1630874" y="2569337"/>
                </a:lnTo>
                <a:lnTo>
                  <a:pt x="1626302" y="2564892"/>
                </a:lnTo>
                <a:lnTo>
                  <a:pt x="1620460" y="2562606"/>
                </a:lnTo>
                <a:close/>
              </a:path>
              <a:path w="2910840" h="2943225" extrusionOk="0">
                <a:moveTo>
                  <a:pt x="1726632" y="2562606"/>
                </a:moveTo>
                <a:lnTo>
                  <a:pt x="1714821" y="2562606"/>
                </a:lnTo>
                <a:lnTo>
                  <a:pt x="1708852" y="2564892"/>
                </a:lnTo>
                <a:lnTo>
                  <a:pt x="1704407" y="2569337"/>
                </a:lnTo>
                <a:lnTo>
                  <a:pt x="1699407" y="2576899"/>
                </a:lnTo>
                <a:lnTo>
                  <a:pt x="1697740" y="2585545"/>
                </a:lnTo>
                <a:lnTo>
                  <a:pt x="1699407" y="2594215"/>
                </a:lnTo>
                <a:lnTo>
                  <a:pt x="1704407" y="2601849"/>
                </a:lnTo>
                <a:lnTo>
                  <a:pt x="1711968" y="2606921"/>
                </a:lnTo>
                <a:lnTo>
                  <a:pt x="1720600" y="2608611"/>
                </a:lnTo>
                <a:lnTo>
                  <a:pt x="1729232" y="2606921"/>
                </a:lnTo>
                <a:lnTo>
                  <a:pt x="1736792" y="2601849"/>
                </a:lnTo>
                <a:lnTo>
                  <a:pt x="1741865" y="2594215"/>
                </a:lnTo>
                <a:lnTo>
                  <a:pt x="1743555" y="2585545"/>
                </a:lnTo>
                <a:lnTo>
                  <a:pt x="1741865" y="2576899"/>
                </a:lnTo>
                <a:lnTo>
                  <a:pt x="1736792" y="2569337"/>
                </a:lnTo>
                <a:lnTo>
                  <a:pt x="1732347" y="2564892"/>
                </a:lnTo>
                <a:lnTo>
                  <a:pt x="1726632" y="2562606"/>
                </a:lnTo>
                <a:close/>
              </a:path>
              <a:path w="2910840" h="2943225" extrusionOk="0">
                <a:moveTo>
                  <a:pt x="1832677" y="2562606"/>
                </a:moveTo>
                <a:lnTo>
                  <a:pt x="1820866" y="2562606"/>
                </a:lnTo>
                <a:lnTo>
                  <a:pt x="1815024" y="2564892"/>
                </a:lnTo>
                <a:lnTo>
                  <a:pt x="1810579" y="2569337"/>
                </a:lnTo>
                <a:lnTo>
                  <a:pt x="1805507" y="2576899"/>
                </a:lnTo>
                <a:lnTo>
                  <a:pt x="1803817" y="2585545"/>
                </a:lnTo>
                <a:lnTo>
                  <a:pt x="1805507" y="2594215"/>
                </a:lnTo>
                <a:lnTo>
                  <a:pt x="1810579" y="2601849"/>
                </a:lnTo>
                <a:lnTo>
                  <a:pt x="1818176" y="2606921"/>
                </a:lnTo>
                <a:lnTo>
                  <a:pt x="1826772" y="2608611"/>
                </a:lnTo>
                <a:lnTo>
                  <a:pt x="1835368" y="2606921"/>
                </a:lnTo>
                <a:lnTo>
                  <a:pt x="1842964" y="2601849"/>
                </a:lnTo>
                <a:lnTo>
                  <a:pt x="1848037" y="2594215"/>
                </a:lnTo>
                <a:lnTo>
                  <a:pt x="1849727" y="2585545"/>
                </a:lnTo>
                <a:lnTo>
                  <a:pt x="1848037" y="2576899"/>
                </a:lnTo>
                <a:lnTo>
                  <a:pt x="1842964" y="2569337"/>
                </a:lnTo>
                <a:lnTo>
                  <a:pt x="1838519" y="2564892"/>
                </a:lnTo>
                <a:lnTo>
                  <a:pt x="1832677" y="2562606"/>
                </a:lnTo>
                <a:close/>
              </a:path>
              <a:path w="2910840" h="2943225" extrusionOk="0">
                <a:moveTo>
                  <a:pt x="1938722" y="2562606"/>
                </a:moveTo>
                <a:lnTo>
                  <a:pt x="1927038" y="2562606"/>
                </a:lnTo>
                <a:lnTo>
                  <a:pt x="1921196" y="2564892"/>
                </a:lnTo>
                <a:lnTo>
                  <a:pt x="1916751" y="2569337"/>
                </a:lnTo>
                <a:lnTo>
                  <a:pt x="1911679" y="2576899"/>
                </a:lnTo>
                <a:lnTo>
                  <a:pt x="1909989" y="2585545"/>
                </a:lnTo>
                <a:lnTo>
                  <a:pt x="1911679" y="2594215"/>
                </a:lnTo>
                <a:lnTo>
                  <a:pt x="1916751" y="2601849"/>
                </a:lnTo>
                <a:lnTo>
                  <a:pt x="1924294" y="2606921"/>
                </a:lnTo>
                <a:lnTo>
                  <a:pt x="1932896" y="2608611"/>
                </a:lnTo>
                <a:lnTo>
                  <a:pt x="1941522" y="2606921"/>
                </a:lnTo>
                <a:lnTo>
                  <a:pt x="1949136" y="2601849"/>
                </a:lnTo>
                <a:lnTo>
                  <a:pt x="1954137" y="2594215"/>
                </a:lnTo>
                <a:lnTo>
                  <a:pt x="1955804" y="2585545"/>
                </a:lnTo>
                <a:lnTo>
                  <a:pt x="1954137" y="2576899"/>
                </a:lnTo>
                <a:lnTo>
                  <a:pt x="1949136" y="2569337"/>
                </a:lnTo>
                <a:lnTo>
                  <a:pt x="1944691" y="2564892"/>
                </a:lnTo>
                <a:lnTo>
                  <a:pt x="1938722" y="2562606"/>
                </a:lnTo>
                <a:close/>
              </a:path>
              <a:path w="2910840" h="2943225" extrusionOk="0">
                <a:moveTo>
                  <a:pt x="2044767" y="2562606"/>
                </a:moveTo>
                <a:lnTo>
                  <a:pt x="2033083" y="2562606"/>
                </a:lnTo>
                <a:lnTo>
                  <a:pt x="2027114" y="2564892"/>
                </a:lnTo>
                <a:lnTo>
                  <a:pt x="2022669" y="2569337"/>
                </a:lnTo>
                <a:lnTo>
                  <a:pt x="2017669" y="2576899"/>
                </a:lnTo>
                <a:lnTo>
                  <a:pt x="2016002" y="2585545"/>
                </a:lnTo>
                <a:lnTo>
                  <a:pt x="2017669" y="2594215"/>
                </a:lnTo>
                <a:lnTo>
                  <a:pt x="2022669" y="2601849"/>
                </a:lnTo>
                <a:lnTo>
                  <a:pt x="2030303" y="2606921"/>
                </a:lnTo>
                <a:lnTo>
                  <a:pt x="2038973" y="2608611"/>
                </a:lnTo>
                <a:lnTo>
                  <a:pt x="2047619" y="2606921"/>
                </a:lnTo>
                <a:lnTo>
                  <a:pt x="2055181" y="2601849"/>
                </a:lnTo>
                <a:lnTo>
                  <a:pt x="2060182" y="2594215"/>
                </a:lnTo>
                <a:lnTo>
                  <a:pt x="2061849" y="2585545"/>
                </a:lnTo>
                <a:lnTo>
                  <a:pt x="2060182" y="2576899"/>
                </a:lnTo>
                <a:lnTo>
                  <a:pt x="2055181" y="2569337"/>
                </a:lnTo>
                <a:lnTo>
                  <a:pt x="2050736" y="2564892"/>
                </a:lnTo>
                <a:lnTo>
                  <a:pt x="2044767" y="2562606"/>
                </a:lnTo>
                <a:close/>
              </a:path>
              <a:path w="2910840" h="2943225" extrusionOk="0">
                <a:moveTo>
                  <a:pt x="2150939" y="2562606"/>
                </a:moveTo>
                <a:lnTo>
                  <a:pt x="2139128" y="2562606"/>
                </a:lnTo>
                <a:lnTo>
                  <a:pt x="2133413" y="2564892"/>
                </a:lnTo>
                <a:lnTo>
                  <a:pt x="2128714" y="2569337"/>
                </a:lnTo>
                <a:lnTo>
                  <a:pt x="2123714" y="2576899"/>
                </a:lnTo>
                <a:lnTo>
                  <a:pt x="2122047" y="2585545"/>
                </a:lnTo>
                <a:lnTo>
                  <a:pt x="2123714" y="2594215"/>
                </a:lnTo>
                <a:lnTo>
                  <a:pt x="2128714" y="2601849"/>
                </a:lnTo>
                <a:lnTo>
                  <a:pt x="2136404" y="2606921"/>
                </a:lnTo>
                <a:lnTo>
                  <a:pt x="2145082" y="2608611"/>
                </a:lnTo>
                <a:lnTo>
                  <a:pt x="2153735" y="2606921"/>
                </a:lnTo>
                <a:lnTo>
                  <a:pt x="2161353" y="2601849"/>
                </a:lnTo>
                <a:lnTo>
                  <a:pt x="2166426" y="2594215"/>
                </a:lnTo>
                <a:lnTo>
                  <a:pt x="2168116" y="2585545"/>
                </a:lnTo>
                <a:lnTo>
                  <a:pt x="2166426" y="2576899"/>
                </a:lnTo>
                <a:lnTo>
                  <a:pt x="2161353" y="2569337"/>
                </a:lnTo>
                <a:lnTo>
                  <a:pt x="2156908" y="2564892"/>
                </a:lnTo>
                <a:lnTo>
                  <a:pt x="2150939" y="2562606"/>
                </a:lnTo>
                <a:close/>
              </a:path>
              <a:path w="2910840" h="2943225" extrusionOk="0">
                <a:moveTo>
                  <a:pt x="2257111" y="2562606"/>
                </a:moveTo>
                <a:lnTo>
                  <a:pt x="2245427" y="2562606"/>
                </a:lnTo>
                <a:lnTo>
                  <a:pt x="2239458" y="2564892"/>
                </a:lnTo>
                <a:lnTo>
                  <a:pt x="2235013" y="2569337"/>
                </a:lnTo>
                <a:lnTo>
                  <a:pt x="2229941" y="2576899"/>
                </a:lnTo>
                <a:lnTo>
                  <a:pt x="2228251" y="2585545"/>
                </a:lnTo>
                <a:lnTo>
                  <a:pt x="2229941" y="2594215"/>
                </a:lnTo>
                <a:lnTo>
                  <a:pt x="2235013" y="2601849"/>
                </a:lnTo>
                <a:lnTo>
                  <a:pt x="2242576" y="2606921"/>
                </a:lnTo>
                <a:lnTo>
                  <a:pt x="2251222" y="2608611"/>
                </a:lnTo>
                <a:lnTo>
                  <a:pt x="2259892" y="2606921"/>
                </a:lnTo>
                <a:lnTo>
                  <a:pt x="2267525" y="2601849"/>
                </a:lnTo>
                <a:lnTo>
                  <a:pt x="2272526" y="2594215"/>
                </a:lnTo>
                <a:lnTo>
                  <a:pt x="2274193" y="2585545"/>
                </a:lnTo>
                <a:lnTo>
                  <a:pt x="2272526" y="2576899"/>
                </a:lnTo>
                <a:lnTo>
                  <a:pt x="2267525" y="2569337"/>
                </a:lnTo>
                <a:lnTo>
                  <a:pt x="2262953" y="2564892"/>
                </a:lnTo>
                <a:lnTo>
                  <a:pt x="2257111" y="2562606"/>
                </a:lnTo>
                <a:close/>
              </a:path>
              <a:path w="2910840" h="2943225" extrusionOk="0">
                <a:moveTo>
                  <a:pt x="2363156" y="2562606"/>
                </a:moveTo>
                <a:lnTo>
                  <a:pt x="2351472" y="2562606"/>
                </a:lnTo>
                <a:lnTo>
                  <a:pt x="2345503" y="2564892"/>
                </a:lnTo>
                <a:lnTo>
                  <a:pt x="2341058" y="2569337"/>
                </a:lnTo>
                <a:lnTo>
                  <a:pt x="2336058" y="2576899"/>
                </a:lnTo>
                <a:lnTo>
                  <a:pt x="2334391" y="2585545"/>
                </a:lnTo>
                <a:lnTo>
                  <a:pt x="2336058" y="2594215"/>
                </a:lnTo>
                <a:lnTo>
                  <a:pt x="2341058" y="2601849"/>
                </a:lnTo>
                <a:lnTo>
                  <a:pt x="2348619" y="2606921"/>
                </a:lnTo>
                <a:lnTo>
                  <a:pt x="2357251" y="2608611"/>
                </a:lnTo>
                <a:lnTo>
                  <a:pt x="2365883" y="2606921"/>
                </a:lnTo>
                <a:lnTo>
                  <a:pt x="2373443" y="2601849"/>
                </a:lnTo>
                <a:lnTo>
                  <a:pt x="2378516" y="2594215"/>
                </a:lnTo>
                <a:lnTo>
                  <a:pt x="2380206" y="2585545"/>
                </a:lnTo>
                <a:lnTo>
                  <a:pt x="2378516" y="2576899"/>
                </a:lnTo>
                <a:lnTo>
                  <a:pt x="2373443" y="2569337"/>
                </a:lnTo>
                <a:lnTo>
                  <a:pt x="2368998" y="2564892"/>
                </a:lnTo>
                <a:lnTo>
                  <a:pt x="2363156" y="2562606"/>
                </a:lnTo>
                <a:close/>
              </a:path>
              <a:path w="2910840" h="2943225" extrusionOk="0">
                <a:moveTo>
                  <a:pt x="2469328" y="2562606"/>
                </a:moveTo>
                <a:lnTo>
                  <a:pt x="2457517" y="2562606"/>
                </a:lnTo>
                <a:lnTo>
                  <a:pt x="2451802" y="2564892"/>
                </a:lnTo>
                <a:lnTo>
                  <a:pt x="2447103" y="2569337"/>
                </a:lnTo>
                <a:lnTo>
                  <a:pt x="2442103" y="2576899"/>
                </a:lnTo>
                <a:lnTo>
                  <a:pt x="2440436" y="2585545"/>
                </a:lnTo>
                <a:lnTo>
                  <a:pt x="2442103" y="2594215"/>
                </a:lnTo>
                <a:lnTo>
                  <a:pt x="2447103" y="2601849"/>
                </a:lnTo>
                <a:lnTo>
                  <a:pt x="2454771" y="2606921"/>
                </a:lnTo>
                <a:lnTo>
                  <a:pt x="2463391" y="2608611"/>
                </a:lnTo>
                <a:lnTo>
                  <a:pt x="2471964" y="2606921"/>
                </a:lnTo>
                <a:lnTo>
                  <a:pt x="2479488" y="2601849"/>
                </a:lnTo>
                <a:lnTo>
                  <a:pt x="2484632" y="2594215"/>
                </a:lnTo>
                <a:lnTo>
                  <a:pt x="2486346" y="2585545"/>
                </a:lnTo>
                <a:lnTo>
                  <a:pt x="2484632" y="2576899"/>
                </a:lnTo>
                <a:lnTo>
                  <a:pt x="2479488" y="2569337"/>
                </a:lnTo>
                <a:lnTo>
                  <a:pt x="2475043" y="2564892"/>
                </a:lnTo>
                <a:lnTo>
                  <a:pt x="2469328" y="2562606"/>
                </a:lnTo>
                <a:close/>
              </a:path>
              <a:path w="2910840" h="2943225" extrusionOk="0">
                <a:moveTo>
                  <a:pt x="2575373" y="2562606"/>
                </a:moveTo>
                <a:lnTo>
                  <a:pt x="2563689" y="2562606"/>
                </a:lnTo>
                <a:lnTo>
                  <a:pt x="2557847" y="2564892"/>
                </a:lnTo>
                <a:lnTo>
                  <a:pt x="2553402" y="2569337"/>
                </a:lnTo>
                <a:lnTo>
                  <a:pt x="2548330" y="2576899"/>
                </a:lnTo>
                <a:lnTo>
                  <a:pt x="2546640" y="2585545"/>
                </a:lnTo>
                <a:lnTo>
                  <a:pt x="2548330" y="2594215"/>
                </a:lnTo>
                <a:lnTo>
                  <a:pt x="2553402" y="2601849"/>
                </a:lnTo>
                <a:lnTo>
                  <a:pt x="2560945" y="2606921"/>
                </a:lnTo>
                <a:lnTo>
                  <a:pt x="2569547" y="2608611"/>
                </a:lnTo>
                <a:lnTo>
                  <a:pt x="2578173" y="2606921"/>
                </a:lnTo>
                <a:lnTo>
                  <a:pt x="2585787" y="2601849"/>
                </a:lnTo>
                <a:lnTo>
                  <a:pt x="2590788" y="2594215"/>
                </a:lnTo>
                <a:lnTo>
                  <a:pt x="2592455" y="2585545"/>
                </a:lnTo>
                <a:lnTo>
                  <a:pt x="2590788" y="2576899"/>
                </a:lnTo>
                <a:lnTo>
                  <a:pt x="2585787" y="2569337"/>
                </a:lnTo>
                <a:lnTo>
                  <a:pt x="2581342" y="2564892"/>
                </a:lnTo>
                <a:lnTo>
                  <a:pt x="2575373" y="2562606"/>
                </a:lnTo>
                <a:close/>
              </a:path>
              <a:path w="2910840" h="2943225" extrusionOk="0">
                <a:moveTo>
                  <a:pt x="2681418" y="2562606"/>
                </a:moveTo>
                <a:lnTo>
                  <a:pt x="2669734" y="2562606"/>
                </a:lnTo>
                <a:lnTo>
                  <a:pt x="2663765" y="2564892"/>
                </a:lnTo>
                <a:lnTo>
                  <a:pt x="2659320" y="2569337"/>
                </a:lnTo>
                <a:lnTo>
                  <a:pt x="2654320" y="2576899"/>
                </a:lnTo>
                <a:lnTo>
                  <a:pt x="2652653" y="2585545"/>
                </a:lnTo>
                <a:lnTo>
                  <a:pt x="2654320" y="2594215"/>
                </a:lnTo>
                <a:lnTo>
                  <a:pt x="2659320" y="2601849"/>
                </a:lnTo>
                <a:lnTo>
                  <a:pt x="2666954" y="2606921"/>
                </a:lnTo>
                <a:lnTo>
                  <a:pt x="2675624" y="2608611"/>
                </a:lnTo>
                <a:lnTo>
                  <a:pt x="2684270" y="2606921"/>
                </a:lnTo>
                <a:lnTo>
                  <a:pt x="2691832" y="2601849"/>
                </a:lnTo>
                <a:lnTo>
                  <a:pt x="2696833" y="2594215"/>
                </a:lnTo>
                <a:lnTo>
                  <a:pt x="2698500" y="2585545"/>
                </a:lnTo>
                <a:lnTo>
                  <a:pt x="2696833" y="2576899"/>
                </a:lnTo>
                <a:lnTo>
                  <a:pt x="2691832" y="2569337"/>
                </a:lnTo>
                <a:lnTo>
                  <a:pt x="2687387" y="2564892"/>
                </a:lnTo>
                <a:lnTo>
                  <a:pt x="2681418" y="2562606"/>
                </a:lnTo>
                <a:close/>
              </a:path>
              <a:path w="2910840" h="2943225" extrusionOk="0">
                <a:moveTo>
                  <a:pt x="2787590" y="2562606"/>
                </a:moveTo>
                <a:lnTo>
                  <a:pt x="2775779" y="2562606"/>
                </a:lnTo>
                <a:lnTo>
                  <a:pt x="2770064" y="2564892"/>
                </a:lnTo>
                <a:lnTo>
                  <a:pt x="2765492" y="2569337"/>
                </a:lnTo>
                <a:lnTo>
                  <a:pt x="2760420" y="2576899"/>
                </a:lnTo>
                <a:lnTo>
                  <a:pt x="2758730" y="2585545"/>
                </a:lnTo>
                <a:lnTo>
                  <a:pt x="2760420" y="2594215"/>
                </a:lnTo>
                <a:lnTo>
                  <a:pt x="2765492" y="2601849"/>
                </a:lnTo>
                <a:lnTo>
                  <a:pt x="2773106" y="2606921"/>
                </a:lnTo>
                <a:lnTo>
                  <a:pt x="2781733" y="2608611"/>
                </a:lnTo>
                <a:lnTo>
                  <a:pt x="2790335" y="2606921"/>
                </a:lnTo>
                <a:lnTo>
                  <a:pt x="2797877" y="2601849"/>
                </a:lnTo>
                <a:lnTo>
                  <a:pt x="2803021" y="2594215"/>
                </a:lnTo>
                <a:lnTo>
                  <a:pt x="2804735" y="2585545"/>
                </a:lnTo>
                <a:lnTo>
                  <a:pt x="2803021" y="2576899"/>
                </a:lnTo>
                <a:lnTo>
                  <a:pt x="2797877" y="2569337"/>
                </a:lnTo>
                <a:lnTo>
                  <a:pt x="2793432" y="2564892"/>
                </a:lnTo>
                <a:lnTo>
                  <a:pt x="2787590" y="2562606"/>
                </a:lnTo>
                <a:close/>
              </a:path>
              <a:path w="2910840" h="2943225" extrusionOk="0">
                <a:moveTo>
                  <a:pt x="2893762" y="2562606"/>
                </a:moveTo>
                <a:lnTo>
                  <a:pt x="2882078" y="2562606"/>
                </a:lnTo>
                <a:lnTo>
                  <a:pt x="2876109" y="2564892"/>
                </a:lnTo>
                <a:lnTo>
                  <a:pt x="2871664" y="2569337"/>
                </a:lnTo>
                <a:lnTo>
                  <a:pt x="2866592" y="2576899"/>
                </a:lnTo>
                <a:lnTo>
                  <a:pt x="2864902" y="2585545"/>
                </a:lnTo>
                <a:lnTo>
                  <a:pt x="2866592" y="2594215"/>
                </a:lnTo>
                <a:lnTo>
                  <a:pt x="2871664" y="2601849"/>
                </a:lnTo>
                <a:lnTo>
                  <a:pt x="2879227" y="2606921"/>
                </a:lnTo>
                <a:lnTo>
                  <a:pt x="2887873" y="2608611"/>
                </a:lnTo>
                <a:lnTo>
                  <a:pt x="2896543" y="2606921"/>
                </a:lnTo>
                <a:lnTo>
                  <a:pt x="2904176" y="2601849"/>
                </a:lnTo>
                <a:lnTo>
                  <a:pt x="2909177" y="2594215"/>
                </a:lnTo>
                <a:lnTo>
                  <a:pt x="2910844" y="2585545"/>
                </a:lnTo>
                <a:lnTo>
                  <a:pt x="2909177" y="2576899"/>
                </a:lnTo>
                <a:lnTo>
                  <a:pt x="2904176" y="2569337"/>
                </a:lnTo>
                <a:lnTo>
                  <a:pt x="2899604" y="2564892"/>
                </a:lnTo>
                <a:lnTo>
                  <a:pt x="2893762" y="2562606"/>
                </a:lnTo>
                <a:close/>
              </a:path>
              <a:path w="2910840" h="2943225" extrusionOk="0">
                <a:moveTo>
                  <a:pt x="28815" y="2674112"/>
                </a:moveTo>
                <a:lnTo>
                  <a:pt x="17073" y="2674112"/>
                </a:lnTo>
                <a:lnTo>
                  <a:pt x="11270" y="2676398"/>
                </a:lnTo>
                <a:lnTo>
                  <a:pt x="6680" y="2680843"/>
                </a:lnTo>
                <a:lnTo>
                  <a:pt x="1670" y="2688385"/>
                </a:lnTo>
                <a:lnTo>
                  <a:pt x="0" y="2696987"/>
                </a:lnTo>
                <a:lnTo>
                  <a:pt x="1670" y="2705613"/>
                </a:lnTo>
                <a:lnTo>
                  <a:pt x="6680" y="2713228"/>
                </a:lnTo>
                <a:lnTo>
                  <a:pt x="14306" y="2718300"/>
                </a:lnTo>
                <a:lnTo>
                  <a:pt x="22944" y="2719990"/>
                </a:lnTo>
                <a:lnTo>
                  <a:pt x="31582" y="2718300"/>
                </a:lnTo>
                <a:lnTo>
                  <a:pt x="39208" y="2713228"/>
                </a:lnTo>
                <a:lnTo>
                  <a:pt x="44218" y="2705613"/>
                </a:lnTo>
                <a:lnTo>
                  <a:pt x="45888" y="2696987"/>
                </a:lnTo>
                <a:lnTo>
                  <a:pt x="44218" y="2688385"/>
                </a:lnTo>
                <a:lnTo>
                  <a:pt x="39208" y="2680843"/>
                </a:lnTo>
                <a:lnTo>
                  <a:pt x="34619" y="2676398"/>
                </a:lnTo>
                <a:lnTo>
                  <a:pt x="28815" y="2674112"/>
                </a:lnTo>
                <a:close/>
              </a:path>
              <a:path w="2910840" h="2943225" extrusionOk="0">
                <a:moveTo>
                  <a:pt x="134903" y="2674112"/>
                </a:moveTo>
                <a:lnTo>
                  <a:pt x="123156" y="2674112"/>
                </a:lnTo>
                <a:lnTo>
                  <a:pt x="117352" y="2676398"/>
                </a:lnTo>
                <a:lnTo>
                  <a:pt x="112894" y="2680843"/>
                </a:lnTo>
                <a:lnTo>
                  <a:pt x="107808" y="2688385"/>
                </a:lnTo>
                <a:lnTo>
                  <a:pt x="106112" y="2696987"/>
                </a:lnTo>
                <a:lnTo>
                  <a:pt x="107808" y="2705613"/>
                </a:lnTo>
                <a:lnTo>
                  <a:pt x="112894" y="2713228"/>
                </a:lnTo>
                <a:lnTo>
                  <a:pt x="120446" y="2718300"/>
                </a:lnTo>
                <a:lnTo>
                  <a:pt x="129045" y="2719990"/>
                </a:lnTo>
                <a:lnTo>
                  <a:pt x="137669" y="2718300"/>
                </a:lnTo>
                <a:lnTo>
                  <a:pt x="145292" y="2713228"/>
                </a:lnTo>
                <a:lnTo>
                  <a:pt x="150300" y="2705613"/>
                </a:lnTo>
                <a:lnTo>
                  <a:pt x="151969" y="2696987"/>
                </a:lnTo>
                <a:lnTo>
                  <a:pt x="150300" y="2688385"/>
                </a:lnTo>
                <a:lnTo>
                  <a:pt x="145292" y="2680843"/>
                </a:lnTo>
                <a:lnTo>
                  <a:pt x="140834" y="2676398"/>
                </a:lnTo>
                <a:lnTo>
                  <a:pt x="134903" y="2674112"/>
                </a:lnTo>
                <a:close/>
              </a:path>
              <a:path w="2910840" h="2943225" extrusionOk="0">
                <a:moveTo>
                  <a:pt x="240986" y="2674112"/>
                </a:moveTo>
                <a:lnTo>
                  <a:pt x="229239" y="2674112"/>
                </a:lnTo>
                <a:lnTo>
                  <a:pt x="223308" y="2676398"/>
                </a:lnTo>
                <a:lnTo>
                  <a:pt x="218850" y="2680843"/>
                </a:lnTo>
                <a:lnTo>
                  <a:pt x="213843" y="2688385"/>
                </a:lnTo>
                <a:lnTo>
                  <a:pt x="212173" y="2696987"/>
                </a:lnTo>
                <a:lnTo>
                  <a:pt x="213843" y="2705613"/>
                </a:lnTo>
                <a:lnTo>
                  <a:pt x="218850" y="2713228"/>
                </a:lnTo>
                <a:lnTo>
                  <a:pt x="226495" y="2718300"/>
                </a:lnTo>
                <a:lnTo>
                  <a:pt x="235165" y="2719990"/>
                </a:lnTo>
                <a:lnTo>
                  <a:pt x="243809" y="2718300"/>
                </a:lnTo>
                <a:lnTo>
                  <a:pt x="251375" y="2713228"/>
                </a:lnTo>
                <a:lnTo>
                  <a:pt x="256390" y="2705613"/>
                </a:lnTo>
                <a:lnTo>
                  <a:pt x="258062" y="2696987"/>
                </a:lnTo>
                <a:lnTo>
                  <a:pt x="256390" y="2688385"/>
                </a:lnTo>
                <a:lnTo>
                  <a:pt x="251375" y="2680843"/>
                </a:lnTo>
                <a:lnTo>
                  <a:pt x="246917" y="2676398"/>
                </a:lnTo>
                <a:lnTo>
                  <a:pt x="240986" y="2674112"/>
                </a:lnTo>
                <a:close/>
              </a:path>
              <a:path w="2910840" h="2943225" extrusionOk="0">
                <a:moveTo>
                  <a:pt x="347070" y="2674112"/>
                </a:moveTo>
                <a:lnTo>
                  <a:pt x="335322" y="2674112"/>
                </a:lnTo>
                <a:lnTo>
                  <a:pt x="329518" y="2676398"/>
                </a:lnTo>
                <a:lnTo>
                  <a:pt x="325073" y="2680843"/>
                </a:lnTo>
                <a:lnTo>
                  <a:pt x="319987" y="2688385"/>
                </a:lnTo>
                <a:lnTo>
                  <a:pt x="318291" y="2696987"/>
                </a:lnTo>
                <a:lnTo>
                  <a:pt x="319987" y="2705613"/>
                </a:lnTo>
                <a:lnTo>
                  <a:pt x="325073" y="2713228"/>
                </a:lnTo>
                <a:lnTo>
                  <a:pt x="332637" y="2718300"/>
                </a:lnTo>
                <a:lnTo>
                  <a:pt x="341266" y="2719990"/>
                </a:lnTo>
                <a:lnTo>
                  <a:pt x="349894" y="2718300"/>
                </a:lnTo>
                <a:lnTo>
                  <a:pt x="357458" y="2713228"/>
                </a:lnTo>
                <a:lnTo>
                  <a:pt x="362544" y="2705613"/>
                </a:lnTo>
                <a:lnTo>
                  <a:pt x="364240" y="2696987"/>
                </a:lnTo>
                <a:lnTo>
                  <a:pt x="362544" y="2688385"/>
                </a:lnTo>
                <a:lnTo>
                  <a:pt x="357458" y="2680843"/>
                </a:lnTo>
                <a:lnTo>
                  <a:pt x="353013" y="2676398"/>
                </a:lnTo>
                <a:lnTo>
                  <a:pt x="347070" y="2674112"/>
                </a:lnTo>
                <a:close/>
              </a:path>
              <a:path w="2910840" h="2943225" extrusionOk="0">
                <a:moveTo>
                  <a:pt x="453292" y="2674112"/>
                </a:moveTo>
                <a:lnTo>
                  <a:pt x="441545" y="2674112"/>
                </a:lnTo>
                <a:lnTo>
                  <a:pt x="435601" y="2676398"/>
                </a:lnTo>
                <a:lnTo>
                  <a:pt x="431156" y="2680843"/>
                </a:lnTo>
                <a:lnTo>
                  <a:pt x="426070" y="2688385"/>
                </a:lnTo>
                <a:lnTo>
                  <a:pt x="424374" y="2696987"/>
                </a:lnTo>
                <a:lnTo>
                  <a:pt x="426070" y="2705613"/>
                </a:lnTo>
                <a:lnTo>
                  <a:pt x="431156" y="2713228"/>
                </a:lnTo>
                <a:lnTo>
                  <a:pt x="438720" y="2718300"/>
                </a:lnTo>
                <a:lnTo>
                  <a:pt x="447349" y="2719990"/>
                </a:lnTo>
                <a:lnTo>
                  <a:pt x="455977" y="2718300"/>
                </a:lnTo>
                <a:lnTo>
                  <a:pt x="463541" y="2713228"/>
                </a:lnTo>
                <a:lnTo>
                  <a:pt x="468556" y="2705613"/>
                </a:lnTo>
                <a:lnTo>
                  <a:pt x="470228" y="2696987"/>
                </a:lnTo>
                <a:lnTo>
                  <a:pt x="468556" y="2688385"/>
                </a:lnTo>
                <a:lnTo>
                  <a:pt x="463541" y="2680843"/>
                </a:lnTo>
                <a:lnTo>
                  <a:pt x="459096" y="2676398"/>
                </a:lnTo>
                <a:lnTo>
                  <a:pt x="453292" y="2674112"/>
                </a:lnTo>
                <a:close/>
              </a:path>
              <a:path w="2910840" h="2943225" extrusionOk="0">
                <a:moveTo>
                  <a:pt x="559375" y="2674112"/>
                </a:moveTo>
                <a:lnTo>
                  <a:pt x="547628" y="2674112"/>
                </a:lnTo>
                <a:lnTo>
                  <a:pt x="541697" y="2676398"/>
                </a:lnTo>
                <a:lnTo>
                  <a:pt x="537239" y="2680843"/>
                </a:lnTo>
                <a:lnTo>
                  <a:pt x="532224" y="2688385"/>
                </a:lnTo>
                <a:lnTo>
                  <a:pt x="530553" y="2696987"/>
                </a:lnTo>
                <a:lnTo>
                  <a:pt x="532224" y="2705613"/>
                </a:lnTo>
                <a:lnTo>
                  <a:pt x="537239" y="2713228"/>
                </a:lnTo>
                <a:lnTo>
                  <a:pt x="544862" y="2718300"/>
                </a:lnTo>
                <a:lnTo>
                  <a:pt x="553484" y="2719990"/>
                </a:lnTo>
                <a:lnTo>
                  <a:pt x="562080" y="2718300"/>
                </a:lnTo>
                <a:lnTo>
                  <a:pt x="569624" y="2713228"/>
                </a:lnTo>
                <a:lnTo>
                  <a:pt x="574711" y="2705613"/>
                </a:lnTo>
                <a:lnTo>
                  <a:pt x="576406" y="2696987"/>
                </a:lnTo>
                <a:lnTo>
                  <a:pt x="574711" y="2688385"/>
                </a:lnTo>
                <a:lnTo>
                  <a:pt x="569624" y="2680843"/>
                </a:lnTo>
                <a:lnTo>
                  <a:pt x="565179" y="2676398"/>
                </a:lnTo>
                <a:lnTo>
                  <a:pt x="559375" y="2674112"/>
                </a:lnTo>
                <a:close/>
              </a:path>
              <a:path w="2910840" h="2943225" extrusionOk="0">
                <a:moveTo>
                  <a:pt x="665459" y="2674112"/>
                </a:moveTo>
                <a:lnTo>
                  <a:pt x="653711" y="2674112"/>
                </a:lnTo>
                <a:lnTo>
                  <a:pt x="647907" y="2676398"/>
                </a:lnTo>
                <a:lnTo>
                  <a:pt x="643322" y="2680843"/>
                </a:lnTo>
                <a:lnTo>
                  <a:pt x="638315" y="2688385"/>
                </a:lnTo>
                <a:lnTo>
                  <a:pt x="636645" y="2696987"/>
                </a:lnTo>
                <a:lnTo>
                  <a:pt x="638315" y="2705613"/>
                </a:lnTo>
                <a:lnTo>
                  <a:pt x="643322" y="2713228"/>
                </a:lnTo>
                <a:lnTo>
                  <a:pt x="650948" y="2718300"/>
                </a:lnTo>
                <a:lnTo>
                  <a:pt x="659585" y="2719990"/>
                </a:lnTo>
                <a:lnTo>
                  <a:pt x="668222" y="2718300"/>
                </a:lnTo>
                <a:lnTo>
                  <a:pt x="675847" y="2713228"/>
                </a:lnTo>
                <a:lnTo>
                  <a:pt x="680862" y="2705613"/>
                </a:lnTo>
                <a:lnTo>
                  <a:pt x="682534" y="2696987"/>
                </a:lnTo>
                <a:lnTo>
                  <a:pt x="680862" y="2688385"/>
                </a:lnTo>
                <a:lnTo>
                  <a:pt x="675847" y="2680843"/>
                </a:lnTo>
                <a:lnTo>
                  <a:pt x="671262" y="2676398"/>
                </a:lnTo>
                <a:lnTo>
                  <a:pt x="665459" y="2674112"/>
                </a:lnTo>
                <a:close/>
              </a:path>
              <a:path w="2910840" h="2943225" extrusionOk="0">
                <a:moveTo>
                  <a:pt x="771542" y="2674112"/>
                </a:moveTo>
                <a:lnTo>
                  <a:pt x="759794" y="2674112"/>
                </a:lnTo>
                <a:lnTo>
                  <a:pt x="753990" y="2676398"/>
                </a:lnTo>
                <a:lnTo>
                  <a:pt x="749545" y="2680843"/>
                </a:lnTo>
                <a:lnTo>
                  <a:pt x="744459" y="2688385"/>
                </a:lnTo>
                <a:lnTo>
                  <a:pt x="742763" y="2696987"/>
                </a:lnTo>
                <a:lnTo>
                  <a:pt x="744459" y="2705613"/>
                </a:lnTo>
                <a:lnTo>
                  <a:pt x="749545" y="2713228"/>
                </a:lnTo>
                <a:lnTo>
                  <a:pt x="757090" y="2718300"/>
                </a:lnTo>
                <a:lnTo>
                  <a:pt x="765685" y="2719990"/>
                </a:lnTo>
                <a:lnTo>
                  <a:pt x="774307" y="2718300"/>
                </a:lnTo>
                <a:lnTo>
                  <a:pt x="781930" y="2713228"/>
                </a:lnTo>
                <a:lnTo>
                  <a:pt x="786945" y="2705613"/>
                </a:lnTo>
                <a:lnTo>
                  <a:pt x="788617" y="2696987"/>
                </a:lnTo>
                <a:lnTo>
                  <a:pt x="786945" y="2688385"/>
                </a:lnTo>
                <a:lnTo>
                  <a:pt x="781930" y="2680843"/>
                </a:lnTo>
                <a:lnTo>
                  <a:pt x="777485" y="2676398"/>
                </a:lnTo>
                <a:lnTo>
                  <a:pt x="771542" y="2674112"/>
                </a:lnTo>
                <a:close/>
              </a:path>
              <a:path w="2910840" h="2943225" extrusionOk="0">
                <a:moveTo>
                  <a:pt x="877625" y="2674112"/>
                </a:moveTo>
                <a:lnTo>
                  <a:pt x="865877" y="2674112"/>
                </a:lnTo>
                <a:lnTo>
                  <a:pt x="860073" y="2676398"/>
                </a:lnTo>
                <a:lnTo>
                  <a:pt x="855489" y="2680843"/>
                </a:lnTo>
                <a:lnTo>
                  <a:pt x="850481" y="2688385"/>
                </a:lnTo>
                <a:lnTo>
                  <a:pt x="848812" y="2696987"/>
                </a:lnTo>
                <a:lnTo>
                  <a:pt x="850481" y="2705613"/>
                </a:lnTo>
                <a:lnTo>
                  <a:pt x="855489" y="2713228"/>
                </a:lnTo>
                <a:lnTo>
                  <a:pt x="863133" y="2718300"/>
                </a:lnTo>
                <a:lnTo>
                  <a:pt x="871803" y="2719990"/>
                </a:lnTo>
                <a:lnTo>
                  <a:pt x="880447" y="2718300"/>
                </a:lnTo>
                <a:lnTo>
                  <a:pt x="888013" y="2713228"/>
                </a:lnTo>
                <a:lnTo>
                  <a:pt x="893100" y="2705613"/>
                </a:lnTo>
                <a:lnTo>
                  <a:pt x="894795" y="2696987"/>
                </a:lnTo>
                <a:lnTo>
                  <a:pt x="893100" y="2688385"/>
                </a:lnTo>
                <a:lnTo>
                  <a:pt x="888013" y="2680843"/>
                </a:lnTo>
                <a:lnTo>
                  <a:pt x="883568" y="2676398"/>
                </a:lnTo>
                <a:lnTo>
                  <a:pt x="877625" y="2674112"/>
                </a:lnTo>
                <a:close/>
              </a:path>
              <a:path w="2910840" h="2943225" extrusionOk="0">
                <a:moveTo>
                  <a:pt x="983848" y="2674112"/>
                </a:moveTo>
                <a:lnTo>
                  <a:pt x="972100" y="2674112"/>
                </a:lnTo>
                <a:lnTo>
                  <a:pt x="966169" y="2676398"/>
                </a:lnTo>
                <a:lnTo>
                  <a:pt x="961711" y="2680843"/>
                </a:lnTo>
                <a:lnTo>
                  <a:pt x="956625" y="2688385"/>
                </a:lnTo>
                <a:lnTo>
                  <a:pt x="954930" y="2696987"/>
                </a:lnTo>
                <a:lnTo>
                  <a:pt x="956625" y="2705613"/>
                </a:lnTo>
                <a:lnTo>
                  <a:pt x="961711" y="2713228"/>
                </a:lnTo>
                <a:lnTo>
                  <a:pt x="969275" y="2718300"/>
                </a:lnTo>
                <a:lnTo>
                  <a:pt x="977904" y="2719990"/>
                </a:lnTo>
                <a:lnTo>
                  <a:pt x="986532" y="2718300"/>
                </a:lnTo>
                <a:lnTo>
                  <a:pt x="994096" y="2713228"/>
                </a:lnTo>
                <a:lnTo>
                  <a:pt x="999183" y="2705613"/>
                </a:lnTo>
                <a:lnTo>
                  <a:pt x="1000878" y="2696987"/>
                </a:lnTo>
                <a:lnTo>
                  <a:pt x="999183" y="2688385"/>
                </a:lnTo>
                <a:lnTo>
                  <a:pt x="994096" y="2680843"/>
                </a:lnTo>
                <a:lnTo>
                  <a:pt x="989651" y="2676398"/>
                </a:lnTo>
                <a:lnTo>
                  <a:pt x="983848" y="2674112"/>
                </a:lnTo>
                <a:close/>
              </a:path>
              <a:path w="2910840" h="2943225" extrusionOk="0">
                <a:moveTo>
                  <a:pt x="1089931" y="2674112"/>
                </a:moveTo>
                <a:lnTo>
                  <a:pt x="1078183" y="2674112"/>
                </a:lnTo>
                <a:lnTo>
                  <a:pt x="1072252" y="2676398"/>
                </a:lnTo>
                <a:lnTo>
                  <a:pt x="1067795" y="2680843"/>
                </a:lnTo>
                <a:lnTo>
                  <a:pt x="1062787" y="2688385"/>
                </a:lnTo>
                <a:lnTo>
                  <a:pt x="1061118" y="2696987"/>
                </a:lnTo>
                <a:lnTo>
                  <a:pt x="1062787" y="2705613"/>
                </a:lnTo>
                <a:lnTo>
                  <a:pt x="1067795" y="2713228"/>
                </a:lnTo>
                <a:lnTo>
                  <a:pt x="1075359" y="2718300"/>
                </a:lnTo>
                <a:lnTo>
                  <a:pt x="1083987" y="2719990"/>
                </a:lnTo>
                <a:lnTo>
                  <a:pt x="1092616" y="2718300"/>
                </a:lnTo>
                <a:lnTo>
                  <a:pt x="1100180" y="2713228"/>
                </a:lnTo>
                <a:lnTo>
                  <a:pt x="1105194" y="2705613"/>
                </a:lnTo>
                <a:lnTo>
                  <a:pt x="1106866" y="2696987"/>
                </a:lnTo>
                <a:lnTo>
                  <a:pt x="1105194" y="2688385"/>
                </a:lnTo>
                <a:lnTo>
                  <a:pt x="1100180" y="2680843"/>
                </a:lnTo>
                <a:lnTo>
                  <a:pt x="1095735" y="2676398"/>
                </a:lnTo>
                <a:lnTo>
                  <a:pt x="1089931" y="2674112"/>
                </a:lnTo>
                <a:close/>
              </a:path>
              <a:path w="2910840" h="2943225" extrusionOk="0">
                <a:moveTo>
                  <a:pt x="1196014" y="2674112"/>
                </a:moveTo>
                <a:lnTo>
                  <a:pt x="1184266" y="2674112"/>
                </a:lnTo>
                <a:lnTo>
                  <a:pt x="1178335" y="2676398"/>
                </a:lnTo>
                <a:lnTo>
                  <a:pt x="1173878" y="2680843"/>
                </a:lnTo>
                <a:lnTo>
                  <a:pt x="1168870" y="2688385"/>
                </a:lnTo>
                <a:lnTo>
                  <a:pt x="1167201" y="2696987"/>
                </a:lnTo>
                <a:lnTo>
                  <a:pt x="1168870" y="2705613"/>
                </a:lnTo>
                <a:lnTo>
                  <a:pt x="1173878" y="2713228"/>
                </a:lnTo>
                <a:lnTo>
                  <a:pt x="1181501" y="2718300"/>
                </a:lnTo>
                <a:lnTo>
                  <a:pt x="1190124" y="2719990"/>
                </a:lnTo>
                <a:lnTo>
                  <a:pt x="1198724" y="2718300"/>
                </a:lnTo>
                <a:lnTo>
                  <a:pt x="1206275" y="2713228"/>
                </a:lnTo>
                <a:lnTo>
                  <a:pt x="1211362" y="2705613"/>
                </a:lnTo>
                <a:lnTo>
                  <a:pt x="1213057" y="2696987"/>
                </a:lnTo>
                <a:lnTo>
                  <a:pt x="1211362" y="2688385"/>
                </a:lnTo>
                <a:lnTo>
                  <a:pt x="1206275" y="2680843"/>
                </a:lnTo>
                <a:lnTo>
                  <a:pt x="1201818" y="2676398"/>
                </a:lnTo>
                <a:lnTo>
                  <a:pt x="1196014" y="2674112"/>
                </a:lnTo>
                <a:close/>
              </a:path>
              <a:path w="2910840" h="2943225" extrusionOk="0">
                <a:moveTo>
                  <a:pt x="1302071" y="2674112"/>
                </a:moveTo>
                <a:lnTo>
                  <a:pt x="1290387" y="2674112"/>
                </a:lnTo>
                <a:lnTo>
                  <a:pt x="1284545" y="2676398"/>
                </a:lnTo>
                <a:lnTo>
                  <a:pt x="1279973" y="2680843"/>
                </a:lnTo>
                <a:lnTo>
                  <a:pt x="1274973" y="2688385"/>
                </a:lnTo>
                <a:lnTo>
                  <a:pt x="1273306" y="2696987"/>
                </a:lnTo>
                <a:lnTo>
                  <a:pt x="1274973" y="2705613"/>
                </a:lnTo>
                <a:lnTo>
                  <a:pt x="1279973" y="2713228"/>
                </a:lnTo>
                <a:lnTo>
                  <a:pt x="1287589" y="2718300"/>
                </a:lnTo>
                <a:lnTo>
                  <a:pt x="1296229" y="2719990"/>
                </a:lnTo>
                <a:lnTo>
                  <a:pt x="1304869" y="2718300"/>
                </a:lnTo>
                <a:lnTo>
                  <a:pt x="1312485" y="2713228"/>
                </a:lnTo>
                <a:lnTo>
                  <a:pt x="1317486" y="2705613"/>
                </a:lnTo>
                <a:lnTo>
                  <a:pt x="1319153" y="2696987"/>
                </a:lnTo>
                <a:lnTo>
                  <a:pt x="1317486" y="2688385"/>
                </a:lnTo>
                <a:lnTo>
                  <a:pt x="1312485" y="2680843"/>
                </a:lnTo>
                <a:lnTo>
                  <a:pt x="1307913" y="2676398"/>
                </a:lnTo>
                <a:lnTo>
                  <a:pt x="1302071" y="2674112"/>
                </a:lnTo>
                <a:close/>
              </a:path>
              <a:path w="2910840" h="2943225" extrusionOk="0">
                <a:moveTo>
                  <a:pt x="1408243" y="2674112"/>
                </a:moveTo>
                <a:lnTo>
                  <a:pt x="1396432" y="2674112"/>
                </a:lnTo>
                <a:lnTo>
                  <a:pt x="1390590" y="2676398"/>
                </a:lnTo>
                <a:lnTo>
                  <a:pt x="1386145" y="2680843"/>
                </a:lnTo>
                <a:lnTo>
                  <a:pt x="1381073" y="2688385"/>
                </a:lnTo>
                <a:lnTo>
                  <a:pt x="1379383" y="2696987"/>
                </a:lnTo>
                <a:lnTo>
                  <a:pt x="1381073" y="2705613"/>
                </a:lnTo>
                <a:lnTo>
                  <a:pt x="1386145" y="2713228"/>
                </a:lnTo>
                <a:lnTo>
                  <a:pt x="1393706" y="2718300"/>
                </a:lnTo>
                <a:lnTo>
                  <a:pt x="1402338" y="2719990"/>
                </a:lnTo>
                <a:lnTo>
                  <a:pt x="1410970" y="2718300"/>
                </a:lnTo>
                <a:lnTo>
                  <a:pt x="1418530" y="2713228"/>
                </a:lnTo>
                <a:lnTo>
                  <a:pt x="1423531" y="2705613"/>
                </a:lnTo>
                <a:lnTo>
                  <a:pt x="1425198" y="2696987"/>
                </a:lnTo>
                <a:lnTo>
                  <a:pt x="1423531" y="2688385"/>
                </a:lnTo>
                <a:lnTo>
                  <a:pt x="1418530" y="2680843"/>
                </a:lnTo>
                <a:lnTo>
                  <a:pt x="1414085" y="2676398"/>
                </a:lnTo>
                <a:lnTo>
                  <a:pt x="1408243" y="2674112"/>
                </a:lnTo>
                <a:close/>
              </a:path>
              <a:path w="2910840" h="2943225" extrusionOk="0">
                <a:moveTo>
                  <a:pt x="1514288" y="2674112"/>
                </a:moveTo>
                <a:lnTo>
                  <a:pt x="1502477" y="2674112"/>
                </a:lnTo>
                <a:lnTo>
                  <a:pt x="1496762" y="2676398"/>
                </a:lnTo>
                <a:lnTo>
                  <a:pt x="1492190" y="2680843"/>
                </a:lnTo>
                <a:lnTo>
                  <a:pt x="1487118" y="2688385"/>
                </a:lnTo>
                <a:lnTo>
                  <a:pt x="1485428" y="2696987"/>
                </a:lnTo>
                <a:lnTo>
                  <a:pt x="1487118" y="2705613"/>
                </a:lnTo>
                <a:lnTo>
                  <a:pt x="1492190" y="2713228"/>
                </a:lnTo>
                <a:lnTo>
                  <a:pt x="1499824" y="2718300"/>
                </a:lnTo>
                <a:lnTo>
                  <a:pt x="1508494" y="2719990"/>
                </a:lnTo>
                <a:lnTo>
                  <a:pt x="1517140" y="2718300"/>
                </a:lnTo>
                <a:lnTo>
                  <a:pt x="1524702" y="2713228"/>
                </a:lnTo>
                <a:lnTo>
                  <a:pt x="1529775" y="2705613"/>
                </a:lnTo>
                <a:lnTo>
                  <a:pt x="1531465" y="2696987"/>
                </a:lnTo>
                <a:lnTo>
                  <a:pt x="1529775" y="2688385"/>
                </a:lnTo>
                <a:lnTo>
                  <a:pt x="1524702" y="2680843"/>
                </a:lnTo>
                <a:lnTo>
                  <a:pt x="1520257" y="2676398"/>
                </a:lnTo>
                <a:lnTo>
                  <a:pt x="1514288" y="2674112"/>
                </a:lnTo>
                <a:close/>
              </a:path>
              <a:path w="2910840" h="2943225" extrusionOk="0">
                <a:moveTo>
                  <a:pt x="1620460" y="2674112"/>
                </a:moveTo>
                <a:lnTo>
                  <a:pt x="1608776" y="2674112"/>
                </a:lnTo>
                <a:lnTo>
                  <a:pt x="1602807" y="2676398"/>
                </a:lnTo>
                <a:lnTo>
                  <a:pt x="1598362" y="2680843"/>
                </a:lnTo>
                <a:lnTo>
                  <a:pt x="1593290" y="2688385"/>
                </a:lnTo>
                <a:lnTo>
                  <a:pt x="1591600" y="2696987"/>
                </a:lnTo>
                <a:lnTo>
                  <a:pt x="1593290" y="2705613"/>
                </a:lnTo>
                <a:lnTo>
                  <a:pt x="1598362" y="2713228"/>
                </a:lnTo>
                <a:lnTo>
                  <a:pt x="1605925" y="2718300"/>
                </a:lnTo>
                <a:lnTo>
                  <a:pt x="1614571" y="2719990"/>
                </a:lnTo>
                <a:lnTo>
                  <a:pt x="1623241" y="2718300"/>
                </a:lnTo>
                <a:lnTo>
                  <a:pt x="1630874" y="2713228"/>
                </a:lnTo>
                <a:lnTo>
                  <a:pt x="1635875" y="2705613"/>
                </a:lnTo>
                <a:lnTo>
                  <a:pt x="1637542" y="2696987"/>
                </a:lnTo>
                <a:lnTo>
                  <a:pt x="1635875" y="2688385"/>
                </a:lnTo>
                <a:lnTo>
                  <a:pt x="1630874" y="2680843"/>
                </a:lnTo>
                <a:lnTo>
                  <a:pt x="1626302" y="2676398"/>
                </a:lnTo>
                <a:lnTo>
                  <a:pt x="1620460" y="2674112"/>
                </a:lnTo>
                <a:close/>
              </a:path>
              <a:path w="2910840" h="2943225" extrusionOk="0">
                <a:moveTo>
                  <a:pt x="1726632" y="2674112"/>
                </a:moveTo>
                <a:lnTo>
                  <a:pt x="1714821" y="2674112"/>
                </a:lnTo>
                <a:lnTo>
                  <a:pt x="1708852" y="2676398"/>
                </a:lnTo>
                <a:lnTo>
                  <a:pt x="1704407" y="2680843"/>
                </a:lnTo>
                <a:lnTo>
                  <a:pt x="1699407" y="2688385"/>
                </a:lnTo>
                <a:lnTo>
                  <a:pt x="1697740" y="2696987"/>
                </a:lnTo>
                <a:lnTo>
                  <a:pt x="1699407" y="2705613"/>
                </a:lnTo>
                <a:lnTo>
                  <a:pt x="1704407" y="2713228"/>
                </a:lnTo>
                <a:lnTo>
                  <a:pt x="1711968" y="2718300"/>
                </a:lnTo>
                <a:lnTo>
                  <a:pt x="1720600" y="2719990"/>
                </a:lnTo>
                <a:lnTo>
                  <a:pt x="1729232" y="2718300"/>
                </a:lnTo>
                <a:lnTo>
                  <a:pt x="1736792" y="2713228"/>
                </a:lnTo>
                <a:lnTo>
                  <a:pt x="1741865" y="2705613"/>
                </a:lnTo>
                <a:lnTo>
                  <a:pt x="1743555" y="2696987"/>
                </a:lnTo>
                <a:lnTo>
                  <a:pt x="1741865" y="2688385"/>
                </a:lnTo>
                <a:lnTo>
                  <a:pt x="1736792" y="2680843"/>
                </a:lnTo>
                <a:lnTo>
                  <a:pt x="1732347" y="2676398"/>
                </a:lnTo>
                <a:lnTo>
                  <a:pt x="1726632" y="2674112"/>
                </a:lnTo>
                <a:close/>
              </a:path>
              <a:path w="2910840" h="2943225" extrusionOk="0">
                <a:moveTo>
                  <a:pt x="1832677" y="2674112"/>
                </a:moveTo>
                <a:lnTo>
                  <a:pt x="1820866" y="2674112"/>
                </a:lnTo>
                <a:lnTo>
                  <a:pt x="1815024" y="2676398"/>
                </a:lnTo>
                <a:lnTo>
                  <a:pt x="1810579" y="2680843"/>
                </a:lnTo>
                <a:lnTo>
                  <a:pt x="1805507" y="2688385"/>
                </a:lnTo>
                <a:lnTo>
                  <a:pt x="1803817" y="2696987"/>
                </a:lnTo>
                <a:lnTo>
                  <a:pt x="1805507" y="2705613"/>
                </a:lnTo>
                <a:lnTo>
                  <a:pt x="1810579" y="2713228"/>
                </a:lnTo>
                <a:lnTo>
                  <a:pt x="1818176" y="2718300"/>
                </a:lnTo>
                <a:lnTo>
                  <a:pt x="1826772" y="2719990"/>
                </a:lnTo>
                <a:lnTo>
                  <a:pt x="1835368" y="2718300"/>
                </a:lnTo>
                <a:lnTo>
                  <a:pt x="1842964" y="2713228"/>
                </a:lnTo>
                <a:lnTo>
                  <a:pt x="1848037" y="2705613"/>
                </a:lnTo>
                <a:lnTo>
                  <a:pt x="1849727" y="2696987"/>
                </a:lnTo>
                <a:lnTo>
                  <a:pt x="1848037" y="2688385"/>
                </a:lnTo>
                <a:lnTo>
                  <a:pt x="1842964" y="2680843"/>
                </a:lnTo>
                <a:lnTo>
                  <a:pt x="1838519" y="2676398"/>
                </a:lnTo>
                <a:lnTo>
                  <a:pt x="1832677" y="2674112"/>
                </a:lnTo>
                <a:close/>
              </a:path>
              <a:path w="2910840" h="2943225" extrusionOk="0">
                <a:moveTo>
                  <a:pt x="1938722" y="2674112"/>
                </a:moveTo>
                <a:lnTo>
                  <a:pt x="1927038" y="2674112"/>
                </a:lnTo>
                <a:lnTo>
                  <a:pt x="1921196" y="2676398"/>
                </a:lnTo>
                <a:lnTo>
                  <a:pt x="1916751" y="2680843"/>
                </a:lnTo>
                <a:lnTo>
                  <a:pt x="1911679" y="2688385"/>
                </a:lnTo>
                <a:lnTo>
                  <a:pt x="1909989" y="2696987"/>
                </a:lnTo>
                <a:lnTo>
                  <a:pt x="1911679" y="2705613"/>
                </a:lnTo>
                <a:lnTo>
                  <a:pt x="1916751" y="2713228"/>
                </a:lnTo>
                <a:lnTo>
                  <a:pt x="1924294" y="2718300"/>
                </a:lnTo>
                <a:lnTo>
                  <a:pt x="1932896" y="2719990"/>
                </a:lnTo>
                <a:lnTo>
                  <a:pt x="1941522" y="2718300"/>
                </a:lnTo>
                <a:lnTo>
                  <a:pt x="1949136" y="2713228"/>
                </a:lnTo>
                <a:lnTo>
                  <a:pt x="1954137" y="2705613"/>
                </a:lnTo>
                <a:lnTo>
                  <a:pt x="1955804" y="2696987"/>
                </a:lnTo>
                <a:lnTo>
                  <a:pt x="1954137" y="2688385"/>
                </a:lnTo>
                <a:lnTo>
                  <a:pt x="1949136" y="2680843"/>
                </a:lnTo>
                <a:lnTo>
                  <a:pt x="1944691" y="2676398"/>
                </a:lnTo>
                <a:lnTo>
                  <a:pt x="1938722" y="2674112"/>
                </a:lnTo>
                <a:close/>
              </a:path>
              <a:path w="2910840" h="2943225" extrusionOk="0">
                <a:moveTo>
                  <a:pt x="2044767" y="2674112"/>
                </a:moveTo>
                <a:lnTo>
                  <a:pt x="2033083" y="2674112"/>
                </a:lnTo>
                <a:lnTo>
                  <a:pt x="2027114" y="2676398"/>
                </a:lnTo>
                <a:lnTo>
                  <a:pt x="2022669" y="2680843"/>
                </a:lnTo>
                <a:lnTo>
                  <a:pt x="2017669" y="2688385"/>
                </a:lnTo>
                <a:lnTo>
                  <a:pt x="2016002" y="2696987"/>
                </a:lnTo>
                <a:lnTo>
                  <a:pt x="2017669" y="2705613"/>
                </a:lnTo>
                <a:lnTo>
                  <a:pt x="2022669" y="2713228"/>
                </a:lnTo>
                <a:lnTo>
                  <a:pt x="2030303" y="2718300"/>
                </a:lnTo>
                <a:lnTo>
                  <a:pt x="2038973" y="2719990"/>
                </a:lnTo>
                <a:lnTo>
                  <a:pt x="2047619" y="2718300"/>
                </a:lnTo>
                <a:lnTo>
                  <a:pt x="2055181" y="2713228"/>
                </a:lnTo>
                <a:lnTo>
                  <a:pt x="2060182" y="2705613"/>
                </a:lnTo>
                <a:lnTo>
                  <a:pt x="2061849" y="2696987"/>
                </a:lnTo>
                <a:lnTo>
                  <a:pt x="2060182" y="2688385"/>
                </a:lnTo>
                <a:lnTo>
                  <a:pt x="2055181" y="2680843"/>
                </a:lnTo>
                <a:lnTo>
                  <a:pt x="2050736" y="2676398"/>
                </a:lnTo>
                <a:lnTo>
                  <a:pt x="2044767" y="2674112"/>
                </a:lnTo>
                <a:close/>
              </a:path>
              <a:path w="2910840" h="2943225" extrusionOk="0">
                <a:moveTo>
                  <a:pt x="2150939" y="2674112"/>
                </a:moveTo>
                <a:lnTo>
                  <a:pt x="2139128" y="2674112"/>
                </a:lnTo>
                <a:lnTo>
                  <a:pt x="2133413" y="2676398"/>
                </a:lnTo>
                <a:lnTo>
                  <a:pt x="2128714" y="2680843"/>
                </a:lnTo>
                <a:lnTo>
                  <a:pt x="2123714" y="2688385"/>
                </a:lnTo>
                <a:lnTo>
                  <a:pt x="2122047" y="2696987"/>
                </a:lnTo>
                <a:lnTo>
                  <a:pt x="2123714" y="2705613"/>
                </a:lnTo>
                <a:lnTo>
                  <a:pt x="2128714" y="2713228"/>
                </a:lnTo>
                <a:lnTo>
                  <a:pt x="2136404" y="2718300"/>
                </a:lnTo>
                <a:lnTo>
                  <a:pt x="2145082" y="2719990"/>
                </a:lnTo>
                <a:lnTo>
                  <a:pt x="2153735" y="2718300"/>
                </a:lnTo>
                <a:lnTo>
                  <a:pt x="2161353" y="2713228"/>
                </a:lnTo>
                <a:lnTo>
                  <a:pt x="2166426" y="2705613"/>
                </a:lnTo>
                <a:lnTo>
                  <a:pt x="2168116" y="2696987"/>
                </a:lnTo>
                <a:lnTo>
                  <a:pt x="2166426" y="2688385"/>
                </a:lnTo>
                <a:lnTo>
                  <a:pt x="2161353" y="2680843"/>
                </a:lnTo>
                <a:lnTo>
                  <a:pt x="2156908" y="2676398"/>
                </a:lnTo>
                <a:lnTo>
                  <a:pt x="2150939" y="2674112"/>
                </a:lnTo>
                <a:close/>
              </a:path>
              <a:path w="2910840" h="2943225" extrusionOk="0">
                <a:moveTo>
                  <a:pt x="2257111" y="2674112"/>
                </a:moveTo>
                <a:lnTo>
                  <a:pt x="2245427" y="2674112"/>
                </a:lnTo>
                <a:lnTo>
                  <a:pt x="2239458" y="2676398"/>
                </a:lnTo>
                <a:lnTo>
                  <a:pt x="2235013" y="2680843"/>
                </a:lnTo>
                <a:lnTo>
                  <a:pt x="2229941" y="2688385"/>
                </a:lnTo>
                <a:lnTo>
                  <a:pt x="2228251" y="2696987"/>
                </a:lnTo>
                <a:lnTo>
                  <a:pt x="2229941" y="2705613"/>
                </a:lnTo>
                <a:lnTo>
                  <a:pt x="2235013" y="2713228"/>
                </a:lnTo>
                <a:lnTo>
                  <a:pt x="2242576" y="2718300"/>
                </a:lnTo>
                <a:lnTo>
                  <a:pt x="2251222" y="2719990"/>
                </a:lnTo>
                <a:lnTo>
                  <a:pt x="2259892" y="2718300"/>
                </a:lnTo>
                <a:lnTo>
                  <a:pt x="2267525" y="2713228"/>
                </a:lnTo>
                <a:lnTo>
                  <a:pt x="2272526" y="2705613"/>
                </a:lnTo>
                <a:lnTo>
                  <a:pt x="2274193" y="2696987"/>
                </a:lnTo>
                <a:lnTo>
                  <a:pt x="2272526" y="2688385"/>
                </a:lnTo>
                <a:lnTo>
                  <a:pt x="2267525" y="2680843"/>
                </a:lnTo>
                <a:lnTo>
                  <a:pt x="2262953" y="2676398"/>
                </a:lnTo>
                <a:lnTo>
                  <a:pt x="2257111" y="2674112"/>
                </a:lnTo>
                <a:close/>
              </a:path>
              <a:path w="2910840" h="2943225" extrusionOk="0">
                <a:moveTo>
                  <a:pt x="2363156" y="2674112"/>
                </a:moveTo>
                <a:lnTo>
                  <a:pt x="2351472" y="2674112"/>
                </a:lnTo>
                <a:lnTo>
                  <a:pt x="2345503" y="2676398"/>
                </a:lnTo>
                <a:lnTo>
                  <a:pt x="2341058" y="2680843"/>
                </a:lnTo>
                <a:lnTo>
                  <a:pt x="2336058" y="2688385"/>
                </a:lnTo>
                <a:lnTo>
                  <a:pt x="2334391" y="2696987"/>
                </a:lnTo>
                <a:lnTo>
                  <a:pt x="2336058" y="2705613"/>
                </a:lnTo>
                <a:lnTo>
                  <a:pt x="2341058" y="2713228"/>
                </a:lnTo>
                <a:lnTo>
                  <a:pt x="2348619" y="2718300"/>
                </a:lnTo>
                <a:lnTo>
                  <a:pt x="2357251" y="2719990"/>
                </a:lnTo>
                <a:lnTo>
                  <a:pt x="2365883" y="2718300"/>
                </a:lnTo>
                <a:lnTo>
                  <a:pt x="2373443" y="2713228"/>
                </a:lnTo>
                <a:lnTo>
                  <a:pt x="2378516" y="2705613"/>
                </a:lnTo>
                <a:lnTo>
                  <a:pt x="2380206" y="2696987"/>
                </a:lnTo>
                <a:lnTo>
                  <a:pt x="2378516" y="2688385"/>
                </a:lnTo>
                <a:lnTo>
                  <a:pt x="2373443" y="2680843"/>
                </a:lnTo>
                <a:lnTo>
                  <a:pt x="2368998" y="2676398"/>
                </a:lnTo>
                <a:lnTo>
                  <a:pt x="2363156" y="2674112"/>
                </a:lnTo>
                <a:close/>
              </a:path>
              <a:path w="2910840" h="2943225" extrusionOk="0">
                <a:moveTo>
                  <a:pt x="2469328" y="2674112"/>
                </a:moveTo>
                <a:lnTo>
                  <a:pt x="2457517" y="2674112"/>
                </a:lnTo>
                <a:lnTo>
                  <a:pt x="2451802" y="2676398"/>
                </a:lnTo>
                <a:lnTo>
                  <a:pt x="2447103" y="2680843"/>
                </a:lnTo>
                <a:lnTo>
                  <a:pt x="2442103" y="2688385"/>
                </a:lnTo>
                <a:lnTo>
                  <a:pt x="2440436" y="2696987"/>
                </a:lnTo>
                <a:lnTo>
                  <a:pt x="2442103" y="2705613"/>
                </a:lnTo>
                <a:lnTo>
                  <a:pt x="2447103" y="2713228"/>
                </a:lnTo>
                <a:lnTo>
                  <a:pt x="2454771" y="2718300"/>
                </a:lnTo>
                <a:lnTo>
                  <a:pt x="2463391" y="2719990"/>
                </a:lnTo>
                <a:lnTo>
                  <a:pt x="2471964" y="2718300"/>
                </a:lnTo>
                <a:lnTo>
                  <a:pt x="2479488" y="2713228"/>
                </a:lnTo>
                <a:lnTo>
                  <a:pt x="2484632" y="2705613"/>
                </a:lnTo>
                <a:lnTo>
                  <a:pt x="2486346" y="2696987"/>
                </a:lnTo>
                <a:lnTo>
                  <a:pt x="2484632" y="2688385"/>
                </a:lnTo>
                <a:lnTo>
                  <a:pt x="2479488" y="2680843"/>
                </a:lnTo>
                <a:lnTo>
                  <a:pt x="2475043" y="2676398"/>
                </a:lnTo>
                <a:lnTo>
                  <a:pt x="2469328" y="2674112"/>
                </a:lnTo>
                <a:close/>
              </a:path>
              <a:path w="2910840" h="2943225" extrusionOk="0">
                <a:moveTo>
                  <a:pt x="2575373" y="2674112"/>
                </a:moveTo>
                <a:lnTo>
                  <a:pt x="2563689" y="2674112"/>
                </a:lnTo>
                <a:lnTo>
                  <a:pt x="2557847" y="2676398"/>
                </a:lnTo>
                <a:lnTo>
                  <a:pt x="2553402" y="2680843"/>
                </a:lnTo>
                <a:lnTo>
                  <a:pt x="2548330" y="2688385"/>
                </a:lnTo>
                <a:lnTo>
                  <a:pt x="2546640" y="2696987"/>
                </a:lnTo>
                <a:lnTo>
                  <a:pt x="2548330" y="2705613"/>
                </a:lnTo>
                <a:lnTo>
                  <a:pt x="2553402" y="2713228"/>
                </a:lnTo>
                <a:lnTo>
                  <a:pt x="2560945" y="2718300"/>
                </a:lnTo>
                <a:lnTo>
                  <a:pt x="2569547" y="2719990"/>
                </a:lnTo>
                <a:lnTo>
                  <a:pt x="2578173" y="2718300"/>
                </a:lnTo>
                <a:lnTo>
                  <a:pt x="2585787" y="2713228"/>
                </a:lnTo>
                <a:lnTo>
                  <a:pt x="2590788" y="2705613"/>
                </a:lnTo>
                <a:lnTo>
                  <a:pt x="2592455" y="2696987"/>
                </a:lnTo>
                <a:lnTo>
                  <a:pt x="2590788" y="2688385"/>
                </a:lnTo>
                <a:lnTo>
                  <a:pt x="2585787" y="2680843"/>
                </a:lnTo>
                <a:lnTo>
                  <a:pt x="2581342" y="2676398"/>
                </a:lnTo>
                <a:lnTo>
                  <a:pt x="2575373" y="2674112"/>
                </a:lnTo>
                <a:close/>
              </a:path>
              <a:path w="2910840" h="2943225" extrusionOk="0">
                <a:moveTo>
                  <a:pt x="2681418" y="2674112"/>
                </a:moveTo>
                <a:lnTo>
                  <a:pt x="2669734" y="2674112"/>
                </a:lnTo>
                <a:lnTo>
                  <a:pt x="2663765" y="2676398"/>
                </a:lnTo>
                <a:lnTo>
                  <a:pt x="2659320" y="2680843"/>
                </a:lnTo>
                <a:lnTo>
                  <a:pt x="2654320" y="2688385"/>
                </a:lnTo>
                <a:lnTo>
                  <a:pt x="2652653" y="2696987"/>
                </a:lnTo>
                <a:lnTo>
                  <a:pt x="2654320" y="2705613"/>
                </a:lnTo>
                <a:lnTo>
                  <a:pt x="2659320" y="2713228"/>
                </a:lnTo>
                <a:lnTo>
                  <a:pt x="2666954" y="2718300"/>
                </a:lnTo>
                <a:lnTo>
                  <a:pt x="2675624" y="2719990"/>
                </a:lnTo>
                <a:lnTo>
                  <a:pt x="2684270" y="2718300"/>
                </a:lnTo>
                <a:lnTo>
                  <a:pt x="2691832" y="2713228"/>
                </a:lnTo>
                <a:lnTo>
                  <a:pt x="2696833" y="2705613"/>
                </a:lnTo>
                <a:lnTo>
                  <a:pt x="2698500" y="2696987"/>
                </a:lnTo>
                <a:lnTo>
                  <a:pt x="2696833" y="2688385"/>
                </a:lnTo>
                <a:lnTo>
                  <a:pt x="2691832" y="2680843"/>
                </a:lnTo>
                <a:lnTo>
                  <a:pt x="2687387" y="2676398"/>
                </a:lnTo>
                <a:lnTo>
                  <a:pt x="2681418" y="2674112"/>
                </a:lnTo>
                <a:close/>
              </a:path>
              <a:path w="2910840" h="2943225" extrusionOk="0">
                <a:moveTo>
                  <a:pt x="2787590" y="2674112"/>
                </a:moveTo>
                <a:lnTo>
                  <a:pt x="2775779" y="2674112"/>
                </a:lnTo>
                <a:lnTo>
                  <a:pt x="2770064" y="2676398"/>
                </a:lnTo>
                <a:lnTo>
                  <a:pt x="2765492" y="2680843"/>
                </a:lnTo>
                <a:lnTo>
                  <a:pt x="2760420" y="2688385"/>
                </a:lnTo>
                <a:lnTo>
                  <a:pt x="2758730" y="2696987"/>
                </a:lnTo>
                <a:lnTo>
                  <a:pt x="2760420" y="2705613"/>
                </a:lnTo>
                <a:lnTo>
                  <a:pt x="2765492" y="2713228"/>
                </a:lnTo>
                <a:lnTo>
                  <a:pt x="2773106" y="2718300"/>
                </a:lnTo>
                <a:lnTo>
                  <a:pt x="2781733" y="2719990"/>
                </a:lnTo>
                <a:lnTo>
                  <a:pt x="2790335" y="2718300"/>
                </a:lnTo>
                <a:lnTo>
                  <a:pt x="2797877" y="2713228"/>
                </a:lnTo>
                <a:lnTo>
                  <a:pt x="2803021" y="2705613"/>
                </a:lnTo>
                <a:lnTo>
                  <a:pt x="2804735" y="2696987"/>
                </a:lnTo>
                <a:lnTo>
                  <a:pt x="2803021" y="2688385"/>
                </a:lnTo>
                <a:lnTo>
                  <a:pt x="2797877" y="2680843"/>
                </a:lnTo>
                <a:lnTo>
                  <a:pt x="2793432" y="2676398"/>
                </a:lnTo>
                <a:lnTo>
                  <a:pt x="2787590" y="2674112"/>
                </a:lnTo>
                <a:close/>
              </a:path>
              <a:path w="2910840" h="2943225" extrusionOk="0">
                <a:moveTo>
                  <a:pt x="2893762" y="2674112"/>
                </a:moveTo>
                <a:lnTo>
                  <a:pt x="2882078" y="2674112"/>
                </a:lnTo>
                <a:lnTo>
                  <a:pt x="2876109" y="2676398"/>
                </a:lnTo>
                <a:lnTo>
                  <a:pt x="2871664" y="2680843"/>
                </a:lnTo>
                <a:lnTo>
                  <a:pt x="2866592" y="2688385"/>
                </a:lnTo>
                <a:lnTo>
                  <a:pt x="2864902" y="2696987"/>
                </a:lnTo>
                <a:lnTo>
                  <a:pt x="2866592" y="2705613"/>
                </a:lnTo>
                <a:lnTo>
                  <a:pt x="2871664" y="2713228"/>
                </a:lnTo>
                <a:lnTo>
                  <a:pt x="2879227" y="2718300"/>
                </a:lnTo>
                <a:lnTo>
                  <a:pt x="2887873" y="2719990"/>
                </a:lnTo>
                <a:lnTo>
                  <a:pt x="2896543" y="2718300"/>
                </a:lnTo>
                <a:lnTo>
                  <a:pt x="2904176" y="2713228"/>
                </a:lnTo>
                <a:lnTo>
                  <a:pt x="2909177" y="2705613"/>
                </a:lnTo>
                <a:lnTo>
                  <a:pt x="2910844" y="2696987"/>
                </a:lnTo>
                <a:lnTo>
                  <a:pt x="2909177" y="2688385"/>
                </a:lnTo>
                <a:lnTo>
                  <a:pt x="2904176" y="2680843"/>
                </a:lnTo>
                <a:lnTo>
                  <a:pt x="2899604" y="2676398"/>
                </a:lnTo>
                <a:lnTo>
                  <a:pt x="2893762" y="2674112"/>
                </a:lnTo>
                <a:close/>
              </a:path>
              <a:path w="2910840" h="2943225" extrusionOk="0">
                <a:moveTo>
                  <a:pt x="28815" y="2785491"/>
                </a:moveTo>
                <a:lnTo>
                  <a:pt x="17073" y="2785491"/>
                </a:lnTo>
                <a:lnTo>
                  <a:pt x="11270" y="2787777"/>
                </a:lnTo>
                <a:lnTo>
                  <a:pt x="6680" y="2792349"/>
                </a:lnTo>
                <a:lnTo>
                  <a:pt x="1670" y="2799889"/>
                </a:lnTo>
                <a:lnTo>
                  <a:pt x="0" y="2808478"/>
                </a:lnTo>
                <a:lnTo>
                  <a:pt x="1670" y="2817066"/>
                </a:lnTo>
                <a:lnTo>
                  <a:pt x="6680" y="2824607"/>
                </a:lnTo>
                <a:lnTo>
                  <a:pt x="14306" y="2829679"/>
                </a:lnTo>
                <a:lnTo>
                  <a:pt x="22944" y="2831369"/>
                </a:lnTo>
                <a:lnTo>
                  <a:pt x="31582" y="2829679"/>
                </a:lnTo>
                <a:lnTo>
                  <a:pt x="39208" y="2824607"/>
                </a:lnTo>
                <a:lnTo>
                  <a:pt x="44218" y="2817066"/>
                </a:lnTo>
                <a:lnTo>
                  <a:pt x="45888" y="2808478"/>
                </a:lnTo>
                <a:lnTo>
                  <a:pt x="44218" y="2799889"/>
                </a:lnTo>
                <a:lnTo>
                  <a:pt x="39208" y="2792349"/>
                </a:lnTo>
                <a:lnTo>
                  <a:pt x="34619" y="2787777"/>
                </a:lnTo>
                <a:lnTo>
                  <a:pt x="28815" y="2785491"/>
                </a:lnTo>
                <a:close/>
              </a:path>
              <a:path w="2910840" h="2943225" extrusionOk="0">
                <a:moveTo>
                  <a:pt x="134903" y="2785491"/>
                </a:moveTo>
                <a:lnTo>
                  <a:pt x="123156" y="2785491"/>
                </a:lnTo>
                <a:lnTo>
                  <a:pt x="117352" y="2787777"/>
                </a:lnTo>
                <a:lnTo>
                  <a:pt x="112894" y="2792349"/>
                </a:lnTo>
                <a:lnTo>
                  <a:pt x="107808" y="2799889"/>
                </a:lnTo>
                <a:lnTo>
                  <a:pt x="106112" y="2808478"/>
                </a:lnTo>
                <a:lnTo>
                  <a:pt x="107808" y="2817066"/>
                </a:lnTo>
                <a:lnTo>
                  <a:pt x="112894" y="2824607"/>
                </a:lnTo>
                <a:lnTo>
                  <a:pt x="120446" y="2829679"/>
                </a:lnTo>
                <a:lnTo>
                  <a:pt x="129045" y="2831369"/>
                </a:lnTo>
                <a:lnTo>
                  <a:pt x="137669" y="2829679"/>
                </a:lnTo>
                <a:lnTo>
                  <a:pt x="145292" y="2824607"/>
                </a:lnTo>
                <a:lnTo>
                  <a:pt x="150300" y="2817066"/>
                </a:lnTo>
                <a:lnTo>
                  <a:pt x="151969" y="2808478"/>
                </a:lnTo>
                <a:lnTo>
                  <a:pt x="150300" y="2799889"/>
                </a:lnTo>
                <a:lnTo>
                  <a:pt x="145292" y="2792349"/>
                </a:lnTo>
                <a:lnTo>
                  <a:pt x="140834" y="2787777"/>
                </a:lnTo>
                <a:lnTo>
                  <a:pt x="134903" y="2785491"/>
                </a:lnTo>
                <a:close/>
              </a:path>
              <a:path w="2910840" h="2943225" extrusionOk="0">
                <a:moveTo>
                  <a:pt x="240986" y="2785491"/>
                </a:moveTo>
                <a:lnTo>
                  <a:pt x="229239" y="2785491"/>
                </a:lnTo>
                <a:lnTo>
                  <a:pt x="223308" y="2787777"/>
                </a:lnTo>
                <a:lnTo>
                  <a:pt x="218850" y="2792349"/>
                </a:lnTo>
                <a:lnTo>
                  <a:pt x="213843" y="2799889"/>
                </a:lnTo>
                <a:lnTo>
                  <a:pt x="212173" y="2808478"/>
                </a:lnTo>
                <a:lnTo>
                  <a:pt x="213843" y="2817066"/>
                </a:lnTo>
                <a:lnTo>
                  <a:pt x="218850" y="2824607"/>
                </a:lnTo>
                <a:lnTo>
                  <a:pt x="226495" y="2829679"/>
                </a:lnTo>
                <a:lnTo>
                  <a:pt x="235165" y="2831369"/>
                </a:lnTo>
                <a:lnTo>
                  <a:pt x="243809" y="2829679"/>
                </a:lnTo>
                <a:lnTo>
                  <a:pt x="251375" y="2824607"/>
                </a:lnTo>
                <a:lnTo>
                  <a:pt x="256390" y="2817066"/>
                </a:lnTo>
                <a:lnTo>
                  <a:pt x="258062" y="2808478"/>
                </a:lnTo>
                <a:lnTo>
                  <a:pt x="256390" y="2799889"/>
                </a:lnTo>
                <a:lnTo>
                  <a:pt x="251375" y="2792349"/>
                </a:lnTo>
                <a:lnTo>
                  <a:pt x="246917" y="2787777"/>
                </a:lnTo>
                <a:lnTo>
                  <a:pt x="240986" y="2785491"/>
                </a:lnTo>
                <a:close/>
              </a:path>
              <a:path w="2910840" h="2943225" extrusionOk="0">
                <a:moveTo>
                  <a:pt x="347070" y="2785491"/>
                </a:moveTo>
                <a:lnTo>
                  <a:pt x="335322" y="2785491"/>
                </a:lnTo>
                <a:lnTo>
                  <a:pt x="329518" y="2787777"/>
                </a:lnTo>
                <a:lnTo>
                  <a:pt x="325073" y="2792349"/>
                </a:lnTo>
                <a:lnTo>
                  <a:pt x="319987" y="2799889"/>
                </a:lnTo>
                <a:lnTo>
                  <a:pt x="318291" y="2808478"/>
                </a:lnTo>
                <a:lnTo>
                  <a:pt x="319987" y="2817066"/>
                </a:lnTo>
                <a:lnTo>
                  <a:pt x="325073" y="2824607"/>
                </a:lnTo>
                <a:lnTo>
                  <a:pt x="332637" y="2829679"/>
                </a:lnTo>
                <a:lnTo>
                  <a:pt x="341266" y="2831369"/>
                </a:lnTo>
                <a:lnTo>
                  <a:pt x="349894" y="2829679"/>
                </a:lnTo>
                <a:lnTo>
                  <a:pt x="357458" y="2824607"/>
                </a:lnTo>
                <a:lnTo>
                  <a:pt x="362544" y="2817066"/>
                </a:lnTo>
                <a:lnTo>
                  <a:pt x="364240" y="2808478"/>
                </a:lnTo>
                <a:lnTo>
                  <a:pt x="362544" y="2799889"/>
                </a:lnTo>
                <a:lnTo>
                  <a:pt x="357458" y="2792349"/>
                </a:lnTo>
                <a:lnTo>
                  <a:pt x="353013" y="2787777"/>
                </a:lnTo>
                <a:lnTo>
                  <a:pt x="347070" y="2785491"/>
                </a:lnTo>
                <a:close/>
              </a:path>
              <a:path w="2910840" h="2943225" extrusionOk="0">
                <a:moveTo>
                  <a:pt x="453292" y="2785491"/>
                </a:moveTo>
                <a:lnTo>
                  <a:pt x="441545" y="2785491"/>
                </a:lnTo>
                <a:lnTo>
                  <a:pt x="435601" y="2787777"/>
                </a:lnTo>
                <a:lnTo>
                  <a:pt x="431156" y="2792349"/>
                </a:lnTo>
                <a:lnTo>
                  <a:pt x="426070" y="2799889"/>
                </a:lnTo>
                <a:lnTo>
                  <a:pt x="424374" y="2808478"/>
                </a:lnTo>
                <a:lnTo>
                  <a:pt x="426070" y="2817066"/>
                </a:lnTo>
                <a:lnTo>
                  <a:pt x="431156" y="2824607"/>
                </a:lnTo>
                <a:lnTo>
                  <a:pt x="438720" y="2829679"/>
                </a:lnTo>
                <a:lnTo>
                  <a:pt x="447349" y="2831369"/>
                </a:lnTo>
                <a:lnTo>
                  <a:pt x="455977" y="2829679"/>
                </a:lnTo>
                <a:lnTo>
                  <a:pt x="463541" y="2824607"/>
                </a:lnTo>
                <a:lnTo>
                  <a:pt x="468556" y="2817066"/>
                </a:lnTo>
                <a:lnTo>
                  <a:pt x="470228" y="2808478"/>
                </a:lnTo>
                <a:lnTo>
                  <a:pt x="468556" y="2799889"/>
                </a:lnTo>
                <a:lnTo>
                  <a:pt x="463541" y="2792349"/>
                </a:lnTo>
                <a:lnTo>
                  <a:pt x="459096" y="2787777"/>
                </a:lnTo>
                <a:lnTo>
                  <a:pt x="453292" y="2785491"/>
                </a:lnTo>
                <a:close/>
              </a:path>
              <a:path w="2910840" h="2943225" extrusionOk="0">
                <a:moveTo>
                  <a:pt x="559375" y="2785491"/>
                </a:moveTo>
                <a:lnTo>
                  <a:pt x="547628" y="2785491"/>
                </a:lnTo>
                <a:lnTo>
                  <a:pt x="541697" y="2787777"/>
                </a:lnTo>
                <a:lnTo>
                  <a:pt x="537239" y="2792349"/>
                </a:lnTo>
                <a:lnTo>
                  <a:pt x="532224" y="2799889"/>
                </a:lnTo>
                <a:lnTo>
                  <a:pt x="530553" y="2808478"/>
                </a:lnTo>
                <a:lnTo>
                  <a:pt x="532224" y="2817066"/>
                </a:lnTo>
                <a:lnTo>
                  <a:pt x="537239" y="2824607"/>
                </a:lnTo>
                <a:lnTo>
                  <a:pt x="544862" y="2829679"/>
                </a:lnTo>
                <a:lnTo>
                  <a:pt x="553484" y="2831369"/>
                </a:lnTo>
                <a:lnTo>
                  <a:pt x="562080" y="2829679"/>
                </a:lnTo>
                <a:lnTo>
                  <a:pt x="569624" y="2824607"/>
                </a:lnTo>
                <a:lnTo>
                  <a:pt x="574711" y="2817066"/>
                </a:lnTo>
                <a:lnTo>
                  <a:pt x="576406" y="2808478"/>
                </a:lnTo>
                <a:lnTo>
                  <a:pt x="574711" y="2799889"/>
                </a:lnTo>
                <a:lnTo>
                  <a:pt x="569624" y="2792349"/>
                </a:lnTo>
                <a:lnTo>
                  <a:pt x="565179" y="2787777"/>
                </a:lnTo>
                <a:lnTo>
                  <a:pt x="559375" y="2785491"/>
                </a:lnTo>
                <a:close/>
              </a:path>
              <a:path w="2910840" h="2943225" extrusionOk="0">
                <a:moveTo>
                  <a:pt x="665459" y="2785491"/>
                </a:moveTo>
                <a:lnTo>
                  <a:pt x="653711" y="2785491"/>
                </a:lnTo>
                <a:lnTo>
                  <a:pt x="647907" y="2787777"/>
                </a:lnTo>
                <a:lnTo>
                  <a:pt x="643322" y="2792349"/>
                </a:lnTo>
                <a:lnTo>
                  <a:pt x="638315" y="2799889"/>
                </a:lnTo>
                <a:lnTo>
                  <a:pt x="636645" y="2808478"/>
                </a:lnTo>
                <a:lnTo>
                  <a:pt x="638315" y="2817066"/>
                </a:lnTo>
                <a:lnTo>
                  <a:pt x="643322" y="2824607"/>
                </a:lnTo>
                <a:lnTo>
                  <a:pt x="650948" y="2829679"/>
                </a:lnTo>
                <a:lnTo>
                  <a:pt x="659585" y="2831369"/>
                </a:lnTo>
                <a:lnTo>
                  <a:pt x="668222" y="2829679"/>
                </a:lnTo>
                <a:lnTo>
                  <a:pt x="675847" y="2824607"/>
                </a:lnTo>
                <a:lnTo>
                  <a:pt x="680862" y="2817066"/>
                </a:lnTo>
                <a:lnTo>
                  <a:pt x="682534" y="2808478"/>
                </a:lnTo>
                <a:lnTo>
                  <a:pt x="680862" y="2799889"/>
                </a:lnTo>
                <a:lnTo>
                  <a:pt x="675847" y="2792349"/>
                </a:lnTo>
                <a:lnTo>
                  <a:pt x="671262" y="2787777"/>
                </a:lnTo>
                <a:lnTo>
                  <a:pt x="665459" y="2785491"/>
                </a:lnTo>
                <a:close/>
              </a:path>
              <a:path w="2910840" h="2943225" extrusionOk="0">
                <a:moveTo>
                  <a:pt x="771542" y="2785491"/>
                </a:moveTo>
                <a:lnTo>
                  <a:pt x="759794" y="2785491"/>
                </a:lnTo>
                <a:lnTo>
                  <a:pt x="753990" y="2787777"/>
                </a:lnTo>
                <a:lnTo>
                  <a:pt x="749545" y="2792349"/>
                </a:lnTo>
                <a:lnTo>
                  <a:pt x="744459" y="2799889"/>
                </a:lnTo>
                <a:lnTo>
                  <a:pt x="742763" y="2808478"/>
                </a:lnTo>
                <a:lnTo>
                  <a:pt x="744459" y="2817066"/>
                </a:lnTo>
                <a:lnTo>
                  <a:pt x="749545" y="2824607"/>
                </a:lnTo>
                <a:lnTo>
                  <a:pt x="757090" y="2829679"/>
                </a:lnTo>
                <a:lnTo>
                  <a:pt x="765685" y="2831369"/>
                </a:lnTo>
                <a:lnTo>
                  <a:pt x="774307" y="2829679"/>
                </a:lnTo>
                <a:lnTo>
                  <a:pt x="781930" y="2824607"/>
                </a:lnTo>
                <a:lnTo>
                  <a:pt x="786945" y="2817066"/>
                </a:lnTo>
                <a:lnTo>
                  <a:pt x="788617" y="2808478"/>
                </a:lnTo>
                <a:lnTo>
                  <a:pt x="786945" y="2799889"/>
                </a:lnTo>
                <a:lnTo>
                  <a:pt x="781930" y="2792349"/>
                </a:lnTo>
                <a:lnTo>
                  <a:pt x="777485" y="2787777"/>
                </a:lnTo>
                <a:lnTo>
                  <a:pt x="771542" y="2785491"/>
                </a:lnTo>
                <a:close/>
              </a:path>
              <a:path w="2910840" h="2943225" extrusionOk="0">
                <a:moveTo>
                  <a:pt x="877625" y="2785491"/>
                </a:moveTo>
                <a:lnTo>
                  <a:pt x="865877" y="2785491"/>
                </a:lnTo>
                <a:lnTo>
                  <a:pt x="860073" y="2787777"/>
                </a:lnTo>
                <a:lnTo>
                  <a:pt x="855489" y="2792349"/>
                </a:lnTo>
                <a:lnTo>
                  <a:pt x="850481" y="2799889"/>
                </a:lnTo>
                <a:lnTo>
                  <a:pt x="848812" y="2808478"/>
                </a:lnTo>
                <a:lnTo>
                  <a:pt x="850481" y="2817066"/>
                </a:lnTo>
                <a:lnTo>
                  <a:pt x="855489" y="2824607"/>
                </a:lnTo>
                <a:lnTo>
                  <a:pt x="863133" y="2829679"/>
                </a:lnTo>
                <a:lnTo>
                  <a:pt x="871803" y="2831369"/>
                </a:lnTo>
                <a:lnTo>
                  <a:pt x="880447" y="2829679"/>
                </a:lnTo>
                <a:lnTo>
                  <a:pt x="888013" y="2824607"/>
                </a:lnTo>
                <a:lnTo>
                  <a:pt x="893100" y="2817066"/>
                </a:lnTo>
                <a:lnTo>
                  <a:pt x="894795" y="2808478"/>
                </a:lnTo>
                <a:lnTo>
                  <a:pt x="893100" y="2799889"/>
                </a:lnTo>
                <a:lnTo>
                  <a:pt x="888013" y="2792349"/>
                </a:lnTo>
                <a:lnTo>
                  <a:pt x="883568" y="2787777"/>
                </a:lnTo>
                <a:lnTo>
                  <a:pt x="877625" y="2785491"/>
                </a:lnTo>
                <a:close/>
              </a:path>
              <a:path w="2910840" h="2943225" extrusionOk="0">
                <a:moveTo>
                  <a:pt x="983848" y="2785491"/>
                </a:moveTo>
                <a:lnTo>
                  <a:pt x="972100" y="2785491"/>
                </a:lnTo>
                <a:lnTo>
                  <a:pt x="966169" y="2787777"/>
                </a:lnTo>
                <a:lnTo>
                  <a:pt x="961711" y="2792349"/>
                </a:lnTo>
                <a:lnTo>
                  <a:pt x="956625" y="2799889"/>
                </a:lnTo>
                <a:lnTo>
                  <a:pt x="954930" y="2808478"/>
                </a:lnTo>
                <a:lnTo>
                  <a:pt x="956625" y="2817066"/>
                </a:lnTo>
                <a:lnTo>
                  <a:pt x="961711" y="2824607"/>
                </a:lnTo>
                <a:lnTo>
                  <a:pt x="969275" y="2829679"/>
                </a:lnTo>
                <a:lnTo>
                  <a:pt x="977904" y="2831369"/>
                </a:lnTo>
                <a:lnTo>
                  <a:pt x="986532" y="2829679"/>
                </a:lnTo>
                <a:lnTo>
                  <a:pt x="994096" y="2824607"/>
                </a:lnTo>
                <a:lnTo>
                  <a:pt x="999183" y="2817066"/>
                </a:lnTo>
                <a:lnTo>
                  <a:pt x="1000878" y="2808478"/>
                </a:lnTo>
                <a:lnTo>
                  <a:pt x="999183" y="2799889"/>
                </a:lnTo>
                <a:lnTo>
                  <a:pt x="994096" y="2792349"/>
                </a:lnTo>
                <a:lnTo>
                  <a:pt x="989651" y="2787777"/>
                </a:lnTo>
                <a:lnTo>
                  <a:pt x="983848" y="2785491"/>
                </a:lnTo>
                <a:close/>
              </a:path>
              <a:path w="2910840" h="2943225" extrusionOk="0">
                <a:moveTo>
                  <a:pt x="1089931" y="2785491"/>
                </a:moveTo>
                <a:lnTo>
                  <a:pt x="1078183" y="2785491"/>
                </a:lnTo>
                <a:lnTo>
                  <a:pt x="1072252" y="2787777"/>
                </a:lnTo>
                <a:lnTo>
                  <a:pt x="1067795" y="2792349"/>
                </a:lnTo>
                <a:lnTo>
                  <a:pt x="1062787" y="2799889"/>
                </a:lnTo>
                <a:lnTo>
                  <a:pt x="1061118" y="2808478"/>
                </a:lnTo>
                <a:lnTo>
                  <a:pt x="1062787" y="2817066"/>
                </a:lnTo>
                <a:lnTo>
                  <a:pt x="1067795" y="2824607"/>
                </a:lnTo>
                <a:lnTo>
                  <a:pt x="1075359" y="2829679"/>
                </a:lnTo>
                <a:lnTo>
                  <a:pt x="1083987" y="2831369"/>
                </a:lnTo>
                <a:lnTo>
                  <a:pt x="1092616" y="2829679"/>
                </a:lnTo>
                <a:lnTo>
                  <a:pt x="1100180" y="2824607"/>
                </a:lnTo>
                <a:lnTo>
                  <a:pt x="1105194" y="2817066"/>
                </a:lnTo>
                <a:lnTo>
                  <a:pt x="1106866" y="2808478"/>
                </a:lnTo>
                <a:lnTo>
                  <a:pt x="1105194" y="2799889"/>
                </a:lnTo>
                <a:lnTo>
                  <a:pt x="1100180" y="2792349"/>
                </a:lnTo>
                <a:lnTo>
                  <a:pt x="1095735" y="2787777"/>
                </a:lnTo>
                <a:lnTo>
                  <a:pt x="1089931" y="2785491"/>
                </a:lnTo>
                <a:close/>
              </a:path>
              <a:path w="2910840" h="2943225" extrusionOk="0">
                <a:moveTo>
                  <a:pt x="1196014" y="2785491"/>
                </a:moveTo>
                <a:lnTo>
                  <a:pt x="1184266" y="2785491"/>
                </a:lnTo>
                <a:lnTo>
                  <a:pt x="1178335" y="2787777"/>
                </a:lnTo>
                <a:lnTo>
                  <a:pt x="1173878" y="2792349"/>
                </a:lnTo>
                <a:lnTo>
                  <a:pt x="1168870" y="2799889"/>
                </a:lnTo>
                <a:lnTo>
                  <a:pt x="1167201" y="2808478"/>
                </a:lnTo>
                <a:lnTo>
                  <a:pt x="1168870" y="2817066"/>
                </a:lnTo>
                <a:lnTo>
                  <a:pt x="1173878" y="2824607"/>
                </a:lnTo>
                <a:lnTo>
                  <a:pt x="1181501" y="2829679"/>
                </a:lnTo>
                <a:lnTo>
                  <a:pt x="1190124" y="2831369"/>
                </a:lnTo>
                <a:lnTo>
                  <a:pt x="1198724" y="2829679"/>
                </a:lnTo>
                <a:lnTo>
                  <a:pt x="1206275" y="2824607"/>
                </a:lnTo>
                <a:lnTo>
                  <a:pt x="1211362" y="2817066"/>
                </a:lnTo>
                <a:lnTo>
                  <a:pt x="1213057" y="2808478"/>
                </a:lnTo>
                <a:lnTo>
                  <a:pt x="1211362" y="2799889"/>
                </a:lnTo>
                <a:lnTo>
                  <a:pt x="1206275" y="2792349"/>
                </a:lnTo>
                <a:lnTo>
                  <a:pt x="1201818" y="2787777"/>
                </a:lnTo>
                <a:lnTo>
                  <a:pt x="1196014" y="2785491"/>
                </a:lnTo>
                <a:close/>
              </a:path>
              <a:path w="2910840" h="2943225" extrusionOk="0">
                <a:moveTo>
                  <a:pt x="1302071" y="2785491"/>
                </a:moveTo>
                <a:lnTo>
                  <a:pt x="1290387" y="2785491"/>
                </a:lnTo>
                <a:lnTo>
                  <a:pt x="1284545" y="2787777"/>
                </a:lnTo>
                <a:lnTo>
                  <a:pt x="1279973" y="2792349"/>
                </a:lnTo>
                <a:lnTo>
                  <a:pt x="1274973" y="2799889"/>
                </a:lnTo>
                <a:lnTo>
                  <a:pt x="1273306" y="2808478"/>
                </a:lnTo>
                <a:lnTo>
                  <a:pt x="1274973" y="2817066"/>
                </a:lnTo>
                <a:lnTo>
                  <a:pt x="1279973" y="2824607"/>
                </a:lnTo>
                <a:lnTo>
                  <a:pt x="1287589" y="2829679"/>
                </a:lnTo>
                <a:lnTo>
                  <a:pt x="1296229" y="2831369"/>
                </a:lnTo>
                <a:lnTo>
                  <a:pt x="1304869" y="2829679"/>
                </a:lnTo>
                <a:lnTo>
                  <a:pt x="1312485" y="2824607"/>
                </a:lnTo>
                <a:lnTo>
                  <a:pt x="1317486" y="2817066"/>
                </a:lnTo>
                <a:lnTo>
                  <a:pt x="1319153" y="2808478"/>
                </a:lnTo>
                <a:lnTo>
                  <a:pt x="1317486" y="2799889"/>
                </a:lnTo>
                <a:lnTo>
                  <a:pt x="1312485" y="2792349"/>
                </a:lnTo>
                <a:lnTo>
                  <a:pt x="1307913" y="2787777"/>
                </a:lnTo>
                <a:lnTo>
                  <a:pt x="1302071" y="2785491"/>
                </a:lnTo>
                <a:close/>
              </a:path>
              <a:path w="2910840" h="2943225" extrusionOk="0">
                <a:moveTo>
                  <a:pt x="1408243" y="2785491"/>
                </a:moveTo>
                <a:lnTo>
                  <a:pt x="1396432" y="2785491"/>
                </a:lnTo>
                <a:lnTo>
                  <a:pt x="1390590" y="2787777"/>
                </a:lnTo>
                <a:lnTo>
                  <a:pt x="1386145" y="2792349"/>
                </a:lnTo>
                <a:lnTo>
                  <a:pt x="1381073" y="2799889"/>
                </a:lnTo>
                <a:lnTo>
                  <a:pt x="1379383" y="2808478"/>
                </a:lnTo>
                <a:lnTo>
                  <a:pt x="1381073" y="2817066"/>
                </a:lnTo>
                <a:lnTo>
                  <a:pt x="1386145" y="2824607"/>
                </a:lnTo>
                <a:lnTo>
                  <a:pt x="1393706" y="2829679"/>
                </a:lnTo>
                <a:lnTo>
                  <a:pt x="1402338" y="2831369"/>
                </a:lnTo>
                <a:lnTo>
                  <a:pt x="1410970" y="2829679"/>
                </a:lnTo>
                <a:lnTo>
                  <a:pt x="1418530" y="2824607"/>
                </a:lnTo>
                <a:lnTo>
                  <a:pt x="1423531" y="2817066"/>
                </a:lnTo>
                <a:lnTo>
                  <a:pt x="1425198" y="2808478"/>
                </a:lnTo>
                <a:lnTo>
                  <a:pt x="1423531" y="2799889"/>
                </a:lnTo>
                <a:lnTo>
                  <a:pt x="1418530" y="2792349"/>
                </a:lnTo>
                <a:lnTo>
                  <a:pt x="1414085" y="2787777"/>
                </a:lnTo>
                <a:lnTo>
                  <a:pt x="1408243" y="2785491"/>
                </a:lnTo>
                <a:close/>
              </a:path>
              <a:path w="2910840" h="2943225" extrusionOk="0">
                <a:moveTo>
                  <a:pt x="1514288" y="2785491"/>
                </a:moveTo>
                <a:lnTo>
                  <a:pt x="1502477" y="2785491"/>
                </a:lnTo>
                <a:lnTo>
                  <a:pt x="1496762" y="2787777"/>
                </a:lnTo>
                <a:lnTo>
                  <a:pt x="1492190" y="2792349"/>
                </a:lnTo>
                <a:lnTo>
                  <a:pt x="1487118" y="2799889"/>
                </a:lnTo>
                <a:lnTo>
                  <a:pt x="1485428" y="2808478"/>
                </a:lnTo>
                <a:lnTo>
                  <a:pt x="1487118" y="2817066"/>
                </a:lnTo>
                <a:lnTo>
                  <a:pt x="1492190" y="2824607"/>
                </a:lnTo>
                <a:lnTo>
                  <a:pt x="1499824" y="2829679"/>
                </a:lnTo>
                <a:lnTo>
                  <a:pt x="1508494" y="2831369"/>
                </a:lnTo>
                <a:lnTo>
                  <a:pt x="1517140" y="2829679"/>
                </a:lnTo>
                <a:lnTo>
                  <a:pt x="1524702" y="2824607"/>
                </a:lnTo>
                <a:lnTo>
                  <a:pt x="1529775" y="2817066"/>
                </a:lnTo>
                <a:lnTo>
                  <a:pt x="1531465" y="2808478"/>
                </a:lnTo>
                <a:lnTo>
                  <a:pt x="1529775" y="2799889"/>
                </a:lnTo>
                <a:lnTo>
                  <a:pt x="1524702" y="2792349"/>
                </a:lnTo>
                <a:lnTo>
                  <a:pt x="1520257" y="2787777"/>
                </a:lnTo>
                <a:lnTo>
                  <a:pt x="1514288" y="2785491"/>
                </a:lnTo>
                <a:close/>
              </a:path>
              <a:path w="2910840" h="2943225" extrusionOk="0">
                <a:moveTo>
                  <a:pt x="1620460" y="2785491"/>
                </a:moveTo>
                <a:lnTo>
                  <a:pt x="1608776" y="2785491"/>
                </a:lnTo>
                <a:lnTo>
                  <a:pt x="1602807" y="2787777"/>
                </a:lnTo>
                <a:lnTo>
                  <a:pt x="1598362" y="2792349"/>
                </a:lnTo>
                <a:lnTo>
                  <a:pt x="1593290" y="2799889"/>
                </a:lnTo>
                <a:lnTo>
                  <a:pt x="1591600" y="2808478"/>
                </a:lnTo>
                <a:lnTo>
                  <a:pt x="1593290" y="2817066"/>
                </a:lnTo>
                <a:lnTo>
                  <a:pt x="1598362" y="2824607"/>
                </a:lnTo>
                <a:lnTo>
                  <a:pt x="1605925" y="2829679"/>
                </a:lnTo>
                <a:lnTo>
                  <a:pt x="1614571" y="2831369"/>
                </a:lnTo>
                <a:lnTo>
                  <a:pt x="1623241" y="2829679"/>
                </a:lnTo>
                <a:lnTo>
                  <a:pt x="1630874" y="2824607"/>
                </a:lnTo>
                <a:lnTo>
                  <a:pt x="1635875" y="2817066"/>
                </a:lnTo>
                <a:lnTo>
                  <a:pt x="1637542" y="2808478"/>
                </a:lnTo>
                <a:lnTo>
                  <a:pt x="1635875" y="2799889"/>
                </a:lnTo>
                <a:lnTo>
                  <a:pt x="1630874" y="2792349"/>
                </a:lnTo>
                <a:lnTo>
                  <a:pt x="1626302" y="2787777"/>
                </a:lnTo>
                <a:lnTo>
                  <a:pt x="1620460" y="2785491"/>
                </a:lnTo>
                <a:close/>
              </a:path>
              <a:path w="2910840" h="2943225" extrusionOk="0">
                <a:moveTo>
                  <a:pt x="1726632" y="2785491"/>
                </a:moveTo>
                <a:lnTo>
                  <a:pt x="1714821" y="2785491"/>
                </a:lnTo>
                <a:lnTo>
                  <a:pt x="1708852" y="2787777"/>
                </a:lnTo>
                <a:lnTo>
                  <a:pt x="1704407" y="2792349"/>
                </a:lnTo>
                <a:lnTo>
                  <a:pt x="1699407" y="2799889"/>
                </a:lnTo>
                <a:lnTo>
                  <a:pt x="1697740" y="2808478"/>
                </a:lnTo>
                <a:lnTo>
                  <a:pt x="1699407" y="2817066"/>
                </a:lnTo>
                <a:lnTo>
                  <a:pt x="1704407" y="2824607"/>
                </a:lnTo>
                <a:lnTo>
                  <a:pt x="1711968" y="2829679"/>
                </a:lnTo>
                <a:lnTo>
                  <a:pt x="1720600" y="2831369"/>
                </a:lnTo>
                <a:lnTo>
                  <a:pt x="1729232" y="2829679"/>
                </a:lnTo>
                <a:lnTo>
                  <a:pt x="1736792" y="2824607"/>
                </a:lnTo>
                <a:lnTo>
                  <a:pt x="1741865" y="2817066"/>
                </a:lnTo>
                <a:lnTo>
                  <a:pt x="1743555" y="2808478"/>
                </a:lnTo>
                <a:lnTo>
                  <a:pt x="1741865" y="2799889"/>
                </a:lnTo>
                <a:lnTo>
                  <a:pt x="1736792" y="2792349"/>
                </a:lnTo>
                <a:lnTo>
                  <a:pt x="1732347" y="2787777"/>
                </a:lnTo>
                <a:lnTo>
                  <a:pt x="1726632" y="2785491"/>
                </a:lnTo>
                <a:close/>
              </a:path>
              <a:path w="2910840" h="2943225" extrusionOk="0">
                <a:moveTo>
                  <a:pt x="1832677" y="2785491"/>
                </a:moveTo>
                <a:lnTo>
                  <a:pt x="1820866" y="2785491"/>
                </a:lnTo>
                <a:lnTo>
                  <a:pt x="1815024" y="2787777"/>
                </a:lnTo>
                <a:lnTo>
                  <a:pt x="1810579" y="2792349"/>
                </a:lnTo>
                <a:lnTo>
                  <a:pt x="1805507" y="2799889"/>
                </a:lnTo>
                <a:lnTo>
                  <a:pt x="1803817" y="2808478"/>
                </a:lnTo>
                <a:lnTo>
                  <a:pt x="1805507" y="2817066"/>
                </a:lnTo>
                <a:lnTo>
                  <a:pt x="1810579" y="2824607"/>
                </a:lnTo>
                <a:lnTo>
                  <a:pt x="1818176" y="2829679"/>
                </a:lnTo>
                <a:lnTo>
                  <a:pt x="1826772" y="2831369"/>
                </a:lnTo>
                <a:lnTo>
                  <a:pt x="1835368" y="2829679"/>
                </a:lnTo>
                <a:lnTo>
                  <a:pt x="1842964" y="2824607"/>
                </a:lnTo>
                <a:lnTo>
                  <a:pt x="1848037" y="2817066"/>
                </a:lnTo>
                <a:lnTo>
                  <a:pt x="1849727" y="2808478"/>
                </a:lnTo>
                <a:lnTo>
                  <a:pt x="1848037" y="2799889"/>
                </a:lnTo>
                <a:lnTo>
                  <a:pt x="1842964" y="2792349"/>
                </a:lnTo>
                <a:lnTo>
                  <a:pt x="1838519" y="2787777"/>
                </a:lnTo>
                <a:lnTo>
                  <a:pt x="1832677" y="2785491"/>
                </a:lnTo>
                <a:close/>
              </a:path>
              <a:path w="2910840" h="2943225" extrusionOk="0">
                <a:moveTo>
                  <a:pt x="1938722" y="2785491"/>
                </a:moveTo>
                <a:lnTo>
                  <a:pt x="1927038" y="2785491"/>
                </a:lnTo>
                <a:lnTo>
                  <a:pt x="1921196" y="2787777"/>
                </a:lnTo>
                <a:lnTo>
                  <a:pt x="1916751" y="2792349"/>
                </a:lnTo>
                <a:lnTo>
                  <a:pt x="1911679" y="2799889"/>
                </a:lnTo>
                <a:lnTo>
                  <a:pt x="1909989" y="2808478"/>
                </a:lnTo>
                <a:lnTo>
                  <a:pt x="1911679" y="2817066"/>
                </a:lnTo>
                <a:lnTo>
                  <a:pt x="1916751" y="2824607"/>
                </a:lnTo>
                <a:lnTo>
                  <a:pt x="1924294" y="2829679"/>
                </a:lnTo>
                <a:lnTo>
                  <a:pt x="1932896" y="2831369"/>
                </a:lnTo>
                <a:lnTo>
                  <a:pt x="1941522" y="2829679"/>
                </a:lnTo>
                <a:lnTo>
                  <a:pt x="1949136" y="2824607"/>
                </a:lnTo>
                <a:lnTo>
                  <a:pt x="1954137" y="2817066"/>
                </a:lnTo>
                <a:lnTo>
                  <a:pt x="1955804" y="2808478"/>
                </a:lnTo>
                <a:lnTo>
                  <a:pt x="1954137" y="2799889"/>
                </a:lnTo>
                <a:lnTo>
                  <a:pt x="1949136" y="2792349"/>
                </a:lnTo>
                <a:lnTo>
                  <a:pt x="1944691" y="2787777"/>
                </a:lnTo>
                <a:lnTo>
                  <a:pt x="1938722" y="2785491"/>
                </a:lnTo>
                <a:close/>
              </a:path>
              <a:path w="2910840" h="2943225" extrusionOk="0">
                <a:moveTo>
                  <a:pt x="2044767" y="2785491"/>
                </a:moveTo>
                <a:lnTo>
                  <a:pt x="2033083" y="2785491"/>
                </a:lnTo>
                <a:lnTo>
                  <a:pt x="2027114" y="2787777"/>
                </a:lnTo>
                <a:lnTo>
                  <a:pt x="2022669" y="2792349"/>
                </a:lnTo>
                <a:lnTo>
                  <a:pt x="2017669" y="2799889"/>
                </a:lnTo>
                <a:lnTo>
                  <a:pt x="2016002" y="2808478"/>
                </a:lnTo>
                <a:lnTo>
                  <a:pt x="2017669" y="2817066"/>
                </a:lnTo>
                <a:lnTo>
                  <a:pt x="2022669" y="2824607"/>
                </a:lnTo>
                <a:lnTo>
                  <a:pt x="2030303" y="2829679"/>
                </a:lnTo>
                <a:lnTo>
                  <a:pt x="2038973" y="2831369"/>
                </a:lnTo>
                <a:lnTo>
                  <a:pt x="2047619" y="2829679"/>
                </a:lnTo>
                <a:lnTo>
                  <a:pt x="2055181" y="2824607"/>
                </a:lnTo>
                <a:lnTo>
                  <a:pt x="2060182" y="2817066"/>
                </a:lnTo>
                <a:lnTo>
                  <a:pt x="2061849" y="2808478"/>
                </a:lnTo>
                <a:lnTo>
                  <a:pt x="2060182" y="2799889"/>
                </a:lnTo>
                <a:lnTo>
                  <a:pt x="2055181" y="2792349"/>
                </a:lnTo>
                <a:lnTo>
                  <a:pt x="2050736" y="2787777"/>
                </a:lnTo>
                <a:lnTo>
                  <a:pt x="2044767" y="2785491"/>
                </a:lnTo>
                <a:close/>
              </a:path>
              <a:path w="2910840" h="2943225" extrusionOk="0">
                <a:moveTo>
                  <a:pt x="2150939" y="2785491"/>
                </a:moveTo>
                <a:lnTo>
                  <a:pt x="2139128" y="2785491"/>
                </a:lnTo>
                <a:lnTo>
                  <a:pt x="2133413" y="2787777"/>
                </a:lnTo>
                <a:lnTo>
                  <a:pt x="2128714" y="2792349"/>
                </a:lnTo>
                <a:lnTo>
                  <a:pt x="2123714" y="2799889"/>
                </a:lnTo>
                <a:lnTo>
                  <a:pt x="2122047" y="2808478"/>
                </a:lnTo>
                <a:lnTo>
                  <a:pt x="2123714" y="2817066"/>
                </a:lnTo>
                <a:lnTo>
                  <a:pt x="2128714" y="2824607"/>
                </a:lnTo>
                <a:lnTo>
                  <a:pt x="2136404" y="2829679"/>
                </a:lnTo>
                <a:lnTo>
                  <a:pt x="2145082" y="2831369"/>
                </a:lnTo>
                <a:lnTo>
                  <a:pt x="2153735" y="2829679"/>
                </a:lnTo>
                <a:lnTo>
                  <a:pt x="2161353" y="2824607"/>
                </a:lnTo>
                <a:lnTo>
                  <a:pt x="2166426" y="2817066"/>
                </a:lnTo>
                <a:lnTo>
                  <a:pt x="2168116" y="2808478"/>
                </a:lnTo>
                <a:lnTo>
                  <a:pt x="2166426" y="2799889"/>
                </a:lnTo>
                <a:lnTo>
                  <a:pt x="2161353" y="2792349"/>
                </a:lnTo>
                <a:lnTo>
                  <a:pt x="2156908" y="2787777"/>
                </a:lnTo>
                <a:lnTo>
                  <a:pt x="2150939" y="2785491"/>
                </a:lnTo>
                <a:close/>
              </a:path>
              <a:path w="2910840" h="2943225" extrusionOk="0">
                <a:moveTo>
                  <a:pt x="2257111" y="2785491"/>
                </a:moveTo>
                <a:lnTo>
                  <a:pt x="2245427" y="2785491"/>
                </a:lnTo>
                <a:lnTo>
                  <a:pt x="2239458" y="2787777"/>
                </a:lnTo>
                <a:lnTo>
                  <a:pt x="2235013" y="2792349"/>
                </a:lnTo>
                <a:lnTo>
                  <a:pt x="2229941" y="2799889"/>
                </a:lnTo>
                <a:lnTo>
                  <a:pt x="2228251" y="2808478"/>
                </a:lnTo>
                <a:lnTo>
                  <a:pt x="2229941" y="2817066"/>
                </a:lnTo>
                <a:lnTo>
                  <a:pt x="2235013" y="2824607"/>
                </a:lnTo>
                <a:lnTo>
                  <a:pt x="2242576" y="2829679"/>
                </a:lnTo>
                <a:lnTo>
                  <a:pt x="2251222" y="2831369"/>
                </a:lnTo>
                <a:lnTo>
                  <a:pt x="2259892" y="2829679"/>
                </a:lnTo>
                <a:lnTo>
                  <a:pt x="2267525" y="2824607"/>
                </a:lnTo>
                <a:lnTo>
                  <a:pt x="2272526" y="2817066"/>
                </a:lnTo>
                <a:lnTo>
                  <a:pt x="2274193" y="2808478"/>
                </a:lnTo>
                <a:lnTo>
                  <a:pt x="2272526" y="2799889"/>
                </a:lnTo>
                <a:lnTo>
                  <a:pt x="2267525" y="2792349"/>
                </a:lnTo>
                <a:lnTo>
                  <a:pt x="2262953" y="2787777"/>
                </a:lnTo>
                <a:lnTo>
                  <a:pt x="2257111" y="2785491"/>
                </a:lnTo>
                <a:close/>
              </a:path>
              <a:path w="2910840" h="2943225" extrusionOk="0">
                <a:moveTo>
                  <a:pt x="2363156" y="2785491"/>
                </a:moveTo>
                <a:lnTo>
                  <a:pt x="2351472" y="2785491"/>
                </a:lnTo>
                <a:lnTo>
                  <a:pt x="2345503" y="2787777"/>
                </a:lnTo>
                <a:lnTo>
                  <a:pt x="2341058" y="2792349"/>
                </a:lnTo>
                <a:lnTo>
                  <a:pt x="2336058" y="2799889"/>
                </a:lnTo>
                <a:lnTo>
                  <a:pt x="2334391" y="2808478"/>
                </a:lnTo>
                <a:lnTo>
                  <a:pt x="2336058" y="2817066"/>
                </a:lnTo>
                <a:lnTo>
                  <a:pt x="2341058" y="2824607"/>
                </a:lnTo>
                <a:lnTo>
                  <a:pt x="2348619" y="2829679"/>
                </a:lnTo>
                <a:lnTo>
                  <a:pt x="2357251" y="2831369"/>
                </a:lnTo>
                <a:lnTo>
                  <a:pt x="2365883" y="2829679"/>
                </a:lnTo>
                <a:lnTo>
                  <a:pt x="2373443" y="2824607"/>
                </a:lnTo>
                <a:lnTo>
                  <a:pt x="2378516" y="2817066"/>
                </a:lnTo>
                <a:lnTo>
                  <a:pt x="2380206" y="2808478"/>
                </a:lnTo>
                <a:lnTo>
                  <a:pt x="2378516" y="2799889"/>
                </a:lnTo>
                <a:lnTo>
                  <a:pt x="2373443" y="2792349"/>
                </a:lnTo>
                <a:lnTo>
                  <a:pt x="2368998" y="2787777"/>
                </a:lnTo>
                <a:lnTo>
                  <a:pt x="2363156" y="2785491"/>
                </a:lnTo>
                <a:close/>
              </a:path>
              <a:path w="2910840" h="2943225" extrusionOk="0">
                <a:moveTo>
                  <a:pt x="2469328" y="2785491"/>
                </a:moveTo>
                <a:lnTo>
                  <a:pt x="2457517" y="2785491"/>
                </a:lnTo>
                <a:lnTo>
                  <a:pt x="2451802" y="2787777"/>
                </a:lnTo>
                <a:lnTo>
                  <a:pt x="2447103" y="2792349"/>
                </a:lnTo>
                <a:lnTo>
                  <a:pt x="2442103" y="2799889"/>
                </a:lnTo>
                <a:lnTo>
                  <a:pt x="2440436" y="2808478"/>
                </a:lnTo>
                <a:lnTo>
                  <a:pt x="2442103" y="2817066"/>
                </a:lnTo>
                <a:lnTo>
                  <a:pt x="2447103" y="2824607"/>
                </a:lnTo>
                <a:lnTo>
                  <a:pt x="2454771" y="2829679"/>
                </a:lnTo>
                <a:lnTo>
                  <a:pt x="2463391" y="2831369"/>
                </a:lnTo>
                <a:lnTo>
                  <a:pt x="2471964" y="2829679"/>
                </a:lnTo>
                <a:lnTo>
                  <a:pt x="2479488" y="2824607"/>
                </a:lnTo>
                <a:lnTo>
                  <a:pt x="2484632" y="2817066"/>
                </a:lnTo>
                <a:lnTo>
                  <a:pt x="2486346" y="2808478"/>
                </a:lnTo>
                <a:lnTo>
                  <a:pt x="2484632" y="2799889"/>
                </a:lnTo>
                <a:lnTo>
                  <a:pt x="2479488" y="2792349"/>
                </a:lnTo>
                <a:lnTo>
                  <a:pt x="2475043" y="2787777"/>
                </a:lnTo>
                <a:lnTo>
                  <a:pt x="2469328" y="2785491"/>
                </a:lnTo>
                <a:close/>
              </a:path>
              <a:path w="2910840" h="2943225" extrusionOk="0">
                <a:moveTo>
                  <a:pt x="2575373" y="2785491"/>
                </a:moveTo>
                <a:lnTo>
                  <a:pt x="2563689" y="2785491"/>
                </a:lnTo>
                <a:lnTo>
                  <a:pt x="2557847" y="2787777"/>
                </a:lnTo>
                <a:lnTo>
                  <a:pt x="2553402" y="2792349"/>
                </a:lnTo>
                <a:lnTo>
                  <a:pt x="2548330" y="2799889"/>
                </a:lnTo>
                <a:lnTo>
                  <a:pt x="2546640" y="2808478"/>
                </a:lnTo>
                <a:lnTo>
                  <a:pt x="2548330" y="2817066"/>
                </a:lnTo>
                <a:lnTo>
                  <a:pt x="2553402" y="2824607"/>
                </a:lnTo>
                <a:lnTo>
                  <a:pt x="2560945" y="2829679"/>
                </a:lnTo>
                <a:lnTo>
                  <a:pt x="2569547" y="2831369"/>
                </a:lnTo>
                <a:lnTo>
                  <a:pt x="2578173" y="2829679"/>
                </a:lnTo>
                <a:lnTo>
                  <a:pt x="2585787" y="2824607"/>
                </a:lnTo>
                <a:lnTo>
                  <a:pt x="2590788" y="2817066"/>
                </a:lnTo>
                <a:lnTo>
                  <a:pt x="2592455" y="2808478"/>
                </a:lnTo>
                <a:lnTo>
                  <a:pt x="2590788" y="2799889"/>
                </a:lnTo>
                <a:lnTo>
                  <a:pt x="2585787" y="2792349"/>
                </a:lnTo>
                <a:lnTo>
                  <a:pt x="2581342" y="2787777"/>
                </a:lnTo>
                <a:lnTo>
                  <a:pt x="2575373" y="2785491"/>
                </a:lnTo>
                <a:close/>
              </a:path>
              <a:path w="2910840" h="2943225" extrusionOk="0">
                <a:moveTo>
                  <a:pt x="2681418" y="2785491"/>
                </a:moveTo>
                <a:lnTo>
                  <a:pt x="2669734" y="2785491"/>
                </a:lnTo>
                <a:lnTo>
                  <a:pt x="2663765" y="2787777"/>
                </a:lnTo>
                <a:lnTo>
                  <a:pt x="2659320" y="2792349"/>
                </a:lnTo>
                <a:lnTo>
                  <a:pt x="2654320" y="2799889"/>
                </a:lnTo>
                <a:lnTo>
                  <a:pt x="2652653" y="2808478"/>
                </a:lnTo>
                <a:lnTo>
                  <a:pt x="2654320" y="2817066"/>
                </a:lnTo>
                <a:lnTo>
                  <a:pt x="2659320" y="2824607"/>
                </a:lnTo>
                <a:lnTo>
                  <a:pt x="2666954" y="2829679"/>
                </a:lnTo>
                <a:lnTo>
                  <a:pt x="2675624" y="2831369"/>
                </a:lnTo>
                <a:lnTo>
                  <a:pt x="2684270" y="2829679"/>
                </a:lnTo>
                <a:lnTo>
                  <a:pt x="2691832" y="2824607"/>
                </a:lnTo>
                <a:lnTo>
                  <a:pt x="2696833" y="2817066"/>
                </a:lnTo>
                <a:lnTo>
                  <a:pt x="2698500" y="2808478"/>
                </a:lnTo>
                <a:lnTo>
                  <a:pt x="2696833" y="2799889"/>
                </a:lnTo>
                <a:lnTo>
                  <a:pt x="2691832" y="2792349"/>
                </a:lnTo>
                <a:lnTo>
                  <a:pt x="2687387" y="2787777"/>
                </a:lnTo>
                <a:lnTo>
                  <a:pt x="2681418" y="2785491"/>
                </a:lnTo>
                <a:close/>
              </a:path>
              <a:path w="2910840" h="2943225" extrusionOk="0">
                <a:moveTo>
                  <a:pt x="2787590" y="2785491"/>
                </a:moveTo>
                <a:lnTo>
                  <a:pt x="2775779" y="2785491"/>
                </a:lnTo>
                <a:lnTo>
                  <a:pt x="2770064" y="2787777"/>
                </a:lnTo>
                <a:lnTo>
                  <a:pt x="2765492" y="2792349"/>
                </a:lnTo>
                <a:lnTo>
                  <a:pt x="2760420" y="2799889"/>
                </a:lnTo>
                <a:lnTo>
                  <a:pt x="2758730" y="2808478"/>
                </a:lnTo>
                <a:lnTo>
                  <a:pt x="2760420" y="2817066"/>
                </a:lnTo>
                <a:lnTo>
                  <a:pt x="2765492" y="2824607"/>
                </a:lnTo>
                <a:lnTo>
                  <a:pt x="2773106" y="2829679"/>
                </a:lnTo>
                <a:lnTo>
                  <a:pt x="2781733" y="2831369"/>
                </a:lnTo>
                <a:lnTo>
                  <a:pt x="2790335" y="2829679"/>
                </a:lnTo>
                <a:lnTo>
                  <a:pt x="2797877" y="2824607"/>
                </a:lnTo>
                <a:lnTo>
                  <a:pt x="2803021" y="2817066"/>
                </a:lnTo>
                <a:lnTo>
                  <a:pt x="2804735" y="2808478"/>
                </a:lnTo>
                <a:lnTo>
                  <a:pt x="2803021" y="2799889"/>
                </a:lnTo>
                <a:lnTo>
                  <a:pt x="2797877" y="2792349"/>
                </a:lnTo>
                <a:lnTo>
                  <a:pt x="2793432" y="2787777"/>
                </a:lnTo>
                <a:lnTo>
                  <a:pt x="2787590" y="2785491"/>
                </a:lnTo>
                <a:close/>
              </a:path>
              <a:path w="2910840" h="2943225" extrusionOk="0">
                <a:moveTo>
                  <a:pt x="2893762" y="2785491"/>
                </a:moveTo>
                <a:lnTo>
                  <a:pt x="2882078" y="2785491"/>
                </a:lnTo>
                <a:lnTo>
                  <a:pt x="2876109" y="2787777"/>
                </a:lnTo>
                <a:lnTo>
                  <a:pt x="2871664" y="2792349"/>
                </a:lnTo>
                <a:lnTo>
                  <a:pt x="2866592" y="2799889"/>
                </a:lnTo>
                <a:lnTo>
                  <a:pt x="2864902" y="2808478"/>
                </a:lnTo>
                <a:lnTo>
                  <a:pt x="2866592" y="2817066"/>
                </a:lnTo>
                <a:lnTo>
                  <a:pt x="2871664" y="2824607"/>
                </a:lnTo>
                <a:lnTo>
                  <a:pt x="2879227" y="2829679"/>
                </a:lnTo>
                <a:lnTo>
                  <a:pt x="2887873" y="2831369"/>
                </a:lnTo>
                <a:lnTo>
                  <a:pt x="2896543" y="2829679"/>
                </a:lnTo>
                <a:lnTo>
                  <a:pt x="2904176" y="2824607"/>
                </a:lnTo>
                <a:lnTo>
                  <a:pt x="2909177" y="2817066"/>
                </a:lnTo>
                <a:lnTo>
                  <a:pt x="2910844" y="2808478"/>
                </a:lnTo>
                <a:lnTo>
                  <a:pt x="2909177" y="2799889"/>
                </a:lnTo>
                <a:lnTo>
                  <a:pt x="2904176" y="2792349"/>
                </a:lnTo>
                <a:lnTo>
                  <a:pt x="2899604" y="2787777"/>
                </a:lnTo>
                <a:lnTo>
                  <a:pt x="2893762" y="2785491"/>
                </a:lnTo>
                <a:close/>
              </a:path>
              <a:path w="2910840" h="2943225" extrusionOk="0">
                <a:moveTo>
                  <a:pt x="28815" y="2896870"/>
                </a:moveTo>
                <a:lnTo>
                  <a:pt x="17073" y="2896870"/>
                </a:lnTo>
                <a:lnTo>
                  <a:pt x="11270" y="2899156"/>
                </a:lnTo>
                <a:lnTo>
                  <a:pt x="6680" y="2903728"/>
                </a:lnTo>
                <a:lnTo>
                  <a:pt x="1670" y="2911286"/>
                </a:lnTo>
                <a:lnTo>
                  <a:pt x="0" y="2919904"/>
                </a:lnTo>
                <a:lnTo>
                  <a:pt x="1670" y="2928498"/>
                </a:lnTo>
                <a:lnTo>
                  <a:pt x="6680" y="2935986"/>
                </a:lnTo>
                <a:lnTo>
                  <a:pt x="14306" y="2941058"/>
                </a:lnTo>
                <a:lnTo>
                  <a:pt x="22944" y="2942748"/>
                </a:lnTo>
                <a:lnTo>
                  <a:pt x="31582" y="2941058"/>
                </a:lnTo>
                <a:lnTo>
                  <a:pt x="39208" y="2935986"/>
                </a:lnTo>
                <a:lnTo>
                  <a:pt x="44218" y="2928498"/>
                </a:lnTo>
                <a:lnTo>
                  <a:pt x="45888" y="2919904"/>
                </a:lnTo>
                <a:lnTo>
                  <a:pt x="44218" y="2911286"/>
                </a:lnTo>
                <a:lnTo>
                  <a:pt x="39208" y="2903728"/>
                </a:lnTo>
                <a:lnTo>
                  <a:pt x="34619" y="2899156"/>
                </a:lnTo>
                <a:lnTo>
                  <a:pt x="28815" y="2896870"/>
                </a:lnTo>
                <a:close/>
              </a:path>
              <a:path w="2910840" h="2943225" extrusionOk="0">
                <a:moveTo>
                  <a:pt x="134903" y="2896870"/>
                </a:moveTo>
                <a:lnTo>
                  <a:pt x="123156" y="2896870"/>
                </a:lnTo>
                <a:lnTo>
                  <a:pt x="117352" y="2899156"/>
                </a:lnTo>
                <a:lnTo>
                  <a:pt x="112894" y="2903728"/>
                </a:lnTo>
                <a:lnTo>
                  <a:pt x="107808" y="2911286"/>
                </a:lnTo>
                <a:lnTo>
                  <a:pt x="106112" y="2919904"/>
                </a:lnTo>
                <a:lnTo>
                  <a:pt x="107808" y="2928498"/>
                </a:lnTo>
                <a:lnTo>
                  <a:pt x="112894" y="2935986"/>
                </a:lnTo>
                <a:lnTo>
                  <a:pt x="120446" y="2941058"/>
                </a:lnTo>
                <a:lnTo>
                  <a:pt x="129045" y="2942748"/>
                </a:lnTo>
                <a:lnTo>
                  <a:pt x="137669" y="2941058"/>
                </a:lnTo>
                <a:lnTo>
                  <a:pt x="145292" y="2935986"/>
                </a:lnTo>
                <a:lnTo>
                  <a:pt x="150300" y="2928498"/>
                </a:lnTo>
                <a:lnTo>
                  <a:pt x="151969" y="2919904"/>
                </a:lnTo>
                <a:lnTo>
                  <a:pt x="150300" y="2911286"/>
                </a:lnTo>
                <a:lnTo>
                  <a:pt x="145292" y="2903728"/>
                </a:lnTo>
                <a:lnTo>
                  <a:pt x="140834" y="2899156"/>
                </a:lnTo>
                <a:lnTo>
                  <a:pt x="134903" y="2896870"/>
                </a:lnTo>
                <a:close/>
              </a:path>
              <a:path w="2910840" h="2943225" extrusionOk="0">
                <a:moveTo>
                  <a:pt x="240986" y="2896870"/>
                </a:moveTo>
                <a:lnTo>
                  <a:pt x="229239" y="2896870"/>
                </a:lnTo>
                <a:lnTo>
                  <a:pt x="223308" y="2899156"/>
                </a:lnTo>
                <a:lnTo>
                  <a:pt x="218850" y="2903728"/>
                </a:lnTo>
                <a:lnTo>
                  <a:pt x="213843" y="2911286"/>
                </a:lnTo>
                <a:lnTo>
                  <a:pt x="212173" y="2919904"/>
                </a:lnTo>
                <a:lnTo>
                  <a:pt x="213843" y="2928498"/>
                </a:lnTo>
                <a:lnTo>
                  <a:pt x="218850" y="2935986"/>
                </a:lnTo>
                <a:lnTo>
                  <a:pt x="226495" y="2941058"/>
                </a:lnTo>
                <a:lnTo>
                  <a:pt x="235165" y="2942748"/>
                </a:lnTo>
                <a:lnTo>
                  <a:pt x="243809" y="2941058"/>
                </a:lnTo>
                <a:lnTo>
                  <a:pt x="251375" y="2935986"/>
                </a:lnTo>
                <a:lnTo>
                  <a:pt x="256390" y="2928498"/>
                </a:lnTo>
                <a:lnTo>
                  <a:pt x="258062" y="2919904"/>
                </a:lnTo>
                <a:lnTo>
                  <a:pt x="256390" y="2911286"/>
                </a:lnTo>
                <a:lnTo>
                  <a:pt x="251375" y="2903728"/>
                </a:lnTo>
                <a:lnTo>
                  <a:pt x="246917" y="2899156"/>
                </a:lnTo>
                <a:lnTo>
                  <a:pt x="240986" y="2896870"/>
                </a:lnTo>
                <a:close/>
              </a:path>
              <a:path w="2910840" h="2943225" extrusionOk="0">
                <a:moveTo>
                  <a:pt x="347070" y="2896870"/>
                </a:moveTo>
                <a:lnTo>
                  <a:pt x="335322" y="2896870"/>
                </a:lnTo>
                <a:lnTo>
                  <a:pt x="329518" y="2899156"/>
                </a:lnTo>
                <a:lnTo>
                  <a:pt x="325073" y="2903728"/>
                </a:lnTo>
                <a:lnTo>
                  <a:pt x="319987" y="2911286"/>
                </a:lnTo>
                <a:lnTo>
                  <a:pt x="318291" y="2919904"/>
                </a:lnTo>
                <a:lnTo>
                  <a:pt x="319987" y="2928498"/>
                </a:lnTo>
                <a:lnTo>
                  <a:pt x="325073" y="2935986"/>
                </a:lnTo>
                <a:lnTo>
                  <a:pt x="332637" y="2941058"/>
                </a:lnTo>
                <a:lnTo>
                  <a:pt x="341266" y="2942748"/>
                </a:lnTo>
                <a:lnTo>
                  <a:pt x="349894" y="2941058"/>
                </a:lnTo>
                <a:lnTo>
                  <a:pt x="357458" y="2935986"/>
                </a:lnTo>
                <a:lnTo>
                  <a:pt x="362544" y="2928498"/>
                </a:lnTo>
                <a:lnTo>
                  <a:pt x="364240" y="2919904"/>
                </a:lnTo>
                <a:lnTo>
                  <a:pt x="362544" y="2911286"/>
                </a:lnTo>
                <a:lnTo>
                  <a:pt x="357458" y="2903728"/>
                </a:lnTo>
                <a:lnTo>
                  <a:pt x="353013" y="2899156"/>
                </a:lnTo>
                <a:lnTo>
                  <a:pt x="347070" y="2896870"/>
                </a:lnTo>
                <a:close/>
              </a:path>
              <a:path w="2910840" h="2943225" extrusionOk="0">
                <a:moveTo>
                  <a:pt x="453292" y="2896870"/>
                </a:moveTo>
                <a:lnTo>
                  <a:pt x="441545" y="2896870"/>
                </a:lnTo>
                <a:lnTo>
                  <a:pt x="435601" y="2899156"/>
                </a:lnTo>
                <a:lnTo>
                  <a:pt x="431156" y="2903728"/>
                </a:lnTo>
                <a:lnTo>
                  <a:pt x="426070" y="2911286"/>
                </a:lnTo>
                <a:lnTo>
                  <a:pt x="424374" y="2919904"/>
                </a:lnTo>
                <a:lnTo>
                  <a:pt x="426070" y="2928498"/>
                </a:lnTo>
                <a:lnTo>
                  <a:pt x="431156" y="2935986"/>
                </a:lnTo>
                <a:lnTo>
                  <a:pt x="438720" y="2941058"/>
                </a:lnTo>
                <a:lnTo>
                  <a:pt x="447349" y="2942748"/>
                </a:lnTo>
                <a:lnTo>
                  <a:pt x="455977" y="2941058"/>
                </a:lnTo>
                <a:lnTo>
                  <a:pt x="463541" y="2935986"/>
                </a:lnTo>
                <a:lnTo>
                  <a:pt x="468556" y="2928498"/>
                </a:lnTo>
                <a:lnTo>
                  <a:pt x="470228" y="2919904"/>
                </a:lnTo>
                <a:lnTo>
                  <a:pt x="468556" y="2911286"/>
                </a:lnTo>
                <a:lnTo>
                  <a:pt x="463541" y="2903728"/>
                </a:lnTo>
                <a:lnTo>
                  <a:pt x="459096" y="2899156"/>
                </a:lnTo>
                <a:lnTo>
                  <a:pt x="453292" y="2896870"/>
                </a:lnTo>
                <a:close/>
              </a:path>
              <a:path w="2910840" h="2943225" extrusionOk="0">
                <a:moveTo>
                  <a:pt x="559375" y="2896870"/>
                </a:moveTo>
                <a:lnTo>
                  <a:pt x="547628" y="2896870"/>
                </a:lnTo>
                <a:lnTo>
                  <a:pt x="541697" y="2899156"/>
                </a:lnTo>
                <a:lnTo>
                  <a:pt x="537239" y="2903728"/>
                </a:lnTo>
                <a:lnTo>
                  <a:pt x="532224" y="2911286"/>
                </a:lnTo>
                <a:lnTo>
                  <a:pt x="530553" y="2919904"/>
                </a:lnTo>
                <a:lnTo>
                  <a:pt x="532224" y="2928498"/>
                </a:lnTo>
                <a:lnTo>
                  <a:pt x="537239" y="2935986"/>
                </a:lnTo>
                <a:lnTo>
                  <a:pt x="544862" y="2941058"/>
                </a:lnTo>
                <a:lnTo>
                  <a:pt x="553484" y="2942748"/>
                </a:lnTo>
                <a:lnTo>
                  <a:pt x="562080" y="2941058"/>
                </a:lnTo>
                <a:lnTo>
                  <a:pt x="569624" y="2935986"/>
                </a:lnTo>
                <a:lnTo>
                  <a:pt x="574711" y="2928498"/>
                </a:lnTo>
                <a:lnTo>
                  <a:pt x="576406" y="2919904"/>
                </a:lnTo>
                <a:lnTo>
                  <a:pt x="574711" y="2911286"/>
                </a:lnTo>
                <a:lnTo>
                  <a:pt x="569624" y="2903728"/>
                </a:lnTo>
                <a:lnTo>
                  <a:pt x="565179" y="2899156"/>
                </a:lnTo>
                <a:lnTo>
                  <a:pt x="559375" y="2896870"/>
                </a:lnTo>
                <a:close/>
              </a:path>
              <a:path w="2910840" h="2943225" extrusionOk="0">
                <a:moveTo>
                  <a:pt x="665459" y="2896870"/>
                </a:moveTo>
                <a:lnTo>
                  <a:pt x="653711" y="2896870"/>
                </a:lnTo>
                <a:lnTo>
                  <a:pt x="647907" y="2899156"/>
                </a:lnTo>
                <a:lnTo>
                  <a:pt x="643322" y="2903728"/>
                </a:lnTo>
                <a:lnTo>
                  <a:pt x="638315" y="2911286"/>
                </a:lnTo>
                <a:lnTo>
                  <a:pt x="636645" y="2919904"/>
                </a:lnTo>
                <a:lnTo>
                  <a:pt x="638315" y="2928498"/>
                </a:lnTo>
                <a:lnTo>
                  <a:pt x="643322" y="2935986"/>
                </a:lnTo>
                <a:lnTo>
                  <a:pt x="650948" y="2941058"/>
                </a:lnTo>
                <a:lnTo>
                  <a:pt x="659585" y="2942748"/>
                </a:lnTo>
                <a:lnTo>
                  <a:pt x="668222" y="2941058"/>
                </a:lnTo>
                <a:lnTo>
                  <a:pt x="675847" y="2935986"/>
                </a:lnTo>
                <a:lnTo>
                  <a:pt x="680862" y="2928498"/>
                </a:lnTo>
                <a:lnTo>
                  <a:pt x="682534" y="2919904"/>
                </a:lnTo>
                <a:lnTo>
                  <a:pt x="680862" y="2911286"/>
                </a:lnTo>
                <a:lnTo>
                  <a:pt x="675847" y="2903728"/>
                </a:lnTo>
                <a:lnTo>
                  <a:pt x="671262" y="2899156"/>
                </a:lnTo>
                <a:lnTo>
                  <a:pt x="665459" y="2896870"/>
                </a:lnTo>
                <a:close/>
              </a:path>
              <a:path w="2910840" h="2943225" extrusionOk="0">
                <a:moveTo>
                  <a:pt x="771542" y="2896870"/>
                </a:moveTo>
                <a:lnTo>
                  <a:pt x="759794" y="2896870"/>
                </a:lnTo>
                <a:lnTo>
                  <a:pt x="753990" y="2899156"/>
                </a:lnTo>
                <a:lnTo>
                  <a:pt x="749545" y="2903728"/>
                </a:lnTo>
                <a:lnTo>
                  <a:pt x="744459" y="2911286"/>
                </a:lnTo>
                <a:lnTo>
                  <a:pt x="742763" y="2919904"/>
                </a:lnTo>
                <a:lnTo>
                  <a:pt x="744459" y="2928498"/>
                </a:lnTo>
                <a:lnTo>
                  <a:pt x="749545" y="2935986"/>
                </a:lnTo>
                <a:lnTo>
                  <a:pt x="757090" y="2941058"/>
                </a:lnTo>
                <a:lnTo>
                  <a:pt x="765685" y="2942748"/>
                </a:lnTo>
                <a:lnTo>
                  <a:pt x="774307" y="2941058"/>
                </a:lnTo>
                <a:lnTo>
                  <a:pt x="781930" y="2935986"/>
                </a:lnTo>
                <a:lnTo>
                  <a:pt x="786945" y="2928498"/>
                </a:lnTo>
                <a:lnTo>
                  <a:pt x="788617" y="2919904"/>
                </a:lnTo>
                <a:lnTo>
                  <a:pt x="786945" y="2911286"/>
                </a:lnTo>
                <a:lnTo>
                  <a:pt x="781930" y="2903728"/>
                </a:lnTo>
                <a:lnTo>
                  <a:pt x="777485" y="2899156"/>
                </a:lnTo>
                <a:lnTo>
                  <a:pt x="771542" y="2896870"/>
                </a:lnTo>
                <a:close/>
              </a:path>
              <a:path w="2910840" h="2943225" extrusionOk="0">
                <a:moveTo>
                  <a:pt x="877625" y="2896870"/>
                </a:moveTo>
                <a:lnTo>
                  <a:pt x="865877" y="2896870"/>
                </a:lnTo>
                <a:lnTo>
                  <a:pt x="860073" y="2899156"/>
                </a:lnTo>
                <a:lnTo>
                  <a:pt x="855489" y="2903728"/>
                </a:lnTo>
                <a:lnTo>
                  <a:pt x="850481" y="2911286"/>
                </a:lnTo>
                <a:lnTo>
                  <a:pt x="848812" y="2919904"/>
                </a:lnTo>
                <a:lnTo>
                  <a:pt x="850481" y="2928498"/>
                </a:lnTo>
                <a:lnTo>
                  <a:pt x="855489" y="2935986"/>
                </a:lnTo>
                <a:lnTo>
                  <a:pt x="863133" y="2941058"/>
                </a:lnTo>
                <a:lnTo>
                  <a:pt x="871803" y="2942748"/>
                </a:lnTo>
                <a:lnTo>
                  <a:pt x="880447" y="2941058"/>
                </a:lnTo>
                <a:lnTo>
                  <a:pt x="888013" y="2935986"/>
                </a:lnTo>
                <a:lnTo>
                  <a:pt x="893100" y="2928498"/>
                </a:lnTo>
                <a:lnTo>
                  <a:pt x="894795" y="2919904"/>
                </a:lnTo>
                <a:lnTo>
                  <a:pt x="893100" y="2911286"/>
                </a:lnTo>
                <a:lnTo>
                  <a:pt x="888013" y="2903728"/>
                </a:lnTo>
                <a:lnTo>
                  <a:pt x="883568" y="2899156"/>
                </a:lnTo>
                <a:lnTo>
                  <a:pt x="877625" y="2896870"/>
                </a:lnTo>
                <a:close/>
              </a:path>
              <a:path w="2910840" h="2943225" extrusionOk="0">
                <a:moveTo>
                  <a:pt x="983848" y="2896870"/>
                </a:moveTo>
                <a:lnTo>
                  <a:pt x="972100" y="2896870"/>
                </a:lnTo>
                <a:lnTo>
                  <a:pt x="966169" y="2899156"/>
                </a:lnTo>
                <a:lnTo>
                  <a:pt x="961711" y="2903728"/>
                </a:lnTo>
                <a:lnTo>
                  <a:pt x="956625" y="2911286"/>
                </a:lnTo>
                <a:lnTo>
                  <a:pt x="954930" y="2919904"/>
                </a:lnTo>
                <a:lnTo>
                  <a:pt x="956625" y="2928498"/>
                </a:lnTo>
                <a:lnTo>
                  <a:pt x="961711" y="2935986"/>
                </a:lnTo>
                <a:lnTo>
                  <a:pt x="969275" y="2941058"/>
                </a:lnTo>
                <a:lnTo>
                  <a:pt x="977904" y="2942748"/>
                </a:lnTo>
                <a:lnTo>
                  <a:pt x="986532" y="2941058"/>
                </a:lnTo>
                <a:lnTo>
                  <a:pt x="994096" y="2935986"/>
                </a:lnTo>
                <a:lnTo>
                  <a:pt x="999183" y="2928498"/>
                </a:lnTo>
                <a:lnTo>
                  <a:pt x="1000878" y="2919904"/>
                </a:lnTo>
                <a:lnTo>
                  <a:pt x="999183" y="2911286"/>
                </a:lnTo>
                <a:lnTo>
                  <a:pt x="994096" y="2903728"/>
                </a:lnTo>
                <a:lnTo>
                  <a:pt x="989651" y="2899156"/>
                </a:lnTo>
                <a:lnTo>
                  <a:pt x="983848" y="2896870"/>
                </a:lnTo>
                <a:close/>
              </a:path>
              <a:path w="2910840" h="2943225" extrusionOk="0">
                <a:moveTo>
                  <a:pt x="1089931" y="2896870"/>
                </a:moveTo>
                <a:lnTo>
                  <a:pt x="1078183" y="2896870"/>
                </a:lnTo>
                <a:lnTo>
                  <a:pt x="1072252" y="2899156"/>
                </a:lnTo>
                <a:lnTo>
                  <a:pt x="1067795" y="2903728"/>
                </a:lnTo>
                <a:lnTo>
                  <a:pt x="1062787" y="2911286"/>
                </a:lnTo>
                <a:lnTo>
                  <a:pt x="1061118" y="2919904"/>
                </a:lnTo>
                <a:lnTo>
                  <a:pt x="1062787" y="2928498"/>
                </a:lnTo>
                <a:lnTo>
                  <a:pt x="1067795" y="2935986"/>
                </a:lnTo>
                <a:lnTo>
                  <a:pt x="1075359" y="2941058"/>
                </a:lnTo>
                <a:lnTo>
                  <a:pt x="1083987" y="2942748"/>
                </a:lnTo>
                <a:lnTo>
                  <a:pt x="1092616" y="2941058"/>
                </a:lnTo>
                <a:lnTo>
                  <a:pt x="1100180" y="2935986"/>
                </a:lnTo>
                <a:lnTo>
                  <a:pt x="1105194" y="2928498"/>
                </a:lnTo>
                <a:lnTo>
                  <a:pt x="1106866" y="2919904"/>
                </a:lnTo>
                <a:lnTo>
                  <a:pt x="1105194" y="2911286"/>
                </a:lnTo>
                <a:lnTo>
                  <a:pt x="1100180" y="2903728"/>
                </a:lnTo>
                <a:lnTo>
                  <a:pt x="1095735" y="2899156"/>
                </a:lnTo>
                <a:lnTo>
                  <a:pt x="1089931" y="2896870"/>
                </a:lnTo>
                <a:close/>
              </a:path>
              <a:path w="2910840" h="2943225" extrusionOk="0">
                <a:moveTo>
                  <a:pt x="1196014" y="2896870"/>
                </a:moveTo>
                <a:lnTo>
                  <a:pt x="1184266" y="2896870"/>
                </a:lnTo>
                <a:lnTo>
                  <a:pt x="1178335" y="2899156"/>
                </a:lnTo>
                <a:lnTo>
                  <a:pt x="1173878" y="2903728"/>
                </a:lnTo>
                <a:lnTo>
                  <a:pt x="1168870" y="2911286"/>
                </a:lnTo>
                <a:lnTo>
                  <a:pt x="1167201" y="2919904"/>
                </a:lnTo>
                <a:lnTo>
                  <a:pt x="1168870" y="2928498"/>
                </a:lnTo>
                <a:lnTo>
                  <a:pt x="1173878" y="2935986"/>
                </a:lnTo>
                <a:lnTo>
                  <a:pt x="1181501" y="2941058"/>
                </a:lnTo>
                <a:lnTo>
                  <a:pt x="1190124" y="2942748"/>
                </a:lnTo>
                <a:lnTo>
                  <a:pt x="1198724" y="2941058"/>
                </a:lnTo>
                <a:lnTo>
                  <a:pt x="1206275" y="2935986"/>
                </a:lnTo>
                <a:lnTo>
                  <a:pt x="1211362" y="2928498"/>
                </a:lnTo>
                <a:lnTo>
                  <a:pt x="1213057" y="2919904"/>
                </a:lnTo>
                <a:lnTo>
                  <a:pt x="1211362" y="2911286"/>
                </a:lnTo>
                <a:lnTo>
                  <a:pt x="1206275" y="2903728"/>
                </a:lnTo>
                <a:lnTo>
                  <a:pt x="1201818" y="2899156"/>
                </a:lnTo>
                <a:lnTo>
                  <a:pt x="1196014" y="2896870"/>
                </a:lnTo>
                <a:close/>
              </a:path>
              <a:path w="2910840" h="2943225" extrusionOk="0">
                <a:moveTo>
                  <a:pt x="1302071" y="2896870"/>
                </a:moveTo>
                <a:lnTo>
                  <a:pt x="1290387" y="2896870"/>
                </a:lnTo>
                <a:lnTo>
                  <a:pt x="1284545" y="2899156"/>
                </a:lnTo>
                <a:lnTo>
                  <a:pt x="1279973" y="2903728"/>
                </a:lnTo>
                <a:lnTo>
                  <a:pt x="1274973" y="2911286"/>
                </a:lnTo>
                <a:lnTo>
                  <a:pt x="1273306" y="2919904"/>
                </a:lnTo>
                <a:lnTo>
                  <a:pt x="1274973" y="2928498"/>
                </a:lnTo>
                <a:lnTo>
                  <a:pt x="1279973" y="2935986"/>
                </a:lnTo>
                <a:lnTo>
                  <a:pt x="1287589" y="2941058"/>
                </a:lnTo>
                <a:lnTo>
                  <a:pt x="1296229" y="2942748"/>
                </a:lnTo>
                <a:lnTo>
                  <a:pt x="1304869" y="2941058"/>
                </a:lnTo>
                <a:lnTo>
                  <a:pt x="1312485" y="2935986"/>
                </a:lnTo>
                <a:lnTo>
                  <a:pt x="1317486" y="2928498"/>
                </a:lnTo>
                <a:lnTo>
                  <a:pt x="1319153" y="2919904"/>
                </a:lnTo>
                <a:lnTo>
                  <a:pt x="1317486" y="2911286"/>
                </a:lnTo>
                <a:lnTo>
                  <a:pt x="1312485" y="2903728"/>
                </a:lnTo>
                <a:lnTo>
                  <a:pt x="1307913" y="2899156"/>
                </a:lnTo>
                <a:lnTo>
                  <a:pt x="1302071" y="2896870"/>
                </a:lnTo>
                <a:close/>
              </a:path>
              <a:path w="2910840" h="2943225" extrusionOk="0">
                <a:moveTo>
                  <a:pt x="1408243" y="2896870"/>
                </a:moveTo>
                <a:lnTo>
                  <a:pt x="1396432" y="2896870"/>
                </a:lnTo>
                <a:lnTo>
                  <a:pt x="1390590" y="2899156"/>
                </a:lnTo>
                <a:lnTo>
                  <a:pt x="1386145" y="2903728"/>
                </a:lnTo>
                <a:lnTo>
                  <a:pt x="1381073" y="2911286"/>
                </a:lnTo>
                <a:lnTo>
                  <a:pt x="1379383" y="2919904"/>
                </a:lnTo>
                <a:lnTo>
                  <a:pt x="1381073" y="2928498"/>
                </a:lnTo>
                <a:lnTo>
                  <a:pt x="1386145" y="2935986"/>
                </a:lnTo>
                <a:lnTo>
                  <a:pt x="1393706" y="2941058"/>
                </a:lnTo>
                <a:lnTo>
                  <a:pt x="1402338" y="2942748"/>
                </a:lnTo>
                <a:lnTo>
                  <a:pt x="1410970" y="2941058"/>
                </a:lnTo>
                <a:lnTo>
                  <a:pt x="1418530" y="2935986"/>
                </a:lnTo>
                <a:lnTo>
                  <a:pt x="1423531" y="2928498"/>
                </a:lnTo>
                <a:lnTo>
                  <a:pt x="1425198" y="2919904"/>
                </a:lnTo>
                <a:lnTo>
                  <a:pt x="1423531" y="2911286"/>
                </a:lnTo>
                <a:lnTo>
                  <a:pt x="1418530" y="2903728"/>
                </a:lnTo>
                <a:lnTo>
                  <a:pt x="1414085" y="2899156"/>
                </a:lnTo>
                <a:lnTo>
                  <a:pt x="1408243" y="2896870"/>
                </a:lnTo>
                <a:close/>
              </a:path>
              <a:path w="2910840" h="2943225" extrusionOk="0">
                <a:moveTo>
                  <a:pt x="1514288" y="2896870"/>
                </a:moveTo>
                <a:lnTo>
                  <a:pt x="1502477" y="2896870"/>
                </a:lnTo>
                <a:lnTo>
                  <a:pt x="1496762" y="2899156"/>
                </a:lnTo>
                <a:lnTo>
                  <a:pt x="1492190" y="2903728"/>
                </a:lnTo>
                <a:lnTo>
                  <a:pt x="1487118" y="2911286"/>
                </a:lnTo>
                <a:lnTo>
                  <a:pt x="1485428" y="2919904"/>
                </a:lnTo>
                <a:lnTo>
                  <a:pt x="1487118" y="2928498"/>
                </a:lnTo>
                <a:lnTo>
                  <a:pt x="1492190" y="2935986"/>
                </a:lnTo>
                <a:lnTo>
                  <a:pt x="1499824" y="2941058"/>
                </a:lnTo>
                <a:lnTo>
                  <a:pt x="1508494" y="2942748"/>
                </a:lnTo>
                <a:lnTo>
                  <a:pt x="1517140" y="2941058"/>
                </a:lnTo>
                <a:lnTo>
                  <a:pt x="1524702" y="2935986"/>
                </a:lnTo>
                <a:lnTo>
                  <a:pt x="1529775" y="2928498"/>
                </a:lnTo>
                <a:lnTo>
                  <a:pt x="1531465" y="2919904"/>
                </a:lnTo>
                <a:lnTo>
                  <a:pt x="1529775" y="2911286"/>
                </a:lnTo>
                <a:lnTo>
                  <a:pt x="1524702" y="2903728"/>
                </a:lnTo>
                <a:lnTo>
                  <a:pt x="1520257" y="2899156"/>
                </a:lnTo>
                <a:lnTo>
                  <a:pt x="1514288" y="2896870"/>
                </a:lnTo>
                <a:close/>
              </a:path>
              <a:path w="2910840" h="2943225" extrusionOk="0">
                <a:moveTo>
                  <a:pt x="1620460" y="2896870"/>
                </a:moveTo>
                <a:lnTo>
                  <a:pt x="1608776" y="2896870"/>
                </a:lnTo>
                <a:lnTo>
                  <a:pt x="1602807" y="2899156"/>
                </a:lnTo>
                <a:lnTo>
                  <a:pt x="1598362" y="2903728"/>
                </a:lnTo>
                <a:lnTo>
                  <a:pt x="1593290" y="2911286"/>
                </a:lnTo>
                <a:lnTo>
                  <a:pt x="1591600" y="2919904"/>
                </a:lnTo>
                <a:lnTo>
                  <a:pt x="1593290" y="2928498"/>
                </a:lnTo>
                <a:lnTo>
                  <a:pt x="1598362" y="2935986"/>
                </a:lnTo>
                <a:lnTo>
                  <a:pt x="1605925" y="2941058"/>
                </a:lnTo>
                <a:lnTo>
                  <a:pt x="1614571" y="2942748"/>
                </a:lnTo>
                <a:lnTo>
                  <a:pt x="1623241" y="2941058"/>
                </a:lnTo>
                <a:lnTo>
                  <a:pt x="1630874" y="2935986"/>
                </a:lnTo>
                <a:lnTo>
                  <a:pt x="1635875" y="2928498"/>
                </a:lnTo>
                <a:lnTo>
                  <a:pt x="1637542" y="2919904"/>
                </a:lnTo>
                <a:lnTo>
                  <a:pt x="1635875" y="2911286"/>
                </a:lnTo>
                <a:lnTo>
                  <a:pt x="1630874" y="2903728"/>
                </a:lnTo>
                <a:lnTo>
                  <a:pt x="1626302" y="2899156"/>
                </a:lnTo>
                <a:lnTo>
                  <a:pt x="1620460" y="2896870"/>
                </a:lnTo>
                <a:close/>
              </a:path>
              <a:path w="2910840" h="2943225" extrusionOk="0">
                <a:moveTo>
                  <a:pt x="1726632" y="2896870"/>
                </a:moveTo>
                <a:lnTo>
                  <a:pt x="1714821" y="2896870"/>
                </a:lnTo>
                <a:lnTo>
                  <a:pt x="1708852" y="2899156"/>
                </a:lnTo>
                <a:lnTo>
                  <a:pt x="1704407" y="2903728"/>
                </a:lnTo>
                <a:lnTo>
                  <a:pt x="1699407" y="2911286"/>
                </a:lnTo>
                <a:lnTo>
                  <a:pt x="1697740" y="2919904"/>
                </a:lnTo>
                <a:lnTo>
                  <a:pt x="1699407" y="2928498"/>
                </a:lnTo>
                <a:lnTo>
                  <a:pt x="1704407" y="2935986"/>
                </a:lnTo>
                <a:lnTo>
                  <a:pt x="1711968" y="2941058"/>
                </a:lnTo>
                <a:lnTo>
                  <a:pt x="1720600" y="2942748"/>
                </a:lnTo>
                <a:lnTo>
                  <a:pt x="1729232" y="2941058"/>
                </a:lnTo>
                <a:lnTo>
                  <a:pt x="1736792" y="2935986"/>
                </a:lnTo>
                <a:lnTo>
                  <a:pt x="1741865" y="2928498"/>
                </a:lnTo>
                <a:lnTo>
                  <a:pt x="1743555" y="2919904"/>
                </a:lnTo>
                <a:lnTo>
                  <a:pt x="1741865" y="2911286"/>
                </a:lnTo>
                <a:lnTo>
                  <a:pt x="1736792" y="2903728"/>
                </a:lnTo>
                <a:lnTo>
                  <a:pt x="1732347" y="2899156"/>
                </a:lnTo>
                <a:lnTo>
                  <a:pt x="1726632" y="2896870"/>
                </a:lnTo>
                <a:close/>
              </a:path>
              <a:path w="2910840" h="2943225" extrusionOk="0">
                <a:moveTo>
                  <a:pt x="1832677" y="2896870"/>
                </a:moveTo>
                <a:lnTo>
                  <a:pt x="1820866" y="2896870"/>
                </a:lnTo>
                <a:lnTo>
                  <a:pt x="1815024" y="2899156"/>
                </a:lnTo>
                <a:lnTo>
                  <a:pt x="1810579" y="2903728"/>
                </a:lnTo>
                <a:lnTo>
                  <a:pt x="1805507" y="2911286"/>
                </a:lnTo>
                <a:lnTo>
                  <a:pt x="1803817" y="2919904"/>
                </a:lnTo>
                <a:lnTo>
                  <a:pt x="1805507" y="2928498"/>
                </a:lnTo>
                <a:lnTo>
                  <a:pt x="1810579" y="2935986"/>
                </a:lnTo>
                <a:lnTo>
                  <a:pt x="1818176" y="2941058"/>
                </a:lnTo>
                <a:lnTo>
                  <a:pt x="1826772" y="2942748"/>
                </a:lnTo>
                <a:lnTo>
                  <a:pt x="1835368" y="2941058"/>
                </a:lnTo>
                <a:lnTo>
                  <a:pt x="1842964" y="2935986"/>
                </a:lnTo>
                <a:lnTo>
                  <a:pt x="1848037" y="2928498"/>
                </a:lnTo>
                <a:lnTo>
                  <a:pt x="1849727" y="2919904"/>
                </a:lnTo>
                <a:lnTo>
                  <a:pt x="1848037" y="2911286"/>
                </a:lnTo>
                <a:lnTo>
                  <a:pt x="1842964" y="2903728"/>
                </a:lnTo>
                <a:lnTo>
                  <a:pt x="1838519" y="2899156"/>
                </a:lnTo>
                <a:lnTo>
                  <a:pt x="1832677" y="2896870"/>
                </a:lnTo>
                <a:close/>
              </a:path>
              <a:path w="2910840" h="2943225" extrusionOk="0">
                <a:moveTo>
                  <a:pt x="1938722" y="2896870"/>
                </a:moveTo>
                <a:lnTo>
                  <a:pt x="1927038" y="2896870"/>
                </a:lnTo>
                <a:lnTo>
                  <a:pt x="1921196" y="2899156"/>
                </a:lnTo>
                <a:lnTo>
                  <a:pt x="1916751" y="2903728"/>
                </a:lnTo>
                <a:lnTo>
                  <a:pt x="1911679" y="2911286"/>
                </a:lnTo>
                <a:lnTo>
                  <a:pt x="1909989" y="2919904"/>
                </a:lnTo>
                <a:lnTo>
                  <a:pt x="1911679" y="2928498"/>
                </a:lnTo>
                <a:lnTo>
                  <a:pt x="1916751" y="2935986"/>
                </a:lnTo>
                <a:lnTo>
                  <a:pt x="1924294" y="2941058"/>
                </a:lnTo>
                <a:lnTo>
                  <a:pt x="1932896" y="2942748"/>
                </a:lnTo>
                <a:lnTo>
                  <a:pt x="1941522" y="2941058"/>
                </a:lnTo>
                <a:lnTo>
                  <a:pt x="1949136" y="2935986"/>
                </a:lnTo>
                <a:lnTo>
                  <a:pt x="1954137" y="2928498"/>
                </a:lnTo>
                <a:lnTo>
                  <a:pt x="1955804" y="2919904"/>
                </a:lnTo>
                <a:lnTo>
                  <a:pt x="1954137" y="2911286"/>
                </a:lnTo>
                <a:lnTo>
                  <a:pt x="1949136" y="2903728"/>
                </a:lnTo>
                <a:lnTo>
                  <a:pt x="1944691" y="2899156"/>
                </a:lnTo>
                <a:lnTo>
                  <a:pt x="1938722" y="2896870"/>
                </a:lnTo>
                <a:close/>
              </a:path>
              <a:path w="2910840" h="2943225" extrusionOk="0">
                <a:moveTo>
                  <a:pt x="2044767" y="2896870"/>
                </a:moveTo>
                <a:lnTo>
                  <a:pt x="2033083" y="2896870"/>
                </a:lnTo>
                <a:lnTo>
                  <a:pt x="2027114" y="2899156"/>
                </a:lnTo>
                <a:lnTo>
                  <a:pt x="2022669" y="2903728"/>
                </a:lnTo>
                <a:lnTo>
                  <a:pt x="2017669" y="2911286"/>
                </a:lnTo>
                <a:lnTo>
                  <a:pt x="2016002" y="2919904"/>
                </a:lnTo>
                <a:lnTo>
                  <a:pt x="2017669" y="2928498"/>
                </a:lnTo>
                <a:lnTo>
                  <a:pt x="2022669" y="2935986"/>
                </a:lnTo>
                <a:lnTo>
                  <a:pt x="2030303" y="2941058"/>
                </a:lnTo>
                <a:lnTo>
                  <a:pt x="2038973" y="2942748"/>
                </a:lnTo>
                <a:lnTo>
                  <a:pt x="2047619" y="2941058"/>
                </a:lnTo>
                <a:lnTo>
                  <a:pt x="2055181" y="2935986"/>
                </a:lnTo>
                <a:lnTo>
                  <a:pt x="2060182" y="2928498"/>
                </a:lnTo>
                <a:lnTo>
                  <a:pt x="2061849" y="2919904"/>
                </a:lnTo>
                <a:lnTo>
                  <a:pt x="2060182" y="2911286"/>
                </a:lnTo>
                <a:lnTo>
                  <a:pt x="2055181" y="2903728"/>
                </a:lnTo>
                <a:lnTo>
                  <a:pt x="2050736" y="2899156"/>
                </a:lnTo>
                <a:lnTo>
                  <a:pt x="2044767" y="2896870"/>
                </a:lnTo>
                <a:close/>
              </a:path>
              <a:path w="2910840" h="2943225" extrusionOk="0">
                <a:moveTo>
                  <a:pt x="2150939" y="2896870"/>
                </a:moveTo>
                <a:lnTo>
                  <a:pt x="2139128" y="2896870"/>
                </a:lnTo>
                <a:lnTo>
                  <a:pt x="2133413" y="2899156"/>
                </a:lnTo>
                <a:lnTo>
                  <a:pt x="2128714" y="2903728"/>
                </a:lnTo>
                <a:lnTo>
                  <a:pt x="2123714" y="2911286"/>
                </a:lnTo>
                <a:lnTo>
                  <a:pt x="2122047" y="2919904"/>
                </a:lnTo>
                <a:lnTo>
                  <a:pt x="2123714" y="2928498"/>
                </a:lnTo>
                <a:lnTo>
                  <a:pt x="2128714" y="2935986"/>
                </a:lnTo>
                <a:lnTo>
                  <a:pt x="2136404" y="2941058"/>
                </a:lnTo>
                <a:lnTo>
                  <a:pt x="2145082" y="2942748"/>
                </a:lnTo>
                <a:lnTo>
                  <a:pt x="2153735" y="2941058"/>
                </a:lnTo>
                <a:lnTo>
                  <a:pt x="2161353" y="2935986"/>
                </a:lnTo>
                <a:lnTo>
                  <a:pt x="2166426" y="2928498"/>
                </a:lnTo>
                <a:lnTo>
                  <a:pt x="2168116" y="2919904"/>
                </a:lnTo>
                <a:lnTo>
                  <a:pt x="2166426" y="2911286"/>
                </a:lnTo>
                <a:lnTo>
                  <a:pt x="2161353" y="2903728"/>
                </a:lnTo>
                <a:lnTo>
                  <a:pt x="2156908" y="2899156"/>
                </a:lnTo>
                <a:lnTo>
                  <a:pt x="2150939" y="2896870"/>
                </a:lnTo>
                <a:close/>
              </a:path>
              <a:path w="2910840" h="2943225" extrusionOk="0">
                <a:moveTo>
                  <a:pt x="2257111" y="2896870"/>
                </a:moveTo>
                <a:lnTo>
                  <a:pt x="2245427" y="2896870"/>
                </a:lnTo>
                <a:lnTo>
                  <a:pt x="2239458" y="2899156"/>
                </a:lnTo>
                <a:lnTo>
                  <a:pt x="2235013" y="2903728"/>
                </a:lnTo>
                <a:lnTo>
                  <a:pt x="2229941" y="2911286"/>
                </a:lnTo>
                <a:lnTo>
                  <a:pt x="2228251" y="2919904"/>
                </a:lnTo>
                <a:lnTo>
                  <a:pt x="2229941" y="2928498"/>
                </a:lnTo>
                <a:lnTo>
                  <a:pt x="2235013" y="2935986"/>
                </a:lnTo>
                <a:lnTo>
                  <a:pt x="2242576" y="2941058"/>
                </a:lnTo>
                <a:lnTo>
                  <a:pt x="2251222" y="2942748"/>
                </a:lnTo>
                <a:lnTo>
                  <a:pt x="2259892" y="2941058"/>
                </a:lnTo>
                <a:lnTo>
                  <a:pt x="2267525" y="2935986"/>
                </a:lnTo>
                <a:lnTo>
                  <a:pt x="2272526" y="2928498"/>
                </a:lnTo>
                <a:lnTo>
                  <a:pt x="2274193" y="2919904"/>
                </a:lnTo>
                <a:lnTo>
                  <a:pt x="2272526" y="2911286"/>
                </a:lnTo>
                <a:lnTo>
                  <a:pt x="2267525" y="2903728"/>
                </a:lnTo>
                <a:lnTo>
                  <a:pt x="2262953" y="2899156"/>
                </a:lnTo>
                <a:lnTo>
                  <a:pt x="2257111" y="2896870"/>
                </a:lnTo>
                <a:close/>
              </a:path>
              <a:path w="2910840" h="2943225" extrusionOk="0">
                <a:moveTo>
                  <a:pt x="2363156" y="2896870"/>
                </a:moveTo>
                <a:lnTo>
                  <a:pt x="2351472" y="2896870"/>
                </a:lnTo>
                <a:lnTo>
                  <a:pt x="2345503" y="2899156"/>
                </a:lnTo>
                <a:lnTo>
                  <a:pt x="2341058" y="2903728"/>
                </a:lnTo>
                <a:lnTo>
                  <a:pt x="2336058" y="2911286"/>
                </a:lnTo>
                <a:lnTo>
                  <a:pt x="2334391" y="2919904"/>
                </a:lnTo>
                <a:lnTo>
                  <a:pt x="2336058" y="2928498"/>
                </a:lnTo>
                <a:lnTo>
                  <a:pt x="2341058" y="2935986"/>
                </a:lnTo>
                <a:lnTo>
                  <a:pt x="2348619" y="2941058"/>
                </a:lnTo>
                <a:lnTo>
                  <a:pt x="2357251" y="2942748"/>
                </a:lnTo>
                <a:lnTo>
                  <a:pt x="2365883" y="2941058"/>
                </a:lnTo>
                <a:lnTo>
                  <a:pt x="2373443" y="2935986"/>
                </a:lnTo>
                <a:lnTo>
                  <a:pt x="2378516" y="2928498"/>
                </a:lnTo>
                <a:lnTo>
                  <a:pt x="2380206" y="2919904"/>
                </a:lnTo>
                <a:lnTo>
                  <a:pt x="2378516" y="2911286"/>
                </a:lnTo>
                <a:lnTo>
                  <a:pt x="2373443" y="2903728"/>
                </a:lnTo>
                <a:lnTo>
                  <a:pt x="2368998" y="2899156"/>
                </a:lnTo>
                <a:lnTo>
                  <a:pt x="2363156" y="2896870"/>
                </a:lnTo>
                <a:close/>
              </a:path>
              <a:path w="2910840" h="2943225" extrusionOk="0">
                <a:moveTo>
                  <a:pt x="2469328" y="2896870"/>
                </a:moveTo>
                <a:lnTo>
                  <a:pt x="2457517" y="2896870"/>
                </a:lnTo>
                <a:lnTo>
                  <a:pt x="2451802" y="2899156"/>
                </a:lnTo>
                <a:lnTo>
                  <a:pt x="2447103" y="2903728"/>
                </a:lnTo>
                <a:lnTo>
                  <a:pt x="2442103" y="2911286"/>
                </a:lnTo>
                <a:lnTo>
                  <a:pt x="2440436" y="2919904"/>
                </a:lnTo>
                <a:lnTo>
                  <a:pt x="2442103" y="2928498"/>
                </a:lnTo>
                <a:lnTo>
                  <a:pt x="2447103" y="2935986"/>
                </a:lnTo>
                <a:lnTo>
                  <a:pt x="2454771" y="2941058"/>
                </a:lnTo>
                <a:lnTo>
                  <a:pt x="2463391" y="2942748"/>
                </a:lnTo>
                <a:lnTo>
                  <a:pt x="2471964" y="2941058"/>
                </a:lnTo>
                <a:lnTo>
                  <a:pt x="2479488" y="2935986"/>
                </a:lnTo>
                <a:lnTo>
                  <a:pt x="2484632" y="2928498"/>
                </a:lnTo>
                <a:lnTo>
                  <a:pt x="2486346" y="2919904"/>
                </a:lnTo>
                <a:lnTo>
                  <a:pt x="2484632" y="2911286"/>
                </a:lnTo>
                <a:lnTo>
                  <a:pt x="2479488" y="2903728"/>
                </a:lnTo>
                <a:lnTo>
                  <a:pt x="2475043" y="2899156"/>
                </a:lnTo>
                <a:lnTo>
                  <a:pt x="2469328" y="2896870"/>
                </a:lnTo>
                <a:close/>
              </a:path>
              <a:path w="2910840" h="2943225" extrusionOk="0">
                <a:moveTo>
                  <a:pt x="2575373" y="2896870"/>
                </a:moveTo>
                <a:lnTo>
                  <a:pt x="2563689" y="2896870"/>
                </a:lnTo>
                <a:lnTo>
                  <a:pt x="2557847" y="2899156"/>
                </a:lnTo>
                <a:lnTo>
                  <a:pt x="2553402" y="2903728"/>
                </a:lnTo>
                <a:lnTo>
                  <a:pt x="2548330" y="2911286"/>
                </a:lnTo>
                <a:lnTo>
                  <a:pt x="2546640" y="2919904"/>
                </a:lnTo>
                <a:lnTo>
                  <a:pt x="2548330" y="2928498"/>
                </a:lnTo>
                <a:lnTo>
                  <a:pt x="2553402" y="2935986"/>
                </a:lnTo>
                <a:lnTo>
                  <a:pt x="2560945" y="2941058"/>
                </a:lnTo>
                <a:lnTo>
                  <a:pt x="2569547" y="2942748"/>
                </a:lnTo>
                <a:lnTo>
                  <a:pt x="2578173" y="2941058"/>
                </a:lnTo>
                <a:lnTo>
                  <a:pt x="2585787" y="2935986"/>
                </a:lnTo>
                <a:lnTo>
                  <a:pt x="2590788" y="2928498"/>
                </a:lnTo>
                <a:lnTo>
                  <a:pt x="2592455" y="2919904"/>
                </a:lnTo>
                <a:lnTo>
                  <a:pt x="2590788" y="2911286"/>
                </a:lnTo>
                <a:lnTo>
                  <a:pt x="2585787" y="2903728"/>
                </a:lnTo>
                <a:lnTo>
                  <a:pt x="2581342" y="2899156"/>
                </a:lnTo>
                <a:lnTo>
                  <a:pt x="2575373" y="2896870"/>
                </a:lnTo>
                <a:close/>
              </a:path>
              <a:path w="2910840" h="2943225" extrusionOk="0">
                <a:moveTo>
                  <a:pt x="2681418" y="2896870"/>
                </a:moveTo>
                <a:lnTo>
                  <a:pt x="2669734" y="2896870"/>
                </a:lnTo>
                <a:lnTo>
                  <a:pt x="2663765" y="2899156"/>
                </a:lnTo>
                <a:lnTo>
                  <a:pt x="2659320" y="2903728"/>
                </a:lnTo>
                <a:lnTo>
                  <a:pt x="2654320" y="2911286"/>
                </a:lnTo>
                <a:lnTo>
                  <a:pt x="2652653" y="2919904"/>
                </a:lnTo>
                <a:lnTo>
                  <a:pt x="2654320" y="2928498"/>
                </a:lnTo>
                <a:lnTo>
                  <a:pt x="2659320" y="2935986"/>
                </a:lnTo>
                <a:lnTo>
                  <a:pt x="2666954" y="2941058"/>
                </a:lnTo>
                <a:lnTo>
                  <a:pt x="2675624" y="2942748"/>
                </a:lnTo>
                <a:lnTo>
                  <a:pt x="2684270" y="2941058"/>
                </a:lnTo>
                <a:lnTo>
                  <a:pt x="2691832" y="2935986"/>
                </a:lnTo>
                <a:lnTo>
                  <a:pt x="2696833" y="2928498"/>
                </a:lnTo>
                <a:lnTo>
                  <a:pt x="2698500" y="2919904"/>
                </a:lnTo>
                <a:lnTo>
                  <a:pt x="2696833" y="2911286"/>
                </a:lnTo>
                <a:lnTo>
                  <a:pt x="2691832" y="2903728"/>
                </a:lnTo>
                <a:lnTo>
                  <a:pt x="2687387" y="2899156"/>
                </a:lnTo>
                <a:lnTo>
                  <a:pt x="2681418" y="2896870"/>
                </a:lnTo>
                <a:close/>
              </a:path>
              <a:path w="2910840" h="2943225" extrusionOk="0">
                <a:moveTo>
                  <a:pt x="2787590" y="2896870"/>
                </a:moveTo>
                <a:lnTo>
                  <a:pt x="2775779" y="2896870"/>
                </a:lnTo>
                <a:lnTo>
                  <a:pt x="2770064" y="2899156"/>
                </a:lnTo>
                <a:lnTo>
                  <a:pt x="2765492" y="2903728"/>
                </a:lnTo>
                <a:lnTo>
                  <a:pt x="2760420" y="2911286"/>
                </a:lnTo>
                <a:lnTo>
                  <a:pt x="2758730" y="2919904"/>
                </a:lnTo>
                <a:lnTo>
                  <a:pt x="2760420" y="2928498"/>
                </a:lnTo>
                <a:lnTo>
                  <a:pt x="2765492" y="2935986"/>
                </a:lnTo>
                <a:lnTo>
                  <a:pt x="2773106" y="2941058"/>
                </a:lnTo>
                <a:lnTo>
                  <a:pt x="2781733" y="2942748"/>
                </a:lnTo>
                <a:lnTo>
                  <a:pt x="2790335" y="2941058"/>
                </a:lnTo>
                <a:lnTo>
                  <a:pt x="2797877" y="2935986"/>
                </a:lnTo>
                <a:lnTo>
                  <a:pt x="2803021" y="2928498"/>
                </a:lnTo>
                <a:lnTo>
                  <a:pt x="2804735" y="2919904"/>
                </a:lnTo>
                <a:lnTo>
                  <a:pt x="2803021" y="2911286"/>
                </a:lnTo>
                <a:lnTo>
                  <a:pt x="2797877" y="2903728"/>
                </a:lnTo>
                <a:lnTo>
                  <a:pt x="2793432" y="2899156"/>
                </a:lnTo>
                <a:lnTo>
                  <a:pt x="2787590" y="2896870"/>
                </a:lnTo>
                <a:close/>
              </a:path>
              <a:path w="2910840" h="2943225" extrusionOk="0">
                <a:moveTo>
                  <a:pt x="2893762" y="2896870"/>
                </a:moveTo>
                <a:lnTo>
                  <a:pt x="2882078" y="2896870"/>
                </a:lnTo>
                <a:lnTo>
                  <a:pt x="2876109" y="2899156"/>
                </a:lnTo>
                <a:lnTo>
                  <a:pt x="2871664" y="2903728"/>
                </a:lnTo>
                <a:lnTo>
                  <a:pt x="2866592" y="2911286"/>
                </a:lnTo>
                <a:lnTo>
                  <a:pt x="2864902" y="2919904"/>
                </a:lnTo>
                <a:lnTo>
                  <a:pt x="2866592" y="2928498"/>
                </a:lnTo>
                <a:lnTo>
                  <a:pt x="2871664" y="2935986"/>
                </a:lnTo>
                <a:lnTo>
                  <a:pt x="2879227" y="2941058"/>
                </a:lnTo>
                <a:lnTo>
                  <a:pt x="2887873" y="2942748"/>
                </a:lnTo>
                <a:lnTo>
                  <a:pt x="2896543" y="2941058"/>
                </a:lnTo>
                <a:lnTo>
                  <a:pt x="2904176" y="2935986"/>
                </a:lnTo>
                <a:lnTo>
                  <a:pt x="2909177" y="2928498"/>
                </a:lnTo>
                <a:lnTo>
                  <a:pt x="2910844" y="2919904"/>
                </a:lnTo>
                <a:lnTo>
                  <a:pt x="2909177" y="2911286"/>
                </a:lnTo>
                <a:lnTo>
                  <a:pt x="2904176" y="2903728"/>
                </a:lnTo>
                <a:lnTo>
                  <a:pt x="2899604" y="2899156"/>
                </a:lnTo>
                <a:lnTo>
                  <a:pt x="2893762" y="2896870"/>
                </a:lnTo>
                <a:close/>
              </a:path>
            </a:pathLst>
          </a:custGeom>
          <a:solidFill>
            <a:srgbClr val="D3EBF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87797ED-640D-45FC-A8F6-21BF8CA8E895}"/>
              </a:ext>
            </a:extLst>
          </p:cNvPr>
          <p:cNvSpPr/>
          <p:nvPr/>
        </p:nvSpPr>
        <p:spPr>
          <a:xfrm>
            <a:off x="-646887" y="377912"/>
            <a:ext cx="5424158" cy="787713"/>
          </a:xfrm>
          <a:prstGeom prst="roundRect">
            <a:avLst/>
          </a:prstGeom>
          <a:solidFill>
            <a:schemeClr val="bg1"/>
          </a:solidFill>
          <a:ln w="76200">
            <a:noFill/>
          </a:ln>
          <a:effectLst>
            <a:outerShdw blurRad="368300" sx="102000" sy="102000" algn="ctr" rotWithShape="0">
              <a:srgbClr val="69ADFF">
                <a:alpha val="2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BF49F3E-217A-4FE4-B650-12C72F17079A}"/>
              </a:ext>
            </a:extLst>
          </p:cNvPr>
          <p:cNvSpPr txBox="1"/>
          <p:nvPr/>
        </p:nvSpPr>
        <p:spPr>
          <a:xfrm>
            <a:off x="1" y="546680"/>
            <a:ext cx="473628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033059"/>
                </a:solidFill>
                <a:latin typeface="Montserrat" panose="00000500000000000000" pitchFamily="2" charset="0"/>
              </a:rPr>
              <a:t>Jira components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75CBDE1-FDD8-DD85-EE06-1FD07CCD14D4}"/>
              </a:ext>
            </a:extLst>
          </p:cNvPr>
          <p:cNvSpPr/>
          <p:nvPr/>
        </p:nvSpPr>
        <p:spPr>
          <a:xfrm>
            <a:off x="1012136" y="2717718"/>
            <a:ext cx="1378943" cy="514349"/>
          </a:xfrm>
          <a:prstGeom prst="roundRect">
            <a:avLst>
              <a:gd name="adj" fmla="val 7761"/>
            </a:avLst>
          </a:prstGeom>
          <a:solidFill>
            <a:schemeClr val="bg1"/>
          </a:solidFill>
          <a:ln>
            <a:solidFill>
              <a:srgbClr val="004A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4CA8"/>
                </a:solidFill>
                <a:latin typeface="Montserrat" pitchFamily="2" charset="0"/>
              </a:rPr>
              <a:t>Role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509EA7D-49BF-6D31-172B-F30CED53740A}"/>
              </a:ext>
            </a:extLst>
          </p:cNvPr>
          <p:cNvSpPr/>
          <p:nvPr/>
        </p:nvSpPr>
        <p:spPr>
          <a:xfrm>
            <a:off x="7773998" y="4371426"/>
            <a:ext cx="1378943" cy="514349"/>
          </a:xfrm>
          <a:prstGeom prst="roundRect">
            <a:avLst>
              <a:gd name="adj" fmla="val 7761"/>
            </a:avLst>
          </a:prstGeom>
          <a:solidFill>
            <a:srgbClr val="379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Montserrat" pitchFamily="2" charset="0"/>
              </a:rPr>
              <a:t>Task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26E645F-CFAE-75EC-276A-B883EACF3F27}"/>
              </a:ext>
            </a:extLst>
          </p:cNvPr>
          <p:cNvSpPr/>
          <p:nvPr/>
        </p:nvSpPr>
        <p:spPr>
          <a:xfrm>
            <a:off x="2863458" y="2717718"/>
            <a:ext cx="1378943" cy="514349"/>
          </a:xfrm>
          <a:prstGeom prst="roundRect">
            <a:avLst>
              <a:gd name="adj" fmla="val 7761"/>
            </a:avLst>
          </a:prstGeom>
          <a:solidFill>
            <a:srgbClr val="033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Montserrat" pitchFamily="2" charset="0"/>
              </a:rPr>
              <a:t>Project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43F6D25-3C86-8C1A-9742-9F2FAD7AF9D9}"/>
              </a:ext>
            </a:extLst>
          </p:cNvPr>
          <p:cNvSpPr/>
          <p:nvPr/>
        </p:nvSpPr>
        <p:spPr>
          <a:xfrm>
            <a:off x="9638717" y="3540500"/>
            <a:ext cx="1378943" cy="514349"/>
          </a:xfrm>
          <a:prstGeom prst="roundRect">
            <a:avLst>
              <a:gd name="adj" fmla="val 7761"/>
            </a:avLst>
          </a:prstGeom>
          <a:solidFill>
            <a:srgbClr val="005F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Montserrat" pitchFamily="2" charset="0"/>
              </a:rPr>
              <a:t>Priority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A99BF557-7B56-D915-C216-077262632793}"/>
              </a:ext>
            </a:extLst>
          </p:cNvPr>
          <p:cNvSpPr/>
          <p:nvPr/>
        </p:nvSpPr>
        <p:spPr>
          <a:xfrm>
            <a:off x="9638718" y="4371425"/>
            <a:ext cx="1378943" cy="514349"/>
          </a:xfrm>
          <a:prstGeom prst="roundRect">
            <a:avLst>
              <a:gd name="adj" fmla="val 7761"/>
            </a:avLst>
          </a:prstGeom>
          <a:solidFill>
            <a:srgbClr val="005F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Montserrat" pitchFamily="2" charset="0"/>
              </a:rPr>
              <a:t>Status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E1558DA-24D5-BCD3-1B27-A3F68DF18854}"/>
              </a:ext>
            </a:extLst>
          </p:cNvPr>
          <p:cNvSpPr/>
          <p:nvPr/>
        </p:nvSpPr>
        <p:spPr>
          <a:xfrm>
            <a:off x="7773997" y="1704800"/>
            <a:ext cx="1378943" cy="514349"/>
          </a:xfrm>
          <a:prstGeom prst="roundRect">
            <a:avLst>
              <a:gd name="adj" fmla="val 7761"/>
            </a:avLst>
          </a:prstGeom>
          <a:solidFill>
            <a:srgbClr val="33C7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Montserrat" pitchFamily="2" charset="0"/>
              </a:rPr>
              <a:t>Backlog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016947F-1712-7DBE-5B49-4B7100946524}"/>
              </a:ext>
            </a:extLst>
          </p:cNvPr>
          <p:cNvSpPr/>
          <p:nvPr/>
        </p:nvSpPr>
        <p:spPr>
          <a:xfrm>
            <a:off x="2863458" y="3543556"/>
            <a:ext cx="1378943" cy="514349"/>
          </a:xfrm>
          <a:prstGeom prst="roundRect">
            <a:avLst>
              <a:gd name="adj" fmla="val 7761"/>
            </a:avLst>
          </a:prstGeom>
          <a:solidFill>
            <a:srgbClr val="005F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Montserrat" pitchFamily="2" charset="0"/>
              </a:rPr>
              <a:t>Board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37B5E41-4BA8-0A64-89C4-0F8FC17ECB74}"/>
              </a:ext>
            </a:extLst>
          </p:cNvPr>
          <p:cNvSpPr/>
          <p:nvPr/>
        </p:nvSpPr>
        <p:spPr>
          <a:xfrm>
            <a:off x="2863458" y="4371426"/>
            <a:ext cx="1378943" cy="514349"/>
          </a:xfrm>
          <a:prstGeom prst="roundRect">
            <a:avLst>
              <a:gd name="adj" fmla="val 7761"/>
            </a:avLst>
          </a:prstGeom>
          <a:solidFill>
            <a:srgbClr val="005F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Montserrat" pitchFamily="2" charset="0"/>
              </a:rPr>
              <a:t>Sprint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EB20EF1-2E63-DB27-5C28-05EFC4A29B60}"/>
              </a:ext>
            </a:extLst>
          </p:cNvPr>
          <p:cNvSpPr/>
          <p:nvPr/>
        </p:nvSpPr>
        <p:spPr>
          <a:xfrm>
            <a:off x="4728178" y="2717717"/>
            <a:ext cx="2560043" cy="514349"/>
          </a:xfrm>
          <a:prstGeom prst="roundRect">
            <a:avLst>
              <a:gd name="adj" fmla="val 7761"/>
            </a:avLst>
          </a:prstGeom>
          <a:solidFill>
            <a:srgbClr val="033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Montserrat" pitchFamily="2" charset="0"/>
              </a:rPr>
              <a:t>Epic / Component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CB99D8C1-659A-CCD8-47EE-8119DB327E58}"/>
              </a:ext>
            </a:extLst>
          </p:cNvPr>
          <p:cNvSpPr/>
          <p:nvPr/>
        </p:nvSpPr>
        <p:spPr>
          <a:xfrm>
            <a:off x="1009555" y="1708124"/>
            <a:ext cx="1378943" cy="514349"/>
          </a:xfrm>
          <a:prstGeom prst="roundRect">
            <a:avLst>
              <a:gd name="adj" fmla="val 7761"/>
            </a:avLst>
          </a:prstGeom>
          <a:solidFill>
            <a:schemeClr val="bg1"/>
          </a:solidFill>
          <a:ln>
            <a:solidFill>
              <a:srgbClr val="004A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4CA8"/>
                </a:solidFill>
                <a:effectLst/>
                <a:latin typeface="Montserrat" pitchFamily="2" charset="0"/>
              </a:rPr>
              <a:t>Workflow</a:t>
            </a:r>
            <a:endParaRPr lang="en-US" b="1">
              <a:solidFill>
                <a:srgbClr val="004CA8"/>
              </a:solidFill>
              <a:latin typeface="Montserrat" pitchFamily="2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EECBD2C3-3697-DAE1-45B4-F3BBB7C37C8D}"/>
              </a:ext>
            </a:extLst>
          </p:cNvPr>
          <p:cNvSpPr/>
          <p:nvPr/>
        </p:nvSpPr>
        <p:spPr>
          <a:xfrm>
            <a:off x="7773998" y="3540501"/>
            <a:ext cx="1378943" cy="514349"/>
          </a:xfrm>
          <a:prstGeom prst="roundRect">
            <a:avLst>
              <a:gd name="adj" fmla="val 7761"/>
            </a:avLst>
          </a:prstGeom>
          <a:solidFill>
            <a:srgbClr val="379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effectLst/>
                <a:latin typeface="Montserrat" pitchFamily="2" charset="0"/>
              </a:rPr>
              <a:t>Story</a:t>
            </a:r>
            <a:endParaRPr lang="en-US" b="1">
              <a:latin typeface="Montserrat" pitchFamily="2" charset="0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DA5734E-866D-888F-1173-6A6B2F731A16}"/>
              </a:ext>
            </a:extLst>
          </p:cNvPr>
          <p:cNvSpPr/>
          <p:nvPr/>
        </p:nvSpPr>
        <p:spPr>
          <a:xfrm>
            <a:off x="7773998" y="2717716"/>
            <a:ext cx="1378943" cy="514349"/>
          </a:xfrm>
          <a:prstGeom prst="roundRect">
            <a:avLst>
              <a:gd name="adj" fmla="val 7761"/>
            </a:avLst>
          </a:prstGeom>
          <a:solidFill>
            <a:srgbClr val="033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Montserrat" pitchFamily="2" charset="0"/>
              </a:rPr>
              <a:t>Issue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91E8205B-405E-C51B-1CC7-92FDE17CA18F}"/>
              </a:ext>
            </a:extLst>
          </p:cNvPr>
          <p:cNvSpPr/>
          <p:nvPr/>
        </p:nvSpPr>
        <p:spPr>
          <a:xfrm>
            <a:off x="9638718" y="2717716"/>
            <a:ext cx="1378943" cy="514349"/>
          </a:xfrm>
          <a:prstGeom prst="roundRect">
            <a:avLst>
              <a:gd name="adj" fmla="val 7761"/>
            </a:avLst>
          </a:prstGeom>
          <a:solidFill>
            <a:srgbClr val="033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Montserrat" pitchFamily="2" charset="0"/>
              </a:rPr>
              <a:t>Subtask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5BEA7CBA-3C58-2C9F-D07E-AB6456C324C5}"/>
              </a:ext>
            </a:extLst>
          </p:cNvPr>
          <p:cNvSpPr/>
          <p:nvPr/>
        </p:nvSpPr>
        <p:spPr>
          <a:xfrm>
            <a:off x="7773998" y="5197376"/>
            <a:ext cx="1378943" cy="514349"/>
          </a:xfrm>
          <a:prstGeom prst="roundRect">
            <a:avLst>
              <a:gd name="adj" fmla="val 7761"/>
            </a:avLst>
          </a:prstGeom>
          <a:solidFill>
            <a:srgbClr val="379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Montserrat" pitchFamily="2" charset="0"/>
              </a:rPr>
              <a:t>Bug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339F19-A9ED-A713-6761-A71BFADF1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146" y="1177113"/>
            <a:ext cx="11438106" cy="560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46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137;p4">
            <a:extLst>
              <a:ext uri="{FF2B5EF4-FFF2-40B4-BE49-F238E27FC236}">
                <a16:creationId xmlns:a16="http://schemas.microsoft.com/office/drawing/2014/main" id="{2436B8D3-1EEB-43FB-A663-B08D73F91A5E}"/>
              </a:ext>
            </a:extLst>
          </p:cNvPr>
          <p:cNvSpPr/>
          <p:nvPr/>
        </p:nvSpPr>
        <p:spPr>
          <a:xfrm>
            <a:off x="8048625" y="-2530001"/>
            <a:ext cx="2910840" cy="2943225"/>
          </a:xfrm>
          <a:custGeom>
            <a:avLst/>
            <a:gdLst/>
            <a:ahLst/>
            <a:cxnLst/>
            <a:rect l="l" t="t" r="r" b="b"/>
            <a:pathLst>
              <a:path w="2910840" h="2943225" extrusionOk="0">
                <a:moveTo>
                  <a:pt x="28815" y="0"/>
                </a:moveTo>
                <a:lnTo>
                  <a:pt x="17073" y="0"/>
                </a:lnTo>
                <a:lnTo>
                  <a:pt x="11270" y="2159"/>
                </a:lnTo>
                <a:lnTo>
                  <a:pt x="6680" y="6731"/>
                </a:lnTo>
                <a:lnTo>
                  <a:pt x="1670" y="14220"/>
                </a:lnTo>
                <a:lnTo>
                  <a:pt x="0" y="22828"/>
                </a:lnTo>
                <a:lnTo>
                  <a:pt x="1670" y="31484"/>
                </a:lnTo>
                <a:lnTo>
                  <a:pt x="6680" y="39116"/>
                </a:lnTo>
                <a:lnTo>
                  <a:pt x="14306" y="44188"/>
                </a:lnTo>
                <a:lnTo>
                  <a:pt x="22944" y="45878"/>
                </a:lnTo>
                <a:lnTo>
                  <a:pt x="31582" y="44188"/>
                </a:lnTo>
                <a:lnTo>
                  <a:pt x="39208" y="39116"/>
                </a:lnTo>
                <a:lnTo>
                  <a:pt x="44218" y="31484"/>
                </a:lnTo>
                <a:lnTo>
                  <a:pt x="45888" y="22828"/>
                </a:lnTo>
                <a:lnTo>
                  <a:pt x="44218" y="14220"/>
                </a:lnTo>
                <a:lnTo>
                  <a:pt x="39208" y="6731"/>
                </a:lnTo>
                <a:lnTo>
                  <a:pt x="34619" y="2159"/>
                </a:lnTo>
                <a:lnTo>
                  <a:pt x="28815" y="0"/>
                </a:lnTo>
                <a:close/>
              </a:path>
              <a:path w="2910840" h="2943225" extrusionOk="0">
                <a:moveTo>
                  <a:pt x="134903" y="0"/>
                </a:moveTo>
                <a:lnTo>
                  <a:pt x="123156" y="0"/>
                </a:lnTo>
                <a:lnTo>
                  <a:pt x="117352" y="2159"/>
                </a:lnTo>
                <a:lnTo>
                  <a:pt x="112894" y="6731"/>
                </a:lnTo>
                <a:lnTo>
                  <a:pt x="107808" y="14220"/>
                </a:lnTo>
                <a:lnTo>
                  <a:pt x="106112" y="22828"/>
                </a:lnTo>
                <a:lnTo>
                  <a:pt x="107808" y="31484"/>
                </a:lnTo>
                <a:lnTo>
                  <a:pt x="112894" y="39116"/>
                </a:lnTo>
                <a:lnTo>
                  <a:pt x="120446" y="44188"/>
                </a:lnTo>
                <a:lnTo>
                  <a:pt x="129045" y="45878"/>
                </a:lnTo>
                <a:lnTo>
                  <a:pt x="137669" y="44188"/>
                </a:lnTo>
                <a:lnTo>
                  <a:pt x="145292" y="39116"/>
                </a:lnTo>
                <a:lnTo>
                  <a:pt x="150300" y="31484"/>
                </a:lnTo>
                <a:lnTo>
                  <a:pt x="151969" y="22828"/>
                </a:lnTo>
                <a:lnTo>
                  <a:pt x="150300" y="14220"/>
                </a:lnTo>
                <a:lnTo>
                  <a:pt x="145292" y="6731"/>
                </a:lnTo>
                <a:lnTo>
                  <a:pt x="140834" y="2159"/>
                </a:lnTo>
                <a:lnTo>
                  <a:pt x="134903" y="0"/>
                </a:lnTo>
                <a:close/>
              </a:path>
              <a:path w="2910840" h="2943225" extrusionOk="0">
                <a:moveTo>
                  <a:pt x="240986" y="0"/>
                </a:moveTo>
                <a:lnTo>
                  <a:pt x="229239" y="0"/>
                </a:lnTo>
                <a:lnTo>
                  <a:pt x="223308" y="2159"/>
                </a:lnTo>
                <a:lnTo>
                  <a:pt x="218850" y="6731"/>
                </a:lnTo>
                <a:lnTo>
                  <a:pt x="213843" y="14220"/>
                </a:lnTo>
                <a:lnTo>
                  <a:pt x="212173" y="22828"/>
                </a:lnTo>
                <a:lnTo>
                  <a:pt x="213843" y="31484"/>
                </a:lnTo>
                <a:lnTo>
                  <a:pt x="218850" y="39116"/>
                </a:lnTo>
                <a:lnTo>
                  <a:pt x="226495" y="44188"/>
                </a:lnTo>
                <a:lnTo>
                  <a:pt x="235165" y="45878"/>
                </a:lnTo>
                <a:lnTo>
                  <a:pt x="243809" y="44188"/>
                </a:lnTo>
                <a:lnTo>
                  <a:pt x="251375" y="39116"/>
                </a:lnTo>
                <a:lnTo>
                  <a:pt x="256390" y="31484"/>
                </a:lnTo>
                <a:lnTo>
                  <a:pt x="258062" y="22828"/>
                </a:lnTo>
                <a:lnTo>
                  <a:pt x="256390" y="14220"/>
                </a:lnTo>
                <a:lnTo>
                  <a:pt x="251375" y="6731"/>
                </a:lnTo>
                <a:lnTo>
                  <a:pt x="246917" y="2159"/>
                </a:lnTo>
                <a:lnTo>
                  <a:pt x="240986" y="0"/>
                </a:lnTo>
                <a:close/>
              </a:path>
              <a:path w="2910840" h="2943225" extrusionOk="0">
                <a:moveTo>
                  <a:pt x="347070" y="0"/>
                </a:moveTo>
                <a:lnTo>
                  <a:pt x="335322" y="0"/>
                </a:lnTo>
                <a:lnTo>
                  <a:pt x="329518" y="2159"/>
                </a:lnTo>
                <a:lnTo>
                  <a:pt x="325073" y="6731"/>
                </a:lnTo>
                <a:lnTo>
                  <a:pt x="319987" y="14220"/>
                </a:lnTo>
                <a:lnTo>
                  <a:pt x="318291" y="22828"/>
                </a:lnTo>
                <a:lnTo>
                  <a:pt x="319987" y="31484"/>
                </a:lnTo>
                <a:lnTo>
                  <a:pt x="325073" y="39116"/>
                </a:lnTo>
                <a:lnTo>
                  <a:pt x="332637" y="44188"/>
                </a:lnTo>
                <a:lnTo>
                  <a:pt x="341266" y="45878"/>
                </a:lnTo>
                <a:lnTo>
                  <a:pt x="349894" y="44188"/>
                </a:lnTo>
                <a:lnTo>
                  <a:pt x="357458" y="39116"/>
                </a:lnTo>
                <a:lnTo>
                  <a:pt x="362544" y="31484"/>
                </a:lnTo>
                <a:lnTo>
                  <a:pt x="364240" y="22828"/>
                </a:lnTo>
                <a:lnTo>
                  <a:pt x="362544" y="14220"/>
                </a:lnTo>
                <a:lnTo>
                  <a:pt x="357458" y="6731"/>
                </a:lnTo>
                <a:lnTo>
                  <a:pt x="353013" y="2159"/>
                </a:lnTo>
                <a:lnTo>
                  <a:pt x="347070" y="0"/>
                </a:lnTo>
                <a:close/>
              </a:path>
              <a:path w="2910840" h="2943225" extrusionOk="0">
                <a:moveTo>
                  <a:pt x="453292" y="0"/>
                </a:moveTo>
                <a:lnTo>
                  <a:pt x="441545" y="0"/>
                </a:lnTo>
                <a:lnTo>
                  <a:pt x="435601" y="2159"/>
                </a:lnTo>
                <a:lnTo>
                  <a:pt x="431156" y="6731"/>
                </a:lnTo>
                <a:lnTo>
                  <a:pt x="426070" y="14220"/>
                </a:lnTo>
                <a:lnTo>
                  <a:pt x="424374" y="22828"/>
                </a:lnTo>
                <a:lnTo>
                  <a:pt x="426070" y="31484"/>
                </a:lnTo>
                <a:lnTo>
                  <a:pt x="431156" y="39116"/>
                </a:lnTo>
                <a:lnTo>
                  <a:pt x="438720" y="44188"/>
                </a:lnTo>
                <a:lnTo>
                  <a:pt x="447349" y="45878"/>
                </a:lnTo>
                <a:lnTo>
                  <a:pt x="455977" y="44188"/>
                </a:lnTo>
                <a:lnTo>
                  <a:pt x="463541" y="39116"/>
                </a:lnTo>
                <a:lnTo>
                  <a:pt x="468556" y="31484"/>
                </a:lnTo>
                <a:lnTo>
                  <a:pt x="470228" y="22828"/>
                </a:lnTo>
                <a:lnTo>
                  <a:pt x="468556" y="14220"/>
                </a:lnTo>
                <a:lnTo>
                  <a:pt x="463541" y="6731"/>
                </a:lnTo>
                <a:lnTo>
                  <a:pt x="459096" y="2159"/>
                </a:lnTo>
                <a:lnTo>
                  <a:pt x="453292" y="0"/>
                </a:lnTo>
                <a:close/>
              </a:path>
              <a:path w="2910840" h="2943225" extrusionOk="0">
                <a:moveTo>
                  <a:pt x="559375" y="0"/>
                </a:moveTo>
                <a:lnTo>
                  <a:pt x="547628" y="0"/>
                </a:lnTo>
                <a:lnTo>
                  <a:pt x="541697" y="2159"/>
                </a:lnTo>
                <a:lnTo>
                  <a:pt x="537239" y="6731"/>
                </a:lnTo>
                <a:lnTo>
                  <a:pt x="532224" y="14220"/>
                </a:lnTo>
                <a:lnTo>
                  <a:pt x="530553" y="22828"/>
                </a:lnTo>
                <a:lnTo>
                  <a:pt x="532224" y="31484"/>
                </a:lnTo>
                <a:lnTo>
                  <a:pt x="537239" y="39116"/>
                </a:lnTo>
                <a:lnTo>
                  <a:pt x="544862" y="44188"/>
                </a:lnTo>
                <a:lnTo>
                  <a:pt x="553484" y="45878"/>
                </a:lnTo>
                <a:lnTo>
                  <a:pt x="562080" y="44188"/>
                </a:lnTo>
                <a:lnTo>
                  <a:pt x="569624" y="39116"/>
                </a:lnTo>
                <a:lnTo>
                  <a:pt x="574711" y="31484"/>
                </a:lnTo>
                <a:lnTo>
                  <a:pt x="576406" y="22828"/>
                </a:lnTo>
                <a:lnTo>
                  <a:pt x="574711" y="14220"/>
                </a:lnTo>
                <a:lnTo>
                  <a:pt x="569624" y="6731"/>
                </a:lnTo>
                <a:lnTo>
                  <a:pt x="565179" y="2159"/>
                </a:lnTo>
                <a:lnTo>
                  <a:pt x="559375" y="0"/>
                </a:lnTo>
                <a:close/>
              </a:path>
              <a:path w="2910840" h="2943225" extrusionOk="0">
                <a:moveTo>
                  <a:pt x="665459" y="0"/>
                </a:moveTo>
                <a:lnTo>
                  <a:pt x="653711" y="0"/>
                </a:lnTo>
                <a:lnTo>
                  <a:pt x="647907" y="2159"/>
                </a:lnTo>
                <a:lnTo>
                  <a:pt x="643322" y="6731"/>
                </a:lnTo>
                <a:lnTo>
                  <a:pt x="638315" y="14220"/>
                </a:lnTo>
                <a:lnTo>
                  <a:pt x="636645" y="22828"/>
                </a:lnTo>
                <a:lnTo>
                  <a:pt x="638315" y="31484"/>
                </a:lnTo>
                <a:lnTo>
                  <a:pt x="643322" y="39116"/>
                </a:lnTo>
                <a:lnTo>
                  <a:pt x="650948" y="44188"/>
                </a:lnTo>
                <a:lnTo>
                  <a:pt x="659585" y="45878"/>
                </a:lnTo>
                <a:lnTo>
                  <a:pt x="668222" y="44188"/>
                </a:lnTo>
                <a:lnTo>
                  <a:pt x="675847" y="39116"/>
                </a:lnTo>
                <a:lnTo>
                  <a:pt x="680862" y="31484"/>
                </a:lnTo>
                <a:lnTo>
                  <a:pt x="682534" y="22828"/>
                </a:lnTo>
                <a:lnTo>
                  <a:pt x="680862" y="14220"/>
                </a:lnTo>
                <a:lnTo>
                  <a:pt x="675847" y="6731"/>
                </a:lnTo>
                <a:lnTo>
                  <a:pt x="671262" y="2159"/>
                </a:lnTo>
                <a:lnTo>
                  <a:pt x="665459" y="0"/>
                </a:lnTo>
                <a:close/>
              </a:path>
              <a:path w="2910840" h="2943225" extrusionOk="0">
                <a:moveTo>
                  <a:pt x="771542" y="0"/>
                </a:moveTo>
                <a:lnTo>
                  <a:pt x="759794" y="0"/>
                </a:lnTo>
                <a:lnTo>
                  <a:pt x="753990" y="2159"/>
                </a:lnTo>
                <a:lnTo>
                  <a:pt x="749545" y="6731"/>
                </a:lnTo>
                <a:lnTo>
                  <a:pt x="744459" y="14220"/>
                </a:lnTo>
                <a:lnTo>
                  <a:pt x="742763" y="22828"/>
                </a:lnTo>
                <a:lnTo>
                  <a:pt x="744459" y="31484"/>
                </a:lnTo>
                <a:lnTo>
                  <a:pt x="749545" y="39116"/>
                </a:lnTo>
                <a:lnTo>
                  <a:pt x="757090" y="44188"/>
                </a:lnTo>
                <a:lnTo>
                  <a:pt x="765685" y="45878"/>
                </a:lnTo>
                <a:lnTo>
                  <a:pt x="774307" y="44188"/>
                </a:lnTo>
                <a:lnTo>
                  <a:pt x="781930" y="39116"/>
                </a:lnTo>
                <a:lnTo>
                  <a:pt x="786945" y="31484"/>
                </a:lnTo>
                <a:lnTo>
                  <a:pt x="788617" y="22828"/>
                </a:lnTo>
                <a:lnTo>
                  <a:pt x="786945" y="14220"/>
                </a:lnTo>
                <a:lnTo>
                  <a:pt x="781930" y="6731"/>
                </a:lnTo>
                <a:lnTo>
                  <a:pt x="777485" y="2159"/>
                </a:lnTo>
                <a:lnTo>
                  <a:pt x="771542" y="0"/>
                </a:lnTo>
                <a:close/>
              </a:path>
              <a:path w="2910840" h="2943225" extrusionOk="0">
                <a:moveTo>
                  <a:pt x="877625" y="0"/>
                </a:moveTo>
                <a:lnTo>
                  <a:pt x="865877" y="0"/>
                </a:lnTo>
                <a:lnTo>
                  <a:pt x="860073" y="2159"/>
                </a:lnTo>
                <a:lnTo>
                  <a:pt x="855489" y="6731"/>
                </a:lnTo>
                <a:lnTo>
                  <a:pt x="850481" y="14220"/>
                </a:lnTo>
                <a:lnTo>
                  <a:pt x="848812" y="22828"/>
                </a:lnTo>
                <a:lnTo>
                  <a:pt x="850481" y="31484"/>
                </a:lnTo>
                <a:lnTo>
                  <a:pt x="855489" y="39116"/>
                </a:lnTo>
                <a:lnTo>
                  <a:pt x="863133" y="44188"/>
                </a:lnTo>
                <a:lnTo>
                  <a:pt x="871803" y="45878"/>
                </a:lnTo>
                <a:lnTo>
                  <a:pt x="880447" y="44188"/>
                </a:lnTo>
                <a:lnTo>
                  <a:pt x="888013" y="39116"/>
                </a:lnTo>
                <a:lnTo>
                  <a:pt x="893100" y="31484"/>
                </a:lnTo>
                <a:lnTo>
                  <a:pt x="894795" y="22828"/>
                </a:lnTo>
                <a:lnTo>
                  <a:pt x="893100" y="14220"/>
                </a:lnTo>
                <a:lnTo>
                  <a:pt x="888013" y="6731"/>
                </a:lnTo>
                <a:lnTo>
                  <a:pt x="883568" y="2159"/>
                </a:lnTo>
                <a:lnTo>
                  <a:pt x="877625" y="0"/>
                </a:lnTo>
                <a:close/>
              </a:path>
              <a:path w="2910840" h="2943225" extrusionOk="0">
                <a:moveTo>
                  <a:pt x="983848" y="0"/>
                </a:moveTo>
                <a:lnTo>
                  <a:pt x="972100" y="0"/>
                </a:lnTo>
                <a:lnTo>
                  <a:pt x="966169" y="2159"/>
                </a:lnTo>
                <a:lnTo>
                  <a:pt x="961711" y="6731"/>
                </a:lnTo>
                <a:lnTo>
                  <a:pt x="956625" y="14220"/>
                </a:lnTo>
                <a:lnTo>
                  <a:pt x="954930" y="22828"/>
                </a:lnTo>
                <a:lnTo>
                  <a:pt x="956625" y="31484"/>
                </a:lnTo>
                <a:lnTo>
                  <a:pt x="961711" y="39116"/>
                </a:lnTo>
                <a:lnTo>
                  <a:pt x="969275" y="44188"/>
                </a:lnTo>
                <a:lnTo>
                  <a:pt x="977904" y="45878"/>
                </a:lnTo>
                <a:lnTo>
                  <a:pt x="986532" y="44188"/>
                </a:lnTo>
                <a:lnTo>
                  <a:pt x="994096" y="39116"/>
                </a:lnTo>
                <a:lnTo>
                  <a:pt x="999183" y="31484"/>
                </a:lnTo>
                <a:lnTo>
                  <a:pt x="1000878" y="22828"/>
                </a:lnTo>
                <a:lnTo>
                  <a:pt x="999183" y="14220"/>
                </a:lnTo>
                <a:lnTo>
                  <a:pt x="994096" y="6731"/>
                </a:lnTo>
                <a:lnTo>
                  <a:pt x="989651" y="2159"/>
                </a:lnTo>
                <a:lnTo>
                  <a:pt x="983848" y="0"/>
                </a:lnTo>
                <a:close/>
              </a:path>
              <a:path w="2910840" h="2943225" extrusionOk="0">
                <a:moveTo>
                  <a:pt x="1089931" y="0"/>
                </a:moveTo>
                <a:lnTo>
                  <a:pt x="1078183" y="0"/>
                </a:lnTo>
                <a:lnTo>
                  <a:pt x="1072252" y="2159"/>
                </a:lnTo>
                <a:lnTo>
                  <a:pt x="1067795" y="6731"/>
                </a:lnTo>
                <a:lnTo>
                  <a:pt x="1062787" y="14220"/>
                </a:lnTo>
                <a:lnTo>
                  <a:pt x="1061118" y="22828"/>
                </a:lnTo>
                <a:lnTo>
                  <a:pt x="1062787" y="31484"/>
                </a:lnTo>
                <a:lnTo>
                  <a:pt x="1067795" y="39116"/>
                </a:lnTo>
                <a:lnTo>
                  <a:pt x="1075359" y="44188"/>
                </a:lnTo>
                <a:lnTo>
                  <a:pt x="1083987" y="45878"/>
                </a:lnTo>
                <a:lnTo>
                  <a:pt x="1092616" y="44188"/>
                </a:lnTo>
                <a:lnTo>
                  <a:pt x="1100180" y="39116"/>
                </a:lnTo>
                <a:lnTo>
                  <a:pt x="1105194" y="31484"/>
                </a:lnTo>
                <a:lnTo>
                  <a:pt x="1106866" y="22828"/>
                </a:lnTo>
                <a:lnTo>
                  <a:pt x="1105194" y="14220"/>
                </a:lnTo>
                <a:lnTo>
                  <a:pt x="1100180" y="6731"/>
                </a:lnTo>
                <a:lnTo>
                  <a:pt x="1095735" y="2159"/>
                </a:lnTo>
                <a:lnTo>
                  <a:pt x="1089931" y="0"/>
                </a:lnTo>
                <a:close/>
              </a:path>
              <a:path w="2910840" h="2943225" extrusionOk="0">
                <a:moveTo>
                  <a:pt x="1196014" y="0"/>
                </a:moveTo>
                <a:lnTo>
                  <a:pt x="1184266" y="0"/>
                </a:lnTo>
                <a:lnTo>
                  <a:pt x="1178335" y="2159"/>
                </a:lnTo>
                <a:lnTo>
                  <a:pt x="1173878" y="6731"/>
                </a:lnTo>
                <a:lnTo>
                  <a:pt x="1168870" y="14220"/>
                </a:lnTo>
                <a:lnTo>
                  <a:pt x="1167201" y="22828"/>
                </a:lnTo>
                <a:lnTo>
                  <a:pt x="1168870" y="31484"/>
                </a:lnTo>
                <a:lnTo>
                  <a:pt x="1173878" y="39116"/>
                </a:lnTo>
                <a:lnTo>
                  <a:pt x="1181501" y="44188"/>
                </a:lnTo>
                <a:lnTo>
                  <a:pt x="1190124" y="45878"/>
                </a:lnTo>
                <a:lnTo>
                  <a:pt x="1198724" y="44188"/>
                </a:lnTo>
                <a:lnTo>
                  <a:pt x="1206275" y="39116"/>
                </a:lnTo>
                <a:lnTo>
                  <a:pt x="1211362" y="31484"/>
                </a:lnTo>
                <a:lnTo>
                  <a:pt x="1213057" y="22828"/>
                </a:lnTo>
                <a:lnTo>
                  <a:pt x="1211362" y="14220"/>
                </a:lnTo>
                <a:lnTo>
                  <a:pt x="1206275" y="6731"/>
                </a:lnTo>
                <a:lnTo>
                  <a:pt x="1201818" y="2159"/>
                </a:lnTo>
                <a:lnTo>
                  <a:pt x="1196014" y="0"/>
                </a:lnTo>
                <a:close/>
              </a:path>
              <a:path w="2910840" h="2943225" extrusionOk="0">
                <a:moveTo>
                  <a:pt x="1302071" y="0"/>
                </a:moveTo>
                <a:lnTo>
                  <a:pt x="1290387" y="0"/>
                </a:lnTo>
                <a:lnTo>
                  <a:pt x="1284545" y="2159"/>
                </a:lnTo>
                <a:lnTo>
                  <a:pt x="1279973" y="6731"/>
                </a:lnTo>
                <a:lnTo>
                  <a:pt x="1274973" y="14220"/>
                </a:lnTo>
                <a:lnTo>
                  <a:pt x="1273306" y="22828"/>
                </a:lnTo>
                <a:lnTo>
                  <a:pt x="1274973" y="31484"/>
                </a:lnTo>
                <a:lnTo>
                  <a:pt x="1279973" y="39116"/>
                </a:lnTo>
                <a:lnTo>
                  <a:pt x="1287589" y="44188"/>
                </a:lnTo>
                <a:lnTo>
                  <a:pt x="1296229" y="45878"/>
                </a:lnTo>
                <a:lnTo>
                  <a:pt x="1304869" y="44188"/>
                </a:lnTo>
                <a:lnTo>
                  <a:pt x="1312485" y="39116"/>
                </a:lnTo>
                <a:lnTo>
                  <a:pt x="1317486" y="31484"/>
                </a:lnTo>
                <a:lnTo>
                  <a:pt x="1319153" y="22828"/>
                </a:lnTo>
                <a:lnTo>
                  <a:pt x="1317486" y="14220"/>
                </a:lnTo>
                <a:lnTo>
                  <a:pt x="1312485" y="6731"/>
                </a:lnTo>
                <a:lnTo>
                  <a:pt x="1307913" y="2159"/>
                </a:lnTo>
                <a:lnTo>
                  <a:pt x="1302071" y="0"/>
                </a:lnTo>
                <a:close/>
              </a:path>
              <a:path w="2910840" h="2943225" extrusionOk="0">
                <a:moveTo>
                  <a:pt x="1408243" y="0"/>
                </a:moveTo>
                <a:lnTo>
                  <a:pt x="1396432" y="0"/>
                </a:lnTo>
                <a:lnTo>
                  <a:pt x="1390590" y="2159"/>
                </a:lnTo>
                <a:lnTo>
                  <a:pt x="1386145" y="6731"/>
                </a:lnTo>
                <a:lnTo>
                  <a:pt x="1381073" y="14220"/>
                </a:lnTo>
                <a:lnTo>
                  <a:pt x="1379383" y="22828"/>
                </a:lnTo>
                <a:lnTo>
                  <a:pt x="1381073" y="31484"/>
                </a:lnTo>
                <a:lnTo>
                  <a:pt x="1386145" y="39116"/>
                </a:lnTo>
                <a:lnTo>
                  <a:pt x="1393706" y="44188"/>
                </a:lnTo>
                <a:lnTo>
                  <a:pt x="1402338" y="45878"/>
                </a:lnTo>
                <a:lnTo>
                  <a:pt x="1410970" y="44188"/>
                </a:lnTo>
                <a:lnTo>
                  <a:pt x="1418530" y="39116"/>
                </a:lnTo>
                <a:lnTo>
                  <a:pt x="1423531" y="31484"/>
                </a:lnTo>
                <a:lnTo>
                  <a:pt x="1425198" y="22828"/>
                </a:lnTo>
                <a:lnTo>
                  <a:pt x="1423531" y="14220"/>
                </a:lnTo>
                <a:lnTo>
                  <a:pt x="1418530" y="6731"/>
                </a:lnTo>
                <a:lnTo>
                  <a:pt x="1414085" y="2159"/>
                </a:lnTo>
                <a:lnTo>
                  <a:pt x="1408243" y="0"/>
                </a:lnTo>
                <a:close/>
              </a:path>
              <a:path w="2910840" h="2943225" extrusionOk="0">
                <a:moveTo>
                  <a:pt x="1514288" y="0"/>
                </a:moveTo>
                <a:lnTo>
                  <a:pt x="1502477" y="0"/>
                </a:lnTo>
                <a:lnTo>
                  <a:pt x="1496762" y="2159"/>
                </a:lnTo>
                <a:lnTo>
                  <a:pt x="1492190" y="6731"/>
                </a:lnTo>
                <a:lnTo>
                  <a:pt x="1487118" y="14220"/>
                </a:lnTo>
                <a:lnTo>
                  <a:pt x="1485428" y="22828"/>
                </a:lnTo>
                <a:lnTo>
                  <a:pt x="1487118" y="31484"/>
                </a:lnTo>
                <a:lnTo>
                  <a:pt x="1492190" y="39116"/>
                </a:lnTo>
                <a:lnTo>
                  <a:pt x="1499824" y="44188"/>
                </a:lnTo>
                <a:lnTo>
                  <a:pt x="1508494" y="45878"/>
                </a:lnTo>
                <a:lnTo>
                  <a:pt x="1517140" y="44188"/>
                </a:lnTo>
                <a:lnTo>
                  <a:pt x="1524702" y="39116"/>
                </a:lnTo>
                <a:lnTo>
                  <a:pt x="1529775" y="31484"/>
                </a:lnTo>
                <a:lnTo>
                  <a:pt x="1531465" y="22828"/>
                </a:lnTo>
                <a:lnTo>
                  <a:pt x="1529775" y="14220"/>
                </a:lnTo>
                <a:lnTo>
                  <a:pt x="1524702" y="6731"/>
                </a:lnTo>
                <a:lnTo>
                  <a:pt x="1520257" y="2159"/>
                </a:lnTo>
                <a:lnTo>
                  <a:pt x="1514288" y="0"/>
                </a:lnTo>
                <a:close/>
              </a:path>
              <a:path w="2910840" h="2943225" extrusionOk="0">
                <a:moveTo>
                  <a:pt x="1620460" y="0"/>
                </a:moveTo>
                <a:lnTo>
                  <a:pt x="1608776" y="0"/>
                </a:lnTo>
                <a:lnTo>
                  <a:pt x="1602807" y="2159"/>
                </a:lnTo>
                <a:lnTo>
                  <a:pt x="1598362" y="6731"/>
                </a:lnTo>
                <a:lnTo>
                  <a:pt x="1593290" y="14220"/>
                </a:lnTo>
                <a:lnTo>
                  <a:pt x="1591600" y="22828"/>
                </a:lnTo>
                <a:lnTo>
                  <a:pt x="1593290" y="31484"/>
                </a:lnTo>
                <a:lnTo>
                  <a:pt x="1598362" y="39116"/>
                </a:lnTo>
                <a:lnTo>
                  <a:pt x="1605925" y="44188"/>
                </a:lnTo>
                <a:lnTo>
                  <a:pt x="1614571" y="45878"/>
                </a:lnTo>
                <a:lnTo>
                  <a:pt x="1623241" y="44188"/>
                </a:lnTo>
                <a:lnTo>
                  <a:pt x="1630874" y="39116"/>
                </a:lnTo>
                <a:lnTo>
                  <a:pt x="1635875" y="31484"/>
                </a:lnTo>
                <a:lnTo>
                  <a:pt x="1637542" y="22828"/>
                </a:lnTo>
                <a:lnTo>
                  <a:pt x="1635875" y="14220"/>
                </a:lnTo>
                <a:lnTo>
                  <a:pt x="1630874" y="6731"/>
                </a:lnTo>
                <a:lnTo>
                  <a:pt x="1626302" y="2159"/>
                </a:lnTo>
                <a:lnTo>
                  <a:pt x="1620460" y="0"/>
                </a:lnTo>
                <a:close/>
              </a:path>
              <a:path w="2910840" h="2943225" extrusionOk="0">
                <a:moveTo>
                  <a:pt x="1726632" y="0"/>
                </a:moveTo>
                <a:lnTo>
                  <a:pt x="1714821" y="0"/>
                </a:lnTo>
                <a:lnTo>
                  <a:pt x="1708852" y="2159"/>
                </a:lnTo>
                <a:lnTo>
                  <a:pt x="1704407" y="6731"/>
                </a:lnTo>
                <a:lnTo>
                  <a:pt x="1699407" y="14220"/>
                </a:lnTo>
                <a:lnTo>
                  <a:pt x="1697740" y="22828"/>
                </a:lnTo>
                <a:lnTo>
                  <a:pt x="1699407" y="31484"/>
                </a:lnTo>
                <a:lnTo>
                  <a:pt x="1704407" y="39116"/>
                </a:lnTo>
                <a:lnTo>
                  <a:pt x="1711968" y="44188"/>
                </a:lnTo>
                <a:lnTo>
                  <a:pt x="1720600" y="45878"/>
                </a:lnTo>
                <a:lnTo>
                  <a:pt x="1729232" y="44188"/>
                </a:lnTo>
                <a:lnTo>
                  <a:pt x="1736792" y="39116"/>
                </a:lnTo>
                <a:lnTo>
                  <a:pt x="1741865" y="31484"/>
                </a:lnTo>
                <a:lnTo>
                  <a:pt x="1743555" y="22828"/>
                </a:lnTo>
                <a:lnTo>
                  <a:pt x="1741865" y="14220"/>
                </a:lnTo>
                <a:lnTo>
                  <a:pt x="1736792" y="6731"/>
                </a:lnTo>
                <a:lnTo>
                  <a:pt x="1732347" y="2159"/>
                </a:lnTo>
                <a:lnTo>
                  <a:pt x="1726632" y="0"/>
                </a:lnTo>
                <a:close/>
              </a:path>
              <a:path w="2910840" h="2943225" extrusionOk="0">
                <a:moveTo>
                  <a:pt x="1832677" y="0"/>
                </a:moveTo>
                <a:lnTo>
                  <a:pt x="1820866" y="0"/>
                </a:lnTo>
                <a:lnTo>
                  <a:pt x="1815024" y="2159"/>
                </a:lnTo>
                <a:lnTo>
                  <a:pt x="1810579" y="6731"/>
                </a:lnTo>
                <a:lnTo>
                  <a:pt x="1805507" y="14220"/>
                </a:lnTo>
                <a:lnTo>
                  <a:pt x="1803817" y="22828"/>
                </a:lnTo>
                <a:lnTo>
                  <a:pt x="1805507" y="31484"/>
                </a:lnTo>
                <a:lnTo>
                  <a:pt x="1810579" y="39116"/>
                </a:lnTo>
                <a:lnTo>
                  <a:pt x="1818176" y="44188"/>
                </a:lnTo>
                <a:lnTo>
                  <a:pt x="1826772" y="45878"/>
                </a:lnTo>
                <a:lnTo>
                  <a:pt x="1835368" y="44188"/>
                </a:lnTo>
                <a:lnTo>
                  <a:pt x="1842964" y="39116"/>
                </a:lnTo>
                <a:lnTo>
                  <a:pt x="1848037" y="31484"/>
                </a:lnTo>
                <a:lnTo>
                  <a:pt x="1849727" y="22828"/>
                </a:lnTo>
                <a:lnTo>
                  <a:pt x="1848037" y="14220"/>
                </a:lnTo>
                <a:lnTo>
                  <a:pt x="1842964" y="6731"/>
                </a:lnTo>
                <a:lnTo>
                  <a:pt x="1838519" y="2159"/>
                </a:lnTo>
                <a:lnTo>
                  <a:pt x="1832677" y="0"/>
                </a:lnTo>
                <a:close/>
              </a:path>
              <a:path w="2910840" h="2943225" extrusionOk="0">
                <a:moveTo>
                  <a:pt x="1938722" y="0"/>
                </a:moveTo>
                <a:lnTo>
                  <a:pt x="1927038" y="0"/>
                </a:lnTo>
                <a:lnTo>
                  <a:pt x="1921196" y="2159"/>
                </a:lnTo>
                <a:lnTo>
                  <a:pt x="1916751" y="6731"/>
                </a:lnTo>
                <a:lnTo>
                  <a:pt x="1911679" y="14220"/>
                </a:lnTo>
                <a:lnTo>
                  <a:pt x="1909989" y="22828"/>
                </a:lnTo>
                <a:lnTo>
                  <a:pt x="1911679" y="31484"/>
                </a:lnTo>
                <a:lnTo>
                  <a:pt x="1916751" y="39116"/>
                </a:lnTo>
                <a:lnTo>
                  <a:pt x="1924294" y="44188"/>
                </a:lnTo>
                <a:lnTo>
                  <a:pt x="1932896" y="45878"/>
                </a:lnTo>
                <a:lnTo>
                  <a:pt x="1941522" y="44188"/>
                </a:lnTo>
                <a:lnTo>
                  <a:pt x="1949136" y="39116"/>
                </a:lnTo>
                <a:lnTo>
                  <a:pt x="1954137" y="31484"/>
                </a:lnTo>
                <a:lnTo>
                  <a:pt x="1955804" y="22828"/>
                </a:lnTo>
                <a:lnTo>
                  <a:pt x="1954137" y="14220"/>
                </a:lnTo>
                <a:lnTo>
                  <a:pt x="1949136" y="6731"/>
                </a:lnTo>
                <a:lnTo>
                  <a:pt x="1944691" y="2159"/>
                </a:lnTo>
                <a:lnTo>
                  <a:pt x="1938722" y="0"/>
                </a:lnTo>
                <a:close/>
              </a:path>
              <a:path w="2910840" h="2943225" extrusionOk="0">
                <a:moveTo>
                  <a:pt x="2044767" y="0"/>
                </a:moveTo>
                <a:lnTo>
                  <a:pt x="2033083" y="0"/>
                </a:lnTo>
                <a:lnTo>
                  <a:pt x="2027114" y="2159"/>
                </a:lnTo>
                <a:lnTo>
                  <a:pt x="2022669" y="6731"/>
                </a:lnTo>
                <a:lnTo>
                  <a:pt x="2017669" y="14220"/>
                </a:lnTo>
                <a:lnTo>
                  <a:pt x="2016002" y="22828"/>
                </a:lnTo>
                <a:lnTo>
                  <a:pt x="2017669" y="31484"/>
                </a:lnTo>
                <a:lnTo>
                  <a:pt x="2022669" y="39116"/>
                </a:lnTo>
                <a:lnTo>
                  <a:pt x="2030303" y="44188"/>
                </a:lnTo>
                <a:lnTo>
                  <a:pt x="2038973" y="45878"/>
                </a:lnTo>
                <a:lnTo>
                  <a:pt x="2047619" y="44188"/>
                </a:lnTo>
                <a:lnTo>
                  <a:pt x="2055181" y="39116"/>
                </a:lnTo>
                <a:lnTo>
                  <a:pt x="2060182" y="31484"/>
                </a:lnTo>
                <a:lnTo>
                  <a:pt x="2061849" y="22828"/>
                </a:lnTo>
                <a:lnTo>
                  <a:pt x="2060182" y="14220"/>
                </a:lnTo>
                <a:lnTo>
                  <a:pt x="2055181" y="6731"/>
                </a:lnTo>
                <a:lnTo>
                  <a:pt x="2050736" y="2159"/>
                </a:lnTo>
                <a:lnTo>
                  <a:pt x="2044767" y="0"/>
                </a:lnTo>
                <a:close/>
              </a:path>
              <a:path w="2910840" h="2943225" extrusionOk="0">
                <a:moveTo>
                  <a:pt x="2150939" y="0"/>
                </a:moveTo>
                <a:lnTo>
                  <a:pt x="2139128" y="0"/>
                </a:lnTo>
                <a:lnTo>
                  <a:pt x="2133413" y="2159"/>
                </a:lnTo>
                <a:lnTo>
                  <a:pt x="2128714" y="6731"/>
                </a:lnTo>
                <a:lnTo>
                  <a:pt x="2123714" y="14220"/>
                </a:lnTo>
                <a:lnTo>
                  <a:pt x="2122047" y="22828"/>
                </a:lnTo>
                <a:lnTo>
                  <a:pt x="2123714" y="31484"/>
                </a:lnTo>
                <a:lnTo>
                  <a:pt x="2128714" y="39116"/>
                </a:lnTo>
                <a:lnTo>
                  <a:pt x="2136404" y="44188"/>
                </a:lnTo>
                <a:lnTo>
                  <a:pt x="2145082" y="45878"/>
                </a:lnTo>
                <a:lnTo>
                  <a:pt x="2153735" y="44188"/>
                </a:lnTo>
                <a:lnTo>
                  <a:pt x="2161353" y="39116"/>
                </a:lnTo>
                <a:lnTo>
                  <a:pt x="2166426" y="31484"/>
                </a:lnTo>
                <a:lnTo>
                  <a:pt x="2168116" y="22828"/>
                </a:lnTo>
                <a:lnTo>
                  <a:pt x="2166426" y="14220"/>
                </a:lnTo>
                <a:lnTo>
                  <a:pt x="2161353" y="6731"/>
                </a:lnTo>
                <a:lnTo>
                  <a:pt x="2156908" y="2159"/>
                </a:lnTo>
                <a:lnTo>
                  <a:pt x="2150939" y="0"/>
                </a:lnTo>
                <a:close/>
              </a:path>
              <a:path w="2910840" h="2943225" extrusionOk="0">
                <a:moveTo>
                  <a:pt x="2257111" y="0"/>
                </a:moveTo>
                <a:lnTo>
                  <a:pt x="2245427" y="0"/>
                </a:lnTo>
                <a:lnTo>
                  <a:pt x="2239458" y="2159"/>
                </a:lnTo>
                <a:lnTo>
                  <a:pt x="2235013" y="6731"/>
                </a:lnTo>
                <a:lnTo>
                  <a:pt x="2229941" y="14220"/>
                </a:lnTo>
                <a:lnTo>
                  <a:pt x="2228251" y="22828"/>
                </a:lnTo>
                <a:lnTo>
                  <a:pt x="2229941" y="31484"/>
                </a:lnTo>
                <a:lnTo>
                  <a:pt x="2235013" y="39116"/>
                </a:lnTo>
                <a:lnTo>
                  <a:pt x="2242576" y="44188"/>
                </a:lnTo>
                <a:lnTo>
                  <a:pt x="2251222" y="45878"/>
                </a:lnTo>
                <a:lnTo>
                  <a:pt x="2259892" y="44188"/>
                </a:lnTo>
                <a:lnTo>
                  <a:pt x="2267525" y="39116"/>
                </a:lnTo>
                <a:lnTo>
                  <a:pt x="2272526" y="31484"/>
                </a:lnTo>
                <a:lnTo>
                  <a:pt x="2274193" y="22828"/>
                </a:lnTo>
                <a:lnTo>
                  <a:pt x="2272526" y="14220"/>
                </a:lnTo>
                <a:lnTo>
                  <a:pt x="2267525" y="6731"/>
                </a:lnTo>
                <a:lnTo>
                  <a:pt x="2262953" y="2159"/>
                </a:lnTo>
                <a:lnTo>
                  <a:pt x="2257111" y="0"/>
                </a:lnTo>
                <a:close/>
              </a:path>
              <a:path w="2910840" h="2943225" extrusionOk="0">
                <a:moveTo>
                  <a:pt x="2363156" y="0"/>
                </a:moveTo>
                <a:lnTo>
                  <a:pt x="2351472" y="0"/>
                </a:lnTo>
                <a:lnTo>
                  <a:pt x="2345503" y="2159"/>
                </a:lnTo>
                <a:lnTo>
                  <a:pt x="2341058" y="6731"/>
                </a:lnTo>
                <a:lnTo>
                  <a:pt x="2336058" y="14220"/>
                </a:lnTo>
                <a:lnTo>
                  <a:pt x="2334391" y="22828"/>
                </a:lnTo>
                <a:lnTo>
                  <a:pt x="2336058" y="31484"/>
                </a:lnTo>
                <a:lnTo>
                  <a:pt x="2341058" y="39116"/>
                </a:lnTo>
                <a:lnTo>
                  <a:pt x="2348619" y="44188"/>
                </a:lnTo>
                <a:lnTo>
                  <a:pt x="2357251" y="45878"/>
                </a:lnTo>
                <a:lnTo>
                  <a:pt x="2365883" y="44188"/>
                </a:lnTo>
                <a:lnTo>
                  <a:pt x="2373443" y="39116"/>
                </a:lnTo>
                <a:lnTo>
                  <a:pt x="2378516" y="31484"/>
                </a:lnTo>
                <a:lnTo>
                  <a:pt x="2380206" y="22828"/>
                </a:lnTo>
                <a:lnTo>
                  <a:pt x="2378516" y="14220"/>
                </a:lnTo>
                <a:lnTo>
                  <a:pt x="2373443" y="6731"/>
                </a:lnTo>
                <a:lnTo>
                  <a:pt x="2368998" y="2159"/>
                </a:lnTo>
                <a:lnTo>
                  <a:pt x="2363156" y="0"/>
                </a:lnTo>
                <a:close/>
              </a:path>
              <a:path w="2910840" h="2943225" extrusionOk="0">
                <a:moveTo>
                  <a:pt x="2469328" y="0"/>
                </a:moveTo>
                <a:lnTo>
                  <a:pt x="2457517" y="0"/>
                </a:lnTo>
                <a:lnTo>
                  <a:pt x="2451802" y="2159"/>
                </a:lnTo>
                <a:lnTo>
                  <a:pt x="2447103" y="6731"/>
                </a:lnTo>
                <a:lnTo>
                  <a:pt x="2442103" y="14220"/>
                </a:lnTo>
                <a:lnTo>
                  <a:pt x="2440436" y="22828"/>
                </a:lnTo>
                <a:lnTo>
                  <a:pt x="2442103" y="31484"/>
                </a:lnTo>
                <a:lnTo>
                  <a:pt x="2447103" y="39116"/>
                </a:lnTo>
                <a:lnTo>
                  <a:pt x="2454771" y="44188"/>
                </a:lnTo>
                <a:lnTo>
                  <a:pt x="2463391" y="45878"/>
                </a:lnTo>
                <a:lnTo>
                  <a:pt x="2471964" y="44188"/>
                </a:lnTo>
                <a:lnTo>
                  <a:pt x="2479488" y="39116"/>
                </a:lnTo>
                <a:lnTo>
                  <a:pt x="2484632" y="31484"/>
                </a:lnTo>
                <a:lnTo>
                  <a:pt x="2486346" y="22828"/>
                </a:lnTo>
                <a:lnTo>
                  <a:pt x="2484632" y="14220"/>
                </a:lnTo>
                <a:lnTo>
                  <a:pt x="2479488" y="6731"/>
                </a:lnTo>
                <a:lnTo>
                  <a:pt x="2475043" y="2159"/>
                </a:lnTo>
                <a:lnTo>
                  <a:pt x="2469328" y="0"/>
                </a:lnTo>
                <a:close/>
              </a:path>
              <a:path w="2910840" h="2943225" extrusionOk="0">
                <a:moveTo>
                  <a:pt x="2575373" y="0"/>
                </a:moveTo>
                <a:lnTo>
                  <a:pt x="2563689" y="0"/>
                </a:lnTo>
                <a:lnTo>
                  <a:pt x="2557847" y="2159"/>
                </a:lnTo>
                <a:lnTo>
                  <a:pt x="2553402" y="6731"/>
                </a:lnTo>
                <a:lnTo>
                  <a:pt x="2548330" y="14220"/>
                </a:lnTo>
                <a:lnTo>
                  <a:pt x="2546640" y="22828"/>
                </a:lnTo>
                <a:lnTo>
                  <a:pt x="2548330" y="31484"/>
                </a:lnTo>
                <a:lnTo>
                  <a:pt x="2553402" y="39116"/>
                </a:lnTo>
                <a:lnTo>
                  <a:pt x="2560945" y="44188"/>
                </a:lnTo>
                <a:lnTo>
                  <a:pt x="2569547" y="45878"/>
                </a:lnTo>
                <a:lnTo>
                  <a:pt x="2578173" y="44188"/>
                </a:lnTo>
                <a:lnTo>
                  <a:pt x="2585787" y="39116"/>
                </a:lnTo>
                <a:lnTo>
                  <a:pt x="2590788" y="31484"/>
                </a:lnTo>
                <a:lnTo>
                  <a:pt x="2592455" y="22828"/>
                </a:lnTo>
                <a:lnTo>
                  <a:pt x="2590788" y="14220"/>
                </a:lnTo>
                <a:lnTo>
                  <a:pt x="2585787" y="6731"/>
                </a:lnTo>
                <a:lnTo>
                  <a:pt x="2581342" y="2159"/>
                </a:lnTo>
                <a:lnTo>
                  <a:pt x="2575373" y="0"/>
                </a:lnTo>
                <a:close/>
              </a:path>
              <a:path w="2910840" h="2943225" extrusionOk="0">
                <a:moveTo>
                  <a:pt x="2681418" y="0"/>
                </a:moveTo>
                <a:lnTo>
                  <a:pt x="2669734" y="0"/>
                </a:lnTo>
                <a:lnTo>
                  <a:pt x="2663765" y="2159"/>
                </a:lnTo>
                <a:lnTo>
                  <a:pt x="2659320" y="6731"/>
                </a:lnTo>
                <a:lnTo>
                  <a:pt x="2654320" y="14220"/>
                </a:lnTo>
                <a:lnTo>
                  <a:pt x="2652653" y="22828"/>
                </a:lnTo>
                <a:lnTo>
                  <a:pt x="2654320" y="31484"/>
                </a:lnTo>
                <a:lnTo>
                  <a:pt x="2659320" y="39116"/>
                </a:lnTo>
                <a:lnTo>
                  <a:pt x="2666954" y="44188"/>
                </a:lnTo>
                <a:lnTo>
                  <a:pt x="2675624" y="45878"/>
                </a:lnTo>
                <a:lnTo>
                  <a:pt x="2684270" y="44188"/>
                </a:lnTo>
                <a:lnTo>
                  <a:pt x="2691832" y="39116"/>
                </a:lnTo>
                <a:lnTo>
                  <a:pt x="2696833" y="31484"/>
                </a:lnTo>
                <a:lnTo>
                  <a:pt x="2698500" y="22828"/>
                </a:lnTo>
                <a:lnTo>
                  <a:pt x="2696833" y="14220"/>
                </a:lnTo>
                <a:lnTo>
                  <a:pt x="2691832" y="6731"/>
                </a:lnTo>
                <a:lnTo>
                  <a:pt x="2687387" y="2159"/>
                </a:lnTo>
                <a:lnTo>
                  <a:pt x="2681418" y="0"/>
                </a:lnTo>
                <a:close/>
              </a:path>
              <a:path w="2910840" h="2943225" extrusionOk="0">
                <a:moveTo>
                  <a:pt x="2787590" y="0"/>
                </a:moveTo>
                <a:lnTo>
                  <a:pt x="2775779" y="0"/>
                </a:lnTo>
                <a:lnTo>
                  <a:pt x="2770064" y="2159"/>
                </a:lnTo>
                <a:lnTo>
                  <a:pt x="2765492" y="6731"/>
                </a:lnTo>
                <a:lnTo>
                  <a:pt x="2760420" y="14220"/>
                </a:lnTo>
                <a:lnTo>
                  <a:pt x="2758730" y="22828"/>
                </a:lnTo>
                <a:lnTo>
                  <a:pt x="2760420" y="31484"/>
                </a:lnTo>
                <a:lnTo>
                  <a:pt x="2765492" y="39116"/>
                </a:lnTo>
                <a:lnTo>
                  <a:pt x="2773106" y="44188"/>
                </a:lnTo>
                <a:lnTo>
                  <a:pt x="2781733" y="45878"/>
                </a:lnTo>
                <a:lnTo>
                  <a:pt x="2790335" y="44188"/>
                </a:lnTo>
                <a:lnTo>
                  <a:pt x="2797877" y="39116"/>
                </a:lnTo>
                <a:lnTo>
                  <a:pt x="2803021" y="31484"/>
                </a:lnTo>
                <a:lnTo>
                  <a:pt x="2804735" y="22828"/>
                </a:lnTo>
                <a:lnTo>
                  <a:pt x="2803021" y="14220"/>
                </a:lnTo>
                <a:lnTo>
                  <a:pt x="2797877" y="6731"/>
                </a:lnTo>
                <a:lnTo>
                  <a:pt x="2793432" y="2159"/>
                </a:lnTo>
                <a:lnTo>
                  <a:pt x="2787590" y="0"/>
                </a:lnTo>
                <a:close/>
              </a:path>
              <a:path w="2910840" h="2943225" extrusionOk="0">
                <a:moveTo>
                  <a:pt x="2893762" y="0"/>
                </a:moveTo>
                <a:lnTo>
                  <a:pt x="2882078" y="0"/>
                </a:lnTo>
                <a:lnTo>
                  <a:pt x="2876109" y="2159"/>
                </a:lnTo>
                <a:lnTo>
                  <a:pt x="2871664" y="6731"/>
                </a:lnTo>
                <a:lnTo>
                  <a:pt x="2866592" y="14220"/>
                </a:lnTo>
                <a:lnTo>
                  <a:pt x="2864902" y="22828"/>
                </a:lnTo>
                <a:lnTo>
                  <a:pt x="2866592" y="31484"/>
                </a:lnTo>
                <a:lnTo>
                  <a:pt x="2871664" y="39116"/>
                </a:lnTo>
                <a:lnTo>
                  <a:pt x="2879227" y="44188"/>
                </a:lnTo>
                <a:lnTo>
                  <a:pt x="2887873" y="45878"/>
                </a:lnTo>
                <a:lnTo>
                  <a:pt x="2896543" y="44188"/>
                </a:lnTo>
                <a:lnTo>
                  <a:pt x="2904176" y="39116"/>
                </a:lnTo>
                <a:lnTo>
                  <a:pt x="2909177" y="31484"/>
                </a:lnTo>
                <a:lnTo>
                  <a:pt x="2910844" y="22828"/>
                </a:lnTo>
                <a:lnTo>
                  <a:pt x="2909177" y="14220"/>
                </a:lnTo>
                <a:lnTo>
                  <a:pt x="2904176" y="6731"/>
                </a:lnTo>
                <a:lnTo>
                  <a:pt x="2899604" y="2159"/>
                </a:lnTo>
                <a:lnTo>
                  <a:pt x="2893762" y="0"/>
                </a:lnTo>
                <a:close/>
              </a:path>
              <a:path w="2910840" h="2943225" extrusionOk="0">
                <a:moveTo>
                  <a:pt x="28815" y="111379"/>
                </a:moveTo>
                <a:lnTo>
                  <a:pt x="17073" y="111379"/>
                </a:lnTo>
                <a:lnTo>
                  <a:pt x="11270" y="113665"/>
                </a:lnTo>
                <a:lnTo>
                  <a:pt x="6680" y="118110"/>
                </a:lnTo>
                <a:lnTo>
                  <a:pt x="1670" y="125706"/>
                </a:lnTo>
                <a:lnTo>
                  <a:pt x="0" y="134302"/>
                </a:lnTo>
                <a:lnTo>
                  <a:pt x="1670" y="142898"/>
                </a:lnTo>
                <a:lnTo>
                  <a:pt x="6680" y="150495"/>
                </a:lnTo>
                <a:lnTo>
                  <a:pt x="14306" y="155567"/>
                </a:lnTo>
                <a:lnTo>
                  <a:pt x="22944" y="157257"/>
                </a:lnTo>
                <a:lnTo>
                  <a:pt x="31582" y="155567"/>
                </a:lnTo>
                <a:lnTo>
                  <a:pt x="39208" y="150495"/>
                </a:lnTo>
                <a:lnTo>
                  <a:pt x="44218" y="142898"/>
                </a:lnTo>
                <a:lnTo>
                  <a:pt x="45888" y="134302"/>
                </a:lnTo>
                <a:lnTo>
                  <a:pt x="44218" y="125706"/>
                </a:lnTo>
                <a:lnTo>
                  <a:pt x="39208" y="118110"/>
                </a:lnTo>
                <a:lnTo>
                  <a:pt x="34619" y="113665"/>
                </a:lnTo>
                <a:lnTo>
                  <a:pt x="28815" y="111379"/>
                </a:lnTo>
                <a:close/>
              </a:path>
              <a:path w="2910840" h="2943225" extrusionOk="0">
                <a:moveTo>
                  <a:pt x="134903" y="111379"/>
                </a:moveTo>
                <a:lnTo>
                  <a:pt x="123156" y="111379"/>
                </a:lnTo>
                <a:lnTo>
                  <a:pt x="117352" y="113665"/>
                </a:lnTo>
                <a:lnTo>
                  <a:pt x="112894" y="118110"/>
                </a:lnTo>
                <a:lnTo>
                  <a:pt x="107808" y="125706"/>
                </a:lnTo>
                <a:lnTo>
                  <a:pt x="106112" y="134302"/>
                </a:lnTo>
                <a:lnTo>
                  <a:pt x="107808" y="142898"/>
                </a:lnTo>
                <a:lnTo>
                  <a:pt x="112894" y="150495"/>
                </a:lnTo>
                <a:lnTo>
                  <a:pt x="120446" y="155567"/>
                </a:lnTo>
                <a:lnTo>
                  <a:pt x="129045" y="157257"/>
                </a:lnTo>
                <a:lnTo>
                  <a:pt x="137669" y="155567"/>
                </a:lnTo>
                <a:lnTo>
                  <a:pt x="145292" y="150495"/>
                </a:lnTo>
                <a:lnTo>
                  <a:pt x="150300" y="142898"/>
                </a:lnTo>
                <a:lnTo>
                  <a:pt x="151969" y="134302"/>
                </a:lnTo>
                <a:lnTo>
                  <a:pt x="150300" y="125706"/>
                </a:lnTo>
                <a:lnTo>
                  <a:pt x="145292" y="118110"/>
                </a:lnTo>
                <a:lnTo>
                  <a:pt x="140834" y="113665"/>
                </a:lnTo>
                <a:lnTo>
                  <a:pt x="134903" y="111379"/>
                </a:lnTo>
                <a:close/>
              </a:path>
              <a:path w="2910840" h="2943225" extrusionOk="0">
                <a:moveTo>
                  <a:pt x="240986" y="111379"/>
                </a:moveTo>
                <a:lnTo>
                  <a:pt x="229239" y="111379"/>
                </a:lnTo>
                <a:lnTo>
                  <a:pt x="223308" y="113665"/>
                </a:lnTo>
                <a:lnTo>
                  <a:pt x="218850" y="118110"/>
                </a:lnTo>
                <a:lnTo>
                  <a:pt x="213843" y="125706"/>
                </a:lnTo>
                <a:lnTo>
                  <a:pt x="212173" y="134302"/>
                </a:lnTo>
                <a:lnTo>
                  <a:pt x="213843" y="142898"/>
                </a:lnTo>
                <a:lnTo>
                  <a:pt x="218850" y="150495"/>
                </a:lnTo>
                <a:lnTo>
                  <a:pt x="226495" y="155567"/>
                </a:lnTo>
                <a:lnTo>
                  <a:pt x="235165" y="157257"/>
                </a:lnTo>
                <a:lnTo>
                  <a:pt x="243809" y="155567"/>
                </a:lnTo>
                <a:lnTo>
                  <a:pt x="251375" y="150495"/>
                </a:lnTo>
                <a:lnTo>
                  <a:pt x="256390" y="142898"/>
                </a:lnTo>
                <a:lnTo>
                  <a:pt x="258062" y="134302"/>
                </a:lnTo>
                <a:lnTo>
                  <a:pt x="256390" y="125706"/>
                </a:lnTo>
                <a:lnTo>
                  <a:pt x="251375" y="118110"/>
                </a:lnTo>
                <a:lnTo>
                  <a:pt x="246917" y="113665"/>
                </a:lnTo>
                <a:lnTo>
                  <a:pt x="240986" y="111379"/>
                </a:lnTo>
                <a:close/>
              </a:path>
              <a:path w="2910840" h="2943225" extrusionOk="0">
                <a:moveTo>
                  <a:pt x="347070" y="111379"/>
                </a:moveTo>
                <a:lnTo>
                  <a:pt x="335322" y="111379"/>
                </a:lnTo>
                <a:lnTo>
                  <a:pt x="329518" y="113665"/>
                </a:lnTo>
                <a:lnTo>
                  <a:pt x="325073" y="118110"/>
                </a:lnTo>
                <a:lnTo>
                  <a:pt x="319987" y="125706"/>
                </a:lnTo>
                <a:lnTo>
                  <a:pt x="318291" y="134302"/>
                </a:lnTo>
                <a:lnTo>
                  <a:pt x="319987" y="142898"/>
                </a:lnTo>
                <a:lnTo>
                  <a:pt x="325073" y="150495"/>
                </a:lnTo>
                <a:lnTo>
                  <a:pt x="332637" y="155567"/>
                </a:lnTo>
                <a:lnTo>
                  <a:pt x="341266" y="157257"/>
                </a:lnTo>
                <a:lnTo>
                  <a:pt x="349894" y="155567"/>
                </a:lnTo>
                <a:lnTo>
                  <a:pt x="357458" y="150495"/>
                </a:lnTo>
                <a:lnTo>
                  <a:pt x="362544" y="142898"/>
                </a:lnTo>
                <a:lnTo>
                  <a:pt x="364240" y="134302"/>
                </a:lnTo>
                <a:lnTo>
                  <a:pt x="362544" y="125706"/>
                </a:lnTo>
                <a:lnTo>
                  <a:pt x="357458" y="118110"/>
                </a:lnTo>
                <a:lnTo>
                  <a:pt x="353013" y="113665"/>
                </a:lnTo>
                <a:lnTo>
                  <a:pt x="347070" y="111379"/>
                </a:lnTo>
                <a:close/>
              </a:path>
              <a:path w="2910840" h="2943225" extrusionOk="0">
                <a:moveTo>
                  <a:pt x="453292" y="111379"/>
                </a:moveTo>
                <a:lnTo>
                  <a:pt x="441545" y="111379"/>
                </a:lnTo>
                <a:lnTo>
                  <a:pt x="435601" y="113665"/>
                </a:lnTo>
                <a:lnTo>
                  <a:pt x="431156" y="118110"/>
                </a:lnTo>
                <a:lnTo>
                  <a:pt x="426070" y="125706"/>
                </a:lnTo>
                <a:lnTo>
                  <a:pt x="424374" y="134302"/>
                </a:lnTo>
                <a:lnTo>
                  <a:pt x="426070" y="142898"/>
                </a:lnTo>
                <a:lnTo>
                  <a:pt x="431156" y="150495"/>
                </a:lnTo>
                <a:lnTo>
                  <a:pt x="438720" y="155567"/>
                </a:lnTo>
                <a:lnTo>
                  <a:pt x="447349" y="157257"/>
                </a:lnTo>
                <a:lnTo>
                  <a:pt x="455977" y="155567"/>
                </a:lnTo>
                <a:lnTo>
                  <a:pt x="463541" y="150495"/>
                </a:lnTo>
                <a:lnTo>
                  <a:pt x="468556" y="142898"/>
                </a:lnTo>
                <a:lnTo>
                  <a:pt x="470228" y="134302"/>
                </a:lnTo>
                <a:lnTo>
                  <a:pt x="468556" y="125706"/>
                </a:lnTo>
                <a:lnTo>
                  <a:pt x="463541" y="118110"/>
                </a:lnTo>
                <a:lnTo>
                  <a:pt x="459096" y="113665"/>
                </a:lnTo>
                <a:lnTo>
                  <a:pt x="453292" y="111379"/>
                </a:lnTo>
                <a:close/>
              </a:path>
              <a:path w="2910840" h="2943225" extrusionOk="0">
                <a:moveTo>
                  <a:pt x="559375" y="111379"/>
                </a:moveTo>
                <a:lnTo>
                  <a:pt x="547628" y="111379"/>
                </a:lnTo>
                <a:lnTo>
                  <a:pt x="541697" y="113665"/>
                </a:lnTo>
                <a:lnTo>
                  <a:pt x="537239" y="118110"/>
                </a:lnTo>
                <a:lnTo>
                  <a:pt x="532224" y="125706"/>
                </a:lnTo>
                <a:lnTo>
                  <a:pt x="530553" y="134302"/>
                </a:lnTo>
                <a:lnTo>
                  <a:pt x="532224" y="142898"/>
                </a:lnTo>
                <a:lnTo>
                  <a:pt x="537239" y="150495"/>
                </a:lnTo>
                <a:lnTo>
                  <a:pt x="544862" y="155567"/>
                </a:lnTo>
                <a:lnTo>
                  <a:pt x="553484" y="157257"/>
                </a:lnTo>
                <a:lnTo>
                  <a:pt x="562080" y="155567"/>
                </a:lnTo>
                <a:lnTo>
                  <a:pt x="569624" y="150495"/>
                </a:lnTo>
                <a:lnTo>
                  <a:pt x="574711" y="142898"/>
                </a:lnTo>
                <a:lnTo>
                  <a:pt x="576406" y="134302"/>
                </a:lnTo>
                <a:lnTo>
                  <a:pt x="574711" y="125706"/>
                </a:lnTo>
                <a:lnTo>
                  <a:pt x="569624" y="118110"/>
                </a:lnTo>
                <a:lnTo>
                  <a:pt x="565179" y="113665"/>
                </a:lnTo>
                <a:lnTo>
                  <a:pt x="559375" y="111379"/>
                </a:lnTo>
                <a:close/>
              </a:path>
              <a:path w="2910840" h="2943225" extrusionOk="0">
                <a:moveTo>
                  <a:pt x="665459" y="111379"/>
                </a:moveTo>
                <a:lnTo>
                  <a:pt x="653711" y="111379"/>
                </a:lnTo>
                <a:lnTo>
                  <a:pt x="647907" y="113665"/>
                </a:lnTo>
                <a:lnTo>
                  <a:pt x="643322" y="118110"/>
                </a:lnTo>
                <a:lnTo>
                  <a:pt x="638315" y="125706"/>
                </a:lnTo>
                <a:lnTo>
                  <a:pt x="636645" y="134302"/>
                </a:lnTo>
                <a:lnTo>
                  <a:pt x="638315" y="142898"/>
                </a:lnTo>
                <a:lnTo>
                  <a:pt x="643322" y="150495"/>
                </a:lnTo>
                <a:lnTo>
                  <a:pt x="650948" y="155567"/>
                </a:lnTo>
                <a:lnTo>
                  <a:pt x="659585" y="157257"/>
                </a:lnTo>
                <a:lnTo>
                  <a:pt x="668222" y="155567"/>
                </a:lnTo>
                <a:lnTo>
                  <a:pt x="675847" y="150495"/>
                </a:lnTo>
                <a:lnTo>
                  <a:pt x="680862" y="142898"/>
                </a:lnTo>
                <a:lnTo>
                  <a:pt x="682534" y="134302"/>
                </a:lnTo>
                <a:lnTo>
                  <a:pt x="680862" y="125706"/>
                </a:lnTo>
                <a:lnTo>
                  <a:pt x="675847" y="118110"/>
                </a:lnTo>
                <a:lnTo>
                  <a:pt x="671262" y="113665"/>
                </a:lnTo>
                <a:lnTo>
                  <a:pt x="665459" y="111379"/>
                </a:lnTo>
                <a:close/>
              </a:path>
              <a:path w="2910840" h="2943225" extrusionOk="0">
                <a:moveTo>
                  <a:pt x="771542" y="111379"/>
                </a:moveTo>
                <a:lnTo>
                  <a:pt x="759794" y="111379"/>
                </a:lnTo>
                <a:lnTo>
                  <a:pt x="753990" y="113665"/>
                </a:lnTo>
                <a:lnTo>
                  <a:pt x="749545" y="118110"/>
                </a:lnTo>
                <a:lnTo>
                  <a:pt x="744459" y="125706"/>
                </a:lnTo>
                <a:lnTo>
                  <a:pt x="742763" y="134302"/>
                </a:lnTo>
                <a:lnTo>
                  <a:pt x="744459" y="142898"/>
                </a:lnTo>
                <a:lnTo>
                  <a:pt x="749545" y="150495"/>
                </a:lnTo>
                <a:lnTo>
                  <a:pt x="757090" y="155567"/>
                </a:lnTo>
                <a:lnTo>
                  <a:pt x="765685" y="157257"/>
                </a:lnTo>
                <a:lnTo>
                  <a:pt x="774307" y="155567"/>
                </a:lnTo>
                <a:lnTo>
                  <a:pt x="781930" y="150495"/>
                </a:lnTo>
                <a:lnTo>
                  <a:pt x="786945" y="142898"/>
                </a:lnTo>
                <a:lnTo>
                  <a:pt x="788617" y="134302"/>
                </a:lnTo>
                <a:lnTo>
                  <a:pt x="786945" y="125706"/>
                </a:lnTo>
                <a:lnTo>
                  <a:pt x="781930" y="118110"/>
                </a:lnTo>
                <a:lnTo>
                  <a:pt x="777485" y="113665"/>
                </a:lnTo>
                <a:lnTo>
                  <a:pt x="771542" y="111379"/>
                </a:lnTo>
                <a:close/>
              </a:path>
              <a:path w="2910840" h="2943225" extrusionOk="0">
                <a:moveTo>
                  <a:pt x="877625" y="111379"/>
                </a:moveTo>
                <a:lnTo>
                  <a:pt x="865877" y="111379"/>
                </a:lnTo>
                <a:lnTo>
                  <a:pt x="860073" y="113665"/>
                </a:lnTo>
                <a:lnTo>
                  <a:pt x="855489" y="118110"/>
                </a:lnTo>
                <a:lnTo>
                  <a:pt x="850481" y="125706"/>
                </a:lnTo>
                <a:lnTo>
                  <a:pt x="848812" y="134302"/>
                </a:lnTo>
                <a:lnTo>
                  <a:pt x="850481" y="142898"/>
                </a:lnTo>
                <a:lnTo>
                  <a:pt x="855489" y="150495"/>
                </a:lnTo>
                <a:lnTo>
                  <a:pt x="863133" y="155567"/>
                </a:lnTo>
                <a:lnTo>
                  <a:pt x="871803" y="157257"/>
                </a:lnTo>
                <a:lnTo>
                  <a:pt x="880447" y="155567"/>
                </a:lnTo>
                <a:lnTo>
                  <a:pt x="888013" y="150495"/>
                </a:lnTo>
                <a:lnTo>
                  <a:pt x="893100" y="142898"/>
                </a:lnTo>
                <a:lnTo>
                  <a:pt x="894795" y="134302"/>
                </a:lnTo>
                <a:lnTo>
                  <a:pt x="893100" y="125706"/>
                </a:lnTo>
                <a:lnTo>
                  <a:pt x="888013" y="118110"/>
                </a:lnTo>
                <a:lnTo>
                  <a:pt x="883568" y="113665"/>
                </a:lnTo>
                <a:lnTo>
                  <a:pt x="877625" y="111379"/>
                </a:lnTo>
                <a:close/>
              </a:path>
              <a:path w="2910840" h="2943225" extrusionOk="0">
                <a:moveTo>
                  <a:pt x="983848" y="111379"/>
                </a:moveTo>
                <a:lnTo>
                  <a:pt x="972100" y="111379"/>
                </a:lnTo>
                <a:lnTo>
                  <a:pt x="966169" y="113665"/>
                </a:lnTo>
                <a:lnTo>
                  <a:pt x="961711" y="118110"/>
                </a:lnTo>
                <a:lnTo>
                  <a:pt x="956625" y="125706"/>
                </a:lnTo>
                <a:lnTo>
                  <a:pt x="954930" y="134302"/>
                </a:lnTo>
                <a:lnTo>
                  <a:pt x="956625" y="142898"/>
                </a:lnTo>
                <a:lnTo>
                  <a:pt x="961711" y="150495"/>
                </a:lnTo>
                <a:lnTo>
                  <a:pt x="969275" y="155567"/>
                </a:lnTo>
                <a:lnTo>
                  <a:pt x="977904" y="157257"/>
                </a:lnTo>
                <a:lnTo>
                  <a:pt x="986532" y="155567"/>
                </a:lnTo>
                <a:lnTo>
                  <a:pt x="994096" y="150495"/>
                </a:lnTo>
                <a:lnTo>
                  <a:pt x="999183" y="142898"/>
                </a:lnTo>
                <a:lnTo>
                  <a:pt x="1000878" y="134302"/>
                </a:lnTo>
                <a:lnTo>
                  <a:pt x="999183" y="125706"/>
                </a:lnTo>
                <a:lnTo>
                  <a:pt x="994096" y="118110"/>
                </a:lnTo>
                <a:lnTo>
                  <a:pt x="989651" y="113665"/>
                </a:lnTo>
                <a:lnTo>
                  <a:pt x="983848" y="111379"/>
                </a:lnTo>
                <a:close/>
              </a:path>
              <a:path w="2910840" h="2943225" extrusionOk="0">
                <a:moveTo>
                  <a:pt x="1089931" y="111379"/>
                </a:moveTo>
                <a:lnTo>
                  <a:pt x="1078183" y="111379"/>
                </a:lnTo>
                <a:lnTo>
                  <a:pt x="1072252" y="113665"/>
                </a:lnTo>
                <a:lnTo>
                  <a:pt x="1067795" y="118110"/>
                </a:lnTo>
                <a:lnTo>
                  <a:pt x="1062787" y="125706"/>
                </a:lnTo>
                <a:lnTo>
                  <a:pt x="1061118" y="134302"/>
                </a:lnTo>
                <a:lnTo>
                  <a:pt x="1062787" y="142898"/>
                </a:lnTo>
                <a:lnTo>
                  <a:pt x="1067795" y="150495"/>
                </a:lnTo>
                <a:lnTo>
                  <a:pt x="1075359" y="155567"/>
                </a:lnTo>
                <a:lnTo>
                  <a:pt x="1083987" y="157257"/>
                </a:lnTo>
                <a:lnTo>
                  <a:pt x="1092616" y="155567"/>
                </a:lnTo>
                <a:lnTo>
                  <a:pt x="1100180" y="150495"/>
                </a:lnTo>
                <a:lnTo>
                  <a:pt x="1105194" y="142898"/>
                </a:lnTo>
                <a:lnTo>
                  <a:pt x="1106866" y="134302"/>
                </a:lnTo>
                <a:lnTo>
                  <a:pt x="1105194" y="125706"/>
                </a:lnTo>
                <a:lnTo>
                  <a:pt x="1100180" y="118110"/>
                </a:lnTo>
                <a:lnTo>
                  <a:pt x="1095735" y="113665"/>
                </a:lnTo>
                <a:lnTo>
                  <a:pt x="1089931" y="111379"/>
                </a:lnTo>
                <a:close/>
              </a:path>
              <a:path w="2910840" h="2943225" extrusionOk="0">
                <a:moveTo>
                  <a:pt x="1196014" y="111379"/>
                </a:moveTo>
                <a:lnTo>
                  <a:pt x="1184266" y="111379"/>
                </a:lnTo>
                <a:lnTo>
                  <a:pt x="1178335" y="113665"/>
                </a:lnTo>
                <a:lnTo>
                  <a:pt x="1173878" y="118110"/>
                </a:lnTo>
                <a:lnTo>
                  <a:pt x="1168870" y="125706"/>
                </a:lnTo>
                <a:lnTo>
                  <a:pt x="1167201" y="134302"/>
                </a:lnTo>
                <a:lnTo>
                  <a:pt x="1168870" y="142898"/>
                </a:lnTo>
                <a:lnTo>
                  <a:pt x="1173878" y="150495"/>
                </a:lnTo>
                <a:lnTo>
                  <a:pt x="1181501" y="155567"/>
                </a:lnTo>
                <a:lnTo>
                  <a:pt x="1190124" y="157257"/>
                </a:lnTo>
                <a:lnTo>
                  <a:pt x="1198724" y="155567"/>
                </a:lnTo>
                <a:lnTo>
                  <a:pt x="1206275" y="150495"/>
                </a:lnTo>
                <a:lnTo>
                  <a:pt x="1211362" y="142898"/>
                </a:lnTo>
                <a:lnTo>
                  <a:pt x="1213057" y="134302"/>
                </a:lnTo>
                <a:lnTo>
                  <a:pt x="1211362" y="125706"/>
                </a:lnTo>
                <a:lnTo>
                  <a:pt x="1206275" y="118110"/>
                </a:lnTo>
                <a:lnTo>
                  <a:pt x="1201818" y="113665"/>
                </a:lnTo>
                <a:lnTo>
                  <a:pt x="1196014" y="111379"/>
                </a:lnTo>
                <a:close/>
              </a:path>
              <a:path w="2910840" h="2943225" extrusionOk="0">
                <a:moveTo>
                  <a:pt x="1302071" y="111379"/>
                </a:moveTo>
                <a:lnTo>
                  <a:pt x="1290387" y="111379"/>
                </a:lnTo>
                <a:lnTo>
                  <a:pt x="1284545" y="113665"/>
                </a:lnTo>
                <a:lnTo>
                  <a:pt x="1279973" y="118110"/>
                </a:lnTo>
                <a:lnTo>
                  <a:pt x="1274973" y="125706"/>
                </a:lnTo>
                <a:lnTo>
                  <a:pt x="1273306" y="134302"/>
                </a:lnTo>
                <a:lnTo>
                  <a:pt x="1274973" y="142898"/>
                </a:lnTo>
                <a:lnTo>
                  <a:pt x="1279973" y="150495"/>
                </a:lnTo>
                <a:lnTo>
                  <a:pt x="1287589" y="155567"/>
                </a:lnTo>
                <a:lnTo>
                  <a:pt x="1296229" y="157257"/>
                </a:lnTo>
                <a:lnTo>
                  <a:pt x="1304869" y="155567"/>
                </a:lnTo>
                <a:lnTo>
                  <a:pt x="1312485" y="150495"/>
                </a:lnTo>
                <a:lnTo>
                  <a:pt x="1317486" y="142898"/>
                </a:lnTo>
                <a:lnTo>
                  <a:pt x="1319153" y="134302"/>
                </a:lnTo>
                <a:lnTo>
                  <a:pt x="1317486" y="125706"/>
                </a:lnTo>
                <a:lnTo>
                  <a:pt x="1312485" y="118110"/>
                </a:lnTo>
                <a:lnTo>
                  <a:pt x="1307913" y="113665"/>
                </a:lnTo>
                <a:lnTo>
                  <a:pt x="1302071" y="111379"/>
                </a:lnTo>
                <a:close/>
              </a:path>
              <a:path w="2910840" h="2943225" extrusionOk="0">
                <a:moveTo>
                  <a:pt x="1408243" y="111379"/>
                </a:moveTo>
                <a:lnTo>
                  <a:pt x="1396432" y="111379"/>
                </a:lnTo>
                <a:lnTo>
                  <a:pt x="1390590" y="113665"/>
                </a:lnTo>
                <a:lnTo>
                  <a:pt x="1386145" y="118110"/>
                </a:lnTo>
                <a:lnTo>
                  <a:pt x="1381073" y="125706"/>
                </a:lnTo>
                <a:lnTo>
                  <a:pt x="1379383" y="134302"/>
                </a:lnTo>
                <a:lnTo>
                  <a:pt x="1381073" y="142898"/>
                </a:lnTo>
                <a:lnTo>
                  <a:pt x="1386145" y="150495"/>
                </a:lnTo>
                <a:lnTo>
                  <a:pt x="1393706" y="155567"/>
                </a:lnTo>
                <a:lnTo>
                  <a:pt x="1402338" y="157257"/>
                </a:lnTo>
                <a:lnTo>
                  <a:pt x="1410970" y="155567"/>
                </a:lnTo>
                <a:lnTo>
                  <a:pt x="1418530" y="150495"/>
                </a:lnTo>
                <a:lnTo>
                  <a:pt x="1423531" y="142898"/>
                </a:lnTo>
                <a:lnTo>
                  <a:pt x="1425198" y="134302"/>
                </a:lnTo>
                <a:lnTo>
                  <a:pt x="1423531" y="125706"/>
                </a:lnTo>
                <a:lnTo>
                  <a:pt x="1418530" y="118110"/>
                </a:lnTo>
                <a:lnTo>
                  <a:pt x="1414085" y="113665"/>
                </a:lnTo>
                <a:lnTo>
                  <a:pt x="1408243" y="111379"/>
                </a:lnTo>
                <a:close/>
              </a:path>
              <a:path w="2910840" h="2943225" extrusionOk="0">
                <a:moveTo>
                  <a:pt x="1514288" y="111379"/>
                </a:moveTo>
                <a:lnTo>
                  <a:pt x="1502477" y="111379"/>
                </a:lnTo>
                <a:lnTo>
                  <a:pt x="1496762" y="113665"/>
                </a:lnTo>
                <a:lnTo>
                  <a:pt x="1492190" y="118110"/>
                </a:lnTo>
                <a:lnTo>
                  <a:pt x="1487118" y="125706"/>
                </a:lnTo>
                <a:lnTo>
                  <a:pt x="1485428" y="134302"/>
                </a:lnTo>
                <a:lnTo>
                  <a:pt x="1487118" y="142898"/>
                </a:lnTo>
                <a:lnTo>
                  <a:pt x="1492190" y="150495"/>
                </a:lnTo>
                <a:lnTo>
                  <a:pt x="1499824" y="155567"/>
                </a:lnTo>
                <a:lnTo>
                  <a:pt x="1508494" y="157257"/>
                </a:lnTo>
                <a:lnTo>
                  <a:pt x="1517140" y="155567"/>
                </a:lnTo>
                <a:lnTo>
                  <a:pt x="1524702" y="150495"/>
                </a:lnTo>
                <a:lnTo>
                  <a:pt x="1529775" y="142898"/>
                </a:lnTo>
                <a:lnTo>
                  <a:pt x="1531465" y="134302"/>
                </a:lnTo>
                <a:lnTo>
                  <a:pt x="1529775" y="125706"/>
                </a:lnTo>
                <a:lnTo>
                  <a:pt x="1524702" y="118110"/>
                </a:lnTo>
                <a:lnTo>
                  <a:pt x="1520257" y="113665"/>
                </a:lnTo>
                <a:lnTo>
                  <a:pt x="1514288" y="111379"/>
                </a:lnTo>
                <a:close/>
              </a:path>
              <a:path w="2910840" h="2943225" extrusionOk="0">
                <a:moveTo>
                  <a:pt x="1620460" y="111379"/>
                </a:moveTo>
                <a:lnTo>
                  <a:pt x="1608776" y="111379"/>
                </a:lnTo>
                <a:lnTo>
                  <a:pt x="1602807" y="113665"/>
                </a:lnTo>
                <a:lnTo>
                  <a:pt x="1598362" y="118110"/>
                </a:lnTo>
                <a:lnTo>
                  <a:pt x="1593290" y="125706"/>
                </a:lnTo>
                <a:lnTo>
                  <a:pt x="1591600" y="134302"/>
                </a:lnTo>
                <a:lnTo>
                  <a:pt x="1593290" y="142898"/>
                </a:lnTo>
                <a:lnTo>
                  <a:pt x="1598362" y="150495"/>
                </a:lnTo>
                <a:lnTo>
                  <a:pt x="1605925" y="155567"/>
                </a:lnTo>
                <a:lnTo>
                  <a:pt x="1614571" y="157257"/>
                </a:lnTo>
                <a:lnTo>
                  <a:pt x="1623241" y="155567"/>
                </a:lnTo>
                <a:lnTo>
                  <a:pt x="1630874" y="150495"/>
                </a:lnTo>
                <a:lnTo>
                  <a:pt x="1635875" y="142898"/>
                </a:lnTo>
                <a:lnTo>
                  <a:pt x="1637542" y="134302"/>
                </a:lnTo>
                <a:lnTo>
                  <a:pt x="1635875" y="125706"/>
                </a:lnTo>
                <a:lnTo>
                  <a:pt x="1630874" y="118110"/>
                </a:lnTo>
                <a:lnTo>
                  <a:pt x="1626302" y="113665"/>
                </a:lnTo>
                <a:lnTo>
                  <a:pt x="1620460" y="111379"/>
                </a:lnTo>
                <a:close/>
              </a:path>
              <a:path w="2910840" h="2943225" extrusionOk="0">
                <a:moveTo>
                  <a:pt x="1726632" y="111379"/>
                </a:moveTo>
                <a:lnTo>
                  <a:pt x="1714821" y="111379"/>
                </a:lnTo>
                <a:lnTo>
                  <a:pt x="1708852" y="113665"/>
                </a:lnTo>
                <a:lnTo>
                  <a:pt x="1704407" y="118110"/>
                </a:lnTo>
                <a:lnTo>
                  <a:pt x="1699407" y="125706"/>
                </a:lnTo>
                <a:lnTo>
                  <a:pt x="1697740" y="134302"/>
                </a:lnTo>
                <a:lnTo>
                  <a:pt x="1699407" y="142898"/>
                </a:lnTo>
                <a:lnTo>
                  <a:pt x="1704407" y="150495"/>
                </a:lnTo>
                <a:lnTo>
                  <a:pt x="1711968" y="155567"/>
                </a:lnTo>
                <a:lnTo>
                  <a:pt x="1720600" y="157257"/>
                </a:lnTo>
                <a:lnTo>
                  <a:pt x="1729232" y="155567"/>
                </a:lnTo>
                <a:lnTo>
                  <a:pt x="1736792" y="150495"/>
                </a:lnTo>
                <a:lnTo>
                  <a:pt x="1741865" y="142898"/>
                </a:lnTo>
                <a:lnTo>
                  <a:pt x="1743555" y="134302"/>
                </a:lnTo>
                <a:lnTo>
                  <a:pt x="1741865" y="125706"/>
                </a:lnTo>
                <a:lnTo>
                  <a:pt x="1736792" y="118110"/>
                </a:lnTo>
                <a:lnTo>
                  <a:pt x="1732347" y="113665"/>
                </a:lnTo>
                <a:lnTo>
                  <a:pt x="1726632" y="111379"/>
                </a:lnTo>
                <a:close/>
              </a:path>
              <a:path w="2910840" h="2943225" extrusionOk="0">
                <a:moveTo>
                  <a:pt x="1832677" y="111379"/>
                </a:moveTo>
                <a:lnTo>
                  <a:pt x="1820866" y="111379"/>
                </a:lnTo>
                <a:lnTo>
                  <a:pt x="1815024" y="113665"/>
                </a:lnTo>
                <a:lnTo>
                  <a:pt x="1810579" y="118110"/>
                </a:lnTo>
                <a:lnTo>
                  <a:pt x="1805507" y="125706"/>
                </a:lnTo>
                <a:lnTo>
                  <a:pt x="1803817" y="134302"/>
                </a:lnTo>
                <a:lnTo>
                  <a:pt x="1805507" y="142898"/>
                </a:lnTo>
                <a:lnTo>
                  <a:pt x="1810579" y="150495"/>
                </a:lnTo>
                <a:lnTo>
                  <a:pt x="1818176" y="155567"/>
                </a:lnTo>
                <a:lnTo>
                  <a:pt x="1826772" y="157257"/>
                </a:lnTo>
                <a:lnTo>
                  <a:pt x="1835368" y="155567"/>
                </a:lnTo>
                <a:lnTo>
                  <a:pt x="1842964" y="150495"/>
                </a:lnTo>
                <a:lnTo>
                  <a:pt x="1848037" y="142898"/>
                </a:lnTo>
                <a:lnTo>
                  <a:pt x="1849727" y="134302"/>
                </a:lnTo>
                <a:lnTo>
                  <a:pt x="1848037" y="125706"/>
                </a:lnTo>
                <a:lnTo>
                  <a:pt x="1842964" y="118110"/>
                </a:lnTo>
                <a:lnTo>
                  <a:pt x="1838519" y="113665"/>
                </a:lnTo>
                <a:lnTo>
                  <a:pt x="1832677" y="111379"/>
                </a:lnTo>
                <a:close/>
              </a:path>
              <a:path w="2910840" h="2943225" extrusionOk="0">
                <a:moveTo>
                  <a:pt x="1938722" y="111379"/>
                </a:moveTo>
                <a:lnTo>
                  <a:pt x="1927038" y="111379"/>
                </a:lnTo>
                <a:lnTo>
                  <a:pt x="1921196" y="113665"/>
                </a:lnTo>
                <a:lnTo>
                  <a:pt x="1916751" y="118110"/>
                </a:lnTo>
                <a:lnTo>
                  <a:pt x="1911679" y="125706"/>
                </a:lnTo>
                <a:lnTo>
                  <a:pt x="1909989" y="134302"/>
                </a:lnTo>
                <a:lnTo>
                  <a:pt x="1911679" y="142898"/>
                </a:lnTo>
                <a:lnTo>
                  <a:pt x="1916751" y="150495"/>
                </a:lnTo>
                <a:lnTo>
                  <a:pt x="1924294" y="155567"/>
                </a:lnTo>
                <a:lnTo>
                  <a:pt x="1932896" y="157257"/>
                </a:lnTo>
                <a:lnTo>
                  <a:pt x="1941522" y="155567"/>
                </a:lnTo>
                <a:lnTo>
                  <a:pt x="1949136" y="150495"/>
                </a:lnTo>
                <a:lnTo>
                  <a:pt x="1954137" y="142898"/>
                </a:lnTo>
                <a:lnTo>
                  <a:pt x="1955804" y="134302"/>
                </a:lnTo>
                <a:lnTo>
                  <a:pt x="1954137" y="125706"/>
                </a:lnTo>
                <a:lnTo>
                  <a:pt x="1949136" y="118110"/>
                </a:lnTo>
                <a:lnTo>
                  <a:pt x="1944691" y="113665"/>
                </a:lnTo>
                <a:lnTo>
                  <a:pt x="1938722" y="111379"/>
                </a:lnTo>
                <a:close/>
              </a:path>
              <a:path w="2910840" h="2943225" extrusionOk="0">
                <a:moveTo>
                  <a:pt x="2044767" y="111379"/>
                </a:moveTo>
                <a:lnTo>
                  <a:pt x="2033083" y="111379"/>
                </a:lnTo>
                <a:lnTo>
                  <a:pt x="2027114" y="113665"/>
                </a:lnTo>
                <a:lnTo>
                  <a:pt x="2022669" y="118110"/>
                </a:lnTo>
                <a:lnTo>
                  <a:pt x="2017669" y="125706"/>
                </a:lnTo>
                <a:lnTo>
                  <a:pt x="2016002" y="134302"/>
                </a:lnTo>
                <a:lnTo>
                  <a:pt x="2017669" y="142898"/>
                </a:lnTo>
                <a:lnTo>
                  <a:pt x="2022669" y="150495"/>
                </a:lnTo>
                <a:lnTo>
                  <a:pt x="2030303" y="155567"/>
                </a:lnTo>
                <a:lnTo>
                  <a:pt x="2038973" y="157257"/>
                </a:lnTo>
                <a:lnTo>
                  <a:pt x="2047619" y="155567"/>
                </a:lnTo>
                <a:lnTo>
                  <a:pt x="2055181" y="150495"/>
                </a:lnTo>
                <a:lnTo>
                  <a:pt x="2060182" y="142898"/>
                </a:lnTo>
                <a:lnTo>
                  <a:pt x="2061849" y="134302"/>
                </a:lnTo>
                <a:lnTo>
                  <a:pt x="2060182" y="125706"/>
                </a:lnTo>
                <a:lnTo>
                  <a:pt x="2055181" y="118110"/>
                </a:lnTo>
                <a:lnTo>
                  <a:pt x="2050736" y="113665"/>
                </a:lnTo>
                <a:lnTo>
                  <a:pt x="2044767" y="111379"/>
                </a:lnTo>
                <a:close/>
              </a:path>
              <a:path w="2910840" h="2943225" extrusionOk="0">
                <a:moveTo>
                  <a:pt x="2150939" y="111379"/>
                </a:moveTo>
                <a:lnTo>
                  <a:pt x="2139128" y="111379"/>
                </a:lnTo>
                <a:lnTo>
                  <a:pt x="2133413" y="113665"/>
                </a:lnTo>
                <a:lnTo>
                  <a:pt x="2128714" y="118110"/>
                </a:lnTo>
                <a:lnTo>
                  <a:pt x="2123714" y="125706"/>
                </a:lnTo>
                <a:lnTo>
                  <a:pt x="2122047" y="134302"/>
                </a:lnTo>
                <a:lnTo>
                  <a:pt x="2123714" y="142898"/>
                </a:lnTo>
                <a:lnTo>
                  <a:pt x="2128714" y="150495"/>
                </a:lnTo>
                <a:lnTo>
                  <a:pt x="2136404" y="155567"/>
                </a:lnTo>
                <a:lnTo>
                  <a:pt x="2145082" y="157257"/>
                </a:lnTo>
                <a:lnTo>
                  <a:pt x="2153735" y="155567"/>
                </a:lnTo>
                <a:lnTo>
                  <a:pt x="2161353" y="150495"/>
                </a:lnTo>
                <a:lnTo>
                  <a:pt x="2166426" y="142898"/>
                </a:lnTo>
                <a:lnTo>
                  <a:pt x="2168116" y="134302"/>
                </a:lnTo>
                <a:lnTo>
                  <a:pt x="2166426" y="125706"/>
                </a:lnTo>
                <a:lnTo>
                  <a:pt x="2161353" y="118110"/>
                </a:lnTo>
                <a:lnTo>
                  <a:pt x="2156908" y="113665"/>
                </a:lnTo>
                <a:lnTo>
                  <a:pt x="2150939" y="111379"/>
                </a:lnTo>
                <a:close/>
              </a:path>
              <a:path w="2910840" h="2943225" extrusionOk="0">
                <a:moveTo>
                  <a:pt x="2257111" y="111379"/>
                </a:moveTo>
                <a:lnTo>
                  <a:pt x="2245427" y="111379"/>
                </a:lnTo>
                <a:lnTo>
                  <a:pt x="2239458" y="113665"/>
                </a:lnTo>
                <a:lnTo>
                  <a:pt x="2235013" y="118110"/>
                </a:lnTo>
                <a:lnTo>
                  <a:pt x="2229941" y="125706"/>
                </a:lnTo>
                <a:lnTo>
                  <a:pt x="2228251" y="134302"/>
                </a:lnTo>
                <a:lnTo>
                  <a:pt x="2229941" y="142898"/>
                </a:lnTo>
                <a:lnTo>
                  <a:pt x="2235013" y="150495"/>
                </a:lnTo>
                <a:lnTo>
                  <a:pt x="2242576" y="155567"/>
                </a:lnTo>
                <a:lnTo>
                  <a:pt x="2251222" y="157257"/>
                </a:lnTo>
                <a:lnTo>
                  <a:pt x="2259892" y="155567"/>
                </a:lnTo>
                <a:lnTo>
                  <a:pt x="2267525" y="150495"/>
                </a:lnTo>
                <a:lnTo>
                  <a:pt x="2272526" y="142898"/>
                </a:lnTo>
                <a:lnTo>
                  <a:pt x="2274193" y="134302"/>
                </a:lnTo>
                <a:lnTo>
                  <a:pt x="2272526" y="125706"/>
                </a:lnTo>
                <a:lnTo>
                  <a:pt x="2267525" y="118110"/>
                </a:lnTo>
                <a:lnTo>
                  <a:pt x="2262953" y="113665"/>
                </a:lnTo>
                <a:lnTo>
                  <a:pt x="2257111" y="111379"/>
                </a:lnTo>
                <a:close/>
              </a:path>
              <a:path w="2910840" h="2943225" extrusionOk="0">
                <a:moveTo>
                  <a:pt x="2363156" y="111379"/>
                </a:moveTo>
                <a:lnTo>
                  <a:pt x="2351472" y="111379"/>
                </a:lnTo>
                <a:lnTo>
                  <a:pt x="2345503" y="113665"/>
                </a:lnTo>
                <a:lnTo>
                  <a:pt x="2341058" y="118110"/>
                </a:lnTo>
                <a:lnTo>
                  <a:pt x="2336058" y="125706"/>
                </a:lnTo>
                <a:lnTo>
                  <a:pt x="2334391" y="134302"/>
                </a:lnTo>
                <a:lnTo>
                  <a:pt x="2336058" y="142898"/>
                </a:lnTo>
                <a:lnTo>
                  <a:pt x="2341058" y="150495"/>
                </a:lnTo>
                <a:lnTo>
                  <a:pt x="2348619" y="155567"/>
                </a:lnTo>
                <a:lnTo>
                  <a:pt x="2357251" y="157257"/>
                </a:lnTo>
                <a:lnTo>
                  <a:pt x="2365883" y="155567"/>
                </a:lnTo>
                <a:lnTo>
                  <a:pt x="2373443" y="150495"/>
                </a:lnTo>
                <a:lnTo>
                  <a:pt x="2378516" y="142898"/>
                </a:lnTo>
                <a:lnTo>
                  <a:pt x="2380206" y="134302"/>
                </a:lnTo>
                <a:lnTo>
                  <a:pt x="2378516" y="125706"/>
                </a:lnTo>
                <a:lnTo>
                  <a:pt x="2373443" y="118110"/>
                </a:lnTo>
                <a:lnTo>
                  <a:pt x="2368998" y="113665"/>
                </a:lnTo>
                <a:lnTo>
                  <a:pt x="2363156" y="111379"/>
                </a:lnTo>
                <a:close/>
              </a:path>
              <a:path w="2910840" h="2943225" extrusionOk="0">
                <a:moveTo>
                  <a:pt x="2469328" y="111379"/>
                </a:moveTo>
                <a:lnTo>
                  <a:pt x="2457517" y="111379"/>
                </a:lnTo>
                <a:lnTo>
                  <a:pt x="2451802" y="113665"/>
                </a:lnTo>
                <a:lnTo>
                  <a:pt x="2447103" y="118110"/>
                </a:lnTo>
                <a:lnTo>
                  <a:pt x="2442103" y="125706"/>
                </a:lnTo>
                <a:lnTo>
                  <a:pt x="2440436" y="134302"/>
                </a:lnTo>
                <a:lnTo>
                  <a:pt x="2442103" y="142898"/>
                </a:lnTo>
                <a:lnTo>
                  <a:pt x="2447103" y="150495"/>
                </a:lnTo>
                <a:lnTo>
                  <a:pt x="2454771" y="155567"/>
                </a:lnTo>
                <a:lnTo>
                  <a:pt x="2463391" y="157257"/>
                </a:lnTo>
                <a:lnTo>
                  <a:pt x="2471964" y="155567"/>
                </a:lnTo>
                <a:lnTo>
                  <a:pt x="2479488" y="150495"/>
                </a:lnTo>
                <a:lnTo>
                  <a:pt x="2484632" y="142898"/>
                </a:lnTo>
                <a:lnTo>
                  <a:pt x="2486346" y="134302"/>
                </a:lnTo>
                <a:lnTo>
                  <a:pt x="2484632" y="125706"/>
                </a:lnTo>
                <a:lnTo>
                  <a:pt x="2479488" y="118110"/>
                </a:lnTo>
                <a:lnTo>
                  <a:pt x="2475043" y="113665"/>
                </a:lnTo>
                <a:lnTo>
                  <a:pt x="2469328" y="111379"/>
                </a:lnTo>
                <a:close/>
              </a:path>
              <a:path w="2910840" h="2943225" extrusionOk="0">
                <a:moveTo>
                  <a:pt x="2575373" y="111379"/>
                </a:moveTo>
                <a:lnTo>
                  <a:pt x="2563689" y="111379"/>
                </a:lnTo>
                <a:lnTo>
                  <a:pt x="2557847" y="113665"/>
                </a:lnTo>
                <a:lnTo>
                  <a:pt x="2553402" y="118110"/>
                </a:lnTo>
                <a:lnTo>
                  <a:pt x="2548330" y="125706"/>
                </a:lnTo>
                <a:lnTo>
                  <a:pt x="2546640" y="134302"/>
                </a:lnTo>
                <a:lnTo>
                  <a:pt x="2548330" y="142898"/>
                </a:lnTo>
                <a:lnTo>
                  <a:pt x="2553402" y="150495"/>
                </a:lnTo>
                <a:lnTo>
                  <a:pt x="2560945" y="155567"/>
                </a:lnTo>
                <a:lnTo>
                  <a:pt x="2569547" y="157257"/>
                </a:lnTo>
                <a:lnTo>
                  <a:pt x="2578173" y="155567"/>
                </a:lnTo>
                <a:lnTo>
                  <a:pt x="2585787" y="150495"/>
                </a:lnTo>
                <a:lnTo>
                  <a:pt x="2590788" y="142898"/>
                </a:lnTo>
                <a:lnTo>
                  <a:pt x="2592455" y="134302"/>
                </a:lnTo>
                <a:lnTo>
                  <a:pt x="2590788" y="125706"/>
                </a:lnTo>
                <a:lnTo>
                  <a:pt x="2585787" y="118110"/>
                </a:lnTo>
                <a:lnTo>
                  <a:pt x="2581342" y="113665"/>
                </a:lnTo>
                <a:lnTo>
                  <a:pt x="2575373" y="111379"/>
                </a:lnTo>
                <a:close/>
              </a:path>
              <a:path w="2910840" h="2943225" extrusionOk="0">
                <a:moveTo>
                  <a:pt x="2681418" y="111379"/>
                </a:moveTo>
                <a:lnTo>
                  <a:pt x="2669734" y="111379"/>
                </a:lnTo>
                <a:lnTo>
                  <a:pt x="2663765" y="113665"/>
                </a:lnTo>
                <a:lnTo>
                  <a:pt x="2659320" y="118110"/>
                </a:lnTo>
                <a:lnTo>
                  <a:pt x="2654320" y="125706"/>
                </a:lnTo>
                <a:lnTo>
                  <a:pt x="2652653" y="134302"/>
                </a:lnTo>
                <a:lnTo>
                  <a:pt x="2654320" y="142898"/>
                </a:lnTo>
                <a:lnTo>
                  <a:pt x="2659320" y="150495"/>
                </a:lnTo>
                <a:lnTo>
                  <a:pt x="2666954" y="155567"/>
                </a:lnTo>
                <a:lnTo>
                  <a:pt x="2675624" y="157257"/>
                </a:lnTo>
                <a:lnTo>
                  <a:pt x="2684270" y="155567"/>
                </a:lnTo>
                <a:lnTo>
                  <a:pt x="2691832" y="150495"/>
                </a:lnTo>
                <a:lnTo>
                  <a:pt x="2696833" y="142898"/>
                </a:lnTo>
                <a:lnTo>
                  <a:pt x="2698500" y="134302"/>
                </a:lnTo>
                <a:lnTo>
                  <a:pt x="2696833" y="125706"/>
                </a:lnTo>
                <a:lnTo>
                  <a:pt x="2691832" y="118110"/>
                </a:lnTo>
                <a:lnTo>
                  <a:pt x="2687387" y="113665"/>
                </a:lnTo>
                <a:lnTo>
                  <a:pt x="2681418" y="111379"/>
                </a:lnTo>
                <a:close/>
              </a:path>
              <a:path w="2910840" h="2943225" extrusionOk="0">
                <a:moveTo>
                  <a:pt x="2787590" y="111379"/>
                </a:moveTo>
                <a:lnTo>
                  <a:pt x="2775779" y="111379"/>
                </a:lnTo>
                <a:lnTo>
                  <a:pt x="2770064" y="113665"/>
                </a:lnTo>
                <a:lnTo>
                  <a:pt x="2765492" y="118110"/>
                </a:lnTo>
                <a:lnTo>
                  <a:pt x="2760420" y="125706"/>
                </a:lnTo>
                <a:lnTo>
                  <a:pt x="2758730" y="134302"/>
                </a:lnTo>
                <a:lnTo>
                  <a:pt x="2760420" y="142898"/>
                </a:lnTo>
                <a:lnTo>
                  <a:pt x="2765492" y="150495"/>
                </a:lnTo>
                <a:lnTo>
                  <a:pt x="2773106" y="155567"/>
                </a:lnTo>
                <a:lnTo>
                  <a:pt x="2781733" y="157257"/>
                </a:lnTo>
                <a:lnTo>
                  <a:pt x="2790335" y="155567"/>
                </a:lnTo>
                <a:lnTo>
                  <a:pt x="2797877" y="150495"/>
                </a:lnTo>
                <a:lnTo>
                  <a:pt x="2803021" y="142898"/>
                </a:lnTo>
                <a:lnTo>
                  <a:pt x="2804735" y="134302"/>
                </a:lnTo>
                <a:lnTo>
                  <a:pt x="2803021" y="125706"/>
                </a:lnTo>
                <a:lnTo>
                  <a:pt x="2797877" y="118110"/>
                </a:lnTo>
                <a:lnTo>
                  <a:pt x="2793432" y="113665"/>
                </a:lnTo>
                <a:lnTo>
                  <a:pt x="2787590" y="111379"/>
                </a:lnTo>
                <a:close/>
              </a:path>
              <a:path w="2910840" h="2943225" extrusionOk="0">
                <a:moveTo>
                  <a:pt x="2893762" y="111379"/>
                </a:moveTo>
                <a:lnTo>
                  <a:pt x="2882078" y="111379"/>
                </a:lnTo>
                <a:lnTo>
                  <a:pt x="2876109" y="113665"/>
                </a:lnTo>
                <a:lnTo>
                  <a:pt x="2871664" y="118110"/>
                </a:lnTo>
                <a:lnTo>
                  <a:pt x="2866592" y="125706"/>
                </a:lnTo>
                <a:lnTo>
                  <a:pt x="2864902" y="134302"/>
                </a:lnTo>
                <a:lnTo>
                  <a:pt x="2866592" y="142898"/>
                </a:lnTo>
                <a:lnTo>
                  <a:pt x="2871664" y="150495"/>
                </a:lnTo>
                <a:lnTo>
                  <a:pt x="2879227" y="155567"/>
                </a:lnTo>
                <a:lnTo>
                  <a:pt x="2887873" y="157257"/>
                </a:lnTo>
                <a:lnTo>
                  <a:pt x="2896543" y="155567"/>
                </a:lnTo>
                <a:lnTo>
                  <a:pt x="2904176" y="150495"/>
                </a:lnTo>
                <a:lnTo>
                  <a:pt x="2909177" y="142898"/>
                </a:lnTo>
                <a:lnTo>
                  <a:pt x="2910844" y="134302"/>
                </a:lnTo>
                <a:lnTo>
                  <a:pt x="2909177" y="125706"/>
                </a:lnTo>
                <a:lnTo>
                  <a:pt x="2904176" y="118110"/>
                </a:lnTo>
                <a:lnTo>
                  <a:pt x="2899604" y="113665"/>
                </a:lnTo>
                <a:lnTo>
                  <a:pt x="2893762" y="111379"/>
                </a:lnTo>
                <a:close/>
              </a:path>
              <a:path w="2910840" h="2943225" extrusionOk="0">
                <a:moveTo>
                  <a:pt x="28815" y="222758"/>
                </a:moveTo>
                <a:lnTo>
                  <a:pt x="17073" y="222758"/>
                </a:lnTo>
                <a:lnTo>
                  <a:pt x="11270" y="225044"/>
                </a:lnTo>
                <a:lnTo>
                  <a:pt x="6680" y="229616"/>
                </a:lnTo>
                <a:lnTo>
                  <a:pt x="1670" y="237174"/>
                </a:lnTo>
                <a:lnTo>
                  <a:pt x="0" y="245792"/>
                </a:lnTo>
                <a:lnTo>
                  <a:pt x="1670" y="254386"/>
                </a:lnTo>
                <a:lnTo>
                  <a:pt x="6680" y="261874"/>
                </a:lnTo>
                <a:lnTo>
                  <a:pt x="14306" y="266946"/>
                </a:lnTo>
                <a:lnTo>
                  <a:pt x="22944" y="268636"/>
                </a:lnTo>
                <a:lnTo>
                  <a:pt x="31582" y="266946"/>
                </a:lnTo>
                <a:lnTo>
                  <a:pt x="39208" y="261874"/>
                </a:lnTo>
                <a:lnTo>
                  <a:pt x="44218" y="254386"/>
                </a:lnTo>
                <a:lnTo>
                  <a:pt x="45888" y="245792"/>
                </a:lnTo>
                <a:lnTo>
                  <a:pt x="44218" y="237174"/>
                </a:lnTo>
                <a:lnTo>
                  <a:pt x="39208" y="229616"/>
                </a:lnTo>
                <a:lnTo>
                  <a:pt x="34619" y="225044"/>
                </a:lnTo>
                <a:lnTo>
                  <a:pt x="28815" y="222758"/>
                </a:lnTo>
                <a:close/>
              </a:path>
              <a:path w="2910840" h="2943225" extrusionOk="0">
                <a:moveTo>
                  <a:pt x="134903" y="222758"/>
                </a:moveTo>
                <a:lnTo>
                  <a:pt x="123156" y="222758"/>
                </a:lnTo>
                <a:lnTo>
                  <a:pt x="117352" y="225044"/>
                </a:lnTo>
                <a:lnTo>
                  <a:pt x="112894" y="229616"/>
                </a:lnTo>
                <a:lnTo>
                  <a:pt x="107808" y="237174"/>
                </a:lnTo>
                <a:lnTo>
                  <a:pt x="106112" y="245792"/>
                </a:lnTo>
                <a:lnTo>
                  <a:pt x="107808" y="254386"/>
                </a:lnTo>
                <a:lnTo>
                  <a:pt x="112894" y="261874"/>
                </a:lnTo>
                <a:lnTo>
                  <a:pt x="120446" y="266946"/>
                </a:lnTo>
                <a:lnTo>
                  <a:pt x="129045" y="268636"/>
                </a:lnTo>
                <a:lnTo>
                  <a:pt x="137669" y="266946"/>
                </a:lnTo>
                <a:lnTo>
                  <a:pt x="145292" y="261874"/>
                </a:lnTo>
                <a:lnTo>
                  <a:pt x="150300" y="254386"/>
                </a:lnTo>
                <a:lnTo>
                  <a:pt x="151969" y="245792"/>
                </a:lnTo>
                <a:lnTo>
                  <a:pt x="150300" y="237174"/>
                </a:lnTo>
                <a:lnTo>
                  <a:pt x="145292" y="229616"/>
                </a:lnTo>
                <a:lnTo>
                  <a:pt x="140834" y="225044"/>
                </a:lnTo>
                <a:lnTo>
                  <a:pt x="134903" y="222758"/>
                </a:lnTo>
                <a:close/>
              </a:path>
              <a:path w="2910840" h="2943225" extrusionOk="0">
                <a:moveTo>
                  <a:pt x="240986" y="222758"/>
                </a:moveTo>
                <a:lnTo>
                  <a:pt x="229239" y="222758"/>
                </a:lnTo>
                <a:lnTo>
                  <a:pt x="223308" y="225044"/>
                </a:lnTo>
                <a:lnTo>
                  <a:pt x="218850" y="229616"/>
                </a:lnTo>
                <a:lnTo>
                  <a:pt x="213843" y="237174"/>
                </a:lnTo>
                <a:lnTo>
                  <a:pt x="212173" y="245792"/>
                </a:lnTo>
                <a:lnTo>
                  <a:pt x="213843" y="254386"/>
                </a:lnTo>
                <a:lnTo>
                  <a:pt x="218850" y="261874"/>
                </a:lnTo>
                <a:lnTo>
                  <a:pt x="226495" y="266946"/>
                </a:lnTo>
                <a:lnTo>
                  <a:pt x="235165" y="268636"/>
                </a:lnTo>
                <a:lnTo>
                  <a:pt x="243809" y="266946"/>
                </a:lnTo>
                <a:lnTo>
                  <a:pt x="251375" y="261874"/>
                </a:lnTo>
                <a:lnTo>
                  <a:pt x="256390" y="254386"/>
                </a:lnTo>
                <a:lnTo>
                  <a:pt x="258062" y="245792"/>
                </a:lnTo>
                <a:lnTo>
                  <a:pt x="256390" y="237174"/>
                </a:lnTo>
                <a:lnTo>
                  <a:pt x="251375" y="229616"/>
                </a:lnTo>
                <a:lnTo>
                  <a:pt x="246917" y="225044"/>
                </a:lnTo>
                <a:lnTo>
                  <a:pt x="240986" y="222758"/>
                </a:lnTo>
                <a:close/>
              </a:path>
              <a:path w="2910840" h="2943225" extrusionOk="0">
                <a:moveTo>
                  <a:pt x="347070" y="222758"/>
                </a:moveTo>
                <a:lnTo>
                  <a:pt x="335322" y="222758"/>
                </a:lnTo>
                <a:lnTo>
                  <a:pt x="329518" y="225044"/>
                </a:lnTo>
                <a:lnTo>
                  <a:pt x="325073" y="229616"/>
                </a:lnTo>
                <a:lnTo>
                  <a:pt x="319987" y="237174"/>
                </a:lnTo>
                <a:lnTo>
                  <a:pt x="318291" y="245792"/>
                </a:lnTo>
                <a:lnTo>
                  <a:pt x="319987" y="254386"/>
                </a:lnTo>
                <a:lnTo>
                  <a:pt x="325073" y="261874"/>
                </a:lnTo>
                <a:lnTo>
                  <a:pt x="332637" y="266946"/>
                </a:lnTo>
                <a:lnTo>
                  <a:pt x="341266" y="268636"/>
                </a:lnTo>
                <a:lnTo>
                  <a:pt x="349894" y="266946"/>
                </a:lnTo>
                <a:lnTo>
                  <a:pt x="357458" y="261874"/>
                </a:lnTo>
                <a:lnTo>
                  <a:pt x="362544" y="254386"/>
                </a:lnTo>
                <a:lnTo>
                  <a:pt x="364240" y="245792"/>
                </a:lnTo>
                <a:lnTo>
                  <a:pt x="362544" y="237174"/>
                </a:lnTo>
                <a:lnTo>
                  <a:pt x="357458" y="229616"/>
                </a:lnTo>
                <a:lnTo>
                  <a:pt x="353013" y="225044"/>
                </a:lnTo>
                <a:lnTo>
                  <a:pt x="347070" y="222758"/>
                </a:lnTo>
                <a:close/>
              </a:path>
              <a:path w="2910840" h="2943225" extrusionOk="0">
                <a:moveTo>
                  <a:pt x="453292" y="222758"/>
                </a:moveTo>
                <a:lnTo>
                  <a:pt x="441545" y="222758"/>
                </a:lnTo>
                <a:lnTo>
                  <a:pt x="435601" y="225044"/>
                </a:lnTo>
                <a:lnTo>
                  <a:pt x="431156" y="229616"/>
                </a:lnTo>
                <a:lnTo>
                  <a:pt x="426070" y="237174"/>
                </a:lnTo>
                <a:lnTo>
                  <a:pt x="424374" y="245792"/>
                </a:lnTo>
                <a:lnTo>
                  <a:pt x="426070" y="254386"/>
                </a:lnTo>
                <a:lnTo>
                  <a:pt x="431156" y="261874"/>
                </a:lnTo>
                <a:lnTo>
                  <a:pt x="438720" y="266946"/>
                </a:lnTo>
                <a:lnTo>
                  <a:pt x="447349" y="268636"/>
                </a:lnTo>
                <a:lnTo>
                  <a:pt x="455977" y="266946"/>
                </a:lnTo>
                <a:lnTo>
                  <a:pt x="463541" y="261874"/>
                </a:lnTo>
                <a:lnTo>
                  <a:pt x="468556" y="254386"/>
                </a:lnTo>
                <a:lnTo>
                  <a:pt x="470228" y="245792"/>
                </a:lnTo>
                <a:lnTo>
                  <a:pt x="468556" y="237174"/>
                </a:lnTo>
                <a:lnTo>
                  <a:pt x="463541" y="229616"/>
                </a:lnTo>
                <a:lnTo>
                  <a:pt x="459096" y="225044"/>
                </a:lnTo>
                <a:lnTo>
                  <a:pt x="453292" y="222758"/>
                </a:lnTo>
                <a:close/>
              </a:path>
              <a:path w="2910840" h="2943225" extrusionOk="0">
                <a:moveTo>
                  <a:pt x="559375" y="222758"/>
                </a:moveTo>
                <a:lnTo>
                  <a:pt x="547628" y="222758"/>
                </a:lnTo>
                <a:lnTo>
                  <a:pt x="541697" y="225044"/>
                </a:lnTo>
                <a:lnTo>
                  <a:pt x="537239" y="229616"/>
                </a:lnTo>
                <a:lnTo>
                  <a:pt x="532224" y="237174"/>
                </a:lnTo>
                <a:lnTo>
                  <a:pt x="530553" y="245792"/>
                </a:lnTo>
                <a:lnTo>
                  <a:pt x="532224" y="254386"/>
                </a:lnTo>
                <a:lnTo>
                  <a:pt x="537239" y="261874"/>
                </a:lnTo>
                <a:lnTo>
                  <a:pt x="544862" y="266946"/>
                </a:lnTo>
                <a:lnTo>
                  <a:pt x="553484" y="268636"/>
                </a:lnTo>
                <a:lnTo>
                  <a:pt x="562080" y="266946"/>
                </a:lnTo>
                <a:lnTo>
                  <a:pt x="569624" y="261874"/>
                </a:lnTo>
                <a:lnTo>
                  <a:pt x="574711" y="254386"/>
                </a:lnTo>
                <a:lnTo>
                  <a:pt x="576406" y="245792"/>
                </a:lnTo>
                <a:lnTo>
                  <a:pt x="574711" y="237174"/>
                </a:lnTo>
                <a:lnTo>
                  <a:pt x="569624" y="229616"/>
                </a:lnTo>
                <a:lnTo>
                  <a:pt x="565179" y="225044"/>
                </a:lnTo>
                <a:lnTo>
                  <a:pt x="559375" y="222758"/>
                </a:lnTo>
                <a:close/>
              </a:path>
              <a:path w="2910840" h="2943225" extrusionOk="0">
                <a:moveTo>
                  <a:pt x="665459" y="222758"/>
                </a:moveTo>
                <a:lnTo>
                  <a:pt x="653711" y="222758"/>
                </a:lnTo>
                <a:lnTo>
                  <a:pt x="647907" y="225044"/>
                </a:lnTo>
                <a:lnTo>
                  <a:pt x="643322" y="229616"/>
                </a:lnTo>
                <a:lnTo>
                  <a:pt x="638315" y="237174"/>
                </a:lnTo>
                <a:lnTo>
                  <a:pt x="636645" y="245792"/>
                </a:lnTo>
                <a:lnTo>
                  <a:pt x="638315" y="254386"/>
                </a:lnTo>
                <a:lnTo>
                  <a:pt x="643322" y="261874"/>
                </a:lnTo>
                <a:lnTo>
                  <a:pt x="650948" y="266946"/>
                </a:lnTo>
                <a:lnTo>
                  <a:pt x="659585" y="268636"/>
                </a:lnTo>
                <a:lnTo>
                  <a:pt x="668222" y="266946"/>
                </a:lnTo>
                <a:lnTo>
                  <a:pt x="675847" y="261874"/>
                </a:lnTo>
                <a:lnTo>
                  <a:pt x="680862" y="254386"/>
                </a:lnTo>
                <a:lnTo>
                  <a:pt x="682534" y="245792"/>
                </a:lnTo>
                <a:lnTo>
                  <a:pt x="680862" y="237174"/>
                </a:lnTo>
                <a:lnTo>
                  <a:pt x="675847" y="229616"/>
                </a:lnTo>
                <a:lnTo>
                  <a:pt x="671262" y="225044"/>
                </a:lnTo>
                <a:lnTo>
                  <a:pt x="665459" y="222758"/>
                </a:lnTo>
                <a:close/>
              </a:path>
              <a:path w="2910840" h="2943225" extrusionOk="0">
                <a:moveTo>
                  <a:pt x="771542" y="222758"/>
                </a:moveTo>
                <a:lnTo>
                  <a:pt x="759794" y="222758"/>
                </a:lnTo>
                <a:lnTo>
                  <a:pt x="753990" y="225044"/>
                </a:lnTo>
                <a:lnTo>
                  <a:pt x="749545" y="229616"/>
                </a:lnTo>
                <a:lnTo>
                  <a:pt x="744459" y="237174"/>
                </a:lnTo>
                <a:lnTo>
                  <a:pt x="742763" y="245792"/>
                </a:lnTo>
                <a:lnTo>
                  <a:pt x="744459" y="254386"/>
                </a:lnTo>
                <a:lnTo>
                  <a:pt x="749545" y="261874"/>
                </a:lnTo>
                <a:lnTo>
                  <a:pt x="757090" y="266946"/>
                </a:lnTo>
                <a:lnTo>
                  <a:pt x="765685" y="268636"/>
                </a:lnTo>
                <a:lnTo>
                  <a:pt x="774307" y="266946"/>
                </a:lnTo>
                <a:lnTo>
                  <a:pt x="781930" y="261874"/>
                </a:lnTo>
                <a:lnTo>
                  <a:pt x="786945" y="254386"/>
                </a:lnTo>
                <a:lnTo>
                  <a:pt x="788617" y="245792"/>
                </a:lnTo>
                <a:lnTo>
                  <a:pt x="786945" y="237174"/>
                </a:lnTo>
                <a:lnTo>
                  <a:pt x="781930" y="229616"/>
                </a:lnTo>
                <a:lnTo>
                  <a:pt x="777485" y="225044"/>
                </a:lnTo>
                <a:lnTo>
                  <a:pt x="771542" y="222758"/>
                </a:lnTo>
                <a:close/>
              </a:path>
              <a:path w="2910840" h="2943225" extrusionOk="0">
                <a:moveTo>
                  <a:pt x="877625" y="222758"/>
                </a:moveTo>
                <a:lnTo>
                  <a:pt x="865877" y="222758"/>
                </a:lnTo>
                <a:lnTo>
                  <a:pt x="860073" y="225044"/>
                </a:lnTo>
                <a:lnTo>
                  <a:pt x="855489" y="229616"/>
                </a:lnTo>
                <a:lnTo>
                  <a:pt x="850481" y="237174"/>
                </a:lnTo>
                <a:lnTo>
                  <a:pt x="848812" y="245792"/>
                </a:lnTo>
                <a:lnTo>
                  <a:pt x="850481" y="254386"/>
                </a:lnTo>
                <a:lnTo>
                  <a:pt x="855489" y="261874"/>
                </a:lnTo>
                <a:lnTo>
                  <a:pt x="863133" y="266946"/>
                </a:lnTo>
                <a:lnTo>
                  <a:pt x="871803" y="268636"/>
                </a:lnTo>
                <a:lnTo>
                  <a:pt x="880447" y="266946"/>
                </a:lnTo>
                <a:lnTo>
                  <a:pt x="888013" y="261874"/>
                </a:lnTo>
                <a:lnTo>
                  <a:pt x="893100" y="254386"/>
                </a:lnTo>
                <a:lnTo>
                  <a:pt x="894795" y="245792"/>
                </a:lnTo>
                <a:lnTo>
                  <a:pt x="893100" y="237174"/>
                </a:lnTo>
                <a:lnTo>
                  <a:pt x="888013" y="229616"/>
                </a:lnTo>
                <a:lnTo>
                  <a:pt x="883568" y="225044"/>
                </a:lnTo>
                <a:lnTo>
                  <a:pt x="877625" y="222758"/>
                </a:lnTo>
                <a:close/>
              </a:path>
              <a:path w="2910840" h="2943225" extrusionOk="0">
                <a:moveTo>
                  <a:pt x="983848" y="222758"/>
                </a:moveTo>
                <a:lnTo>
                  <a:pt x="972100" y="222758"/>
                </a:lnTo>
                <a:lnTo>
                  <a:pt x="966169" y="225044"/>
                </a:lnTo>
                <a:lnTo>
                  <a:pt x="961711" y="229616"/>
                </a:lnTo>
                <a:lnTo>
                  <a:pt x="956625" y="237174"/>
                </a:lnTo>
                <a:lnTo>
                  <a:pt x="954930" y="245792"/>
                </a:lnTo>
                <a:lnTo>
                  <a:pt x="956625" y="254386"/>
                </a:lnTo>
                <a:lnTo>
                  <a:pt x="961711" y="261874"/>
                </a:lnTo>
                <a:lnTo>
                  <a:pt x="969275" y="266946"/>
                </a:lnTo>
                <a:lnTo>
                  <a:pt x="977904" y="268636"/>
                </a:lnTo>
                <a:lnTo>
                  <a:pt x="986532" y="266946"/>
                </a:lnTo>
                <a:lnTo>
                  <a:pt x="994096" y="261874"/>
                </a:lnTo>
                <a:lnTo>
                  <a:pt x="999183" y="254386"/>
                </a:lnTo>
                <a:lnTo>
                  <a:pt x="1000878" y="245792"/>
                </a:lnTo>
                <a:lnTo>
                  <a:pt x="999183" y="237174"/>
                </a:lnTo>
                <a:lnTo>
                  <a:pt x="994096" y="229616"/>
                </a:lnTo>
                <a:lnTo>
                  <a:pt x="989651" y="225044"/>
                </a:lnTo>
                <a:lnTo>
                  <a:pt x="983848" y="222758"/>
                </a:lnTo>
                <a:close/>
              </a:path>
              <a:path w="2910840" h="2943225" extrusionOk="0">
                <a:moveTo>
                  <a:pt x="1089931" y="222758"/>
                </a:moveTo>
                <a:lnTo>
                  <a:pt x="1078183" y="222758"/>
                </a:lnTo>
                <a:lnTo>
                  <a:pt x="1072252" y="225044"/>
                </a:lnTo>
                <a:lnTo>
                  <a:pt x="1067795" y="229616"/>
                </a:lnTo>
                <a:lnTo>
                  <a:pt x="1062787" y="237174"/>
                </a:lnTo>
                <a:lnTo>
                  <a:pt x="1061118" y="245792"/>
                </a:lnTo>
                <a:lnTo>
                  <a:pt x="1062787" y="254386"/>
                </a:lnTo>
                <a:lnTo>
                  <a:pt x="1067795" y="261874"/>
                </a:lnTo>
                <a:lnTo>
                  <a:pt x="1075359" y="266946"/>
                </a:lnTo>
                <a:lnTo>
                  <a:pt x="1083987" y="268636"/>
                </a:lnTo>
                <a:lnTo>
                  <a:pt x="1092616" y="266946"/>
                </a:lnTo>
                <a:lnTo>
                  <a:pt x="1100180" y="261874"/>
                </a:lnTo>
                <a:lnTo>
                  <a:pt x="1105194" y="254386"/>
                </a:lnTo>
                <a:lnTo>
                  <a:pt x="1106866" y="245792"/>
                </a:lnTo>
                <a:lnTo>
                  <a:pt x="1105194" y="237174"/>
                </a:lnTo>
                <a:lnTo>
                  <a:pt x="1100180" y="229616"/>
                </a:lnTo>
                <a:lnTo>
                  <a:pt x="1095735" y="225044"/>
                </a:lnTo>
                <a:lnTo>
                  <a:pt x="1089931" y="222758"/>
                </a:lnTo>
                <a:close/>
              </a:path>
              <a:path w="2910840" h="2943225" extrusionOk="0">
                <a:moveTo>
                  <a:pt x="1196014" y="222758"/>
                </a:moveTo>
                <a:lnTo>
                  <a:pt x="1184266" y="222758"/>
                </a:lnTo>
                <a:lnTo>
                  <a:pt x="1178335" y="225044"/>
                </a:lnTo>
                <a:lnTo>
                  <a:pt x="1173878" y="229616"/>
                </a:lnTo>
                <a:lnTo>
                  <a:pt x="1168870" y="237174"/>
                </a:lnTo>
                <a:lnTo>
                  <a:pt x="1167201" y="245792"/>
                </a:lnTo>
                <a:lnTo>
                  <a:pt x="1168870" y="254386"/>
                </a:lnTo>
                <a:lnTo>
                  <a:pt x="1173878" y="261874"/>
                </a:lnTo>
                <a:lnTo>
                  <a:pt x="1181501" y="266946"/>
                </a:lnTo>
                <a:lnTo>
                  <a:pt x="1190124" y="268636"/>
                </a:lnTo>
                <a:lnTo>
                  <a:pt x="1198724" y="266946"/>
                </a:lnTo>
                <a:lnTo>
                  <a:pt x="1206275" y="261874"/>
                </a:lnTo>
                <a:lnTo>
                  <a:pt x="1211362" y="254386"/>
                </a:lnTo>
                <a:lnTo>
                  <a:pt x="1213057" y="245792"/>
                </a:lnTo>
                <a:lnTo>
                  <a:pt x="1211362" y="237174"/>
                </a:lnTo>
                <a:lnTo>
                  <a:pt x="1206275" y="229616"/>
                </a:lnTo>
                <a:lnTo>
                  <a:pt x="1201818" y="225044"/>
                </a:lnTo>
                <a:lnTo>
                  <a:pt x="1196014" y="222758"/>
                </a:lnTo>
                <a:close/>
              </a:path>
              <a:path w="2910840" h="2943225" extrusionOk="0">
                <a:moveTo>
                  <a:pt x="1302071" y="222758"/>
                </a:moveTo>
                <a:lnTo>
                  <a:pt x="1290387" y="222758"/>
                </a:lnTo>
                <a:lnTo>
                  <a:pt x="1284545" y="225044"/>
                </a:lnTo>
                <a:lnTo>
                  <a:pt x="1279973" y="229616"/>
                </a:lnTo>
                <a:lnTo>
                  <a:pt x="1274973" y="237174"/>
                </a:lnTo>
                <a:lnTo>
                  <a:pt x="1273306" y="245792"/>
                </a:lnTo>
                <a:lnTo>
                  <a:pt x="1274973" y="254386"/>
                </a:lnTo>
                <a:lnTo>
                  <a:pt x="1279973" y="261874"/>
                </a:lnTo>
                <a:lnTo>
                  <a:pt x="1287589" y="266946"/>
                </a:lnTo>
                <a:lnTo>
                  <a:pt x="1296229" y="268636"/>
                </a:lnTo>
                <a:lnTo>
                  <a:pt x="1304869" y="266946"/>
                </a:lnTo>
                <a:lnTo>
                  <a:pt x="1312485" y="261874"/>
                </a:lnTo>
                <a:lnTo>
                  <a:pt x="1317486" y="254386"/>
                </a:lnTo>
                <a:lnTo>
                  <a:pt x="1319153" y="245792"/>
                </a:lnTo>
                <a:lnTo>
                  <a:pt x="1317486" y="237174"/>
                </a:lnTo>
                <a:lnTo>
                  <a:pt x="1312485" y="229616"/>
                </a:lnTo>
                <a:lnTo>
                  <a:pt x="1307913" y="225044"/>
                </a:lnTo>
                <a:lnTo>
                  <a:pt x="1302071" y="222758"/>
                </a:lnTo>
                <a:close/>
              </a:path>
              <a:path w="2910840" h="2943225" extrusionOk="0">
                <a:moveTo>
                  <a:pt x="1408243" y="222758"/>
                </a:moveTo>
                <a:lnTo>
                  <a:pt x="1396432" y="222758"/>
                </a:lnTo>
                <a:lnTo>
                  <a:pt x="1390590" y="225044"/>
                </a:lnTo>
                <a:lnTo>
                  <a:pt x="1386145" y="229616"/>
                </a:lnTo>
                <a:lnTo>
                  <a:pt x="1381073" y="237174"/>
                </a:lnTo>
                <a:lnTo>
                  <a:pt x="1379383" y="245792"/>
                </a:lnTo>
                <a:lnTo>
                  <a:pt x="1381073" y="254386"/>
                </a:lnTo>
                <a:lnTo>
                  <a:pt x="1386145" y="261874"/>
                </a:lnTo>
                <a:lnTo>
                  <a:pt x="1393706" y="266946"/>
                </a:lnTo>
                <a:lnTo>
                  <a:pt x="1402338" y="268636"/>
                </a:lnTo>
                <a:lnTo>
                  <a:pt x="1410970" y="266946"/>
                </a:lnTo>
                <a:lnTo>
                  <a:pt x="1418530" y="261874"/>
                </a:lnTo>
                <a:lnTo>
                  <a:pt x="1423531" y="254386"/>
                </a:lnTo>
                <a:lnTo>
                  <a:pt x="1425198" y="245792"/>
                </a:lnTo>
                <a:lnTo>
                  <a:pt x="1423531" y="237174"/>
                </a:lnTo>
                <a:lnTo>
                  <a:pt x="1418530" y="229616"/>
                </a:lnTo>
                <a:lnTo>
                  <a:pt x="1414085" y="225044"/>
                </a:lnTo>
                <a:lnTo>
                  <a:pt x="1408243" y="222758"/>
                </a:lnTo>
                <a:close/>
              </a:path>
              <a:path w="2910840" h="2943225" extrusionOk="0">
                <a:moveTo>
                  <a:pt x="1514288" y="222758"/>
                </a:moveTo>
                <a:lnTo>
                  <a:pt x="1502477" y="222758"/>
                </a:lnTo>
                <a:lnTo>
                  <a:pt x="1496762" y="225044"/>
                </a:lnTo>
                <a:lnTo>
                  <a:pt x="1492190" y="229616"/>
                </a:lnTo>
                <a:lnTo>
                  <a:pt x="1487118" y="237174"/>
                </a:lnTo>
                <a:lnTo>
                  <a:pt x="1485428" y="245792"/>
                </a:lnTo>
                <a:lnTo>
                  <a:pt x="1487118" y="254386"/>
                </a:lnTo>
                <a:lnTo>
                  <a:pt x="1492190" y="261874"/>
                </a:lnTo>
                <a:lnTo>
                  <a:pt x="1499824" y="266946"/>
                </a:lnTo>
                <a:lnTo>
                  <a:pt x="1508494" y="268636"/>
                </a:lnTo>
                <a:lnTo>
                  <a:pt x="1517140" y="266946"/>
                </a:lnTo>
                <a:lnTo>
                  <a:pt x="1524702" y="261874"/>
                </a:lnTo>
                <a:lnTo>
                  <a:pt x="1529775" y="254386"/>
                </a:lnTo>
                <a:lnTo>
                  <a:pt x="1531465" y="245792"/>
                </a:lnTo>
                <a:lnTo>
                  <a:pt x="1529775" y="237174"/>
                </a:lnTo>
                <a:lnTo>
                  <a:pt x="1524702" y="229616"/>
                </a:lnTo>
                <a:lnTo>
                  <a:pt x="1520257" y="225044"/>
                </a:lnTo>
                <a:lnTo>
                  <a:pt x="1514288" y="222758"/>
                </a:lnTo>
                <a:close/>
              </a:path>
              <a:path w="2910840" h="2943225" extrusionOk="0">
                <a:moveTo>
                  <a:pt x="1620460" y="222758"/>
                </a:moveTo>
                <a:lnTo>
                  <a:pt x="1608776" y="222758"/>
                </a:lnTo>
                <a:lnTo>
                  <a:pt x="1602807" y="225044"/>
                </a:lnTo>
                <a:lnTo>
                  <a:pt x="1598362" y="229616"/>
                </a:lnTo>
                <a:lnTo>
                  <a:pt x="1593290" y="237174"/>
                </a:lnTo>
                <a:lnTo>
                  <a:pt x="1591600" y="245792"/>
                </a:lnTo>
                <a:lnTo>
                  <a:pt x="1593290" y="254386"/>
                </a:lnTo>
                <a:lnTo>
                  <a:pt x="1598362" y="261874"/>
                </a:lnTo>
                <a:lnTo>
                  <a:pt x="1605925" y="266946"/>
                </a:lnTo>
                <a:lnTo>
                  <a:pt x="1614571" y="268636"/>
                </a:lnTo>
                <a:lnTo>
                  <a:pt x="1623241" y="266946"/>
                </a:lnTo>
                <a:lnTo>
                  <a:pt x="1630874" y="261874"/>
                </a:lnTo>
                <a:lnTo>
                  <a:pt x="1635875" y="254386"/>
                </a:lnTo>
                <a:lnTo>
                  <a:pt x="1637542" y="245792"/>
                </a:lnTo>
                <a:lnTo>
                  <a:pt x="1635875" y="237174"/>
                </a:lnTo>
                <a:lnTo>
                  <a:pt x="1630874" y="229616"/>
                </a:lnTo>
                <a:lnTo>
                  <a:pt x="1626302" y="225044"/>
                </a:lnTo>
                <a:lnTo>
                  <a:pt x="1620460" y="222758"/>
                </a:lnTo>
                <a:close/>
              </a:path>
              <a:path w="2910840" h="2943225" extrusionOk="0">
                <a:moveTo>
                  <a:pt x="1726632" y="222758"/>
                </a:moveTo>
                <a:lnTo>
                  <a:pt x="1714821" y="222758"/>
                </a:lnTo>
                <a:lnTo>
                  <a:pt x="1708852" y="225044"/>
                </a:lnTo>
                <a:lnTo>
                  <a:pt x="1704407" y="229616"/>
                </a:lnTo>
                <a:lnTo>
                  <a:pt x="1699407" y="237174"/>
                </a:lnTo>
                <a:lnTo>
                  <a:pt x="1697740" y="245792"/>
                </a:lnTo>
                <a:lnTo>
                  <a:pt x="1699407" y="254386"/>
                </a:lnTo>
                <a:lnTo>
                  <a:pt x="1704407" y="261874"/>
                </a:lnTo>
                <a:lnTo>
                  <a:pt x="1711968" y="266946"/>
                </a:lnTo>
                <a:lnTo>
                  <a:pt x="1720600" y="268636"/>
                </a:lnTo>
                <a:lnTo>
                  <a:pt x="1729232" y="266946"/>
                </a:lnTo>
                <a:lnTo>
                  <a:pt x="1736792" y="261874"/>
                </a:lnTo>
                <a:lnTo>
                  <a:pt x="1741865" y="254386"/>
                </a:lnTo>
                <a:lnTo>
                  <a:pt x="1743555" y="245792"/>
                </a:lnTo>
                <a:lnTo>
                  <a:pt x="1741865" y="237174"/>
                </a:lnTo>
                <a:lnTo>
                  <a:pt x="1736792" y="229616"/>
                </a:lnTo>
                <a:lnTo>
                  <a:pt x="1732347" y="225044"/>
                </a:lnTo>
                <a:lnTo>
                  <a:pt x="1726632" y="222758"/>
                </a:lnTo>
                <a:close/>
              </a:path>
              <a:path w="2910840" h="2943225" extrusionOk="0">
                <a:moveTo>
                  <a:pt x="1832677" y="222758"/>
                </a:moveTo>
                <a:lnTo>
                  <a:pt x="1820866" y="222758"/>
                </a:lnTo>
                <a:lnTo>
                  <a:pt x="1815024" y="225044"/>
                </a:lnTo>
                <a:lnTo>
                  <a:pt x="1810579" y="229616"/>
                </a:lnTo>
                <a:lnTo>
                  <a:pt x="1805507" y="237174"/>
                </a:lnTo>
                <a:lnTo>
                  <a:pt x="1803817" y="245792"/>
                </a:lnTo>
                <a:lnTo>
                  <a:pt x="1805507" y="254386"/>
                </a:lnTo>
                <a:lnTo>
                  <a:pt x="1810579" y="261874"/>
                </a:lnTo>
                <a:lnTo>
                  <a:pt x="1818176" y="266946"/>
                </a:lnTo>
                <a:lnTo>
                  <a:pt x="1826772" y="268636"/>
                </a:lnTo>
                <a:lnTo>
                  <a:pt x="1835368" y="266946"/>
                </a:lnTo>
                <a:lnTo>
                  <a:pt x="1842964" y="261874"/>
                </a:lnTo>
                <a:lnTo>
                  <a:pt x="1848037" y="254386"/>
                </a:lnTo>
                <a:lnTo>
                  <a:pt x="1849727" y="245792"/>
                </a:lnTo>
                <a:lnTo>
                  <a:pt x="1848037" y="237174"/>
                </a:lnTo>
                <a:lnTo>
                  <a:pt x="1842964" y="229616"/>
                </a:lnTo>
                <a:lnTo>
                  <a:pt x="1838519" y="225044"/>
                </a:lnTo>
                <a:lnTo>
                  <a:pt x="1832677" y="222758"/>
                </a:lnTo>
                <a:close/>
              </a:path>
              <a:path w="2910840" h="2943225" extrusionOk="0">
                <a:moveTo>
                  <a:pt x="1938722" y="222758"/>
                </a:moveTo>
                <a:lnTo>
                  <a:pt x="1927038" y="222758"/>
                </a:lnTo>
                <a:lnTo>
                  <a:pt x="1921196" y="225044"/>
                </a:lnTo>
                <a:lnTo>
                  <a:pt x="1916751" y="229616"/>
                </a:lnTo>
                <a:lnTo>
                  <a:pt x="1911679" y="237174"/>
                </a:lnTo>
                <a:lnTo>
                  <a:pt x="1909989" y="245792"/>
                </a:lnTo>
                <a:lnTo>
                  <a:pt x="1911679" y="254386"/>
                </a:lnTo>
                <a:lnTo>
                  <a:pt x="1916751" y="261874"/>
                </a:lnTo>
                <a:lnTo>
                  <a:pt x="1924294" y="266946"/>
                </a:lnTo>
                <a:lnTo>
                  <a:pt x="1932896" y="268636"/>
                </a:lnTo>
                <a:lnTo>
                  <a:pt x="1941522" y="266946"/>
                </a:lnTo>
                <a:lnTo>
                  <a:pt x="1949136" y="261874"/>
                </a:lnTo>
                <a:lnTo>
                  <a:pt x="1954137" y="254386"/>
                </a:lnTo>
                <a:lnTo>
                  <a:pt x="1955804" y="245792"/>
                </a:lnTo>
                <a:lnTo>
                  <a:pt x="1954137" y="237174"/>
                </a:lnTo>
                <a:lnTo>
                  <a:pt x="1949136" y="229616"/>
                </a:lnTo>
                <a:lnTo>
                  <a:pt x="1944691" y="225044"/>
                </a:lnTo>
                <a:lnTo>
                  <a:pt x="1938722" y="222758"/>
                </a:lnTo>
                <a:close/>
              </a:path>
              <a:path w="2910840" h="2943225" extrusionOk="0">
                <a:moveTo>
                  <a:pt x="2044767" y="222758"/>
                </a:moveTo>
                <a:lnTo>
                  <a:pt x="2033083" y="222758"/>
                </a:lnTo>
                <a:lnTo>
                  <a:pt x="2027114" y="225044"/>
                </a:lnTo>
                <a:lnTo>
                  <a:pt x="2022669" y="229616"/>
                </a:lnTo>
                <a:lnTo>
                  <a:pt x="2017669" y="237174"/>
                </a:lnTo>
                <a:lnTo>
                  <a:pt x="2016002" y="245792"/>
                </a:lnTo>
                <a:lnTo>
                  <a:pt x="2017669" y="254386"/>
                </a:lnTo>
                <a:lnTo>
                  <a:pt x="2022669" y="261874"/>
                </a:lnTo>
                <a:lnTo>
                  <a:pt x="2030303" y="266946"/>
                </a:lnTo>
                <a:lnTo>
                  <a:pt x="2038973" y="268636"/>
                </a:lnTo>
                <a:lnTo>
                  <a:pt x="2047619" y="266946"/>
                </a:lnTo>
                <a:lnTo>
                  <a:pt x="2055181" y="261874"/>
                </a:lnTo>
                <a:lnTo>
                  <a:pt x="2060182" y="254386"/>
                </a:lnTo>
                <a:lnTo>
                  <a:pt x="2061849" y="245792"/>
                </a:lnTo>
                <a:lnTo>
                  <a:pt x="2060182" y="237174"/>
                </a:lnTo>
                <a:lnTo>
                  <a:pt x="2055181" y="229616"/>
                </a:lnTo>
                <a:lnTo>
                  <a:pt x="2050736" y="225044"/>
                </a:lnTo>
                <a:lnTo>
                  <a:pt x="2044767" y="222758"/>
                </a:lnTo>
                <a:close/>
              </a:path>
              <a:path w="2910840" h="2943225" extrusionOk="0">
                <a:moveTo>
                  <a:pt x="2150939" y="222758"/>
                </a:moveTo>
                <a:lnTo>
                  <a:pt x="2139128" y="222758"/>
                </a:lnTo>
                <a:lnTo>
                  <a:pt x="2133413" y="225044"/>
                </a:lnTo>
                <a:lnTo>
                  <a:pt x="2128714" y="229616"/>
                </a:lnTo>
                <a:lnTo>
                  <a:pt x="2123714" y="237174"/>
                </a:lnTo>
                <a:lnTo>
                  <a:pt x="2122047" y="245792"/>
                </a:lnTo>
                <a:lnTo>
                  <a:pt x="2123714" y="254386"/>
                </a:lnTo>
                <a:lnTo>
                  <a:pt x="2128714" y="261874"/>
                </a:lnTo>
                <a:lnTo>
                  <a:pt x="2136404" y="266946"/>
                </a:lnTo>
                <a:lnTo>
                  <a:pt x="2145082" y="268636"/>
                </a:lnTo>
                <a:lnTo>
                  <a:pt x="2153735" y="266946"/>
                </a:lnTo>
                <a:lnTo>
                  <a:pt x="2161353" y="261874"/>
                </a:lnTo>
                <a:lnTo>
                  <a:pt x="2166426" y="254386"/>
                </a:lnTo>
                <a:lnTo>
                  <a:pt x="2168116" y="245792"/>
                </a:lnTo>
                <a:lnTo>
                  <a:pt x="2166426" y="237174"/>
                </a:lnTo>
                <a:lnTo>
                  <a:pt x="2161353" y="229616"/>
                </a:lnTo>
                <a:lnTo>
                  <a:pt x="2156908" y="225044"/>
                </a:lnTo>
                <a:lnTo>
                  <a:pt x="2150939" y="222758"/>
                </a:lnTo>
                <a:close/>
              </a:path>
              <a:path w="2910840" h="2943225" extrusionOk="0">
                <a:moveTo>
                  <a:pt x="2257111" y="222758"/>
                </a:moveTo>
                <a:lnTo>
                  <a:pt x="2245427" y="222758"/>
                </a:lnTo>
                <a:lnTo>
                  <a:pt x="2239458" y="225044"/>
                </a:lnTo>
                <a:lnTo>
                  <a:pt x="2235013" y="229616"/>
                </a:lnTo>
                <a:lnTo>
                  <a:pt x="2229941" y="237174"/>
                </a:lnTo>
                <a:lnTo>
                  <a:pt x="2228251" y="245792"/>
                </a:lnTo>
                <a:lnTo>
                  <a:pt x="2229941" y="254386"/>
                </a:lnTo>
                <a:lnTo>
                  <a:pt x="2235013" y="261874"/>
                </a:lnTo>
                <a:lnTo>
                  <a:pt x="2242576" y="266946"/>
                </a:lnTo>
                <a:lnTo>
                  <a:pt x="2251222" y="268636"/>
                </a:lnTo>
                <a:lnTo>
                  <a:pt x="2259892" y="266946"/>
                </a:lnTo>
                <a:lnTo>
                  <a:pt x="2267525" y="261874"/>
                </a:lnTo>
                <a:lnTo>
                  <a:pt x="2272526" y="254386"/>
                </a:lnTo>
                <a:lnTo>
                  <a:pt x="2274193" y="245792"/>
                </a:lnTo>
                <a:lnTo>
                  <a:pt x="2272526" y="237174"/>
                </a:lnTo>
                <a:lnTo>
                  <a:pt x="2267525" y="229616"/>
                </a:lnTo>
                <a:lnTo>
                  <a:pt x="2262953" y="225044"/>
                </a:lnTo>
                <a:lnTo>
                  <a:pt x="2257111" y="222758"/>
                </a:lnTo>
                <a:close/>
              </a:path>
              <a:path w="2910840" h="2943225" extrusionOk="0">
                <a:moveTo>
                  <a:pt x="2363156" y="222758"/>
                </a:moveTo>
                <a:lnTo>
                  <a:pt x="2351472" y="222758"/>
                </a:lnTo>
                <a:lnTo>
                  <a:pt x="2345503" y="225044"/>
                </a:lnTo>
                <a:lnTo>
                  <a:pt x="2341058" y="229616"/>
                </a:lnTo>
                <a:lnTo>
                  <a:pt x="2336058" y="237174"/>
                </a:lnTo>
                <a:lnTo>
                  <a:pt x="2334391" y="245792"/>
                </a:lnTo>
                <a:lnTo>
                  <a:pt x="2336058" y="254386"/>
                </a:lnTo>
                <a:lnTo>
                  <a:pt x="2341058" y="261874"/>
                </a:lnTo>
                <a:lnTo>
                  <a:pt x="2348619" y="266946"/>
                </a:lnTo>
                <a:lnTo>
                  <a:pt x="2357251" y="268636"/>
                </a:lnTo>
                <a:lnTo>
                  <a:pt x="2365883" y="266946"/>
                </a:lnTo>
                <a:lnTo>
                  <a:pt x="2373443" y="261874"/>
                </a:lnTo>
                <a:lnTo>
                  <a:pt x="2378516" y="254386"/>
                </a:lnTo>
                <a:lnTo>
                  <a:pt x="2380206" y="245792"/>
                </a:lnTo>
                <a:lnTo>
                  <a:pt x="2378516" y="237174"/>
                </a:lnTo>
                <a:lnTo>
                  <a:pt x="2373443" y="229616"/>
                </a:lnTo>
                <a:lnTo>
                  <a:pt x="2368998" y="225044"/>
                </a:lnTo>
                <a:lnTo>
                  <a:pt x="2363156" y="222758"/>
                </a:lnTo>
                <a:close/>
              </a:path>
              <a:path w="2910840" h="2943225" extrusionOk="0">
                <a:moveTo>
                  <a:pt x="2469328" y="222758"/>
                </a:moveTo>
                <a:lnTo>
                  <a:pt x="2457517" y="222758"/>
                </a:lnTo>
                <a:lnTo>
                  <a:pt x="2451802" y="225044"/>
                </a:lnTo>
                <a:lnTo>
                  <a:pt x="2447103" y="229616"/>
                </a:lnTo>
                <a:lnTo>
                  <a:pt x="2442103" y="237174"/>
                </a:lnTo>
                <a:lnTo>
                  <a:pt x="2440436" y="245792"/>
                </a:lnTo>
                <a:lnTo>
                  <a:pt x="2442103" y="254386"/>
                </a:lnTo>
                <a:lnTo>
                  <a:pt x="2447103" y="261874"/>
                </a:lnTo>
                <a:lnTo>
                  <a:pt x="2454771" y="266946"/>
                </a:lnTo>
                <a:lnTo>
                  <a:pt x="2463391" y="268636"/>
                </a:lnTo>
                <a:lnTo>
                  <a:pt x="2471964" y="266946"/>
                </a:lnTo>
                <a:lnTo>
                  <a:pt x="2479488" y="261874"/>
                </a:lnTo>
                <a:lnTo>
                  <a:pt x="2484632" y="254386"/>
                </a:lnTo>
                <a:lnTo>
                  <a:pt x="2486346" y="245792"/>
                </a:lnTo>
                <a:lnTo>
                  <a:pt x="2484632" y="237174"/>
                </a:lnTo>
                <a:lnTo>
                  <a:pt x="2479488" y="229616"/>
                </a:lnTo>
                <a:lnTo>
                  <a:pt x="2475043" y="225044"/>
                </a:lnTo>
                <a:lnTo>
                  <a:pt x="2469328" y="222758"/>
                </a:lnTo>
                <a:close/>
              </a:path>
              <a:path w="2910840" h="2943225" extrusionOk="0">
                <a:moveTo>
                  <a:pt x="2575373" y="222758"/>
                </a:moveTo>
                <a:lnTo>
                  <a:pt x="2563689" y="222758"/>
                </a:lnTo>
                <a:lnTo>
                  <a:pt x="2557847" y="225044"/>
                </a:lnTo>
                <a:lnTo>
                  <a:pt x="2553402" y="229616"/>
                </a:lnTo>
                <a:lnTo>
                  <a:pt x="2548330" y="237174"/>
                </a:lnTo>
                <a:lnTo>
                  <a:pt x="2546640" y="245792"/>
                </a:lnTo>
                <a:lnTo>
                  <a:pt x="2548330" y="254386"/>
                </a:lnTo>
                <a:lnTo>
                  <a:pt x="2553402" y="261874"/>
                </a:lnTo>
                <a:lnTo>
                  <a:pt x="2560945" y="266946"/>
                </a:lnTo>
                <a:lnTo>
                  <a:pt x="2569547" y="268636"/>
                </a:lnTo>
                <a:lnTo>
                  <a:pt x="2578173" y="266946"/>
                </a:lnTo>
                <a:lnTo>
                  <a:pt x="2585787" y="261874"/>
                </a:lnTo>
                <a:lnTo>
                  <a:pt x="2590788" y="254386"/>
                </a:lnTo>
                <a:lnTo>
                  <a:pt x="2592455" y="245792"/>
                </a:lnTo>
                <a:lnTo>
                  <a:pt x="2590788" y="237174"/>
                </a:lnTo>
                <a:lnTo>
                  <a:pt x="2585787" y="229616"/>
                </a:lnTo>
                <a:lnTo>
                  <a:pt x="2581342" y="225044"/>
                </a:lnTo>
                <a:lnTo>
                  <a:pt x="2575373" y="222758"/>
                </a:lnTo>
                <a:close/>
              </a:path>
              <a:path w="2910840" h="2943225" extrusionOk="0">
                <a:moveTo>
                  <a:pt x="2681418" y="222758"/>
                </a:moveTo>
                <a:lnTo>
                  <a:pt x="2669734" y="222758"/>
                </a:lnTo>
                <a:lnTo>
                  <a:pt x="2663765" y="225044"/>
                </a:lnTo>
                <a:lnTo>
                  <a:pt x="2659320" y="229616"/>
                </a:lnTo>
                <a:lnTo>
                  <a:pt x="2654320" y="237174"/>
                </a:lnTo>
                <a:lnTo>
                  <a:pt x="2652653" y="245792"/>
                </a:lnTo>
                <a:lnTo>
                  <a:pt x="2654320" y="254386"/>
                </a:lnTo>
                <a:lnTo>
                  <a:pt x="2659320" y="261874"/>
                </a:lnTo>
                <a:lnTo>
                  <a:pt x="2666954" y="266946"/>
                </a:lnTo>
                <a:lnTo>
                  <a:pt x="2675624" y="268636"/>
                </a:lnTo>
                <a:lnTo>
                  <a:pt x="2684270" y="266946"/>
                </a:lnTo>
                <a:lnTo>
                  <a:pt x="2691832" y="261874"/>
                </a:lnTo>
                <a:lnTo>
                  <a:pt x="2696833" y="254386"/>
                </a:lnTo>
                <a:lnTo>
                  <a:pt x="2698500" y="245792"/>
                </a:lnTo>
                <a:lnTo>
                  <a:pt x="2696833" y="237174"/>
                </a:lnTo>
                <a:lnTo>
                  <a:pt x="2691832" y="229616"/>
                </a:lnTo>
                <a:lnTo>
                  <a:pt x="2687387" y="225044"/>
                </a:lnTo>
                <a:lnTo>
                  <a:pt x="2681418" y="222758"/>
                </a:lnTo>
                <a:close/>
              </a:path>
              <a:path w="2910840" h="2943225" extrusionOk="0">
                <a:moveTo>
                  <a:pt x="2787590" y="222758"/>
                </a:moveTo>
                <a:lnTo>
                  <a:pt x="2775779" y="222758"/>
                </a:lnTo>
                <a:lnTo>
                  <a:pt x="2770064" y="225044"/>
                </a:lnTo>
                <a:lnTo>
                  <a:pt x="2765492" y="229616"/>
                </a:lnTo>
                <a:lnTo>
                  <a:pt x="2760420" y="237174"/>
                </a:lnTo>
                <a:lnTo>
                  <a:pt x="2758730" y="245792"/>
                </a:lnTo>
                <a:lnTo>
                  <a:pt x="2760420" y="254386"/>
                </a:lnTo>
                <a:lnTo>
                  <a:pt x="2765492" y="261874"/>
                </a:lnTo>
                <a:lnTo>
                  <a:pt x="2773106" y="266946"/>
                </a:lnTo>
                <a:lnTo>
                  <a:pt x="2781733" y="268636"/>
                </a:lnTo>
                <a:lnTo>
                  <a:pt x="2790335" y="266946"/>
                </a:lnTo>
                <a:lnTo>
                  <a:pt x="2797877" y="261874"/>
                </a:lnTo>
                <a:lnTo>
                  <a:pt x="2803021" y="254386"/>
                </a:lnTo>
                <a:lnTo>
                  <a:pt x="2804735" y="245792"/>
                </a:lnTo>
                <a:lnTo>
                  <a:pt x="2803021" y="237174"/>
                </a:lnTo>
                <a:lnTo>
                  <a:pt x="2797877" y="229616"/>
                </a:lnTo>
                <a:lnTo>
                  <a:pt x="2793432" y="225044"/>
                </a:lnTo>
                <a:lnTo>
                  <a:pt x="2787590" y="222758"/>
                </a:lnTo>
                <a:close/>
              </a:path>
              <a:path w="2910840" h="2943225" extrusionOk="0">
                <a:moveTo>
                  <a:pt x="2893762" y="222758"/>
                </a:moveTo>
                <a:lnTo>
                  <a:pt x="2882078" y="222758"/>
                </a:lnTo>
                <a:lnTo>
                  <a:pt x="2876109" y="225044"/>
                </a:lnTo>
                <a:lnTo>
                  <a:pt x="2871664" y="229616"/>
                </a:lnTo>
                <a:lnTo>
                  <a:pt x="2866592" y="237174"/>
                </a:lnTo>
                <a:lnTo>
                  <a:pt x="2864902" y="245792"/>
                </a:lnTo>
                <a:lnTo>
                  <a:pt x="2866592" y="254386"/>
                </a:lnTo>
                <a:lnTo>
                  <a:pt x="2871664" y="261874"/>
                </a:lnTo>
                <a:lnTo>
                  <a:pt x="2879227" y="266946"/>
                </a:lnTo>
                <a:lnTo>
                  <a:pt x="2887873" y="268636"/>
                </a:lnTo>
                <a:lnTo>
                  <a:pt x="2896543" y="266946"/>
                </a:lnTo>
                <a:lnTo>
                  <a:pt x="2904176" y="261874"/>
                </a:lnTo>
                <a:lnTo>
                  <a:pt x="2909177" y="254386"/>
                </a:lnTo>
                <a:lnTo>
                  <a:pt x="2910844" y="245792"/>
                </a:lnTo>
                <a:lnTo>
                  <a:pt x="2909177" y="237174"/>
                </a:lnTo>
                <a:lnTo>
                  <a:pt x="2904176" y="229616"/>
                </a:lnTo>
                <a:lnTo>
                  <a:pt x="2899604" y="225044"/>
                </a:lnTo>
                <a:lnTo>
                  <a:pt x="2893762" y="222758"/>
                </a:lnTo>
                <a:close/>
              </a:path>
              <a:path w="2910840" h="2943225" extrusionOk="0">
                <a:moveTo>
                  <a:pt x="28815" y="334137"/>
                </a:moveTo>
                <a:lnTo>
                  <a:pt x="17073" y="334137"/>
                </a:lnTo>
                <a:lnTo>
                  <a:pt x="11270" y="336550"/>
                </a:lnTo>
                <a:lnTo>
                  <a:pt x="6680" y="340995"/>
                </a:lnTo>
                <a:lnTo>
                  <a:pt x="1670" y="348553"/>
                </a:lnTo>
                <a:lnTo>
                  <a:pt x="0" y="357171"/>
                </a:lnTo>
                <a:lnTo>
                  <a:pt x="1670" y="365765"/>
                </a:lnTo>
                <a:lnTo>
                  <a:pt x="6680" y="373253"/>
                </a:lnTo>
                <a:lnTo>
                  <a:pt x="14306" y="378325"/>
                </a:lnTo>
                <a:lnTo>
                  <a:pt x="22944" y="380015"/>
                </a:lnTo>
                <a:lnTo>
                  <a:pt x="31582" y="378325"/>
                </a:lnTo>
                <a:lnTo>
                  <a:pt x="39208" y="373253"/>
                </a:lnTo>
                <a:lnTo>
                  <a:pt x="44218" y="365765"/>
                </a:lnTo>
                <a:lnTo>
                  <a:pt x="45888" y="357171"/>
                </a:lnTo>
                <a:lnTo>
                  <a:pt x="44218" y="348553"/>
                </a:lnTo>
                <a:lnTo>
                  <a:pt x="39208" y="340995"/>
                </a:lnTo>
                <a:lnTo>
                  <a:pt x="34619" y="336550"/>
                </a:lnTo>
                <a:lnTo>
                  <a:pt x="28815" y="334137"/>
                </a:lnTo>
                <a:close/>
              </a:path>
              <a:path w="2910840" h="2943225" extrusionOk="0">
                <a:moveTo>
                  <a:pt x="134903" y="334137"/>
                </a:moveTo>
                <a:lnTo>
                  <a:pt x="123156" y="334137"/>
                </a:lnTo>
                <a:lnTo>
                  <a:pt x="117352" y="336550"/>
                </a:lnTo>
                <a:lnTo>
                  <a:pt x="112894" y="340995"/>
                </a:lnTo>
                <a:lnTo>
                  <a:pt x="107808" y="348553"/>
                </a:lnTo>
                <a:lnTo>
                  <a:pt x="106112" y="357171"/>
                </a:lnTo>
                <a:lnTo>
                  <a:pt x="107808" y="365765"/>
                </a:lnTo>
                <a:lnTo>
                  <a:pt x="112894" y="373253"/>
                </a:lnTo>
                <a:lnTo>
                  <a:pt x="120446" y="378325"/>
                </a:lnTo>
                <a:lnTo>
                  <a:pt x="129045" y="380015"/>
                </a:lnTo>
                <a:lnTo>
                  <a:pt x="137669" y="378325"/>
                </a:lnTo>
                <a:lnTo>
                  <a:pt x="145292" y="373253"/>
                </a:lnTo>
                <a:lnTo>
                  <a:pt x="150300" y="365765"/>
                </a:lnTo>
                <a:lnTo>
                  <a:pt x="151969" y="357171"/>
                </a:lnTo>
                <a:lnTo>
                  <a:pt x="150300" y="348553"/>
                </a:lnTo>
                <a:lnTo>
                  <a:pt x="145292" y="340995"/>
                </a:lnTo>
                <a:lnTo>
                  <a:pt x="140834" y="336550"/>
                </a:lnTo>
                <a:lnTo>
                  <a:pt x="134903" y="334137"/>
                </a:lnTo>
                <a:close/>
              </a:path>
              <a:path w="2910840" h="2943225" extrusionOk="0">
                <a:moveTo>
                  <a:pt x="240986" y="334137"/>
                </a:moveTo>
                <a:lnTo>
                  <a:pt x="229239" y="334137"/>
                </a:lnTo>
                <a:lnTo>
                  <a:pt x="223308" y="336550"/>
                </a:lnTo>
                <a:lnTo>
                  <a:pt x="218850" y="340995"/>
                </a:lnTo>
                <a:lnTo>
                  <a:pt x="213843" y="348553"/>
                </a:lnTo>
                <a:lnTo>
                  <a:pt x="212173" y="357171"/>
                </a:lnTo>
                <a:lnTo>
                  <a:pt x="213843" y="365765"/>
                </a:lnTo>
                <a:lnTo>
                  <a:pt x="218850" y="373253"/>
                </a:lnTo>
                <a:lnTo>
                  <a:pt x="226495" y="378325"/>
                </a:lnTo>
                <a:lnTo>
                  <a:pt x="235165" y="380015"/>
                </a:lnTo>
                <a:lnTo>
                  <a:pt x="243809" y="378325"/>
                </a:lnTo>
                <a:lnTo>
                  <a:pt x="251375" y="373253"/>
                </a:lnTo>
                <a:lnTo>
                  <a:pt x="256390" y="365765"/>
                </a:lnTo>
                <a:lnTo>
                  <a:pt x="258062" y="357171"/>
                </a:lnTo>
                <a:lnTo>
                  <a:pt x="256390" y="348553"/>
                </a:lnTo>
                <a:lnTo>
                  <a:pt x="251375" y="340995"/>
                </a:lnTo>
                <a:lnTo>
                  <a:pt x="246917" y="336550"/>
                </a:lnTo>
                <a:lnTo>
                  <a:pt x="240986" y="334137"/>
                </a:lnTo>
                <a:close/>
              </a:path>
              <a:path w="2910840" h="2943225" extrusionOk="0">
                <a:moveTo>
                  <a:pt x="347070" y="334137"/>
                </a:moveTo>
                <a:lnTo>
                  <a:pt x="335322" y="334137"/>
                </a:lnTo>
                <a:lnTo>
                  <a:pt x="329518" y="336550"/>
                </a:lnTo>
                <a:lnTo>
                  <a:pt x="325073" y="340995"/>
                </a:lnTo>
                <a:lnTo>
                  <a:pt x="319987" y="348553"/>
                </a:lnTo>
                <a:lnTo>
                  <a:pt x="318291" y="357171"/>
                </a:lnTo>
                <a:lnTo>
                  <a:pt x="319987" y="365765"/>
                </a:lnTo>
                <a:lnTo>
                  <a:pt x="325073" y="373253"/>
                </a:lnTo>
                <a:lnTo>
                  <a:pt x="332637" y="378325"/>
                </a:lnTo>
                <a:lnTo>
                  <a:pt x="341266" y="380015"/>
                </a:lnTo>
                <a:lnTo>
                  <a:pt x="349894" y="378325"/>
                </a:lnTo>
                <a:lnTo>
                  <a:pt x="357458" y="373253"/>
                </a:lnTo>
                <a:lnTo>
                  <a:pt x="362544" y="365765"/>
                </a:lnTo>
                <a:lnTo>
                  <a:pt x="364240" y="357171"/>
                </a:lnTo>
                <a:lnTo>
                  <a:pt x="362544" y="348553"/>
                </a:lnTo>
                <a:lnTo>
                  <a:pt x="357458" y="340995"/>
                </a:lnTo>
                <a:lnTo>
                  <a:pt x="353013" y="336550"/>
                </a:lnTo>
                <a:lnTo>
                  <a:pt x="347070" y="334137"/>
                </a:lnTo>
                <a:close/>
              </a:path>
              <a:path w="2910840" h="2943225" extrusionOk="0">
                <a:moveTo>
                  <a:pt x="453292" y="334137"/>
                </a:moveTo>
                <a:lnTo>
                  <a:pt x="441545" y="334137"/>
                </a:lnTo>
                <a:lnTo>
                  <a:pt x="435601" y="336550"/>
                </a:lnTo>
                <a:lnTo>
                  <a:pt x="431156" y="340995"/>
                </a:lnTo>
                <a:lnTo>
                  <a:pt x="426070" y="348553"/>
                </a:lnTo>
                <a:lnTo>
                  <a:pt x="424374" y="357171"/>
                </a:lnTo>
                <a:lnTo>
                  <a:pt x="426070" y="365765"/>
                </a:lnTo>
                <a:lnTo>
                  <a:pt x="431156" y="373253"/>
                </a:lnTo>
                <a:lnTo>
                  <a:pt x="438720" y="378325"/>
                </a:lnTo>
                <a:lnTo>
                  <a:pt x="447349" y="380015"/>
                </a:lnTo>
                <a:lnTo>
                  <a:pt x="455977" y="378325"/>
                </a:lnTo>
                <a:lnTo>
                  <a:pt x="463541" y="373253"/>
                </a:lnTo>
                <a:lnTo>
                  <a:pt x="468556" y="365765"/>
                </a:lnTo>
                <a:lnTo>
                  <a:pt x="470228" y="357171"/>
                </a:lnTo>
                <a:lnTo>
                  <a:pt x="468556" y="348553"/>
                </a:lnTo>
                <a:lnTo>
                  <a:pt x="463541" y="340995"/>
                </a:lnTo>
                <a:lnTo>
                  <a:pt x="459096" y="336550"/>
                </a:lnTo>
                <a:lnTo>
                  <a:pt x="453292" y="334137"/>
                </a:lnTo>
                <a:close/>
              </a:path>
              <a:path w="2910840" h="2943225" extrusionOk="0">
                <a:moveTo>
                  <a:pt x="559375" y="334137"/>
                </a:moveTo>
                <a:lnTo>
                  <a:pt x="547628" y="334137"/>
                </a:lnTo>
                <a:lnTo>
                  <a:pt x="541697" y="336550"/>
                </a:lnTo>
                <a:lnTo>
                  <a:pt x="537239" y="340995"/>
                </a:lnTo>
                <a:lnTo>
                  <a:pt x="532224" y="348553"/>
                </a:lnTo>
                <a:lnTo>
                  <a:pt x="530553" y="357171"/>
                </a:lnTo>
                <a:lnTo>
                  <a:pt x="532224" y="365765"/>
                </a:lnTo>
                <a:lnTo>
                  <a:pt x="537239" y="373253"/>
                </a:lnTo>
                <a:lnTo>
                  <a:pt x="544862" y="378325"/>
                </a:lnTo>
                <a:lnTo>
                  <a:pt x="553484" y="380015"/>
                </a:lnTo>
                <a:lnTo>
                  <a:pt x="562080" y="378325"/>
                </a:lnTo>
                <a:lnTo>
                  <a:pt x="569624" y="373253"/>
                </a:lnTo>
                <a:lnTo>
                  <a:pt x="574711" y="365765"/>
                </a:lnTo>
                <a:lnTo>
                  <a:pt x="576406" y="357171"/>
                </a:lnTo>
                <a:lnTo>
                  <a:pt x="574711" y="348553"/>
                </a:lnTo>
                <a:lnTo>
                  <a:pt x="569624" y="340995"/>
                </a:lnTo>
                <a:lnTo>
                  <a:pt x="565179" y="336550"/>
                </a:lnTo>
                <a:lnTo>
                  <a:pt x="559375" y="334137"/>
                </a:lnTo>
                <a:close/>
              </a:path>
              <a:path w="2910840" h="2943225" extrusionOk="0">
                <a:moveTo>
                  <a:pt x="665459" y="334137"/>
                </a:moveTo>
                <a:lnTo>
                  <a:pt x="653711" y="334137"/>
                </a:lnTo>
                <a:lnTo>
                  <a:pt x="647907" y="336550"/>
                </a:lnTo>
                <a:lnTo>
                  <a:pt x="643322" y="340995"/>
                </a:lnTo>
                <a:lnTo>
                  <a:pt x="638315" y="348553"/>
                </a:lnTo>
                <a:lnTo>
                  <a:pt x="636645" y="357171"/>
                </a:lnTo>
                <a:lnTo>
                  <a:pt x="638315" y="365765"/>
                </a:lnTo>
                <a:lnTo>
                  <a:pt x="643322" y="373253"/>
                </a:lnTo>
                <a:lnTo>
                  <a:pt x="650948" y="378325"/>
                </a:lnTo>
                <a:lnTo>
                  <a:pt x="659585" y="380015"/>
                </a:lnTo>
                <a:lnTo>
                  <a:pt x="668222" y="378325"/>
                </a:lnTo>
                <a:lnTo>
                  <a:pt x="675847" y="373253"/>
                </a:lnTo>
                <a:lnTo>
                  <a:pt x="680862" y="365765"/>
                </a:lnTo>
                <a:lnTo>
                  <a:pt x="682534" y="357171"/>
                </a:lnTo>
                <a:lnTo>
                  <a:pt x="680862" y="348553"/>
                </a:lnTo>
                <a:lnTo>
                  <a:pt x="675847" y="340995"/>
                </a:lnTo>
                <a:lnTo>
                  <a:pt x="671262" y="336550"/>
                </a:lnTo>
                <a:lnTo>
                  <a:pt x="665459" y="334137"/>
                </a:lnTo>
                <a:close/>
              </a:path>
              <a:path w="2910840" h="2943225" extrusionOk="0">
                <a:moveTo>
                  <a:pt x="771542" y="334137"/>
                </a:moveTo>
                <a:lnTo>
                  <a:pt x="759794" y="334137"/>
                </a:lnTo>
                <a:lnTo>
                  <a:pt x="753990" y="336550"/>
                </a:lnTo>
                <a:lnTo>
                  <a:pt x="749545" y="340995"/>
                </a:lnTo>
                <a:lnTo>
                  <a:pt x="744459" y="348553"/>
                </a:lnTo>
                <a:lnTo>
                  <a:pt x="742763" y="357171"/>
                </a:lnTo>
                <a:lnTo>
                  <a:pt x="744459" y="365765"/>
                </a:lnTo>
                <a:lnTo>
                  <a:pt x="749545" y="373253"/>
                </a:lnTo>
                <a:lnTo>
                  <a:pt x="757090" y="378325"/>
                </a:lnTo>
                <a:lnTo>
                  <a:pt x="765685" y="380015"/>
                </a:lnTo>
                <a:lnTo>
                  <a:pt x="774307" y="378325"/>
                </a:lnTo>
                <a:lnTo>
                  <a:pt x="781930" y="373253"/>
                </a:lnTo>
                <a:lnTo>
                  <a:pt x="786945" y="365765"/>
                </a:lnTo>
                <a:lnTo>
                  <a:pt x="788617" y="357171"/>
                </a:lnTo>
                <a:lnTo>
                  <a:pt x="786945" y="348553"/>
                </a:lnTo>
                <a:lnTo>
                  <a:pt x="781930" y="340995"/>
                </a:lnTo>
                <a:lnTo>
                  <a:pt x="777485" y="336550"/>
                </a:lnTo>
                <a:lnTo>
                  <a:pt x="771542" y="334137"/>
                </a:lnTo>
                <a:close/>
              </a:path>
              <a:path w="2910840" h="2943225" extrusionOk="0">
                <a:moveTo>
                  <a:pt x="877625" y="334137"/>
                </a:moveTo>
                <a:lnTo>
                  <a:pt x="865877" y="334137"/>
                </a:lnTo>
                <a:lnTo>
                  <a:pt x="860073" y="336550"/>
                </a:lnTo>
                <a:lnTo>
                  <a:pt x="855489" y="340995"/>
                </a:lnTo>
                <a:lnTo>
                  <a:pt x="850481" y="348553"/>
                </a:lnTo>
                <a:lnTo>
                  <a:pt x="848812" y="357171"/>
                </a:lnTo>
                <a:lnTo>
                  <a:pt x="850481" y="365765"/>
                </a:lnTo>
                <a:lnTo>
                  <a:pt x="855489" y="373253"/>
                </a:lnTo>
                <a:lnTo>
                  <a:pt x="863133" y="378325"/>
                </a:lnTo>
                <a:lnTo>
                  <a:pt x="871803" y="380015"/>
                </a:lnTo>
                <a:lnTo>
                  <a:pt x="880447" y="378325"/>
                </a:lnTo>
                <a:lnTo>
                  <a:pt x="888013" y="373253"/>
                </a:lnTo>
                <a:lnTo>
                  <a:pt x="893100" y="365765"/>
                </a:lnTo>
                <a:lnTo>
                  <a:pt x="894795" y="357171"/>
                </a:lnTo>
                <a:lnTo>
                  <a:pt x="893100" y="348553"/>
                </a:lnTo>
                <a:lnTo>
                  <a:pt x="888013" y="340995"/>
                </a:lnTo>
                <a:lnTo>
                  <a:pt x="883568" y="336550"/>
                </a:lnTo>
                <a:lnTo>
                  <a:pt x="877625" y="334137"/>
                </a:lnTo>
                <a:close/>
              </a:path>
              <a:path w="2910840" h="2943225" extrusionOk="0">
                <a:moveTo>
                  <a:pt x="983848" y="334137"/>
                </a:moveTo>
                <a:lnTo>
                  <a:pt x="972100" y="334137"/>
                </a:lnTo>
                <a:lnTo>
                  <a:pt x="966169" y="336550"/>
                </a:lnTo>
                <a:lnTo>
                  <a:pt x="961711" y="340995"/>
                </a:lnTo>
                <a:lnTo>
                  <a:pt x="956625" y="348553"/>
                </a:lnTo>
                <a:lnTo>
                  <a:pt x="954930" y="357171"/>
                </a:lnTo>
                <a:lnTo>
                  <a:pt x="956625" y="365765"/>
                </a:lnTo>
                <a:lnTo>
                  <a:pt x="961711" y="373253"/>
                </a:lnTo>
                <a:lnTo>
                  <a:pt x="969275" y="378325"/>
                </a:lnTo>
                <a:lnTo>
                  <a:pt x="977904" y="380015"/>
                </a:lnTo>
                <a:lnTo>
                  <a:pt x="986532" y="378325"/>
                </a:lnTo>
                <a:lnTo>
                  <a:pt x="994096" y="373253"/>
                </a:lnTo>
                <a:lnTo>
                  <a:pt x="999183" y="365765"/>
                </a:lnTo>
                <a:lnTo>
                  <a:pt x="1000878" y="357171"/>
                </a:lnTo>
                <a:lnTo>
                  <a:pt x="999183" y="348553"/>
                </a:lnTo>
                <a:lnTo>
                  <a:pt x="994096" y="340995"/>
                </a:lnTo>
                <a:lnTo>
                  <a:pt x="989651" y="336550"/>
                </a:lnTo>
                <a:lnTo>
                  <a:pt x="983848" y="334137"/>
                </a:lnTo>
                <a:close/>
              </a:path>
              <a:path w="2910840" h="2943225" extrusionOk="0">
                <a:moveTo>
                  <a:pt x="1089931" y="334137"/>
                </a:moveTo>
                <a:lnTo>
                  <a:pt x="1078183" y="334137"/>
                </a:lnTo>
                <a:lnTo>
                  <a:pt x="1072252" y="336550"/>
                </a:lnTo>
                <a:lnTo>
                  <a:pt x="1067795" y="340995"/>
                </a:lnTo>
                <a:lnTo>
                  <a:pt x="1062787" y="348553"/>
                </a:lnTo>
                <a:lnTo>
                  <a:pt x="1061118" y="357171"/>
                </a:lnTo>
                <a:lnTo>
                  <a:pt x="1062787" y="365765"/>
                </a:lnTo>
                <a:lnTo>
                  <a:pt x="1067795" y="373253"/>
                </a:lnTo>
                <a:lnTo>
                  <a:pt x="1075359" y="378325"/>
                </a:lnTo>
                <a:lnTo>
                  <a:pt x="1083987" y="380015"/>
                </a:lnTo>
                <a:lnTo>
                  <a:pt x="1092616" y="378325"/>
                </a:lnTo>
                <a:lnTo>
                  <a:pt x="1100180" y="373253"/>
                </a:lnTo>
                <a:lnTo>
                  <a:pt x="1105194" y="365765"/>
                </a:lnTo>
                <a:lnTo>
                  <a:pt x="1106866" y="357171"/>
                </a:lnTo>
                <a:lnTo>
                  <a:pt x="1105194" y="348553"/>
                </a:lnTo>
                <a:lnTo>
                  <a:pt x="1100180" y="340995"/>
                </a:lnTo>
                <a:lnTo>
                  <a:pt x="1095735" y="336550"/>
                </a:lnTo>
                <a:lnTo>
                  <a:pt x="1089931" y="334137"/>
                </a:lnTo>
                <a:close/>
              </a:path>
              <a:path w="2910840" h="2943225" extrusionOk="0">
                <a:moveTo>
                  <a:pt x="1196014" y="334137"/>
                </a:moveTo>
                <a:lnTo>
                  <a:pt x="1184266" y="334137"/>
                </a:lnTo>
                <a:lnTo>
                  <a:pt x="1178335" y="336550"/>
                </a:lnTo>
                <a:lnTo>
                  <a:pt x="1173878" y="340995"/>
                </a:lnTo>
                <a:lnTo>
                  <a:pt x="1168870" y="348553"/>
                </a:lnTo>
                <a:lnTo>
                  <a:pt x="1167201" y="357171"/>
                </a:lnTo>
                <a:lnTo>
                  <a:pt x="1168870" y="365765"/>
                </a:lnTo>
                <a:lnTo>
                  <a:pt x="1173878" y="373253"/>
                </a:lnTo>
                <a:lnTo>
                  <a:pt x="1181501" y="378325"/>
                </a:lnTo>
                <a:lnTo>
                  <a:pt x="1190124" y="380015"/>
                </a:lnTo>
                <a:lnTo>
                  <a:pt x="1198724" y="378325"/>
                </a:lnTo>
                <a:lnTo>
                  <a:pt x="1206275" y="373253"/>
                </a:lnTo>
                <a:lnTo>
                  <a:pt x="1211362" y="365765"/>
                </a:lnTo>
                <a:lnTo>
                  <a:pt x="1213057" y="357171"/>
                </a:lnTo>
                <a:lnTo>
                  <a:pt x="1211362" y="348553"/>
                </a:lnTo>
                <a:lnTo>
                  <a:pt x="1206275" y="340995"/>
                </a:lnTo>
                <a:lnTo>
                  <a:pt x="1201818" y="336550"/>
                </a:lnTo>
                <a:lnTo>
                  <a:pt x="1196014" y="334137"/>
                </a:lnTo>
                <a:close/>
              </a:path>
              <a:path w="2910840" h="2943225" extrusionOk="0">
                <a:moveTo>
                  <a:pt x="1302071" y="334137"/>
                </a:moveTo>
                <a:lnTo>
                  <a:pt x="1290387" y="334137"/>
                </a:lnTo>
                <a:lnTo>
                  <a:pt x="1284545" y="336550"/>
                </a:lnTo>
                <a:lnTo>
                  <a:pt x="1279973" y="340995"/>
                </a:lnTo>
                <a:lnTo>
                  <a:pt x="1274973" y="348553"/>
                </a:lnTo>
                <a:lnTo>
                  <a:pt x="1273306" y="357171"/>
                </a:lnTo>
                <a:lnTo>
                  <a:pt x="1274973" y="365765"/>
                </a:lnTo>
                <a:lnTo>
                  <a:pt x="1279973" y="373253"/>
                </a:lnTo>
                <a:lnTo>
                  <a:pt x="1287589" y="378325"/>
                </a:lnTo>
                <a:lnTo>
                  <a:pt x="1296229" y="380015"/>
                </a:lnTo>
                <a:lnTo>
                  <a:pt x="1304869" y="378325"/>
                </a:lnTo>
                <a:lnTo>
                  <a:pt x="1312485" y="373253"/>
                </a:lnTo>
                <a:lnTo>
                  <a:pt x="1317486" y="365765"/>
                </a:lnTo>
                <a:lnTo>
                  <a:pt x="1319153" y="357171"/>
                </a:lnTo>
                <a:lnTo>
                  <a:pt x="1317486" y="348553"/>
                </a:lnTo>
                <a:lnTo>
                  <a:pt x="1312485" y="340995"/>
                </a:lnTo>
                <a:lnTo>
                  <a:pt x="1307913" y="336550"/>
                </a:lnTo>
                <a:lnTo>
                  <a:pt x="1302071" y="334137"/>
                </a:lnTo>
                <a:close/>
              </a:path>
              <a:path w="2910840" h="2943225" extrusionOk="0">
                <a:moveTo>
                  <a:pt x="1408243" y="334137"/>
                </a:moveTo>
                <a:lnTo>
                  <a:pt x="1396432" y="334137"/>
                </a:lnTo>
                <a:lnTo>
                  <a:pt x="1390590" y="336550"/>
                </a:lnTo>
                <a:lnTo>
                  <a:pt x="1386145" y="340995"/>
                </a:lnTo>
                <a:lnTo>
                  <a:pt x="1381073" y="348553"/>
                </a:lnTo>
                <a:lnTo>
                  <a:pt x="1379383" y="357171"/>
                </a:lnTo>
                <a:lnTo>
                  <a:pt x="1381073" y="365765"/>
                </a:lnTo>
                <a:lnTo>
                  <a:pt x="1386145" y="373253"/>
                </a:lnTo>
                <a:lnTo>
                  <a:pt x="1393706" y="378325"/>
                </a:lnTo>
                <a:lnTo>
                  <a:pt x="1402338" y="380015"/>
                </a:lnTo>
                <a:lnTo>
                  <a:pt x="1410970" y="378325"/>
                </a:lnTo>
                <a:lnTo>
                  <a:pt x="1418530" y="373253"/>
                </a:lnTo>
                <a:lnTo>
                  <a:pt x="1423531" y="365765"/>
                </a:lnTo>
                <a:lnTo>
                  <a:pt x="1425198" y="357171"/>
                </a:lnTo>
                <a:lnTo>
                  <a:pt x="1423531" y="348553"/>
                </a:lnTo>
                <a:lnTo>
                  <a:pt x="1418530" y="340995"/>
                </a:lnTo>
                <a:lnTo>
                  <a:pt x="1414085" y="336550"/>
                </a:lnTo>
                <a:lnTo>
                  <a:pt x="1408243" y="334137"/>
                </a:lnTo>
                <a:close/>
              </a:path>
              <a:path w="2910840" h="2943225" extrusionOk="0">
                <a:moveTo>
                  <a:pt x="1514288" y="334137"/>
                </a:moveTo>
                <a:lnTo>
                  <a:pt x="1502477" y="334137"/>
                </a:lnTo>
                <a:lnTo>
                  <a:pt x="1496762" y="336550"/>
                </a:lnTo>
                <a:lnTo>
                  <a:pt x="1492190" y="340995"/>
                </a:lnTo>
                <a:lnTo>
                  <a:pt x="1487118" y="348553"/>
                </a:lnTo>
                <a:lnTo>
                  <a:pt x="1485428" y="357171"/>
                </a:lnTo>
                <a:lnTo>
                  <a:pt x="1487118" y="365765"/>
                </a:lnTo>
                <a:lnTo>
                  <a:pt x="1492190" y="373253"/>
                </a:lnTo>
                <a:lnTo>
                  <a:pt x="1499824" y="378325"/>
                </a:lnTo>
                <a:lnTo>
                  <a:pt x="1508494" y="380015"/>
                </a:lnTo>
                <a:lnTo>
                  <a:pt x="1517140" y="378325"/>
                </a:lnTo>
                <a:lnTo>
                  <a:pt x="1524702" y="373253"/>
                </a:lnTo>
                <a:lnTo>
                  <a:pt x="1529775" y="365765"/>
                </a:lnTo>
                <a:lnTo>
                  <a:pt x="1531465" y="357171"/>
                </a:lnTo>
                <a:lnTo>
                  <a:pt x="1529775" y="348553"/>
                </a:lnTo>
                <a:lnTo>
                  <a:pt x="1524702" y="340995"/>
                </a:lnTo>
                <a:lnTo>
                  <a:pt x="1520257" y="336550"/>
                </a:lnTo>
                <a:lnTo>
                  <a:pt x="1514288" y="334137"/>
                </a:lnTo>
                <a:close/>
              </a:path>
              <a:path w="2910840" h="2943225" extrusionOk="0">
                <a:moveTo>
                  <a:pt x="1620460" y="334137"/>
                </a:moveTo>
                <a:lnTo>
                  <a:pt x="1608776" y="334137"/>
                </a:lnTo>
                <a:lnTo>
                  <a:pt x="1602807" y="336550"/>
                </a:lnTo>
                <a:lnTo>
                  <a:pt x="1598362" y="340995"/>
                </a:lnTo>
                <a:lnTo>
                  <a:pt x="1593290" y="348553"/>
                </a:lnTo>
                <a:lnTo>
                  <a:pt x="1591600" y="357171"/>
                </a:lnTo>
                <a:lnTo>
                  <a:pt x="1593290" y="365765"/>
                </a:lnTo>
                <a:lnTo>
                  <a:pt x="1598362" y="373253"/>
                </a:lnTo>
                <a:lnTo>
                  <a:pt x="1605925" y="378325"/>
                </a:lnTo>
                <a:lnTo>
                  <a:pt x="1614571" y="380015"/>
                </a:lnTo>
                <a:lnTo>
                  <a:pt x="1623241" y="378325"/>
                </a:lnTo>
                <a:lnTo>
                  <a:pt x="1630874" y="373253"/>
                </a:lnTo>
                <a:lnTo>
                  <a:pt x="1635875" y="365765"/>
                </a:lnTo>
                <a:lnTo>
                  <a:pt x="1637542" y="357171"/>
                </a:lnTo>
                <a:lnTo>
                  <a:pt x="1635875" y="348553"/>
                </a:lnTo>
                <a:lnTo>
                  <a:pt x="1630874" y="340995"/>
                </a:lnTo>
                <a:lnTo>
                  <a:pt x="1626302" y="336550"/>
                </a:lnTo>
                <a:lnTo>
                  <a:pt x="1620460" y="334137"/>
                </a:lnTo>
                <a:close/>
              </a:path>
              <a:path w="2910840" h="2943225" extrusionOk="0">
                <a:moveTo>
                  <a:pt x="1726632" y="334137"/>
                </a:moveTo>
                <a:lnTo>
                  <a:pt x="1714821" y="334137"/>
                </a:lnTo>
                <a:lnTo>
                  <a:pt x="1708852" y="336550"/>
                </a:lnTo>
                <a:lnTo>
                  <a:pt x="1704407" y="340995"/>
                </a:lnTo>
                <a:lnTo>
                  <a:pt x="1699407" y="348553"/>
                </a:lnTo>
                <a:lnTo>
                  <a:pt x="1697740" y="357171"/>
                </a:lnTo>
                <a:lnTo>
                  <a:pt x="1699407" y="365765"/>
                </a:lnTo>
                <a:lnTo>
                  <a:pt x="1704407" y="373253"/>
                </a:lnTo>
                <a:lnTo>
                  <a:pt x="1711968" y="378325"/>
                </a:lnTo>
                <a:lnTo>
                  <a:pt x="1720600" y="380015"/>
                </a:lnTo>
                <a:lnTo>
                  <a:pt x="1729232" y="378325"/>
                </a:lnTo>
                <a:lnTo>
                  <a:pt x="1736792" y="373253"/>
                </a:lnTo>
                <a:lnTo>
                  <a:pt x="1741865" y="365765"/>
                </a:lnTo>
                <a:lnTo>
                  <a:pt x="1743555" y="357171"/>
                </a:lnTo>
                <a:lnTo>
                  <a:pt x="1741865" y="348553"/>
                </a:lnTo>
                <a:lnTo>
                  <a:pt x="1736792" y="340995"/>
                </a:lnTo>
                <a:lnTo>
                  <a:pt x="1732347" y="336550"/>
                </a:lnTo>
                <a:lnTo>
                  <a:pt x="1726632" y="334137"/>
                </a:lnTo>
                <a:close/>
              </a:path>
              <a:path w="2910840" h="2943225" extrusionOk="0">
                <a:moveTo>
                  <a:pt x="1832677" y="334137"/>
                </a:moveTo>
                <a:lnTo>
                  <a:pt x="1820866" y="334137"/>
                </a:lnTo>
                <a:lnTo>
                  <a:pt x="1815024" y="336550"/>
                </a:lnTo>
                <a:lnTo>
                  <a:pt x="1810579" y="340995"/>
                </a:lnTo>
                <a:lnTo>
                  <a:pt x="1805507" y="348553"/>
                </a:lnTo>
                <a:lnTo>
                  <a:pt x="1803817" y="357171"/>
                </a:lnTo>
                <a:lnTo>
                  <a:pt x="1805507" y="365765"/>
                </a:lnTo>
                <a:lnTo>
                  <a:pt x="1810579" y="373253"/>
                </a:lnTo>
                <a:lnTo>
                  <a:pt x="1818176" y="378325"/>
                </a:lnTo>
                <a:lnTo>
                  <a:pt x="1826772" y="380015"/>
                </a:lnTo>
                <a:lnTo>
                  <a:pt x="1835368" y="378325"/>
                </a:lnTo>
                <a:lnTo>
                  <a:pt x="1842964" y="373253"/>
                </a:lnTo>
                <a:lnTo>
                  <a:pt x="1848037" y="365765"/>
                </a:lnTo>
                <a:lnTo>
                  <a:pt x="1849727" y="357171"/>
                </a:lnTo>
                <a:lnTo>
                  <a:pt x="1848037" y="348553"/>
                </a:lnTo>
                <a:lnTo>
                  <a:pt x="1842964" y="340995"/>
                </a:lnTo>
                <a:lnTo>
                  <a:pt x="1838519" y="336550"/>
                </a:lnTo>
                <a:lnTo>
                  <a:pt x="1832677" y="334137"/>
                </a:lnTo>
                <a:close/>
              </a:path>
              <a:path w="2910840" h="2943225" extrusionOk="0">
                <a:moveTo>
                  <a:pt x="1938722" y="334137"/>
                </a:moveTo>
                <a:lnTo>
                  <a:pt x="1927038" y="334137"/>
                </a:lnTo>
                <a:lnTo>
                  <a:pt x="1921196" y="336550"/>
                </a:lnTo>
                <a:lnTo>
                  <a:pt x="1916751" y="340995"/>
                </a:lnTo>
                <a:lnTo>
                  <a:pt x="1911679" y="348553"/>
                </a:lnTo>
                <a:lnTo>
                  <a:pt x="1909989" y="357171"/>
                </a:lnTo>
                <a:lnTo>
                  <a:pt x="1911679" y="365765"/>
                </a:lnTo>
                <a:lnTo>
                  <a:pt x="1916751" y="373253"/>
                </a:lnTo>
                <a:lnTo>
                  <a:pt x="1924294" y="378325"/>
                </a:lnTo>
                <a:lnTo>
                  <a:pt x="1932896" y="380015"/>
                </a:lnTo>
                <a:lnTo>
                  <a:pt x="1941522" y="378325"/>
                </a:lnTo>
                <a:lnTo>
                  <a:pt x="1949136" y="373253"/>
                </a:lnTo>
                <a:lnTo>
                  <a:pt x="1954137" y="365765"/>
                </a:lnTo>
                <a:lnTo>
                  <a:pt x="1955804" y="357171"/>
                </a:lnTo>
                <a:lnTo>
                  <a:pt x="1954137" y="348553"/>
                </a:lnTo>
                <a:lnTo>
                  <a:pt x="1949136" y="340995"/>
                </a:lnTo>
                <a:lnTo>
                  <a:pt x="1944691" y="336550"/>
                </a:lnTo>
                <a:lnTo>
                  <a:pt x="1938722" y="334137"/>
                </a:lnTo>
                <a:close/>
              </a:path>
              <a:path w="2910840" h="2943225" extrusionOk="0">
                <a:moveTo>
                  <a:pt x="2044767" y="334137"/>
                </a:moveTo>
                <a:lnTo>
                  <a:pt x="2033083" y="334137"/>
                </a:lnTo>
                <a:lnTo>
                  <a:pt x="2027114" y="336550"/>
                </a:lnTo>
                <a:lnTo>
                  <a:pt x="2022669" y="340995"/>
                </a:lnTo>
                <a:lnTo>
                  <a:pt x="2017669" y="348553"/>
                </a:lnTo>
                <a:lnTo>
                  <a:pt x="2016002" y="357171"/>
                </a:lnTo>
                <a:lnTo>
                  <a:pt x="2017669" y="365765"/>
                </a:lnTo>
                <a:lnTo>
                  <a:pt x="2022669" y="373253"/>
                </a:lnTo>
                <a:lnTo>
                  <a:pt x="2030303" y="378325"/>
                </a:lnTo>
                <a:lnTo>
                  <a:pt x="2038973" y="380015"/>
                </a:lnTo>
                <a:lnTo>
                  <a:pt x="2047619" y="378325"/>
                </a:lnTo>
                <a:lnTo>
                  <a:pt x="2055181" y="373253"/>
                </a:lnTo>
                <a:lnTo>
                  <a:pt x="2060182" y="365765"/>
                </a:lnTo>
                <a:lnTo>
                  <a:pt x="2061849" y="357171"/>
                </a:lnTo>
                <a:lnTo>
                  <a:pt x="2060182" y="348553"/>
                </a:lnTo>
                <a:lnTo>
                  <a:pt x="2055181" y="340995"/>
                </a:lnTo>
                <a:lnTo>
                  <a:pt x="2050736" y="336550"/>
                </a:lnTo>
                <a:lnTo>
                  <a:pt x="2044767" y="334137"/>
                </a:lnTo>
                <a:close/>
              </a:path>
              <a:path w="2910840" h="2943225" extrusionOk="0">
                <a:moveTo>
                  <a:pt x="2150939" y="334137"/>
                </a:moveTo>
                <a:lnTo>
                  <a:pt x="2139128" y="334137"/>
                </a:lnTo>
                <a:lnTo>
                  <a:pt x="2133413" y="336550"/>
                </a:lnTo>
                <a:lnTo>
                  <a:pt x="2128714" y="340995"/>
                </a:lnTo>
                <a:lnTo>
                  <a:pt x="2123714" y="348553"/>
                </a:lnTo>
                <a:lnTo>
                  <a:pt x="2122047" y="357171"/>
                </a:lnTo>
                <a:lnTo>
                  <a:pt x="2123714" y="365765"/>
                </a:lnTo>
                <a:lnTo>
                  <a:pt x="2128714" y="373253"/>
                </a:lnTo>
                <a:lnTo>
                  <a:pt x="2136404" y="378325"/>
                </a:lnTo>
                <a:lnTo>
                  <a:pt x="2145082" y="380015"/>
                </a:lnTo>
                <a:lnTo>
                  <a:pt x="2153735" y="378325"/>
                </a:lnTo>
                <a:lnTo>
                  <a:pt x="2161353" y="373253"/>
                </a:lnTo>
                <a:lnTo>
                  <a:pt x="2166426" y="365765"/>
                </a:lnTo>
                <a:lnTo>
                  <a:pt x="2168116" y="357171"/>
                </a:lnTo>
                <a:lnTo>
                  <a:pt x="2166426" y="348553"/>
                </a:lnTo>
                <a:lnTo>
                  <a:pt x="2161353" y="340995"/>
                </a:lnTo>
                <a:lnTo>
                  <a:pt x="2156908" y="336550"/>
                </a:lnTo>
                <a:lnTo>
                  <a:pt x="2150939" y="334137"/>
                </a:lnTo>
                <a:close/>
              </a:path>
              <a:path w="2910840" h="2943225" extrusionOk="0">
                <a:moveTo>
                  <a:pt x="2257111" y="334137"/>
                </a:moveTo>
                <a:lnTo>
                  <a:pt x="2245427" y="334137"/>
                </a:lnTo>
                <a:lnTo>
                  <a:pt x="2239458" y="336550"/>
                </a:lnTo>
                <a:lnTo>
                  <a:pt x="2235013" y="340995"/>
                </a:lnTo>
                <a:lnTo>
                  <a:pt x="2229941" y="348553"/>
                </a:lnTo>
                <a:lnTo>
                  <a:pt x="2228251" y="357171"/>
                </a:lnTo>
                <a:lnTo>
                  <a:pt x="2229941" y="365765"/>
                </a:lnTo>
                <a:lnTo>
                  <a:pt x="2235013" y="373253"/>
                </a:lnTo>
                <a:lnTo>
                  <a:pt x="2242576" y="378325"/>
                </a:lnTo>
                <a:lnTo>
                  <a:pt x="2251222" y="380015"/>
                </a:lnTo>
                <a:lnTo>
                  <a:pt x="2259892" y="378325"/>
                </a:lnTo>
                <a:lnTo>
                  <a:pt x="2267525" y="373253"/>
                </a:lnTo>
                <a:lnTo>
                  <a:pt x="2272526" y="365765"/>
                </a:lnTo>
                <a:lnTo>
                  <a:pt x="2274193" y="357171"/>
                </a:lnTo>
                <a:lnTo>
                  <a:pt x="2272526" y="348553"/>
                </a:lnTo>
                <a:lnTo>
                  <a:pt x="2267525" y="340995"/>
                </a:lnTo>
                <a:lnTo>
                  <a:pt x="2262953" y="336550"/>
                </a:lnTo>
                <a:lnTo>
                  <a:pt x="2257111" y="334137"/>
                </a:lnTo>
                <a:close/>
              </a:path>
              <a:path w="2910840" h="2943225" extrusionOk="0">
                <a:moveTo>
                  <a:pt x="2363156" y="334137"/>
                </a:moveTo>
                <a:lnTo>
                  <a:pt x="2351472" y="334137"/>
                </a:lnTo>
                <a:lnTo>
                  <a:pt x="2345503" y="336550"/>
                </a:lnTo>
                <a:lnTo>
                  <a:pt x="2341058" y="340995"/>
                </a:lnTo>
                <a:lnTo>
                  <a:pt x="2336058" y="348553"/>
                </a:lnTo>
                <a:lnTo>
                  <a:pt x="2334391" y="357171"/>
                </a:lnTo>
                <a:lnTo>
                  <a:pt x="2336058" y="365765"/>
                </a:lnTo>
                <a:lnTo>
                  <a:pt x="2341058" y="373253"/>
                </a:lnTo>
                <a:lnTo>
                  <a:pt x="2348619" y="378325"/>
                </a:lnTo>
                <a:lnTo>
                  <a:pt x="2357251" y="380015"/>
                </a:lnTo>
                <a:lnTo>
                  <a:pt x="2365883" y="378325"/>
                </a:lnTo>
                <a:lnTo>
                  <a:pt x="2373443" y="373253"/>
                </a:lnTo>
                <a:lnTo>
                  <a:pt x="2378516" y="365765"/>
                </a:lnTo>
                <a:lnTo>
                  <a:pt x="2380206" y="357171"/>
                </a:lnTo>
                <a:lnTo>
                  <a:pt x="2378516" y="348553"/>
                </a:lnTo>
                <a:lnTo>
                  <a:pt x="2373443" y="340995"/>
                </a:lnTo>
                <a:lnTo>
                  <a:pt x="2368998" y="336550"/>
                </a:lnTo>
                <a:lnTo>
                  <a:pt x="2363156" y="334137"/>
                </a:lnTo>
                <a:close/>
              </a:path>
              <a:path w="2910840" h="2943225" extrusionOk="0">
                <a:moveTo>
                  <a:pt x="2469328" y="334137"/>
                </a:moveTo>
                <a:lnTo>
                  <a:pt x="2457517" y="334137"/>
                </a:lnTo>
                <a:lnTo>
                  <a:pt x="2451802" y="336550"/>
                </a:lnTo>
                <a:lnTo>
                  <a:pt x="2447103" y="340995"/>
                </a:lnTo>
                <a:lnTo>
                  <a:pt x="2442103" y="348553"/>
                </a:lnTo>
                <a:lnTo>
                  <a:pt x="2440436" y="357171"/>
                </a:lnTo>
                <a:lnTo>
                  <a:pt x="2442103" y="365765"/>
                </a:lnTo>
                <a:lnTo>
                  <a:pt x="2447103" y="373253"/>
                </a:lnTo>
                <a:lnTo>
                  <a:pt x="2454771" y="378325"/>
                </a:lnTo>
                <a:lnTo>
                  <a:pt x="2463391" y="380015"/>
                </a:lnTo>
                <a:lnTo>
                  <a:pt x="2471964" y="378325"/>
                </a:lnTo>
                <a:lnTo>
                  <a:pt x="2479488" y="373253"/>
                </a:lnTo>
                <a:lnTo>
                  <a:pt x="2484632" y="365765"/>
                </a:lnTo>
                <a:lnTo>
                  <a:pt x="2486346" y="357171"/>
                </a:lnTo>
                <a:lnTo>
                  <a:pt x="2484632" y="348553"/>
                </a:lnTo>
                <a:lnTo>
                  <a:pt x="2479488" y="340995"/>
                </a:lnTo>
                <a:lnTo>
                  <a:pt x="2475043" y="336550"/>
                </a:lnTo>
                <a:lnTo>
                  <a:pt x="2469328" y="334137"/>
                </a:lnTo>
                <a:close/>
              </a:path>
              <a:path w="2910840" h="2943225" extrusionOk="0">
                <a:moveTo>
                  <a:pt x="2575373" y="334137"/>
                </a:moveTo>
                <a:lnTo>
                  <a:pt x="2563689" y="334137"/>
                </a:lnTo>
                <a:lnTo>
                  <a:pt x="2557847" y="336550"/>
                </a:lnTo>
                <a:lnTo>
                  <a:pt x="2553402" y="340995"/>
                </a:lnTo>
                <a:lnTo>
                  <a:pt x="2548330" y="348553"/>
                </a:lnTo>
                <a:lnTo>
                  <a:pt x="2546640" y="357171"/>
                </a:lnTo>
                <a:lnTo>
                  <a:pt x="2548330" y="365765"/>
                </a:lnTo>
                <a:lnTo>
                  <a:pt x="2553402" y="373253"/>
                </a:lnTo>
                <a:lnTo>
                  <a:pt x="2560945" y="378325"/>
                </a:lnTo>
                <a:lnTo>
                  <a:pt x="2569547" y="380015"/>
                </a:lnTo>
                <a:lnTo>
                  <a:pt x="2578173" y="378325"/>
                </a:lnTo>
                <a:lnTo>
                  <a:pt x="2585787" y="373253"/>
                </a:lnTo>
                <a:lnTo>
                  <a:pt x="2590788" y="365765"/>
                </a:lnTo>
                <a:lnTo>
                  <a:pt x="2592455" y="357171"/>
                </a:lnTo>
                <a:lnTo>
                  <a:pt x="2590788" y="348553"/>
                </a:lnTo>
                <a:lnTo>
                  <a:pt x="2585787" y="340995"/>
                </a:lnTo>
                <a:lnTo>
                  <a:pt x="2581342" y="336550"/>
                </a:lnTo>
                <a:lnTo>
                  <a:pt x="2575373" y="334137"/>
                </a:lnTo>
                <a:close/>
              </a:path>
              <a:path w="2910840" h="2943225" extrusionOk="0">
                <a:moveTo>
                  <a:pt x="2681418" y="334137"/>
                </a:moveTo>
                <a:lnTo>
                  <a:pt x="2669734" y="334137"/>
                </a:lnTo>
                <a:lnTo>
                  <a:pt x="2663765" y="336550"/>
                </a:lnTo>
                <a:lnTo>
                  <a:pt x="2659320" y="340995"/>
                </a:lnTo>
                <a:lnTo>
                  <a:pt x="2654320" y="348553"/>
                </a:lnTo>
                <a:lnTo>
                  <a:pt x="2652653" y="357171"/>
                </a:lnTo>
                <a:lnTo>
                  <a:pt x="2654320" y="365765"/>
                </a:lnTo>
                <a:lnTo>
                  <a:pt x="2659320" y="373253"/>
                </a:lnTo>
                <a:lnTo>
                  <a:pt x="2666954" y="378325"/>
                </a:lnTo>
                <a:lnTo>
                  <a:pt x="2675624" y="380015"/>
                </a:lnTo>
                <a:lnTo>
                  <a:pt x="2684270" y="378325"/>
                </a:lnTo>
                <a:lnTo>
                  <a:pt x="2691832" y="373253"/>
                </a:lnTo>
                <a:lnTo>
                  <a:pt x="2696833" y="365765"/>
                </a:lnTo>
                <a:lnTo>
                  <a:pt x="2698500" y="357171"/>
                </a:lnTo>
                <a:lnTo>
                  <a:pt x="2696833" y="348553"/>
                </a:lnTo>
                <a:lnTo>
                  <a:pt x="2691832" y="340995"/>
                </a:lnTo>
                <a:lnTo>
                  <a:pt x="2687387" y="336550"/>
                </a:lnTo>
                <a:lnTo>
                  <a:pt x="2681418" y="334137"/>
                </a:lnTo>
                <a:close/>
              </a:path>
              <a:path w="2910840" h="2943225" extrusionOk="0">
                <a:moveTo>
                  <a:pt x="2787590" y="334137"/>
                </a:moveTo>
                <a:lnTo>
                  <a:pt x="2775779" y="334137"/>
                </a:lnTo>
                <a:lnTo>
                  <a:pt x="2770064" y="336550"/>
                </a:lnTo>
                <a:lnTo>
                  <a:pt x="2765492" y="340995"/>
                </a:lnTo>
                <a:lnTo>
                  <a:pt x="2760420" y="348553"/>
                </a:lnTo>
                <a:lnTo>
                  <a:pt x="2758730" y="357171"/>
                </a:lnTo>
                <a:lnTo>
                  <a:pt x="2760420" y="365765"/>
                </a:lnTo>
                <a:lnTo>
                  <a:pt x="2765492" y="373253"/>
                </a:lnTo>
                <a:lnTo>
                  <a:pt x="2773106" y="378325"/>
                </a:lnTo>
                <a:lnTo>
                  <a:pt x="2781733" y="380015"/>
                </a:lnTo>
                <a:lnTo>
                  <a:pt x="2790335" y="378325"/>
                </a:lnTo>
                <a:lnTo>
                  <a:pt x="2797877" y="373253"/>
                </a:lnTo>
                <a:lnTo>
                  <a:pt x="2803021" y="365765"/>
                </a:lnTo>
                <a:lnTo>
                  <a:pt x="2804735" y="357171"/>
                </a:lnTo>
                <a:lnTo>
                  <a:pt x="2803021" y="348553"/>
                </a:lnTo>
                <a:lnTo>
                  <a:pt x="2797877" y="340995"/>
                </a:lnTo>
                <a:lnTo>
                  <a:pt x="2793432" y="336550"/>
                </a:lnTo>
                <a:lnTo>
                  <a:pt x="2787590" y="334137"/>
                </a:lnTo>
                <a:close/>
              </a:path>
              <a:path w="2910840" h="2943225" extrusionOk="0">
                <a:moveTo>
                  <a:pt x="2893762" y="334137"/>
                </a:moveTo>
                <a:lnTo>
                  <a:pt x="2882078" y="334137"/>
                </a:lnTo>
                <a:lnTo>
                  <a:pt x="2876109" y="336550"/>
                </a:lnTo>
                <a:lnTo>
                  <a:pt x="2871664" y="340995"/>
                </a:lnTo>
                <a:lnTo>
                  <a:pt x="2866592" y="348553"/>
                </a:lnTo>
                <a:lnTo>
                  <a:pt x="2864902" y="357171"/>
                </a:lnTo>
                <a:lnTo>
                  <a:pt x="2866592" y="365765"/>
                </a:lnTo>
                <a:lnTo>
                  <a:pt x="2871664" y="373253"/>
                </a:lnTo>
                <a:lnTo>
                  <a:pt x="2879227" y="378325"/>
                </a:lnTo>
                <a:lnTo>
                  <a:pt x="2887873" y="380015"/>
                </a:lnTo>
                <a:lnTo>
                  <a:pt x="2896543" y="378325"/>
                </a:lnTo>
                <a:lnTo>
                  <a:pt x="2904176" y="373253"/>
                </a:lnTo>
                <a:lnTo>
                  <a:pt x="2909177" y="365765"/>
                </a:lnTo>
                <a:lnTo>
                  <a:pt x="2910844" y="357171"/>
                </a:lnTo>
                <a:lnTo>
                  <a:pt x="2909177" y="348553"/>
                </a:lnTo>
                <a:lnTo>
                  <a:pt x="2904176" y="340995"/>
                </a:lnTo>
                <a:lnTo>
                  <a:pt x="2899604" y="336550"/>
                </a:lnTo>
                <a:lnTo>
                  <a:pt x="2893762" y="334137"/>
                </a:lnTo>
                <a:close/>
              </a:path>
              <a:path w="2910840" h="2943225" extrusionOk="0">
                <a:moveTo>
                  <a:pt x="28815" y="445516"/>
                </a:moveTo>
                <a:lnTo>
                  <a:pt x="17073" y="445516"/>
                </a:lnTo>
                <a:lnTo>
                  <a:pt x="11270" y="447929"/>
                </a:lnTo>
                <a:lnTo>
                  <a:pt x="6680" y="452374"/>
                </a:lnTo>
                <a:lnTo>
                  <a:pt x="1670" y="459936"/>
                </a:lnTo>
                <a:lnTo>
                  <a:pt x="0" y="468582"/>
                </a:lnTo>
                <a:lnTo>
                  <a:pt x="1670" y="477252"/>
                </a:lnTo>
                <a:lnTo>
                  <a:pt x="6680" y="484886"/>
                </a:lnTo>
                <a:lnTo>
                  <a:pt x="14306" y="489886"/>
                </a:lnTo>
                <a:lnTo>
                  <a:pt x="22944" y="491553"/>
                </a:lnTo>
                <a:lnTo>
                  <a:pt x="31582" y="489886"/>
                </a:lnTo>
                <a:lnTo>
                  <a:pt x="39208" y="484886"/>
                </a:lnTo>
                <a:lnTo>
                  <a:pt x="44218" y="477252"/>
                </a:lnTo>
                <a:lnTo>
                  <a:pt x="45888" y="468582"/>
                </a:lnTo>
                <a:lnTo>
                  <a:pt x="44218" y="459936"/>
                </a:lnTo>
                <a:lnTo>
                  <a:pt x="39208" y="452374"/>
                </a:lnTo>
                <a:lnTo>
                  <a:pt x="34619" y="447929"/>
                </a:lnTo>
                <a:lnTo>
                  <a:pt x="28815" y="445516"/>
                </a:lnTo>
                <a:close/>
              </a:path>
              <a:path w="2910840" h="2943225" extrusionOk="0">
                <a:moveTo>
                  <a:pt x="134903" y="445516"/>
                </a:moveTo>
                <a:lnTo>
                  <a:pt x="123156" y="445516"/>
                </a:lnTo>
                <a:lnTo>
                  <a:pt x="117352" y="447929"/>
                </a:lnTo>
                <a:lnTo>
                  <a:pt x="112894" y="452374"/>
                </a:lnTo>
                <a:lnTo>
                  <a:pt x="107808" y="459936"/>
                </a:lnTo>
                <a:lnTo>
                  <a:pt x="106112" y="468582"/>
                </a:lnTo>
                <a:lnTo>
                  <a:pt x="107808" y="477252"/>
                </a:lnTo>
                <a:lnTo>
                  <a:pt x="112894" y="484886"/>
                </a:lnTo>
                <a:lnTo>
                  <a:pt x="120446" y="489886"/>
                </a:lnTo>
                <a:lnTo>
                  <a:pt x="129045" y="491553"/>
                </a:lnTo>
                <a:lnTo>
                  <a:pt x="137669" y="489886"/>
                </a:lnTo>
                <a:lnTo>
                  <a:pt x="145292" y="484886"/>
                </a:lnTo>
                <a:lnTo>
                  <a:pt x="150300" y="477252"/>
                </a:lnTo>
                <a:lnTo>
                  <a:pt x="151969" y="468582"/>
                </a:lnTo>
                <a:lnTo>
                  <a:pt x="150300" y="459936"/>
                </a:lnTo>
                <a:lnTo>
                  <a:pt x="145292" y="452374"/>
                </a:lnTo>
                <a:lnTo>
                  <a:pt x="140834" y="447929"/>
                </a:lnTo>
                <a:lnTo>
                  <a:pt x="134903" y="445516"/>
                </a:lnTo>
                <a:close/>
              </a:path>
              <a:path w="2910840" h="2943225" extrusionOk="0">
                <a:moveTo>
                  <a:pt x="240986" y="445516"/>
                </a:moveTo>
                <a:lnTo>
                  <a:pt x="229239" y="445516"/>
                </a:lnTo>
                <a:lnTo>
                  <a:pt x="223308" y="447929"/>
                </a:lnTo>
                <a:lnTo>
                  <a:pt x="218850" y="452374"/>
                </a:lnTo>
                <a:lnTo>
                  <a:pt x="213843" y="459936"/>
                </a:lnTo>
                <a:lnTo>
                  <a:pt x="212173" y="468582"/>
                </a:lnTo>
                <a:lnTo>
                  <a:pt x="213843" y="477252"/>
                </a:lnTo>
                <a:lnTo>
                  <a:pt x="218850" y="484886"/>
                </a:lnTo>
                <a:lnTo>
                  <a:pt x="226495" y="489886"/>
                </a:lnTo>
                <a:lnTo>
                  <a:pt x="235165" y="491553"/>
                </a:lnTo>
                <a:lnTo>
                  <a:pt x="243809" y="489886"/>
                </a:lnTo>
                <a:lnTo>
                  <a:pt x="251375" y="484886"/>
                </a:lnTo>
                <a:lnTo>
                  <a:pt x="256390" y="477252"/>
                </a:lnTo>
                <a:lnTo>
                  <a:pt x="258062" y="468582"/>
                </a:lnTo>
                <a:lnTo>
                  <a:pt x="256390" y="459936"/>
                </a:lnTo>
                <a:lnTo>
                  <a:pt x="251375" y="452374"/>
                </a:lnTo>
                <a:lnTo>
                  <a:pt x="246917" y="447929"/>
                </a:lnTo>
                <a:lnTo>
                  <a:pt x="240986" y="445516"/>
                </a:lnTo>
                <a:close/>
              </a:path>
              <a:path w="2910840" h="2943225" extrusionOk="0">
                <a:moveTo>
                  <a:pt x="347070" y="445516"/>
                </a:moveTo>
                <a:lnTo>
                  <a:pt x="335322" y="445516"/>
                </a:lnTo>
                <a:lnTo>
                  <a:pt x="329518" y="447929"/>
                </a:lnTo>
                <a:lnTo>
                  <a:pt x="325073" y="452374"/>
                </a:lnTo>
                <a:lnTo>
                  <a:pt x="319987" y="459936"/>
                </a:lnTo>
                <a:lnTo>
                  <a:pt x="318291" y="468582"/>
                </a:lnTo>
                <a:lnTo>
                  <a:pt x="319987" y="477252"/>
                </a:lnTo>
                <a:lnTo>
                  <a:pt x="325073" y="484886"/>
                </a:lnTo>
                <a:lnTo>
                  <a:pt x="332637" y="489886"/>
                </a:lnTo>
                <a:lnTo>
                  <a:pt x="341266" y="491553"/>
                </a:lnTo>
                <a:lnTo>
                  <a:pt x="349894" y="489886"/>
                </a:lnTo>
                <a:lnTo>
                  <a:pt x="357458" y="484886"/>
                </a:lnTo>
                <a:lnTo>
                  <a:pt x="362544" y="477252"/>
                </a:lnTo>
                <a:lnTo>
                  <a:pt x="364240" y="468582"/>
                </a:lnTo>
                <a:lnTo>
                  <a:pt x="362544" y="459936"/>
                </a:lnTo>
                <a:lnTo>
                  <a:pt x="357458" y="452374"/>
                </a:lnTo>
                <a:lnTo>
                  <a:pt x="353013" y="447929"/>
                </a:lnTo>
                <a:lnTo>
                  <a:pt x="347070" y="445516"/>
                </a:lnTo>
                <a:close/>
              </a:path>
              <a:path w="2910840" h="2943225" extrusionOk="0">
                <a:moveTo>
                  <a:pt x="453292" y="445516"/>
                </a:moveTo>
                <a:lnTo>
                  <a:pt x="441545" y="445516"/>
                </a:lnTo>
                <a:lnTo>
                  <a:pt x="435601" y="447929"/>
                </a:lnTo>
                <a:lnTo>
                  <a:pt x="431156" y="452374"/>
                </a:lnTo>
                <a:lnTo>
                  <a:pt x="426070" y="459936"/>
                </a:lnTo>
                <a:lnTo>
                  <a:pt x="424374" y="468582"/>
                </a:lnTo>
                <a:lnTo>
                  <a:pt x="426070" y="477252"/>
                </a:lnTo>
                <a:lnTo>
                  <a:pt x="431156" y="484886"/>
                </a:lnTo>
                <a:lnTo>
                  <a:pt x="438720" y="489886"/>
                </a:lnTo>
                <a:lnTo>
                  <a:pt x="447349" y="491553"/>
                </a:lnTo>
                <a:lnTo>
                  <a:pt x="455977" y="489886"/>
                </a:lnTo>
                <a:lnTo>
                  <a:pt x="463541" y="484886"/>
                </a:lnTo>
                <a:lnTo>
                  <a:pt x="468556" y="477252"/>
                </a:lnTo>
                <a:lnTo>
                  <a:pt x="470228" y="468582"/>
                </a:lnTo>
                <a:lnTo>
                  <a:pt x="468556" y="459936"/>
                </a:lnTo>
                <a:lnTo>
                  <a:pt x="463541" y="452374"/>
                </a:lnTo>
                <a:lnTo>
                  <a:pt x="459096" y="447929"/>
                </a:lnTo>
                <a:lnTo>
                  <a:pt x="453292" y="445516"/>
                </a:lnTo>
                <a:close/>
              </a:path>
              <a:path w="2910840" h="2943225" extrusionOk="0">
                <a:moveTo>
                  <a:pt x="559375" y="445516"/>
                </a:moveTo>
                <a:lnTo>
                  <a:pt x="547628" y="445516"/>
                </a:lnTo>
                <a:lnTo>
                  <a:pt x="541697" y="447929"/>
                </a:lnTo>
                <a:lnTo>
                  <a:pt x="537239" y="452374"/>
                </a:lnTo>
                <a:lnTo>
                  <a:pt x="532224" y="459936"/>
                </a:lnTo>
                <a:lnTo>
                  <a:pt x="530553" y="468582"/>
                </a:lnTo>
                <a:lnTo>
                  <a:pt x="532224" y="477252"/>
                </a:lnTo>
                <a:lnTo>
                  <a:pt x="537239" y="484886"/>
                </a:lnTo>
                <a:lnTo>
                  <a:pt x="544862" y="489886"/>
                </a:lnTo>
                <a:lnTo>
                  <a:pt x="553484" y="491553"/>
                </a:lnTo>
                <a:lnTo>
                  <a:pt x="562080" y="489886"/>
                </a:lnTo>
                <a:lnTo>
                  <a:pt x="569624" y="484886"/>
                </a:lnTo>
                <a:lnTo>
                  <a:pt x="574711" y="477252"/>
                </a:lnTo>
                <a:lnTo>
                  <a:pt x="576406" y="468582"/>
                </a:lnTo>
                <a:lnTo>
                  <a:pt x="574711" y="459936"/>
                </a:lnTo>
                <a:lnTo>
                  <a:pt x="569624" y="452374"/>
                </a:lnTo>
                <a:lnTo>
                  <a:pt x="565179" y="447929"/>
                </a:lnTo>
                <a:lnTo>
                  <a:pt x="559375" y="445516"/>
                </a:lnTo>
                <a:close/>
              </a:path>
              <a:path w="2910840" h="2943225" extrusionOk="0">
                <a:moveTo>
                  <a:pt x="665459" y="445516"/>
                </a:moveTo>
                <a:lnTo>
                  <a:pt x="653711" y="445516"/>
                </a:lnTo>
                <a:lnTo>
                  <a:pt x="647907" y="447929"/>
                </a:lnTo>
                <a:lnTo>
                  <a:pt x="643322" y="452374"/>
                </a:lnTo>
                <a:lnTo>
                  <a:pt x="638315" y="459936"/>
                </a:lnTo>
                <a:lnTo>
                  <a:pt x="636645" y="468582"/>
                </a:lnTo>
                <a:lnTo>
                  <a:pt x="638315" y="477252"/>
                </a:lnTo>
                <a:lnTo>
                  <a:pt x="643322" y="484886"/>
                </a:lnTo>
                <a:lnTo>
                  <a:pt x="650948" y="489886"/>
                </a:lnTo>
                <a:lnTo>
                  <a:pt x="659585" y="491553"/>
                </a:lnTo>
                <a:lnTo>
                  <a:pt x="668222" y="489886"/>
                </a:lnTo>
                <a:lnTo>
                  <a:pt x="675847" y="484886"/>
                </a:lnTo>
                <a:lnTo>
                  <a:pt x="680862" y="477252"/>
                </a:lnTo>
                <a:lnTo>
                  <a:pt x="682534" y="468582"/>
                </a:lnTo>
                <a:lnTo>
                  <a:pt x="680862" y="459936"/>
                </a:lnTo>
                <a:lnTo>
                  <a:pt x="675847" y="452374"/>
                </a:lnTo>
                <a:lnTo>
                  <a:pt x="671262" y="447929"/>
                </a:lnTo>
                <a:lnTo>
                  <a:pt x="665459" y="445516"/>
                </a:lnTo>
                <a:close/>
              </a:path>
              <a:path w="2910840" h="2943225" extrusionOk="0">
                <a:moveTo>
                  <a:pt x="771542" y="445516"/>
                </a:moveTo>
                <a:lnTo>
                  <a:pt x="759794" y="445516"/>
                </a:lnTo>
                <a:lnTo>
                  <a:pt x="753990" y="447929"/>
                </a:lnTo>
                <a:lnTo>
                  <a:pt x="749545" y="452374"/>
                </a:lnTo>
                <a:lnTo>
                  <a:pt x="744459" y="459936"/>
                </a:lnTo>
                <a:lnTo>
                  <a:pt x="742763" y="468582"/>
                </a:lnTo>
                <a:lnTo>
                  <a:pt x="744459" y="477252"/>
                </a:lnTo>
                <a:lnTo>
                  <a:pt x="749545" y="484886"/>
                </a:lnTo>
                <a:lnTo>
                  <a:pt x="757090" y="489886"/>
                </a:lnTo>
                <a:lnTo>
                  <a:pt x="765685" y="491553"/>
                </a:lnTo>
                <a:lnTo>
                  <a:pt x="774307" y="489886"/>
                </a:lnTo>
                <a:lnTo>
                  <a:pt x="781930" y="484886"/>
                </a:lnTo>
                <a:lnTo>
                  <a:pt x="786945" y="477252"/>
                </a:lnTo>
                <a:lnTo>
                  <a:pt x="788617" y="468582"/>
                </a:lnTo>
                <a:lnTo>
                  <a:pt x="786945" y="459936"/>
                </a:lnTo>
                <a:lnTo>
                  <a:pt x="781930" y="452374"/>
                </a:lnTo>
                <a:lnTo>
                  <a:pt x="777485" y="447929"/>
                </a:lnTo>
                <a:lnTo>
                  <a:pt x="771542" y="445516"/>
                </a:lnTo>
                <a:close/>
              </a:path>
              <a:path w="2910840" h="2943225" extrusionOk="0">
                <a:moveTo>
                  <a:pt x="877625" y="445516"/>
                </a:moveTo>
                <a:lnTo>
                  <a:pt x="865877" y="445516"/>
                </a:lnTo>
                <a:lnTo>
                  <a:pt x="860073" y="447929"/>
                </a:lnTo>
                <a:lnTo>
                  <a:pt x="855489" y="452374"/>
                </a:lnTo>
                <a:lnTo>
                  <a:pt x="850481" y="459936"/>
                </a:lnTo>
                <a:lnTo>
                  <a:pt x="848812" y="468582"/>
                </a:lnTo>
                <a:lnTo>
                  <a:pt x="850481" y="477252"/>
                </a:lnTo>
                <a:lnTo>
                  <a:pt x="855489" y="484886"/>
                </a:lnTo>
                <a:lnTo>
                  <a:pt x="863133" y="489886"/>
                </a:lnTo>
                <a:lnTo>
                  <a:pt x="871803" y="491553"/>
                </a:lnTo>
                <a:lnTo>
                  <a:pt x="880447" y="489886"/>
                </a:lnTo>
                <a:lnTo>
                  <a:pt x="888013" y="484886"/>
                </a:lnTo>
                <a:lnTo>
                  <a:pt x="893100" y="477252"/>
                </a:lnTo>
                <a:lnTo>
                  <a:pt x="894795" y="468582"/>
                </a:lnTo>
                <a:lnTo>
                  <a:pt x="893100" y="459936"/>
                </a:lnTo>
                <a:lnTo>
                  <a:pt x="888013" y="452374"/>
                </a:lnTo>
                <a:lnTo>
                  <a:pt x="883568" y="447929"/>
                </a:lnTo>
                <a:lnTo>
                  <a:pt x="877625" y="445516"/>
                </a:lnTo>
                <a:close/>
              </a:path>
              <a:path w="2910840" h="2943225" extrusionOk="0">
                <a:moveTo>
                  <a:pt x="983848" y="445516"/>
                </a:moveTo>
                <a:lnTo>
                  <a:pt x="972100" y="445516"/>
                </a:lnTo>
                <a:lnTo>
                  <a:pt x="966169" y="447929"/>
                </a:lnTo>
                <a:lnTo>
                  <a:pt x="961711" y="452374"/>
                </a:lnTo>
                <a:lnTo>
                  <a:pt x="956625" y="459936"/>
                </a:lnTo>
                <a:lnTo>
                  <a:pt x="954930" y="468582"/>
                </a:lnTo>
                <a:lnTo>
                  <a:pt x="956625" y="477252"/>
                </a:lnTo>
                <a:lnTo>
                  <a:pt x="961711" y="484886"/>
                </a:lnTo>
                <a:lnTo>
                  <a:pt x="969275" y="489886"/>
                </a:lnTo>
                <a:lnTo>
                  <a:pt x="977904" y="491553"/>
                </a:lnTo>
                <a:lnTo>
                  <a:pt x="986532" y="489886"/>
                </a:lnTo>
                <a:lnTo>
                  <a:pt x="994096" y="484886"/>
                </a:lnTo>
                <a:lnTo>
                  <a:pt x="999183" y="477252"/>
                </a:lnTo>
                <a:lnTo>
                  <a:pt x="1000878" y="468582"/>
                </a:lnTo>
                <a:lnTo>
                  <a:pt x="999183" y="459936"/>
                </a:lnTo>
                <a:lnTo>
                  <a:pt x="994096" y="452374"/>
                </a:lnTo>
                <a:lnTo>
                  <a:pt x="989651" y="447929"/>
                </a:lnTo>
                <a:lnTo>
                  <a:pt x="983848" y="445516"/>
                </a:lnTo>
                <a:close/>
              </a:path>
              <a:path w="2910840" h="2943225" extrusionOk="0">
                <a:moveTo>
                  <a:pt x="1089931" y="445516"/>
                </a:moveTo>
                <a:lnTo>
                  <a:pt x="1078183" y="445516"/>
                </a:lnTo>
                <a:lnTo>
                  <a:pt x="1072252" y="447929"/>
                </a:lnTo>
                <a:lnTo>
                  <a:pt x="1067795" y="452374"/>
                </a:lnTo>
                <a:lnTo>
                  <a:pt x="1062787" y="459936"/>
                </a:lnTo>
                <a:lnTo>
                  <a:pt x="1061118" y="468582"/>
                </a:lnTo>
                <a:lnTo>
                  <a:pt x="1062787" y="477252"/>
                </a:lnTo>
                <a:lnTo>
                  <a:pt x="1067795" y="484886"/>
                </a:lnTo>
                <a:lnTo>
                  <a:pt x="1075359" y="489886"/>
                </a:lnTo>
                <a:lnTo>
                  <a:pt x="1083987" y="491553"/>
                </a:lnTo>
                <a:lnTo>
                  <a:pt x="1092616" y="489886"/>
                </a:lnTo>
                <a:lnTo>
                  <a:pt x="1100180" y="484886"/>
                </a:lnTo>
                <a:lnTo>
                  <a:pt x="1105194" y="477252"/>
                </a:lnTo>
                <a:lnTo>
                  <a:pt x="1106866" y="468582"/>
                </a:lnTo>
                <a:lnTo>
                  <a:pt x="1105194" y="459936"/>
                </a:lnTo>
                <a:lnTo>
                  <a:pt x="1100180" y="452374"/>
                </a:lnTo>
                <a:lnTo>
                  <a:pt x="1095735" y="447929"/>
                </a:lnTo>
                <a:lnTo>
                  <a:pt x="1089931" y="445516"/>
                </a:lnTo>
                <a:close/>
              </a:path>
              <a:path w="2910840" h="2943225" extrusionOk="0">
                <a:moveTo>
                  <a:pt x="1196014" y="445516"/>
                </a:moveTo>
                <a:lnTo>
                  <a:pt x="1184266" y="445516"/>
                </a:lnTo>
                <a:lnTo>
                  <a:pt x="1178335" y="447929"/>
                </a:lnTo>
                <a:lnTo>
                  <a:pt x="1173878" y="452374"/>
                </a:lnTo>
                <a:lnTo>
                  <a:pt x="1168870" y="459936"/>
                </a:lnTo>
                <a:lnTo>
                  <a:pt x="1167201" y="468582"/>
                </a:lnTo>
                <a:lnTo>
                  <a:pt x="1168870" y="477252"/>
                </a:lnTo>
                <a:lnTo>
                  <a:pt x="1173878" y="484886"/>
                </a:lnTo>
                <a:lnTo>
                  <a:pt x="1181501" y="489886"/>
                </a:lnTo>
                <a:lnTo>
                  <a:pt x="1190124" y="491553"/>
                </a:lnTo>
                <a:lnTo>
                  <a:pt x="1198724" y="489886"/>
                </a:lnTo>
                <a:lnTo>
                  <a:pt x="1206275" y="484886"/>
                </a:lnTo>
                <a:lnTo>
                  <a:pt x="1211362" y="477252"/>
                </a:lnTo>
                <a:lnTo>
                  <a:pt x="1213057" y="468582"/>
                </a:lnTo>
                <a:lnTo>
                  <a:pt x="1211362" y="459936"/>
                </a:lnTo>
                <a:lnTo>
                  <a:pt x="1206275" y="452374"/>
                </a:lnTo>
                <a:lnTo>
                  <a:pt x="1201818" y="447929"/>
                </a:lnTo>
                <a:lnTo>
                  <a:pt x="1196014" y="445516"/>
                </a:lnTo>
                <a:close/>
              </a:path>
              <a:path w="2910840" h="2943225" extrusionOk="0">
                <a:moveTo>
                  <a:pt x="1302071" y="445516"/>
                </a:moveTo>
                <a:lnTo>
                  <a:pt x="1290387" y="445516"/>
                </a:lnTo>
                <a:lnTo>
                  <a:pt x="1284545" y="447929"/>
                </a:lnTo>
                <a:lnTo>
                  <a:pt x="1279973" y="452374"/>
                </a:lnTo>
                <a:lnTo>
                  <a:pt x="1274973" y="459936"/>
                </a:lnTo>
                <a:lnTo>
                  <a:pt x="1273306" y="468582"/>
                </a:lnTo>
                <a:lnTo>
                  <a:pt x="1274973" y="477252"/>
                </a:lnTo>
                <a:lnTo>
                  <a:pt x="1279973" y="484886"/>
                </a:lnTo>
                <a:lnTo>
                  <a:pt x="1287589" y="489886"/>
                </a:lnTo>
                <a:lnTo>
                  <a:pt x="1296229" y="491553"/>
                </a:lnTo>
                <a:lnTo>
                  <a:pt x="1304869" y="489886"/>
                </a:lnTo>
                <a:lnTo>
                  <a:pt x="1312485" y="484886"/>
                </a:lnTo>
                <a:lnTo>
                  <a:pt x="1317486" y="477252"/>
                </a:lnTo>
                <a:lnTo>
                  <a:pt x="1319153" y="468582"/>
                </a:lnTo>
                <a:lnTo>
                  <a:pt x="1317486" y="459936"/>
                </a:lnTo>
                <a:lnTo>
                  <a:pt x="1312485" y="452374"/>
                </a:lnTo>
                <a:lnTo>
                  <a:pt x="1307913" y="447929"/>
                </a:lnTo>
                <a:lnTo>
                  <a:pt x="1302071" y="445516"/>
                </a:lnTo>
                <a:close/>
              </a:path>
              <a:path w="2910840" h="2943225" extrusionOk="0">
                <a:moveTo>
                  <a:pt x="1408243" y="445516"/>
                </a:moveTo>
                <a:lnTo>
                  <a:pt x="1396432" y="445516"/>
                </a:lnTo>
                <a:lnTo>
                  <a:pt x="1390590" y="447929"/>
                </a:lnTo>
                <a:lnTo>
                  <a:pt x="1386145" y="452374"/>
                </a:lnTo>
                <a:lnTo>
                  <a:pt x="1381073" y="459936"/>
                </a:lnTo>
                <a:lnTo>
                  <a:pt x="1379383" y="468582"/>
                </a:lnTo>
                <a:lnTo>
                  <a:pt x="1381073" y="477252"/>
                </a:lnTo>
                <a:lnTo>
                  <a:pt x="1386145" y="484886"/>
                </a:lnTo>
                <a:lnTo>
                  <a:pt x="1393706" y="489886"/>
                </a:lnTo>
                <a:lnTo>
                  <a:pt x="1402338" y="491553"/>
                </a:lnTo>
                <a:lnTo>
                  <a:pt x="1410970" y="489886"/>
                </a:lnTo>
                <a:lnTo>
                  <a:pt x="1418530" y="484886"/>
                </a:lnTo>
                <a:lnTo>
                  <a:pt x="1423531" y="477252"/>
                </a:lnTo>
                <a:lnTo>
                  <a:pt x="1425198" y="468582"/>
                </a:lnTo>
                <a:lnTo>
                  <a:pt x="1423531" y="459936"/>
                </a:lnTo>
                <a:lnTo>
                  <a:pt x="1418530" y="452374"/>
                </a:lnTo>
                <a:lnTo>
                  <a:pt x="1414085" y="447929"/>
                </a:lnTo>
                <a:lnTo>
                  <a:pt x="1408243" y="445516"/>
                </a:lnTo>
                <a:close/>
              </a:path>
              <a:path w="2910840" h="2943225" extrusionOk="0">
                <a:moveTo>
                  <a:pt x="1514288" y="445516"/>
                </a:moveTo>
                <a:lnTo>
                  <a:pt x="1502477" y="445516"/>
                </a:lnTo>
                <a:lnTo>
                  <a:pt x="1496762" y="447929"/>
                </a:lnTo>
                <a:lnTo>
                  <a:pt x="1492190" y="452374"/>
                </a:lnTo>
                <a:lnTo>
                  <a:pt x="1487118" y="459936"/>
                </a:lnTo>
                <a:lnTo>
                  <a:pt x="1485428" y="468582"/>
                </a:lnTo>
                <a:lnTo>
                  <a:pt x="1487118" y="477252"/>
                </a:lnTo>
                <a:lnTo>
                  <a:pt x="1492190" y="484886"/>
                </a:lnTo>
                <a:lnTo>
                  <a:pt x="1499824" y="489886"/>
                </a:lnTo>
                <a:lnTo>
                  <a:pt x="1508494" y="491553"/>
                </a:lnTo>
                <a:lnTo>
                  <a:pt x="1517140" y="489886"/>
                </a:lnTo>
                <a:lnTo>
                  <a:pt x="1524702" y="484886"/>
                </a:lnTo>
                <a:lnTo>
                  <a:pt x="1529775" y="477252"/>
                </a:lnTo>
                <a:lnTo>
                  <a:pt x="1531465" y="468582"/>
                </a:lnTo>
                <a:lnTo>
                  <a:pt x="1529775" y="459936"/>
                </a:lnTo>
                <a:lnTo>
                  <a:pt x="1524702" y="452374"/>
                </a:lnTo>
                <a:lnTo>
                  <a:pt x="1520257" y="447929"/>
                </a:lnTo>
                <a:lnTo>
                  <a:pt x="1514288" y="445516"/>
                </a:lnTo>
                <a:close/>
              </a:path>
              <a:path w="2910840" h="2943225" extrusionOk="0">
                <a:moveTo>
                  <a:pt x="1620460" y="445516"/>
                </a:moveTo>
                <a:lnTo>
                  <a:pt x="1608776" y="445516"/>
                </a:lnTo>
                <a:lnTo>
                  <a:pt x="1602807" y="447929"/>
                </a:lnTo>
                <a:lnTo>
                  <a:pt x="1598362" y="452374"/>
                </a:lnTo>
                <a:lnTo>
                  <a:pt x="1593290" y="459936"/>
                </a:lnTo>
                <a:lnTo>
                  <a:pt x="1591600" y="468582"/>
                </a:lnTo>
                <a:lnTo>
                  <a:pt x="1593290" y="477252"/>
                </a:lnTo>
                <a:lnTo>
                  <a:pt x="1598362" y="484886"/>
                </a:lnTo>
                <a:lnTo>
                  <a:pt x="1605925" y="489886"/>
                </a:lnTo>
                <a:lnTo>
                  <a:pt x="1614571" y="491553"/>
                </a:lnTo>
                <a:lnTo>
                  <a:pt x="1623241" y="489886"/>
                </a:lnTo>
                <a:lnTo>
                  <a:pt x="1630874" y="484886"/>
                </a:lnTo>
                <a:lnTo>
                  <a:pt x="1635875" y="477252"/>
                </a:lnTo>
                <a:lnTo>
                  <a:pt x="1637542" y="468582"/>
                </a:lnTo>
                <a:lnTo>
                  <a:pt x="1635875" y="459936"/>
                </a:lnTo>
                <a:lnTo>
                  <a:pt x="1630874" y="452374"/>
                </a:lnTo>
                <a:lnTo>
                  <a:pt x="1626302" y="447929"/>
                </a:lnTo>
                <a:lnTo>
                  <a:pt x="1620460" y="445516"/>
                </a:lnTo>
                <a:close/>
              </a:path>
              <a:path w="2910840" h="2943225" extrusionOk="0">
                <a:moveTo>
                  <a:pt x="1726632" y="445516"/>
                </a:moveTo>
                <a:lnTo>
                  <a:pt x="1714821" y="445516"/>
                </a:lnTo>
                <a:lnTo>
                  <a:pt x="1708852" y="447929"/>
                </a:lnTo>
                <a:lnTo>
                  <a:pt x="1704407" y="452374"/>
                </a:lnTo>
                <a:lnTo>
                  <a:pt x="1699407" y="459936"/>
                </a:lnTo>
                <a:lnTo>
                  <a:pt x="1697740" y="468582"/>
                </a:lnTo>
                <a:lnTo>
                  <a:pt x="1699407" y="477252"/>
                </a:lnTo>
                <a:lnTo>
                  <a:pt x="1704407" y="484886"/>
                </a:lnTo>
                <a:lnTo>
                  <a:pt x="1711968" y="489886"/>
                </a:lnTo>
                <a:lnTo>
                  <a:pt x="1720600" y="491553"/>
                </a:lnTo>
                <a:lnTo>
                  <a:pt x="1729232" y="489886"/>
                </a:lnTo>
                <a:lnTo>
                  <a:pt x="1736792" y="484886"/>
                </a:lnTo>
                <a:lnTo>
                  <a:pt x="1741865" y="477252"/>
                </a:lnTo>
                <a:lnTo>
                  <a:pt x="1743555" y="468582"/>
                </a:lnTo>
                <a:lnTo>
                  <a:pt x="1741865" y="459936"/>
                </a:lnTo>
                <a:lnTo>
                  <a:pt x="1736792" y="452374"/>
                </a:lnTo>
                <a:lnTo>
                  <a:pt x="1732347" y="447929"/>
                </a:lnTo>
                <a:lnTo>
                  <a:pt x="1726632" y="445516"/>
                </a:lnTo>
                <a:close/>
              </a:path>
              <a:path w="2910840" h="2943225" extrusionOk="0">
                <a:moveTo>
                  <a:pt x="1832677" y="445516"/>
                </a:moveTo>
                <a:lnTo>
                  <a:pt x="1820866" y="445516"/>
                </a:lnTo>
                <a:lnTo>
                  <a:pt x="1815024" y="447929"/>
                </a:lnTo>
                <a:lnTo>
                  <a:pt x="1810579" y="452374"/>
                </a:lnTo>
                <a:lnTo>
                  <a:pt x="1805507" y="459936"/>
                </a:lnTo>
                <a:lnTo>
                  <a:pt x="1803817" y="468582"/>
                </a:lnTo>
                <a:lnTo>
                  <a:pt x="1805507" y="477252"/>
                </a:lnTo>
                <a:lnTo>
                  <a:pt x="1810579" y="484886"/>
                </a:lnTo>
                <a:lnTo>
                  <a:pt x="1818176" y="489886"/>
                </a:lnTo>
                <a:lnTo>
                  <a:pt x="1826772" y="491553"/>
                </a:lnTo>
                <a:lnTo>
                  <a:pt x="1835368" y="489886"/>
                </a:lnTo>
                <a:lnTo>
                  <a:pt x="1842964" y="484886"/>
                </a:lnTo>
                <a:lnTo>
                  <a:pt x="1848037" y="477252"/>
                </a:lnTo>
                <a:lnTo>
                  <a:pt x="1849727" y="468582"/>
                </a:lnTo>
                <a:lnTo>
                  <a:pt x="1848037" y="459936"/>
                </a:lnTo>
                <a:lnTo>
                  <a:pt x="1842964" y="452374"/>
                </a:lnTo>
                <a:lnTo>
                  <a:pt x="1838519" y="447929"/>
                </a:lnTo>
                <a:lnTo>
                  <a:pt x="1832677" y="445516"/>
                </a:lnTo>
                <a:close/>
              </a:path>
              <a:path w="2910840" h="2943225" extrusionOk="0">
                <a:moveTo>
                  <a:pt x="1938722" y="445516"/>
                </a:moveTo>
                <a:lnTo>
                  <a:pt x="1927038" y="445516"/>
                </a:lnTo>
                <a:lnTo>
                  <a:pt x="1921196" y="447929"/>
                </a:lnTo>
                <a:lnTo>
                  <a:pt x="1916751" y="452374"/>
                </a:lnTo>
                <a:lnTo>
                  <a:pt x="1911679" y="459936"/>
                </a:lnTo>
                <a:lnTo>
                  <a:pt x="1909989" y="468582"/>
                </a:lnTo>
                <a:lnTo>
                  <a:pt x="1911679" y="477252"/>
                </a:lnTo>
                <a:lnTo>
                  <a:pt x="1916751" y="484886"/>
                </a:lnTo>
                <a:lnTo>
                  <a:pt x="1924294" y="489886"/>
                </a:lnTo>
                <a:lnTo>
                  <a:pt x="1932896" y="491553"/>
                </a:lnTo>
                <a:lnTo>
                  <a:pt x="1941522" y="489886"/>
                </a:lnTo>
                <a:lnTo>
                  <a:pt x="1949136" y="484886"/>
                </a:lnTo>
                <a:lnTo>
                  <a:pt x="1954137" y="477252"/>
                </a:lnTo>
                <a:lnTo>
                  <a:pt x="1955804" y="468582"/>
                </a:lnTo>
                <a:lnTo>
                  <a:pt x="1954137" y="459936"/>
                </a:lnTo>
                <a:lnTo>
                  <a:pt x="1949136" y="452374"/>
                </a:lnTo>
                <a:lnTo>
                  <a:pt x="1944691" y="447929"/>
                </a:lnTo>
                <a:lnTo>
                  <a:pt x="1938722" y="445516"/>
                </a:lnTo>
                <a:close/>
              </a:path>
              <a:path w="2910840" h="2943225" extrusionOk="0">
                <a:moveTo>
                  <a:pt x="2044767" y="445516"/>
                </a:moveTo>
                <a:lnTo>
                  <a:pt x="2033083" y="445516"/>
                </a:lnTo>
                <a:lnTo>
                  <a:pt x="2027114" y="447929"/>
                </a:lnTo>
                <a:lnTo>
                  <a:pt x="2022669" y="452374"/>
                </a:lnTo>
                <a:lnTo>
                  <a:pt x="2017669" y="459936"/>
                </a:lnTo>
                <a:lnTo>
                  <a:pt x="2016002" y="468582"/>
                </a:lnTo>
                <a:lnTo>
                  <a:pt x="2017669" y="477252"/>
                </a:lnTo>
                <a:lnTo>
                  <a:pt x="2022669" y="484886"/>
                </a:lnTo>
                <a:lnTo>
                  <a:pt x="2030303" y="489886"/>
                </a:lnTo>
                <a:lnTo>
                  <a:pt x="2038973" y="491553"/>
                </a:lnTo>
                <a:lnTo>
                  <a:pt x="2047619" y="489886"/>
                </a:lnTo>
                <a:lnTo>
                  <a:pt x="2055181" y="484886"/>
                </a:lnTo>
                <a:lnTo>
                  <a:pt x="2060182" y="477252"/>
                </a:lnTo>
                <a:lnTo>
                  <a:pt x="2061849" y="468582"/>
                </a:lnTo>
                <a:lnTo>
                  <a:pt x="2060182" y="459936"/>
                </a:lnTo>
                <a:lnTo>
                  <a:pt x="2055181" y="452374"/>
                </a:lnTo>
                <a:lnTo>
                  <a:pt x="2050736" y="447929"/>
                </a:lnTo>
                <a:lnTo>
                  <a:pt x="2044767" y="445516"/>
                </a:lnTo>
                <a:close/>
              </a:path>
              <a:path w="2910840" h="2943225" extrusionOk="0">
                <a:moveTo>
                  <a:pt x="2150939" y="445516"/>
                </a:moveTo>
                <a:lnTo>
                  <a:pt x="2139128" y="445516"/>
                </a:lnTo>
                <a:lnTo>
                  <a:pt x="2133413" y="447929"/>
                </a:lnTo>
                <a:lnTo>
                  <a:pt x="2128714" y="452374"/>
                </a:lnTo>
                <a:lnTo>
                  <a:pt x="2123714" y="459936"/>
                </a:lnTo>
                <a:lnTo>
                  <a:pt x="2122047" y="468582"/>
                </a:lnTo>
                <a:lnTo>
                  <a:pt x="2123714" y="477252"/>
                </a:lnTo>
                <a:lnTo>
                  <a:pt x="2128714" y="484886"/>
                </a:lnTo>
                <a:lnTo>
                  <a:pt x="2136404" y="489886"/>
                </a:lnTo>
                <a:lnTo>
                  <a:pt x="2145082" y="491553"/>
                </a:lnTo>
                <a:lnTo>
                  <a:pt x="2153735" y="489886"/>
                </a:lnTo>
                <a:lnTo>
                  <a:pt x="2161353" y="484886"/>
                </a:lnTo>
                <a:lnTo>
                  <a:pt x="2166426" y="477252"/>
                </a:lnTo>
                <a:lnTo>
                  <a:pt x="2168116" y="468582"/>
                </a:lnTo>
                <a:lnTo>
                  <a:pt x="2166426" y="459936"/>
                </a:lnTo>
                <a:lnTo>
                  <a:pt x="2161353" y="452374"/>
                </a:lnTo>
                <a:lnTo>
                  <a:pt x="2156908" y="447929"/>
                </a:lnTo>
                <a:lnTo>
                  <a:pt x="2150939" y="445516"/>
                </a:lnTo>
                <a:close/>
              </a:path>
              <a:path w="2910840" h="2943225" extrusionOk="0">
                <a:moveTo>
                  <a:pt x="2257111" y="445516"/>
                </a:moveTo>
                <a:lnTo>
                  <a:pt x="2245427" y="445516"/>
                </a:lnTo>
                <a:lnTo>
                  <a:pt x="2239458" y="447929"/>
                </a:lnTo>
                <a:lnTo>
                  <a:pt x="2235013" y="452374"/>
                </a:lnTo>
                <a:lnTo>
                  <a:pt x="2229941" y="459936"/>
                </a:lnTo>
                <a:lnTo>
                  <a:pt x="2228251" y="468582"/>
                </a:lnTo>
                <a:lnTo>
                  <a:pt x="2229941" y="477252"/>
                </a:lnTo>
                <a:lnTo>
                  <a:pt x="2235013" y="484886"/>
                </a:lnTo>
                <a:lnTo>
                  <a:pt x="2242576" y="489886"/>
                </a:lnTo>
                <a:lnTo>
                  <a:pt x="2251222" y="491553"/>
                </a:lnTo>
                <a:lnTo>
                  <a:pt x="2259892" y="489886"/>
                </a:lnTo>
                <a:lnTo>
                  <a:pt x="2267525" y="484886"/>
                </a:lnTo>
                <a:lnTo>
                  <a:pt x="2272526" y="477252"/>
                </a:lnTo>
                <a:lnTo>
                  <a:pt x="2274193" y="468582"/>
                </a:lnTo>
                <a:lnTo>
                  <a:pt x="2272526" y="459936"/>
                </a:lnTo>
                <a:lnTo>
                  <a:pt x="2267525" y="452374"/>
                </a:lnTo>
                <a:lnTo>
                  <a:pt x="2262953" y="447929"/>
                </a:lnTo>
                <a:lnTo>
                  <a:pt x="2257111" y="445516"/>
                </a:lnTo>
                <a:close/>
              </a:path>
              <a:path w="2910840" h="2943225" extrusionOk="0">
                <a:moveTo>
                  <a:pt x="2363156" y="445516"/>
                </a:moveTo>
                <a:lnTo>
                  <a:pt x="2351472" y="445516"/>
                </a:lnTo>
                <a:lnTo>
                  <a:pt x="2345503" y="447929"/>
                </a:lnTo>
                <a:lnTo>
                  <a:pt x="2341058" y="452374"/>
                </a:lnTo>
                <a:lnTo>
                  <a:pt x="2336058" y="459936"/>
                </a:lnTo>
                <a:lnTo>
                  <a:pt x="2334391" y="468582"/>
                </a:lnTo>
                <a:lnTo>
                  <a:pt x="2336058" y="477252"/>
                </a:lnTo>
                <a:lnTo>
                  <a:pt x="2341058" y="484886"/>
                </a:lnTo>
                <a:lnTo>
                  <a:pt x="2348619" y="489886"/>
                </a:lnTo>
                <a:lnTo>
                  <a:pt x="2357251" y="491553"/>
                </a:lnTo>
                <a:lnTo>
                  <a:pt x="2365883" y="489886"/>
                </a:lnTo>
                <a:lnTo>
                  <a:pt x="2373443" y="484886"/>
                </a:lnTo>
                <a:lnTo>
                  <a:pt x="2378516" y="477252"/>
                </a:lnTo>
                <a:lnTo>
                  <a:pt x="2380206" y="468582"/>
                </a:lnTo>
                <a:lnTo>
                  <a:pt x="2378516" y="459936"/>
                </a:lnTo>
                <a:lnTo>
                  <a:pt x="2373443" y="452374"/>
                </a:lnTo>
                <a:lnTo>
                  <a:pt x="2368998" y="447929"/>
                </a:lnTo>
                <a:lnTo>
                  <a:pt x="2363156" y="445516"/>
                </a:lnTo>
                <a:close/>
              </a:path>
              <a:path w="2910840" h="2943225" extrusionOk="0">
                <a:moveTo>
                  <a:pt x="2469328" y="445516"/>
                </a:moveTo>
                <a:lnTo>
                  <a:pt x="2457517" y="445516"/>
                </a:lnTo>
                <a:lnTo>
                  <a:pt x="2451802" y="447929"/>
                </a:lnTo>
                <a:lnTo>
                  <a:pt x="2447103" y="452374"/>
                </a:lnTo>
                <a:lnTo>
                  <a:pt x="2442103" y="459936"/>
                </a:lnTo>
                <a:lnTo>
                  <a:pt x="2440436" y="468582"/>
                </a:lnTo>
                <a:lnTo>
                  <a:pt x="2442103" y="477252"/>
                </a:lnTo>
                <a:lnTo>
                  <a:pt x="2447103" y="484886"/>
                </a:lnTo>
                <a:lnTo>
                  <a:pt x="2454771" y="489886"/>
                </a:lnTo>
                <a:lnTo>
                  <a:pt x="2463391" y="491553"/>
                </a:lnTo>
                <a:lnTo>
                  <a:pt x="2471964" y="489886"/>
                </a:lnTo>
                <a:lnTo>
                  <a:pt x="2479488" y="484886"/>
                </a:lnTo>
                <a:lnTo>
                  <a:pt x="2484632" y="477252"/>
                </a:lnTo>
                <a:lnTo>
                  <a:pt x="2486346" y="468582"/>
                </a:lnTo>
                <a:lnTo>
                  <a:pt x="2484632" y="459936"/>
                </a:lnTo>
                <a:lnTo>
                  <a:pt x="2479488" y="452374"/>
                </a:lnTo>
                <a:lnTo>
                  <a:pt x="2475043" y="447929"/>
                </a:lnTo>
                <a:lnTo>
                  <a:pt x="2469328" y="445516"/>
                </a:lnTo>
                <a:close/>
              </a:path>
              <a:path w="2910840" h="2943225" extrusionOk="0">
                <a:moveTo>
                  <a:pt x="2575373" y="445516"/>
                </a:moveTo>
                <a:lnTo>
                  <a:pt x="2563689" y="445516"/>
                </a:lnTo>
                <a:lnTo>
                  <a:pt x="2557847" y="447929"/>
                </a:lnTo>
                <a:lnTo>
                  <a:pt x="2553402" y="452374"/>
                </a:lnTo>
                <a:lnTo>
                  <a:pt x="2548330" y="459936"/>
                </a:lnTo>
                <a:lnTo>
                  <a:pt x="2546640" y="468582"/>
                </a:lnTo>
                <a:lnTo>
                  <a:pt x="2548330" y="477252"/>
                </a:lnTo>
                <a:lnTo>
                  <a:pt x="2553402" y="484886"/>
                </a:lnTo>
                <a:lnTo>
                  <a:pt x="2560945" y="489886"/>
                </a:lnTo>
                <a:lnTo>
                  <a:pt x="2569547" y="491553"/>
                </a:lnTo>
                <a:lnTo>
                  <a:pt x="2578173" y="489886"/>
                </a:lnTo>
                <a:lnTo>
                  <a:pt x="2585787" y="484886"/>
                </a:lnTo>
                <a:lnTo>
                  <a:pt x="2590788" y="477252"/>
                </a:lnTo>
                <a:lnTo>
                  <a:pt x="2592455" y="468582"/>
                </a:lnTo>
                <a:lnTo>
                  <a:pt x="2590788" y="459936"/>
                </a:lnTo>
                <a:lnTo>
                  <a:pt x="2585787" y="452374"/>
                </a:lnTo>
                <a:lnTo>
                  <a:pt x="2581342" y="447929"/>
                </a:lnTo>
                <a:lnTo>
                  <a:pt x="2575373" y="445516"/>
                </a:lnTo>
                <a:close/>
              </a:path>
              <a:path w="2910840" h="2943225" extrusionOk="0">
                <a:moveTo>
                  <a:pt x="2681418" y="445516"/>
                </a:moveTo>
                <a:lnTo>
                  <a:pt x="2669734" y="445516"/>
                </a:lnTo>
                <a:lnTo>
                  <a:pt x="2663765" y="447929"/>
                </a:lnTo>
                <a:lnTo>
                  <a:pt x="2659320" y="452374"/>
                </a:lnTo>
                <a:lnTo>
                  <a:pt x="2654320" y="459936"/>
                </a:lnTo>
                <a:lnTo>
                  <a:pt x="2652653" y="468582"/>
                </a:lnTo>
                <a:lnTo>
                  <a:pt x="2654320" y="477252"/>
                </a:lnTo>
                <a:lnTo>
                  <a:pt x="2659320" y="484886"/>
                </a:lnTo>
                <a:lnTo>
                  <a:pt x="2666954" y="489886"/>
                </a:lnTo>
                <a:lnTo>
                  <a:pt x="2675624" y="491553"/>
                </a:lnTo>
                <a:lnTo>
                  <a:pt x="2684270" y="489886"/>
                </a:lnTo>
                <a:lnTo>
                  <a:pt x="2691832" y="484886"/>
                </a:lnTo>
                <a:lnTo>
                  <a:pt x="2696833" y="477252"/>
                </a:lnTo>
                <a:lnTo>
                  <a:pt x="2698500" y="468582"/>
                </a:lnTo>
                <a:lnTo>
                  <a:pt x="2696833" y="459936"/>
                </a:lnTo>
                <a:lnTo>
                  <a:pt x="2691832" y="452374"/>
                </a:lnTo>
                <a:lnTo>
                  <a:pt x="2687387" y="447929"/>
                </a:lnTo>
                <a:lnTo>
                  <a:pt x="2681418" y="445516"/>
                </a:lnTo>
                <a:close/>
              </a:path>
              <a:path w="2910840" h="2943225" extrusionOk="0">
                <a:moveTo>
                  <a:pt x="2787590" y="445516"/>
                </a:moveTo>
                <a:lnTo>
                  <a:pt x="2775779" y="445516"/>
                </a:lnTo>
                <a:lnTo>
                  <a:pt x="2770064" y="447929"/>
                </a:lnTo>
                <a:lnTo>
                  <a:pt x="2765492" y="452374"/>
                </a:lnTo>
                <a:lnTo>
                  <a:pt x="2760420" y="459936"/>
                </a:lnTo>
                <a:lnTo>
                  <a:pt x="2758730" y="468582"/>
                </a:lnTo>
                <a:lnTo>
                  <a:pt x="2760420" y="477252"/>
                </a:lnTo>
                <a:lnTo>
                  <a:pt x="2765492" y="484886"/>
                </a:lnTo>
                <a:lnTo>
                  <a:pt x="2773106" y="489886"/>
                </a:lnTo>
                <a:lnTo>
                  <a:pt x="2781733" y="491553"/>
                </a:lnTo>
                <a:lnTo>
                  <a:pt x="2790335" y="489886"/>
                </a:lnTo>
                <a:lnTo>
                  <a:pt x="2797877" y="484886"/>
                </a:lnTo>
                <a:lnTo>
                  <a:pt x="2803021" y="477252"/>
                </a:lnTo>
                <a:lnTo>
                  <a:pt x="2804735" y="468582"/>
                </a:lnTo>
                <a:lnTo>
                  <a:pt x="2803021" y="459936"/>
                </a:lnTo>
                <a:lnTo>
                  <a:pt x="2797877" y="452374"/>
                </a:lnTo>
                <a:lnTo>
                  <a:pt x="2793432" y="447929"/>
                </a:lnTo>
                <a:lnTo>
                  <a:pt x="2787590" y="445516"/>
                </a:lnTo>
                <a:close/>
              </a:path>
              <a:path w="2910840" h="2943225" extrusionOk="0">
                <a:moveTo>
                  <a:pt x="2893762" y="445516"/>
                </a:moveTo>
                <a:lnTo>
                  <a:pt x="2882078" y="445516"/>
                </a:lnTo>
                <a:lnTo>
                  <a:pt x="2876109" y="447929"/>
                </a:lnTo>
                <a:lnTo>
                  <a:pt x="2871664" y="452374"/>
                </a:lnTo>
                <a:lnTo>
                  <a:pt x="2866592" y="459936"/>
                </a:lnTo>
                <a:lnTo>
                  <a:pt x="2864902" y="468582"/>
                </a:lnTo>
                <a:lnTo>
                  <a:pt x="2866592" y="477252"/>
                </a:lnTo>
                <a:lnTo>
                  <a:pt x="2871664" y="484886"/>
                </a:lnTo>
                <a:lnTo>
                  <a:pt x="2879227" y="489886"/>
                </a:lnTo>
                <a:lnTo>
                  <a:pt x="2887873" y="491553"/>
                </a:lnTo>
                <a:lnTo>
                  <a:pt x="2896543" y="489886"/>
                </a:lnTo>
                <a:lnTo>
                  <a:pt x="2904176" y="484886"/>
                </a:lnTo>
                <a:lnTo>
                  <a:pt x="2909177" y="477252"/>
                </a:lnTo>
                <a:lnTo>
                  <a:pt x="2910844" y="468582"/>
                </a:lnTo>
                <a:lnTo>
                  <a:pt x="2909177" y="459936"/>
                </a:lnTo>
                <a:lnTo>
                  <a:pt x="2904176" y="452374"/>
                </a:lnTo>
                <a:lnTo>
                  <a:pt x="2899604" y="447929"/>
                </a:lnTo>
                <a:lnTo>
                  <a:pt x="2893762" y="445516"/>
                </a:lnTo>
                <a:close/>
              </a:path>
              <a:path w="2910840" h="2943225" extrusionOk="0">
                <a:moveTo>
                  <a:pt x="28815" y="557149"/>
                </a:moveTo>
                <a:lnTo>
                  <a:pt x="17073" y="557149"/>
                </a:lnTo>
                <a:lnTo>
                  <a:pt x="11270" y="559308"/>
                </a:lnTo>
                <a:lnTo>
                  <a:pt x="6680" y="563753"/>
                </a:lnTo>
                <a:lnTo>
                  <a:pt x="1670" y="571315"/>
                </a:lnTo>
                <a:lnTo>
                  <a:pt x="0" y="579961"/>
                </a:lnTo>
                <a:lnTo>
                  <a:pt x="1670" y="588631"/>
                </a:lnTo>
                <a:lnTo>
                  <a:pt x="6680" y="596265"/>
                </a:lnTo>
                <a:lnTo>
                  <a:pt x="14306" y="601337"/>
                </a:lnTo>
                <a:lnTo>
                  <a:pt x="22944" y="603027"/>
                </a:lnTo>
                <a:lnTo>
                  <a:pt x="31582" y="601337"/>
                </a:lnTo>
                <a:lnTo>
                  <a:pt x="39208" y="596265"/>
                </a:lnTo>
                <a:lnTo>
                  <a:pt x="44218" y="588631"/>
                </a:lnTo>
                <a:lnTo>
                  <a:pt x="45888" y="579961"/>
                </a:lnTo>
                <a:lnTo>
                  <a:pt x="44218" y="571315"/>
                </a:lnTo>
                <a:lnTo>
                  <a:pt x="39208" y="563753"/>
                </a:lnTo>
                <a:lnTo>
                  <a:pt x="34619" y="559308"/>
                </a:lnTo>
                <a:lnTo>
                  <a:pt x="28815" y="557149"/>
                </a:lnTo>
                <a:close/>
              </a:path>
              <a:path w="2910840" h="2943225" extrusionOk="0">
                <a:moveTo>
                  <a:pt x="134903" y="557149"/>
                </a:moveTo>
                <a:lnTo>
                  <a:pt x="123156" y="557149"/>
                </a:lnTo>
                <a:lnTo>
                  <a:pt x="117352" y="559308"/>
                </a:lnTo>
                <a:lnTo>
                  <a:pt x="112894" y="563753"/>
                </a:lnTo>
                <a:lnTo>
                  <a:pt x="107808" y="571315"/>
                </a:lnTo>
                <a:lnTo>
                  <a:pt x="106112" y="579961"/>
                </a:lnTo>
                <a:lnTo>
                  <a:pt x="107808" y="588631"/>
                </a:lnTo>
                <a:lnTo>
                  <a:pt x="112894" y="596265"/>
                </a:lnTo>
                <a:lnTo>
                  <a:pt x="120446" y="601337"/>
                </a:lnTo>
                <a:lnTo>
                  <a:pt x="129045" y="603027"/>
                </a:lnTo>
                <a:lnTo>
                  <a:pt x="137669" y="601337"/>
                </a:lnTo>
                <a:lnTo>
                  <a:pt x="145292" y="596265"/>
                </a:lnTo>
                <a:lnTo>
                  <a:pt x="150300" y="588631"/>
                </a:lnTo>
                <a:lnTo>
                  <a:pt x="151969" y="579961"/>
                </a:lnTo>
                <a:lnTo>
                  <a:pt x="150300" y="571315"/>
                </a:lnTo>
                <a:lnTo>
                  <a:pt x="145292" y="563753"/>
                </a:lnTo>
                <a:lnTo>
                  <a:pt x="140834" y="559308"/>
                </a:lnTo>
                <a:lnTo>
                  <a:pt x="134903" y="557149"/>
                </a:lnTo>
                <a:close/>
              </a:path>
              <a:path w="2910840" h="2943225" extrusionOk="0">
                <a:moveTo>
                  <a:pt x="240986" y="557149"/>
                </a:moveTo>
                <a:lnTo>
                  <a:pt x="229239" y="557149"/>
                </a:lnTo>
                <a:lnTo>
                  <a:pt x="223308" y="559308"/>
                </a:lnTo>
                <a:lnTo>
                  <a:pt x="218850" y="563753"/>
                </a:lnTo>
                <a:lnTo>
                  <a:pt x="213843" y="571315"/>
                </a:lnTo>
                <a:lnTo>
                  <a:pt x="212173" y="579961"/>
                </a:lnTo>
                <a:lnTo>
                  <a:pt x="213843" y="588631"/>
                </a:lnTo>
                <a:lnTo>
                  <a:pt x="218850" y="596265"/>
                </a:lnTo>
                <a:lnTo>
                  <a:pt x="226495" y="601337"/>
                </a:lnTo>
                <a:lnTo>
                  <a:pt x="235165" y="603027"/>
                </a:lnTo>
                <a:lnTo>
                  <a:pt x="243809" y="601337"/>
                </a:lnTo>
                <a:lnTo>
                  <a:pt x="251375" y="596265"/>
                </a:lnTo>
                <a:lnTo>
                  <a:pt x="256390" y="588631"/>
                </a:lnTo>
                <a:lnTo>
                  <a:pt x="258062" y="579961"/>
                </a:lnTo>
                <a:lnTo>
                  <a:pt x="256390" y="571315"/>
                </a:lnTo>
                <a:lnTo>
                  <a:pt x="251375" y="563753"/>
                </a:lnTo>
                <a:lnTo>
                  <a:pt x="246917" y="559308"/>
                </a:lnTo>
                <a:lnTo>
                  <a:pt x="240986" y="557149"/>
                </a:lnTo>
                <a:close/>
              </a:path>
              <a:path w="2910840" h="2943225" extrusionOk="0">
                <a:moveTo>
                  <a:pt x="347070" y="557149"/>
                </a:moveTo>
                <a:lnTo>
                  <a:pt x="335322" y="557149"/>
                </a:lnTo>
                <a:lnTo>
                  <a:pt x="329518" y="559308"/>
                </a:lnTo>
                <a:lnTo>
                  <a:pt x="325073" y="563753"/>
                </a:lnTo>
                <a:lnTo>
                  <a:pt x="319987" y="571315"/>
                </a:lnTo>
                <a:lnTo>
                  <a:pt x="318291" y="579961"/>
                </a:lnTo>
                <a:lnTo>
                  <a:pt x="319987" y="588631"/>
                </a:lnTo>
                <a:lnTo>
                  <a:pt x="325073" y="596265"/>
                </a:lnTo>
                <a:lnTo>
                  <a:pt x="332637" y="601337"/>
                </a:lnTo>
                <a:lnTo>
                  <a:pt x="341266" y="603027"/>
                </a:lnTo>
                <a:lnTo>
                  <a:pt x="349894" y="601337"/>
                </a:lnTo>
                <a:lnTo>
                  <a:pt x="357458" y="596265"/>
                </a:lnTo>
                <a:lnTo>
                  <a:pt x="362544" y="588631"/>
                </a:lnTo>
                <a:lnTo>
                  <a:pt x="364240" y="579961"/>
                </a:lnTo>
                <a:lnTo>
                  <a:pt x="362544" y="571315"/>
                </a:lnTo>
                <a:lnTo>
                  <a:pt x="357458" y="563753"/>
                </a:lnTo>
                <a:lnTo>
                  <a:pt x="353013" y="559308"/>
                </a:lnTo>
                <a:lnTo>
                  <a:pt x="347070" y="557149"/>
                </a:lnTo>
                <a:close/>
              </a:path>
              <a:path w="2910840" h="2943225" extrusionOk="0">
                <a:moveTo>
                  <a:pt x="453292" y="557149"/>
                </a:moveTo>
                <a:lnTo>
                  <a:pt x="441545" y="557149"/>
                </a:lnTo>
                <a:lnTo>
                  <a:pt x="435601" y="559308"/>
                </a:lnTo>
                <a:lnTo>
                  <a:pt x="431156" y="563753"/>
                </a:lnTo>
                <a:lnTo>
                  <a:pt x="426070" y="571315"/>
                </a:lnTo>
                <a:lnTo>
                  <a:pt x="424374" y="579961"/>
                </a:lnTo>
                <a:lnTo>
                  <a:pt x="426070" y="588631"/>
                </a:lnTo>
                <a:lnTo>
                  <a:pt x="431156" y="596265"/>
                </a:lnTo>
                <a:lnTo>
                  <a:pt x="438720" y="601337"/>
                </a:lnTo>
                <a:lnTo>
                  <a:pt x="447349" y="603027"/>
                </a:lnTo>
                <a:lnTo>
                  <a:pt x="455977" y="601337"/>
                </a:lnTo>
                <a:lnTo>
                  <a:pt x="463541" y="596265"/>
                </a:lnTo>
                <a:lnTo>
                  <a:pt x="468556" y="588631"/>
                </a:lnTo>
                <a:lnTo>
                  <a:pt x="470228" y="579961"/>
                </a:lnTo>
                <a:lnTo>
                  <a:pt x="468556" y="571315"/>
                </a:lnTo>
                <a:lnTo>
                  <a:pt x="463541" y="563753"/>
                </a:lnTo>
                <a:lnTo>
                  <a:pt x="459096" y="559308"/>
                </a:lnTo>
                <a:lnTo>
                  <a:pt x="453292" y="557149"/>
                </a:lnTo>
                <a:close/>
              </a:path>
              <a:path w="2910840" h="2943225" extrusionOk="0">
                <a:moveTo>
                  <a:pt x="559375" y="557149"/>
                </a:moveTo>
                <a:lnTo>
                  <a:pt x="547628" y="557149"/>
                </a:lnTo>
                <a:lnTo>
                  <a:pt x="541697" y="559308"/>
                </a:lnTo>
                <a:lnTo>
                  <a:pt x="537239" y="563753"/>
                </a:lnTo>
                <a:lnTo>
                  <a:pt x="532224" y="571315"/>
                </a:lnTo>
                <a:lnTo>
                  <a:pt x="530553" y="579961"/>
                </a:lnTo>
                <a:lnTo>
                  <a:pt x="532224" y="588631"/>
                </a:lnTo>
                <a:lnTo>
                  <a:pt x="537239" y="596265"/>
                </a:lnTo>
                <a:lnTo>
                  <a:pt x="544862" y="601337"/>
                </a:lnTo>
                <a:lnTo>
                  <a:pt x="553484" y="603027"/>
                </a:lnTo>
                <a:lnTo>
                  <a:pt x="562080" y="601337"/>
                </a:lnTo>
                <a:lnTo>
                  <a:pt x="569624" y="596265"/>
                </a:lnTo>
                <a:lnTo>
                  <a:pt x="574711" y="588631"/>
                </a:lnTo>
                <a:lnTo>
                  <a:pt x="576406" y="579961"/>
                </a:lnTo>
                <a:lnTo>
                  <a:pt x="574711" y="571315"/>
                </a:lnTo>
                <a:lnTo>
                  <a:pt x="569624" y="563753"/>
                </a:lnTo>
                <a:lnTo>
                  <a:pt x="565179" y="559308"/>
                </a:lnTo>
                <a:lnTo>
                  <a:pt x="559375" y="557149"/>
                </a:lnTo>
                <a:close/>
              </a:path>
              <a:path w="2910840" h="2943225" extrusionOk="0">
                <a:moveTo>
                  <a:pt x="665459" y="557149"/>
                </a:moveTo>
                <a:lnTo>
                  <a:pt x="653711" y="557149"/>
                </a:lnTo>
                <a:lnTo>
                  <a:pt x="647907" y="559308"/>
                </a:lnTo>
                <a:lnTo>
                  <a:pt x="643322" y="563753"/>
                </a:lnTo>
                <a:lnTo>
                  <a:pt x="638315" y="571315"/>
                </a:lnTo>
                <a:lnTo>
                  <a:pt x="636645" y="579961"/>
                </a:lnTo>
                <a:lnTo>
                  <a:pt x="638315" y="588631"/>
                </a:lnTo>
                <a:lnTo>
                  <a:pt x="643322" y="596265"/>
                </a:lnTo>
                <a:lnTo>
                  <a:pt x="650948" y="601337"/>
                </a:lnTo>
                <a:lnTo>
                  <a:pt x="659585" y="603027"/>
                </a:lnTo>
                <a:lnTo>
                  <a:pt x="668222" y="601337"/>
                </a:lnTo>
                <a:lnTo>
                  <a:pt x="675847" y="596265"/>
                </a:lnTo>
                <a:lnTo>
                  <a:pt x="680862" y="588631"/>
                </a:lnTo>
                <a:lnTo>
                  <a:pt x="682534" y="579961"/>
                </a:lnTo>
                <a:lnTo>
                  <a:pt x="680862" y="571315"/>
                </a:lnTo>
                <a:lnTo>
                  <a:pt x="675847" y="563753"/>
                </a:lnTo>
                <a:lnTo>
                  <a:pt x="671262" y="559308"/>
                </a:lnTo>
                <a:lnTo>
                  <a:pt x="665459" y="557149"/>
                </a:lnTo>
                <a:close/>
              </a:path>
              <a:path w="2910840" h="2943225" extrusionOk="0">
                <a:moveTo>
                  <a:pt x="771542" y="557149"/>
                </a:moveTo>
                <a:lnTo>
                  <a:pt x="759794" y="557149"/>
                </a:lnTo>
                <a:lnTo>
                  <a:pt x="753990" y="559308"/>
                </a:lnTo>
                <a:lnTo>
                  <a:pt x="749545" y="563753"/>
                </a:lnTo>
                <a:lnTo>
                  <a:pt x="744459" y="571315"/>
                </a:lnTo>
                <a:lnTo>
                  <a:pt x="742763" y="579961"/>
                </a:lnTo>
                <a:lnTo>
                  <a:pt x="744459" y="588631"/>
                </a:lnTo>
                <a:lnTo>
                  <a:pt x="749545" y="596265"/>
                </a:lnTo>
                <a:lnTo>
                  <a:pt x="757090" y="601337"/>
                </a:lnTo>
                <a:lnTo>
                  <a:pt x="765685" y="603027"/>
                </a:lnTo>
                <a:lnTo>
                  <a:pt x="774307" y="601337"/>
                </a:lnTo>
                <a:lnTo>
                  <a:pt x="781930" y="596265"/>
                </a:lnTo>
                <a:lnTo>
                  <a:pt x="786945" y="588631"/>
                </a:lnTo>
                <a:lnTo>
                  <a:pt x="788617" y="579961"/>
                </a:lnTo>
                <a:lnTo>
                  <a:pt x="786945" y="571315"/>
                </a:lnTo>
                <a:lnTo>
                  <a:pt x="781930" y="563753"/>
                </a:lnTo>
                <a:lnTo>
                  <a:pt x="777485" y="559308"/>
                </a:lnTo>
                <a:lnTo>
                  <a:pt x="771542" y="557149"/>
                </a:lnTo>
                <a:close/>
              </a:path>
              <a:path w="2910840" h="2943225" extrusionOk="0">
                <a:moveTo>
                  <a:pt x="877625" y="557149"/>
                </a:moveTo>
                <a:lnTo>
                  <a:pt x="865877" y="557149"/>
                </a:lnTo>
                <a:lnTo>
                  <a:pt x="860073" y="559308"/>
                </a:lnTo>
                <a:lnTo>
                  <a:pt x="855489" y="563753"/>
                </a:lnTo>
                <a:lnTo>
                  <a:pt x="850481" y="571315"/>
                </a:lnTo>
                <a:lnTo>
                  <a:pt x="848812" y="579961"/>
                </a:lnTo>
                <a:lnTo>
                  <a:pt x="850481" y="588631"/>
                </a:lnTo>
                <a:lnTo>
                  <a:pt x="855489" y="596265"/>
                </a:lnTo>
                <a:lnTo>
                  <a:pt x="863133" y="601337"/>
                </a:lnTo>
                <a:lnTo>
                  <a:pt x="871803" y="603027"/>
                </a:lnTo>
                <a:lnTo>
                  <a:pt x="880447" y="601337"/>
                </a:lnTo>
                <a:lnTo>
                  <a:pt x="888013" y="596265"/>
                </a:lnTo>
                <a:lnTo>
                  <a:pt x="893100" y="588631"/>
                </a:lnTo>
                <a:lnTo>
                  <a:pt x="894795" y="579961"/>
                </a:lnTo>
                <a:lnTo>
                  <a:pt x="893100" y="571315"/>
                </a:lnTo>
                <a:lnTo>
                  <a:pt x="888013" y="563753"/>
                </a:lnTo>
                <a:lnTo>
                  <a:pt x="883568" y="559308"/>
                </a:lnTo>
                <a:lnTo>
                  <a:pt x="877625" y="557149"/>
                </a:lnTo>
                <a:close/>
              </a:path>
              <a:path w="2910840" h="2943225" extrusionOk="0">
                <a:moveTo>
                  <a:pt x="983848" y="557149"/>
                </a:moveTo>
                <a:lnTo>
                  <a:pt x="972100" y="557149"/>
                </a:lnTo>
                <a:lnTo>
                  <a:pt x="966169" y="559308"/>
                </a:lnTo>
                <a:lnTo>
                  <a:pt x="961711" y="563753"/>
                </a:lnTo>
                <a:lnTo>
                  <a:pt x="956625" y="571315"/>
                </a:lnTo>
                <a:lnTo>
                  <a:pt x="954930" y="579961"/>
                </a:lnTo>
                <a:lnTo>
                  <a:pt x="956625" y="588631"/>
                </a:lnTo>
                <a:lnTo>
                  <a:pt x="961711" y="596265"/>
                </a:lnTo>
                <a:lnTo>
                  <a:pt x="969275" y="601337"/>
                </a:lnTo>
                <a:lnTo>
                  <a:pt x="977904" y="603027"/>
                </a:lnTo>
                <a:lnTo>
                  <a:pt x="986532" y="601337"/>
                </a:lnTo>
                <a:lnTo>
                  <a:pt x="994096" y="596265"/>
                </a:lnTo>
                <a:lnTo>
                  <a:pt x="999183" y="588631"/>
                </a:lnTo>
                <a:lnTo>
                  <a:pt x="1000878" y="579961"/>
                </a:lnTo>
                <a:lnTo>
                  <a:pt x="999183" y="571315"/>
                </a:lnTo>
                <a:lnTo>
                  <a:pt x="994096" y="563753"/>
                </a:lnTo>
                <a:lnTo>
                  <a:pt x="989651" y="559308"/>
                </a:lnTo>
                <a:lnTo>
                  <a:pt x="983848" y="557149"/>
                </a:lnTo>
                <a:close/>
              </a:path>
              <a:path w="2910840" h="2943225" extrusionOk="0">
                <a:moveTo>
                  <a:pt x="1089931" y="557149"/>
                </a:moveTo>
                <a:lnTo>
                  <a:pt x="1078183" y="557149"/>
                </a:lnTo>
                <a:lnTo>
                  <a:pt x="1072252" y="559308"/>
                </a:lnTo>
                <a:lnTo>
                  <a:pt x="1067795" y="563753"/>
                </a:lnTo>
                <a:lnTo>
                  <a:pt x="1062787" y="571315"/>
                </a:lnTo>
                <a:lnTo>
                  <a:pt x="1061118" y="579961"/>
                </a:lnTo>
                <a:lnTo>
                  <a:pt x="1062787" y="588631"/>
                </a:lnTo>
                <a:lnTo>
                  <a:pt x="1067795" y="596265"/>
                </a:lnTo>
                <a:lnTo>
                  <a:pt x="1075359" y="601337"/>
                </a:lnTo>
                <a:lnTo>
                  <a:pt x="1083987" y="603027"/>
                </a:lnTo>
                <a:lnTo>
                  <a:pt x="1092616" y="601337"/>
                </a:lnTo>
                <a:lnTo>
                  <a:pt x="1100180" y="596265"/>
                </a:lnTo>
                <a:lnTo>
                  <a:pt x="1105194" y="588631"/>
                </a:lnTo>
                <a:lnTo>
                  <a:pt x="1106866" y="579961"/>
                </a:lnTo>
                <a:lnTo>
                  <a:pt x="1105194" y="571315"/>
                </a:lnTo>
                <a:lnTo>
                  <a:pt x="1100180" y="563753"/>
                </a:lnTo>
                <a:lnTo>
                  <a:pt x="1095735" y="559308"/>
                </a:lnTo>
                <a:lnTo>
                  <a:pt x="1089931" y="557149"/>
                </a:lnTo>
                <a:close/>
              </a:path>
              <a:path w="2910840" h="2943225" extrusionOk="0">
                <a:moveTo>
                  <a:pt x="1196014" y="557149"/>
                </a:moveTo>
                <a:lnTo>
                  <a:pt x="1184266" y="557149"/>
                </a:lnTo>
                <a:lnTo>
                  <a:pt x="1178335" y="559308"/>
                </a:lnTo>
                <a:lnTo>
                  <a:pt x="1173878" y="563753"/>
                </a:lnTo>
                <a:lnTo>
                  <a:pt x="1168870" y="571315"/>
                </a:lnTo>
                <a:lnTo>
                  <a:pt x="1167201" y="579961"/>
                </a:lnTo>
                <a:lnTo>
                  <a:pt x="1168870" y="588631"/>
                </a:lnTo>
                <a:lnTo>
                  <a:pt x="1173878" y="596265"/>
                </a:lnTo>
                <a:lnTo>
                  <a:pt x="1181501" y="601337"/>
                </a:lnTo>
                <a:lnTo>
                  <a:pt x="1190124" y="603027"/>
                </a:lnTo>
                <a:lnTo>
                  <a:pt x="1198724" y="601337"/>
                </a:lnTo>
                <a:lnTo>
                  <a:pt x="1206275" y="596265"/>
                </a:lnTo>
                <a:lnTo>
                  <a:pt x="1211362" y="588631"/>
                </a:lnTo>
                <a:lnTo>
                  <a:pt x="1213057" y="579961"/>
                </a:lnTo>
                <a:lnTo>
                  <a:pt x="1211362" y="571315"/>
                </a:lnTo>
                <a:lnTo>
                  <a:pt x="1206275" y="563753"/>
                </a:lnTo>
                <a:lnTo>
                  <a:pt x="1201818" y="559308"/>
                </a:lnTo>
                <a:lnTo>
                  <a:pt x="1196014" y="557149"/>
                </a:lnTo>
                <a:close/>
              </a:path>
              <a:path w="2910840" h="2943225" extrusionOk="0">
                <a:moveTo>
                  <a:pt x="1302071" y="557149"/>
                </a:moveTo>
                <a:lnTo>
                  <a:pt x="1290387" y="557149"/>
                </a:lnTo>
                <a:lnTo>
                  <a:pt x="1284545" y="559308"/>
                </a:lnTo>
                <a:lnTo>
                  <a:pt x="1279973" y="563753"/>
                </a:lnTo>
                <a:lnTo>
                  <a:pt x="1274973" y="571315"/>
                </a:lnTo>
                <a:lnTo>
                  <a:pt x="1273306" y="579961"/>
                </a:lnTo>
                <a:lnTo>
                  <a:pt x="1274973" y="588631"/>
                </a:lnTo>
                <a:lnTo>
                  <a:pt x="1279973" y="596265"/>
                </a:lnTo>
                <a:lnTo>
                  <a:pt x="1287589" y="601337"/>
                </a:lnTo>
                <a:lnTo>
                  <a:pt x="1296229" y="603027"/>
                </a:lnTo>
                <a:lnTo>
                  <a:pt x="1304869" y="601337"/>
                </a:lnTo>
                <a:lnTo>
                  <a:pt x="1312485" y="596265"/>
                </a:lnTo>
                <a:lnTo>
                  <a:pt x="1317486" y="588631"/>
                </a:lnTo>
                <a:lnTo>
                  <a:pt x="1319153" y="579961"/>
                </a:lnTo>
                <a:lnTo>
                  <a:pt x="1317486" y="571315"/>
                </a:lnTo>
                <a:lnTo>
                  <a:pt x="1312485" y="563753"/>
                </a:lnTo>
                <a:lnTo>
                  <a:pt x="1307913" y="559308"/>
                </a:lnTo>
                <a:lnTo>
                  <a:pt x="1302071" y="557149"/>
                </a:lnTo>
                <a:close/>
              </a:path>
              <a:path w="2910840" h="2943225" extrusionOk="0">
                <a:moveTo>
                  <a:pt x="1408243" y="557149"/>
                </a:moveTo>
                <a:lnTo>
                  <a:pt x="1396432" y="557149"/>
                </a:lnTo>
                <a:lnTo>
                  <a:pt x="1390590" y="559308"/>
                </a:lnTo>
                <a:lnTo>
                  <a:pt x="1386145" y="563753"/>
                </a:lnTo>
                <a:lnTo>
                  <a:pt x="1381073" y="571315"/>
                </a:lnTo>
                <a:lnTo>
                  <a:pt x="1379383" y="579961"/>
                </a:lnTo>
                <a:lnTo>
                  <a:pt x="1381073" y="588631"/>
                </a:lnTo>
                <a:lnTo>
                  <a:pt x="1386145" y="596265"/>
                </a:lnTo>
                <a:lnTo>
                  <a:pt x="1393706" y="601337"/>
                </a:lnTo>
                <a:lnTo>
                  <a:pt x="1402338" y="603027"/>
                </a:lnTo>
                <a:lnTo>
                  <a:pt x="1410970" y="601337"/>
                </a:lnTo>
                <a:lnTo>
                  <a:pt x="1418530" y="596265"/>
                </a:lnTo>
                <a:lnTo>
                  <a:pt x="1423531" y="588631"/>
                </a:lnTo>
                <a:lnTo>
                  <a:pt x="1425198" y="579961"/>
                </a:lnTo>
                <a:lnTo>
                  <a:pt x="1423531" y="571315"/>
                </a:lnTo>
                <a:lnTo>
                  <a:pt x="1418530" y="563753"/>
                </a:lnTo>
                <a:lnTo>
                  <a:pt x="1414085" y="559308"/>
                </a:lnTo>
                <a:lnTo>
                  <a:pt x="1408243" y="557149"/>
                </a:lnTo>
                <a:close/>
              </a:path>
              <a:path w="2910840" h="2943225" extrusionOk="0">
                <a:moveTo>
                  <a:pt x="1514288" y="557149"/>
                </a:moveTo>
                <a:lnTo>
                  <a:pt x="1502477" y="557149"/>
                </a:lnTo>
                <a:lnTo>
                  <a:pt x="1496762" y="559308"/>
                </a:lnTo>
                <a:lnTo>
                  <a:pt x="1492190" y="563753"/>
                </a:lnTo>
                <a:lnTo>
                  <a:pt x="1487118" y="571315"/>
                </a:lnTo>
                <a:lnTo>
                  <a:pt x="1485428" y="579961"/>
                </a:lnTo>
                <a:lnTo>
                  <a:pt x="1487118" y="588631"/>
                </a:lnTo>
                <a:lnTo>
                  <a:pt x="1492190" y="596265"/>
                </a:lnTo>
                <a:lnTo>
                  <a:pt x="1499824" y="601337"/>
                </a:lnTo>
                <a:lnTo>
                  <a:pt x="1508494" y="603027"/>
                </a:lnTo>
                <a:lnTo>
                  <a:pt x="1517140" y="601337"/>
                </a:lnTo>
                <a:lnTo>
                  <a:pt x="1524702" y="596265"/>
                </a:lnTo>
                <a:lnTo>
                  <a:pt x="1529775" y="588631"/>
                </a:lnTo>
                <a:lnTo>
                  <a:pt x="1531465" y="579961"/>
                </a:lnTo>
                <a:lnTo>
                  <a:pt x="1529775" y="571315"/>
                </a:lnTo>
                <a:lnTo>
                  <a:pt x="1524702" y="563753"/>
                </a:lnTo>
                <a:lnTo>
                  <a:pt x="1520257" y="559308"/>
                </a:lnTo>
                <a:lnTo>
                  <a:pt x="1514288" y="557149"/>
                </a:lnTo>
                <a:close/>
              </a:path>
              <a:path w="2910840" h="2943225" extrusionOk="0">
                <a:moveTo>
                  <a:pt x="1620460" y="557149"/>
                </a:moveTo>
                <a:lnTo>
                  <a:pt x="1608776" y="557149"/>
                </a:lnTo>
                <a:lnTo>
                  <a:pt x="1602807" y="559308"/>
                </a:lnTo>
                <a:lnTo>
                  <a:pt x="1598362" y="563753"/>
                </a:lnTo>
                <a:lnTo>
                  <a:pt x="1593290" y="571315"/>
                </a:lnTo>
                <a:lnTo>
                  <a:pt x="1591600" y="579961"/>
                </a:lnTo>
                <a:lnTo>
                  <a:pt x="1593290" y="588631"/>
                </a:lnTo>
                <a:lnTo>
                  <a:pt x="1598362" y="596265"/>
                </a:lnTo>
                <a:lnTo>
                  <a:pt x="1605925" y="601337"/>
                </a:lnTo>
                <a:lnTo>
                  <a:pt x="1614571" y="603027"/>
                </a:lnTo>
                <a:lnTo>
                  <a:pt x="1623241" y="601337"/>
                </a:lnTo>
                <a:lnTo>
                  <a:pt x="1630874" y="596265"/>
                </a:lnTo>
                <a:lnTo>
                  <a:pt x="1635875" y="588631"/>
                </a:lnTo>
                <a:lnTo>
                  <a:pt x="1637542" y="579961"/>
                </a:lnTo>
                <a:lnTo>
                  <a:pt x="1635875" y="571315"/>
                </a:lnTo>
                <a:lnTo>
                  <a:pt x="1630874" y="563753"/>
                </a:lnTo>
                <a:lnTo>
                  <a:pt x="1626302" y="559308"/>
                </a:lnTo>
                <a:lnTo>
                  <a:pt x="1620460" y="557149"/>
                </a:lnTo>
                <a:close/>
              </a:path>
              <a:path w="2910840" h="2943225" extrusionOk="0">
                <a:moveTo>
                  <a:pt x="1726632" y="557149"/>
                </a:moveTo>
                <a:lnTo>
                  <a:pt x="1714821" y="557149"/>
                </a:lnTo>
                <a:lnTo>
                  <a:pt x="1708852" y="559308"/>
                </a:lnTo>
                <a:lnTo>
                  <a:pt x="1704407" y="563753"/>
                </a:lnTo>
                <a:lnTo>
                  <a:pt x="1699407" y="571315"/>
                </a:lnTo>
                <a:lnTo>
                  <a:pt x="1697740" y="579961"/>
                </a:lnTo>
                <a:lnTo>
                  <a:pt x="1699407" y="588631"/>
                </a:lnTo>
                <a:lnTo>
                  <a:pt x="1704407" y="596265"/>
                </a:lnTo>
                <a:lnTo>
                  <a:pt x="1711968" y="601337"/>
                </a:lnTo>
                <a:lnTo>
                  <a:pt x="1720600" y="603027"/>
                </a:lnTo>
                <a:lnTo>
                  <a:pt x="1729232" y="601337"/>
                </a:lnTo>
                <a:lnTo>
                  <a:pt x="1736792" y="596265"/>
                </a:lnTo>
                <a:lnTo>
                  <a:pt x="1741865" y="588631"/>
                </a:lnTo>
                <a:lnTo>
                  <a:pt x="1743555" y="579961"/>
                </a:lnTo>
                <a:lnTo>
                  <a:pt x="1741865" y="571315"/>
                </a:lnTo>
                <a:lnTo>
                  <a:pt x="1736792" y="563753"/>
                </a:lnTo>
                <a:lnTo>
                  <a:pt x="1732347" y="559308"/>
                </a:lnTo>
                <a:lnTo>
                  <a:pt x="1726632" y="557149"/>
                </a:lnTo>
                <a:close/>
              </a:path>
              <a:path w="2910840" h="2943225" extrusionOk="0">
                <a:moveTo>
                  <a:pt x="1832677" y="557149"/>
                </a:moveTo>
                <a:lnTo>
                  <a:pt x="1820866" y="557149"/>
                </a:lnTo>
                <a:lnTo>
                  <a:pt x="1815024" y="559308"/>
                </a:lnTo>
                <a:lnTo>
                  <a:pt x="1810579" y="563753"/>
                </a:lnTo>
                <a:lnTo>
                  <a:pt x="1805507" y="571315"/>
                </a:lnTo>
                <a:lnTo>
                  <a:pt x="1803817" y="579961"/>
                </a:lnTo>
                <a:lnTo>
                  <a:pt x="1805507" y="588631"/>
                </a:lnTo>
                <a:lnTo>
                  <a:pt x="1810579" y="596265"/>
                </a:lnTo>
                <a:lnTo>
                  <a:pt x="1818176" y="601337"/>
                </a:lnTo>
                <a:lnTo>
                  <a:pt x="1826772" y="603027"/>
                </a:lnTo>
                <a:lnTo>
                  <a:pt x="1835368" y="601337"/>
                </a:lnTo>
                <a:lnTo>
                  <a:pt x="1842964" y="596265"/>
                </a:lnTo>
                <a:lnTo>
                  <a:pt x="1848037" y="588631"/>
                </a:lnTo>
                <a:lnTo>
                  <a:pt x="1849727" y="579961"/>
                </a:lnTo>
                <a:lnTo>
                  <a:pt x="1848037" y="571315"/>
                </a:lnTo>
                <a:lnTo>
                  <a:pt x="1842964" y="563753"/>
                </a:lnTo>
                <a:lnTo>
                  <a:pt x="1838519" y="559308"/>
                </a:lnTo>
                <a:lnTo>
                  <a:pt x="1832677" y="557149"/>
                </a:lnTo>
                <a:close/>
              </a:path>
              <a:path w="2910840" h="2943225" extrusionOk="0">
                <a:moveTo>
                  <a:pt x="1938722" y="557149"/>
                </a:moveTo>
                <a:lnTo>
                  <a:pt x="1927038" y="557149"/>
                </a:lnTo>
                <a:lnTo>
                  <a:pt x="1921196" y="559308"/>
                </a:lnTo>
                <a:lnTo>
                  <a:pt x="1916751" y="563753"/>
                </a:lnTo>
                <a:lnTo>
                  <a:pt x="1911679" y="571315"/>
                </a:lnTo>
                <a:lnTo>
                  <a:pt x="1909989" y="579961"/>
                </a:lnTo>
                <a:lnTo>
                  <a:pt x="1911679" y="588631"/>
                </a:lnTo>
                <a:lnTo>
                  <a:pt x="1916751" y="596265"/>
                </a:lnTo>
                <a:lnTo>
                  <a:pt x="1924294" y="601337"/>
                </a:lnTo>
                <a:lnTo>
                  <a:pt x="1932896" y="603027"/>
                </a:lnTo>
                <a:lnTo>
                  <a:pt x="1941522" y="601337"/>
                </a:lnTo>
                <a:lnTo>
                  <a:pt x="1949136" y="596265"/>
                </a:lnTo>
                <a:lnTo>
                  <a:pt x="1954137" y="588631"/>
                </a:lnTo>
                <a:lnTo>
                  <a:pt x="1955804" y="579961"/>
                </a:lnTo>
                <a:lnTo>
                  <a:pt x="1954137" y="571315"/>
                </a:lnTo>
                <a:lnTo>
                  <a:pt x="1949136" y="563753"/>
                </a:lnTo>
                <a:lnTo>
                  <a:pt x="1944691" y="559308"/>
                </a:lnTo>
                <a:lnTo>
                  <a:pt x="1938722" y="557149"/>
                </a:lnTo>
                <a:close/>
              </a:path>
              <a:path w="2910840" h="2943225" extrusionOk="0">
                <a:moveTo>
                  <a:pt x="2044767" y="557149"/>
                </a:moveTo>
                <a:lnTo>
                  <a:pt x="2033083" y="557149"/>
                </a:lnTo>
                <a:lnTo>
                  <a:pt x="2027114" y="559308"/>
                </a:lnTo>
                <a:lnTo>
                  <a:pt x="2022669" y="563753"/>
                </a:lnTo>
                <a:lnTo>
                  <a:pt x="2017669" y="571315"/>
                </a:lnTo>
                <a:lnTo>
                  <a:pt x="2016002" y="579961"/>
                </a:lnTo>
                <a:lnTo>
                  <a:pt x="2017669" y="588631"/>
                </a:lnTo>
                <a:lnTo>
                  <a:pt x="2022669" y="596265"/>
                </a:lnTo>
                <a:lnTo>
                  <a:pt x="2030303" y="601337"/>
                </a:lnTo>
                <a:lnTo>
                  <a:pt x="2038973" y="603027"/>
                </a:lnTo>
                <a:lnTo>
                  <a:pt x="2047619" y="601337"/>
                </a:lnTo>
                <a:lnTo>
                  <a:pt x="2055181" y="596265"/>
                </a:lnTo>
                <a:lnTo>
                  <a:pt x="2060182" y="588631"/>
                </a:lnTo>
                <a:lnTo>
                  <a:pt x="2061849" y="579961"/>
                </a:lnTo>
                <a:lnTo>
                  <a:pt x="2060182" y="571315"/>
                </a:lnTo>
                <a:lnTo>
                  <a:pt x="2055181" y="563753"/>
                </a:lnTo>
                <a:lnTo>
                  <a:pt x="2050736" y="559308"/>
                </a:lnTo>
                <a:lnTo>
                  <a:pt x="2044767" y="557149"/>
                </a:lnTo>
                <a:close/>
              </a:path>
              <a:path w="2910840" h="2943225" extrusionOk="0">
                <a:moveTo>
                  <a:pt x="2150939" y="557149"/>
                </a:moveTo>
                <a:lnTo>
                  <a:pt x="2139128" y="557149"/>
                </a:lnTo>
                <a:lnTo>
                  <a:pt x="2133413" y="559308"/>
                </a:lnTo>
                <a:lnTo>
                  <a:pt x="2128714" y="563753"/>
                </a:lnTo>
                <a:lnTo>
                  <a:pt x="2123714" y="571315"/>
                </a:lnTo>
                <a:lnTo>
                  <a:pt x="2122047" y="579961"/>
                </a:lnTo>
                <a:lnTo>
                  <a:pt x="2123714" y="588631"/>
                </a:lnTo>
                <a:lnTo>
                  <a:pt x="2128714" y="596265"/>
                </a:lnTo>
                <a:lnTo>
                  <a:pt x="2136404" y="601337"/>
                </a:lnTo>
                <a:lnTo>
                  <a:pt x="2145082" y="603027"/>
                </a:lnTo>
                <a:lnTo>
                  <a:pt x="2153735" y="601337"/>
                </a:lnTo>
                <a:lnTo>
                  <a:pt x="2161353" y="596265"/>
                </a:lnTo>
                <a:lnTo>
                  <a:pt x="2166426" y="588631"/>
                </a:lnTo>
                <a:lnTo>
                  <a:pt x="2168116" y="579961"/>
                </a:lnTo>
                <a:lnTo>
                  <a:pt x="2166426" y="571315"/>
                </a:lnTo>
                <a:lnTo>
                  <a:pt x="2161353" y="563753"/>
                </a:lnTo>
                <a:lnTo>
                  <a:pt x="2156908" y="559308"/>
                </a:lnTo>
                <a:lnTo>
                  <a:pt x="2150939" y="557149"/>
                </a:lnTo>
                <a:close/>
              </a:path>
              <a:path w="2910840" h="2943225" extrusionOk="0">
                <a:moveTo>
                  <a:pt x="2257111" y="557149"/>
                </a:moveTo>
                <a:lnTo>
                  <a:pt x="2245427" y="557149"/>
                </a:lnTo>
                <a:lnTo>
                  <a:pt x="2239458" y="559308"/>
                </a:lnTo>
                <a:lnTo>
                  <a:pt x="2235013" y="563753"/>
                </a:lnTo>
                <a:lnTo>
                  <a:pt x="2229941" y="571315"/>
                </a:lnTo>
                <a:lnTo>
                  <a:pt x="2228251" y="579961"/>
                </a:lnTo>
                <a:lnTo>
                  <a:pt x="2229941" y="588631"/>
                </a:lnTo>
                <a:lnTo>
                  <a:pt x="2235013" y="596265"/>
                </a:lnTo>
                <a:lnTo>
                  <a:pt x="2242576" y="601337"/>
                </a:lnTo>
                <a:lnTo>
                  <a:pt x="2251222" y="603027"/>
                </a:lnTo>
                <a:lnTo>
                  <a:pt x="2259892" y="601337"/>
                </a:lnTo>
                <a:lnTo>
                  <a:pt x="2267525" y="596265"/>
                </a:lnTo>
                <a:lnTo>
                  <a:pt x="2272526" y="588631"/>
                </a:lnTo>
                <a:lnTo>
                  <a:pt x="2274193" y="579961"/>
                </a:lnTo>
                <a:lnTo>
                  <a:pt x="2272526" y="571315"/>
                </a:lnTo>
                <a:lnTo>
                  <a:pt x="2267525" y="563753"/>
                </a:lnTo>
                <a:lnTo>
                  <a:pt x="2262953" y="559308"/>
                </a:lnTo>
                <a:lnTo>
                  <a:pt x="2257111" y="557149"/>
                </a:lnTo>
                <a:close/>
              </a:path>
              <a:path w="2910840" h="2943225" extrusionOk="0">
                <a:moveTo>
                  <a:pt x="2363156" y="557149"/>
                </a:moveTo>
                <a:lnTo>
                  <a:pt x="2351472" y="557149"/>
                </a:lnTo>
                <a:lnTo>
                  <a:pt x="2345503" y="559308"/>
                </a:lnTo>
                <a:lnTo>
                  <a:pt x="2341058" y="563753"/>
                </a:lnTo>
                <a:lnTo>
                  <a:pt x="2336058" y="571315"/>
                </a:lnTo>
                <a:lnTo>
                  <a:pt x="2334391" y="579961"/>
                </a:lnTo>
                <a:lnTo>
                  <a:pt x="2336058" y="588631"/>
                </a:lnTo>
                <a:lnTo>
                  <a:pt x="2341058" y="596265"/>
                </a:lnTo>
                <a:lnTo>
                  <a:pt x="2348619" y="601337"/>
                </a:lnTo>
                <a:lnTo>
                  <a:pt x="2357251" y="603027"/>
                </a:lnTo>
                <a:lnTo>
                  <a:pt x="2365883" y="601337"/>
                </a:lnTo>
                <a:lnTo>
                  <a:pt x="2373443" y="596265"/>
                </a:lnTo>
                <a:lnTo>
                  <a:pt x="2378516" y="588631"/>
                </a:lnTo>
                <a:lnTo>
                  <a:pt x="2380206" y="579961"/>
                </a:lnTo>
                <a:lnTo>
                  <a:pt x="2378516" y="571315"/>
                </a:lnTo>
                <a:lnTo>
                  <a:pt x="2373443" y="563753"/>
                </a:lnTo>
                <a:lnTo>
                  <a:pt x="2368998" y="559308"/>
                </a:lnTo>
                <a:lnTo>
                  <a:pt x="2363156" y="557149"/>
                </a:lnTo>
                <a:close/>
              </a:path>
              <a:path w="2910840" h="2943225" extrusionOk="0">
                <a:moveTo>
                  <a:pt x="2469328" y="557149"/>
                </a:moveTo>
                <a:lnTo>
                  <a:pt x="2457517" y="557149"/>
                </a:lnTo>
                <a:lnTo>
                  <a:pt x="2451802" y="559308"/>
                </a:lnTo>
                <a:lnTo>
                  <a:pt x="2447103" y="563753"/>
                </a:lnTo>
                <a:lnTo>
                  <a:pt x="2442103" y="571315"/>
                </a:lnTo>
                <a:lnTo>
                  <a:pt x="2440436" y="579961"/>
                </a:lnTo>
                <a:lnTo>
                  <a:pt x="2442103" y="588631"/>
                </a:lnTo>
                <a:lnTo>
                  <a:pt x="2447103" y="596265"/>
                </a:lnTo>
                <a:lnTo>
                  <a:pt x="2454771" y="601337"/>
                </a:lnTo>
                <a:lnTo>
                  <a:pt x="2463391" y="603027"/>
                </a:lnTo>
                <a:lnTo>
                  <a:pt x="2471964" y="601337"/>
                </a:lnTo>
                <a:lnTo>
                  <a:pt x="2479488" y="596265"/>
                </a:lnTo>
                <a:lnTo>
                  <a:pt x="2484632" y="588631"/>
                </a:lnTo>
                <a:lnTo>
                  <a:pt x="2486346" y="579961"/>
                </a:lnTo>
                <a:lnTo>
                  <a:pt x="2484632" y="571315"/>
                </a:lnTo>
                <a:lnTo>
                  <a:pt x="2479488" y="563753"/>
                </a:lnTo>
                <a:lnTo>
                  <a:pt x="2475043" y="559308"/>
                </a:lnTo>
                <a:lnTo>
                  <a:pt x="2469328" y="557149"/>
                </a:lnTo>
                <a:close/>
              </a:path>
              <a:path w="2910840" h="2943225" extrusionOk="0">
                <a:moveTo>
                  <a:pt x="2575373" y="557149"/>
                </a:moveTo>
                <a:lnTo>
                  <a:pt x="2563689" y="557149"/>
                </a:lnTo>
                <a:lnTo>
                  <a:pt x="2557847" y="559308"/>
                </a:lnTo>
                <a:lnTo>
                  <a:pt x="2553402" y="563753"/>
                </a:lnTo>
                <a:lnTo>
                  <a:pt x="2548330" y="571315"/>
                </a:lnTo>
                <a:lnTo>
                  <a:pt x="2546640" y="579961"/>
                </a:lnTo>
                <a:lnTo>
                  <a:pt x="2548330" y="588631"/>
                </a:lnTo>
                <a:lnTo>
                  <a:pt x="2553402" y="596265"/>
                </a:lnTo>
                <a:lnTo>
                  <a:pt x="2560945" y="601337"/>
                </a:lnTo>
                <a:lnTo>
                  <a:pt x="2569547" y="603027"/>
                </a:lnTo>
                <a:lnTo>
                  <a:pt x="2578173" y="601337"/>
                </a:lnTo>
                <a:lnTo>
                  <a:pt x="2585787" y="596265"/>
                </a:lnTo>
                <a:lnTo>
                  <a:pt x="2590788" y="588631"/>
                </a:lnTo>
                <a:lnTo>
                  <a:pt x="2592455" y="579961"/>
                </a:lnTo>
                <a:lnTo>
                  <a:pt x="2590788" y="571315"/>
                </a:lnTo>
                <a:lnTo>
                  <a:pt x="2585787" y="563753"/>
                </a:lnTo>
                <a:lnTo>
                  <a:pt x="2581342" y="559308"/>
                </a:lnTo>
                <a:lnTo>
                  <a:pt x="2575373" y="557149"/>
                </a:lnTo>
                <a:close/>
              </a:path>
              <a:path w="2910840" h="2943225" extrusionOk="0">
                <a:moveTo>
                  <a:pt x="2681418" y="557149"/>
                </a:moveTo>
                <a:lnTo>
                  <a:pt x="2669734" y="557149"/>
                </a:lnTo>
                <a:lnTo>
                  <a:pt x="2663765" y="559308"/>
                </a:lnTo>
                <a:lnTo>
                  <a:pt x="2659320" y="563753"/>
                </a:lnTo>
                <a:lnTo>
                  <a:pt x="2654320" y="571315"/>
                </a:lnTo>
                <a:lnTo>
                  <a:pt x="2652653" y="579961"/>
                </a:lnTo>
                <a:lnTo>
                  <a:pt x="2654320" y="588631"/>
                </a:lnTo>
                <a:lnTo>
                  <a:pt x="2659320" y="596265"/>
                </a:lnTo>
                <a:lnTo>
                  <a:pt x="2666954" y="601337"/>
                </a:lnTo>
                <a:lnTo>
                  <a:pt x="2675624" y="603027"/>
                </a:lnTo>
                <a:lnTo>
                  <a:pt x="2684270" y="601337"/>
                </a:lnTo>
                <a:lnTo>
                  <a:pt x="2691832" y="596265"/>
                </a:lnTo>
                <a:lnTo>
                  <a:pt x="2696833" y="588631"/>
                </a:lnTo>
                <a:lnTo>
                  <a:pt x="2698500" y="579961"/>
                </a:lnTo>
                <a:lnTo>
                  <a:pt x="2696833" y="571315"/>
                </a:lnTo>
                <a:lnTo>
                  <a:pt x="2691832" y="563753"/>
                </a:lnTo>
                <a:lnTo>
                  <a:pt x="2687387" y="559308"/>
                </a:lnTo>
                <a:lnTo>
                  <a:pt x="2681418" y="557149"/>
                </a:lnTo>
                <a:close/>
              </a:path>
              <a:path w="2910840" h="2943225" extrusionOk="0">
                <a:moveTo>
                  <a:pt x="2787590" y="557149"/>
                </a:moveTo>
                <a:lnTo>
                  <a:pt x="2775779" y="557149"/>
                </a:lnTo>
                <a:lnTo>
                  <a:pt x="2770064" y="559308"/>
                </a:lnTo>
                <a:lnTo>
                  <a:pt x="2765492" y="563753"/>
                </a:lnTo>
                <a:lnTo>
                  <a:pt x="2760420" y="571315"/>
                </a:lnTo>
                <a:lnTo>
                  <a:pt x="2758730" y="579961"/>
                </a:lnTo>
                <a:lnTo>
                  <a:pt x="2760420" y="588631"/>
                </a:lnTo>
                <a:lnTo>
                  <a:pt x="2765492" y="596265"/>
                </a:lnTo>
                <a:lnTo>
                  <a:pt x="2773106" y="601337"/>
                </a:lnTo>
                <a:lnTo>
                  <a:pt x="2781733" y="603027"/>
                </a:lnTo>
                <a:lnTo>
                  <a:pt x="2790335" y="601337"/>
                </a:lnTo>
                <a:lnTo>
                  <a:pt x="2797877" y="596265"/>
                </a:lnTo>
                <a:lnTo>
                  <a:pt x="2803021" y="588631"/>
                </a:lnTo>
                <a:lnTo>
                  <a:pt x="2804735" y="579961"/>
                </a:lnTo>
                <a:lnTo>
                  <a:pt x="2803021" y="571315"/>
                </a:lnTo>
                <a:lnTo>
                  <a:pt x="2797877" y="563753"/>
                </a:lnTo>
                <a:lnTo>
                  <a:pt x="2793432" y="559308"/>
                </a:lnTo>
                <a:lnTo>
                  <a:pt x="2787590" y="557149"/>
                </a:lnTo>
                <a:close/>
              </a:path>
              <a:path w="2910840" h="2943225" extrusionOk="0">
                <a:moveTo>
                  <a:pt x="2893762" y="557149"/>
                </a:moveTo>
                <a:lnTo>
                  <a:pt x="2882078" y="557149"/>
                </a:lnTo>
                <a:lnTo>
                  <a:pt x="2876109" y="559308"/>
                </a:lnTo>
                <a:lnTo>
                  <a:pt x="2871664" y="563753"/>
                </a:lnTo>
                <a:lnTo>
                  <a:pt x="2866592" y="571315"/>
                </a:lnTo>
                <a:lnTo>
                  <a:pt x="2864902" y="579961"/>
                </a:lnTo>
                <a:lnTo>
                  <a:pt x="2866592" y="588631"/>
                </a:lnTo>
                <a:lnTo>
                  <a:pt x="2871664" y="596265"/>
                </a:lnTo>
                <a:lnTo>
                  <a:pt x="2879227" y="601337"/>
                </a:lnTo>
                <a:lnTo>
                  <a:pt x="2887873" y="603027"/>
                </a:lnTo>
                <a:lnTo>
                  <a:pt x="2896543" y="601337"/>
                </a:lnTo>
                <a:lnTo>
                  <a:pt x="2904176" y="596265"/>
                </a:lnTo>
                <a:lnTo>
                  <a:pt x="2909177" y="588631"/>
                </a:lnTo>
                <a:lnTo>
                  <a:pt x="2910844" y="579961"/>
                </a:lnTo>
                <a:lnTo>
                  <a:pt x="2909177" y="571315"/>
                </a:lnTo>
                <a:lnTo>
                  <a:pt x="2904176" y="563753"/>
                </a:lnTo>
                <a:lnTo>
                  <a:pt x="2899604" y="559308"/>
                </a:lnTo>
                <a:lnTo>
                  <a:pt x="2893762" y="557149"/>
                </a:lnTo>
                <a:close/>
              </a:path>
              <a:path w="2910840" h="2943225" extrusionOk="0">
                <a:moveTo>
                  <a:pt x="28815" y="668528"/>
                </a:moveTo>
                <a:lnTo>
                  <a:pt x="17073" y="668528"/>
                </a:lnTo>
                <a:lnTo>
                  <a:pt x="11270" y="670814"/>
                </a:lnTo>
                <a:lnTo>
                  <a:pt x="6680" y="675132"/>
                </a:lnTo>
                <a:lnTo>
                  <a:pt x="1670" y="682748"/>
                </a:lnTo>
                <a:lnTo>
                  <a:pt x="0" y="691388"/>
                </a:lnTo>
                <a:lnTo>
                  <a:pt x="1670" y="700027"/>
                </a:lnTo>
                <a:lnTo>
                  <a:pt x="6680" y="707644"/>
                </a:lnTo>
                <a:lnTo>
                  <a:pt x="14306" y="712716"/>
                </a:lnTo>
                <a:lnTo>
                  <a:pt x="22944" y="714406"/>
                </a:lnTo>
                <a:lnTo>
                  <a:pt x="31582" y="712716"/>
                </a:lnTo>
                <a:lnTo>
                  <a:pt x="39208" y="707644"/>
                </a:lnTo>
                <a:lnTo>
                  <a:pt x="44218" y="700027"/>
                </a:lnTo>
                <a:lnTo>
                  <a:pt x="45888" y="691388"/>
                </a:lnTo>
                <a:lnTo>
                  <a:pt x="44218" y="682748"/>
                </a:lnTo>
                <a:lnTo>
                  <a:pt x="39208" y="675132"/>
                </a:lnTo>
                <a:lnTo>
                  <a:pt x="34619" y="670814"/>
                </a:lnTo>
                <a:lnTo>
                  <a:pt x="28815" y="668528"/>
                </a:lnTo>
                <a:close/>
              </a:path>
              <a:path w="2910840" h="2943225" extrusionOk="0">
                <a:moveTo>
                  <a:pt x="134903" y="668528"/>
                </a:moveTo>
                <a:lnTo>
                  <a:pt x="123156" y="668528"/>
                </a:lnTo>
                <a:lnTo>
                  <a:pt x="117352" y="670814"/>
                </a:lnTo>
                <a:lnTo>
                  <a:pt x="112894" y="675132"/>
                </a:lnTo>
                <a:lnTo>
                  <a:pt x="107808" y="682748"/>
                </a:lnTo>
                <a:lnTo>
                  <a:pt x="106112" y="691388"/>
                </a:lnTo>
                <a:lnTo>
                  <a:pt x="107808" y="700027"/>
                </a:lnTo>
                <a:lnTo>
                  <a:pt x="112894" y="707644"/>
                </a:lnTo>
                <a:lnTo>
                  <a:pt x="120446" y="712716"/>
                </a:lnTo>
                <a:lnTo>
                  <a:pt x="129045" y="714406"/>
                </a:lnTo>
                <a:lnTo>
                  <a:pt x="137669" y="712716"/>
                </a:lnTo>
                <a:lnTo>
                  <a:pt x="145292" y="707644"/>
                </a:lnTo>
                <a:lnTo>
                  <a:pt x="150300" y="700027"/>
                </a:lnTo>
                <a:lnTo>
                  <a:pt x="151969" y="691388"/>
                </a:lnTo>
                <a:lnTo>
                  <a:pt x="150300" y="682748"/>
                </a:lnTo>
                <a:lnTo>
                  <a:pt x="145292" y="675132"/>
                </a:lnTo>
                <a:lnTo>
                  <a:pt x="140834" y="670814"/>
                </a:lnTo>
                <a:lnTo>
                  <a:pt x="134903" y="668528"/>
                </a:lnTo>
                <a:close/>
              </a:path>
              <a:path w="2910840" h="2943225" extrusionOk="0">
                <a:moveTo>
                  <a:pt x="240986" y="668528"/>
                </a:moveTo>
                <a:lnTo>
                  <a:pt x="229239" y="668528"/>
                </a:lnTo>
                <a:lnTo>
                  <a:pt x="223308" y="670814"/>
                </a:lnTo>
                <a:lnTo>
                  <a:pt x="218850" y="675132"/>
                </a:lnTo>
                <a:lnTo>
                  <a:pt x="213843" y="682748"/>
                </a:lnTo>
                <a:lnTo>
                  <a:pt x="212173" y="691388"/>
                </a:lnTo>
                <a:lnTo>
                  <a:pt x="213843" y="700027"/>
                </a:lnTo>
                <a:lnTo>
                  <a:pt x="218850" y="707644"/>
                </a:lnTo>
                <a:lnTo>
                  <a:pt x="226495" y="712716"/>
                </a:lnTo>
                <a:lnTo>
                  <a:pt x="235165" y="714406"/>
                </a:lnTo>
                <a:lnTo>
                  <a:pt x="243809" y="712716"/>
                </a:lnTo>
                <a:lnTo>
                  <a:pt x="251375" y="707644"/>
                </a:lnTo>
                <a:lnTo>
                  <a:pt x="256390" y="700027"/>
                </a:lnTo>
                <a:lnTo>
                  <a:pt x="258062" y="691388"/>
                </a:lnTo>
                <a:lnTo>
                  <a:pt x="256390" y="682748"/>
                </a:lnTo>
                <a:lnTo>
                  <a:pt x="251375" y="675132"/>
                </a:lnTo>
                <a:lnTo>
                  <a:pt x="246917" y="670814"/>
                </a:lnTo>
                <a:lnTo>
                  <a:pt x="240986" y="668528"/>
                </a:lnTo>
                <a:close/>
              </a:path>
              <a:path w="2910840" h="2943225" extrusionOk="0">
                <a:moveTo>
                  <a:pt x="347070" y="668528"/>
                </a:moveTo>
                <a:lnTo>
                  <a:pt x="335322" y="668528"/>
                </a:lnTo>
                <a:lnTo>
                  <a:pt x="329518" y="670814"/>
                </a:lnTo>
                <a:lnTo>
                  <a:pt x="325073" y="675132"/>
                </a:lnTo>
                <a:lnTo>
                  <a:pt x="319987" y="682748"/>
                </a:lnTo>
                <a:lnTo>
                  <a:pt x="318291" y="691388"/>
                </a:lnTo>
                <a:lnTo>
                  <a:pt x="319987" y="700027"/>
                </a:lnTo>
                <a:lnTo>
                  <a:pt x="325073" y="707644"/>
                </a:lnTo>
                <a:lnTo>
                  <a:pt x="332637" y="712716"/>
                </a:lnTo>
                <a:lnTo>
                  <a:pt x="341266" y="714406"/>
                </a:lnTo>
                <a:lnTo>
                  <a:pt x="349894" y="712716"/>
                </a:lnTo>
                <a:lnTo>
                  <a:pt x="357458" y="707644"/>
                </a:lnTo>
                <a:lnTo>
                  <a:pt x="362544" y="700027"/>
                </a:lnTo>
                <a:lnTo>
                  <a:pt x="364240" y="691388"/>
                </a:lnTo>
                <a:lnTo>
                  <a:pt x="362544" y="682748"/>
                </a:lnTo>
                <a:lnTo>
                  <a:pt x="357458" y="675132"/>
                </a:lnTo>
                <a:lnTo>
                  <a:pt x="353013" y="670814"/>
                </a:lnTo>
                <a:lnTo>
                  <a:pt x="347070" y="668528"/>
                </a:lnTo>
                <a:close/>
              </a:path>
              <a:path w="2910840" h="2943225" extrusionOk="0">
                <a:moveTo>
                  <a:pt x="453292" y="668528"/>
                </a:moveTo>
                <a:lnTo>
                  <a:pt x="441545" y="668528"/>
                </a:lnTo>
                <a:lnTo>
                  <a:pt x="435601" y="670814"/>
                </a:lnTo>
                <a:lnTo>
                  <a:pt x="431156" y="675132"/>
                </a:lnTo>
                <a:lnTo>
                  <a:pt x="426070" y="682748"/>
                </a:lnTo>
                <a:lnTo>
                  <a:pt x="424374" y="691388"/>
                </a:lnTo>
                <a:lnTo>
                  <a:pt x="426070" y="700027"/>
                </a:lnTo>
                <a:lnTo>
                  <a:pt x="431156" y="707644"/>
                </a:lnTo>
                <a:lnTo>
                  <a:pt x="438720" y="712716"/>
                </a:lnTo>
                <a:lnTo>
                  <a:pt x="447349" y="714406"/>
                </a:lnTo>
                <a:lnTo>
                  <a:pt x="455977" y="712716"/>
                </a:lnTo>
                <a:lnTo>
                  <a:pt x="463541" y="707644"/>
                </a:lnTo>
                <a:lnTo>
                  <a:pt x="468556" y="700027"/>
                </a:lnTo>
                <a:lnTo>
                  <a:pt x="470228" y="691388"/>
                </a:lnTo>
                <a:lnTo>
                  <a:pt x="468556" y="682748"/>
                </a:lnTo>
                <a:lnTo>
                  <a:pt x="463541" y="675132"/>
                </a:lnTo>
                <a:lnTo>
                  <a:pt x="459096" y="670814"/>
                </a:lnTo>
                <a:lnTo>
                  <a:pt x="453292" y="668528"/>
                </a:lnTo>
                <a:close/>
              </a:path>
              <a:path w="2910840" h="2943225" extrusionOk="0">
                <a:moveTo>
                  <a:pt x="559375" y="668528"/>
                </a:moveTo>
                <a:lnTo>
                  <a:pt x="547628" y="668528"/>
                </a:lnTo>
                <a:lnTo>
                  <a:pt x="541697" y="670814"/>
                </a:lnTo>
                <a:lnTo>
                  <a:pt x="537239" y="675132"/>
                </a:lnTo>
                <a:lnTo>
                  <a:pt x="532224" y="682748"/>
                </a:lnTo>
                <a:lnTo>
                  <a:pt x="530553" y="691388"/>
                </a:lnTo>
                <a:lnTo>
                  <a:pt x="532224" y="700027"/>
                </a:lnTo>
                <a:lnTo>
                  <a:pt x="537239" y="707644"/>
                </a:lnTo>
                <a:lnTo>
                  <a:pt x="544862" y="712716"/>
                </a:lnTo>
                <a:lnTo>
                  <a:pt x="553484" y="714406"/>
                </a:lnTo>
                <a:lnTo>
                  <a:pt x="562080" y="712716"/>
                </a:lnTo>
                <a:lnTo>
                  <a:pt x="569624" y="707644"/>
                </a:lnTo>
                <a:lnTo>
                  <a:pt x="574711" y="700027"/>
                </a:lnTo>
                <a:lnTo>
                  <a:pt x="576406" y="691388"/>
                </a:lnTo>
                <a:lnTo>
                  <a:pt x="574711" y="682748"/>
                </a:lnTo>
                <a:lnTo>
                  <a:pt x="569624" y="675132"/>
                </a:lnTo>
                <a:lnTo>
                  <a:pt x="565179" y="670814"/>
                </a:lnTo>
                <a:lnTo>
                  <a:pt x="559375" y="668528"/>
                </a:lnTo>
                <a:close/>
              </a:path>
              <a:path w="2910840" h="2943225" extrusionOk="0">
                <a:moveTo>
                  <a:pt x="665459" y="668528"/>
                </a:moveTo>
                <a:lnTo>
                  <a:pt x="653711" y="668528"/>
                </a:lnTo>
                <a:lnTo>
                  <a:pt x="647907" y="670814"/>
                </a:lnTo>
                <a:lnTo>
                  <a:pt x="643322" y="675132"/>
                </a:lnTo>
                <a:lnTo>
                  <a:pt x="638315" y="682748"/>
                </a:lnTo>
                <a:lnTo>
                  <a:pt x="636645" y="691388"/>
                </a:lnTo>
                <a:lnTo>
                  <a:pt x="638315" y="700027"/>
                </a:lnTo>
                <a:lnTo>
                  <a:pt x="643322" y="707644"/>
                </a:lnTo>
                <a:lnTo>
                  <a:pt x="650948" y="712716"/>
                </a:lnTo>
                <a:lnTo>
                  <a:pt x="659585" y="714406"/>
                </a:lnTo>
                <a:lnTo>
                  <a:pt x="668222" y="712716"/>
                </a:lnTo>
                <a:lnTo>
                  <a:pt x="675847" y="707644"/>
                </a:lnTo>
                <a:lnTo>
                  <a:pt x="680862" y="700027"/>
                </a:lnTo>
                <a:lnTo>
                  <a:pt x="682534" y="691388"/>
                </a:lnTo>
                <a:lnTo>
                  <a:pt x="680862" y="682748"/>
                </a:lnTo>
                <a:lnTo>
                  <a:pt x="675847" y="675132"/>
                </a:lnTo>
                <a:lnTo>
                  <a:pt x="671262" y="670814"/>
                </a:lnTo>
                <a:lnTo>
                  <a:pt x="665459" y="668528"/>
                </a:lnTo>
                <a:close/>
              </a:path>
              <a:path w="2910840" h="2943225" extrusionOk="0">
                <a:moveTo>
                  <a:pt x="771542" y="668528"/>
                </a:moveTo>
                <a:lnTo>
                  <a:pt x="759794" y="668528"/>
                </a:lnTo>
                <a:lnTo>
                  <a:pt x="753990" y="670814"/>
                </a:lnTo>
                <a:lnTo>
                  <a:pt x="749545" y="675132"/>
                </a:lnTo>
                <a:lnTo>
                  <a:pt x="744459" y="682748"/>
                </a:lnTo>
                <a:lnTo>
                  <a:pt x="742763" y="691388"/>
                </a:lnTo>
                <a:lnTo>
                  <a:pt x="744459" y="700027"/>
                </a:lnTo>
                <a:lnTo>
                  <a:pt x="749545" y="707644"/>
                </a:lnTo>
                <a:lnTo>
                  <a:pt x="757090" y="712716"/>
                </a:lnTo>
                <a:lnTo>
                  <a:pt x="765685" y="714406"/>
                </a:lnTo>
                <a:lnTo>
                  <a:pt x="774307" y="712716"/>
                </a:lnTo>
                <a:lnTo>
                  <a:pt x="781930" y="707644"/>
                </a:lnTo>
                <a:lnTo>
                  <a:pt x="786945" y="700027"/>
                </a:lnTo>
                <a:lnTo>
                  <a:pt x="788617" y="691388"/>
                </a:lnTo>
                <a:lnTo>
                  <a:pt x="786945" y="682748"/>
                </a:lnTo>
                <a:lnTo>
                  <a:pt x="781930" y="675132"/>
                </a:lnTo>
                <a:lnTo>
                  <a:pt x="777485" y="670814"/>
                </a:lnTo>
                <a:lnTo>
                  <a:pt x="771542" y="668528"/>
                </a:lnTo>
                <a:close/>
              </a:path>
              <a:path w="2910840" h="2943225" extrusionOk="0">
                <a:moveTo>
                  <a:pt x="877625" y="668528"/>
                </a:moveTo>
                <a:lnTo>
                  <a:pt x="865877" y="668528"/>
                </a:lnTo>
                <a:lnTo>
                  <a:pt x="860073" y="670814"/>
                </a:lnTo>
                <a:lnTo>
                  <a:pt x="855489" y="675132"/>
                </a:lnTo>
                <a:lnTo>
                  <a:pt x="850481" y="682748"/>
                </a:lnTo>
                <a:lnTo>
                  <a:pt x="848812" y="691388"/>
                </a:lnTo>
                <a:lnTo>
                  <a:pt x="850481" y="700027"/>
                </a:lnTo>
                <a:lnTo>
                  <a:pt x="855489" y="707644"/>
                </a:lnTo>
                <a:lnTo>
                  <a:pt x="863133" y="712716"/>
                </a:lnTo>
                <a:lnTo>
                  <a:pt x="871803" y="714406"/>
                </a:lnTo>
                <a:lnTo>
                  <a:pt x="880447" y="712716"/>
                </a:lnTo>
                <a:lnTo>
                  <a:pt x="888013" y="707644"/>
                </a:lnTo>
                <a:lnTo>
                  <a:pt x="893100" y="700027"/>
                </a:lnTo>
                <a:lnTo>
                  <a:pt x="894795" y="691388"/>
                </a:lnTo>
                <a:lnTo>
                  <a:pt x="893100" y="682748"/>
                </a:lnTo>
                <a:lnTo>
                  <a:pt x="888013" y="675132"/>
                </a:lnTo>
                <a:lnTo>
                  <a:pt x="883568" y="670814"/>
                </a:lnTo>
                <a:lnTo>
                  <a:pt x="877625" y="668528"/>
                </a:lnTo>
                <a:close/>
              </a:path>
              <a:path w="2910840" h="2943225" extrusionOk="0">
                <a:moveTo>
                  <a:pt x="983848" y="668528"/>
                </a:moveTo>
                <a:lnTo>
                  <a:pt x="972100" y="668528"/>
                </a:lnTo>
                <a:lnTo>
                  <a:pt x="966169" y="670814"/>
                </a:lnTo>
                <a:lnTo>
                  <a:pt x="961711" y="675132"/>
                </a:lnTo>
                <a:lnTo>
                  <a:pt x="956625" y="682748"/>
                </a:lnTo>
                <a:lnTo>
                  <a:pt x="954930" y="691388"/>
                </a:lnTo>
                <a:lnTo>
                  <a:pt x="956625" y="700027"/>
                </a:lnTo>
                <a:lnTo>
                  <a:pt x="961711" y="707644"/>
                </a:lnTo>
                <a:lnTo>
                  <a:pt x="969275" y="712716"/>
                </a:lnTo>
                <a:lnTo>
                  <a:pt x="977904" y="714406"/>
                </a:lnTo>
                <a:lnTo>
                  <a:pt x="986532" y="712716"/>
                </a:lnTo>
                <a:lnTo>
                  <a:pt x="994096" y="707644"/>
                </a:lnTo>
                <a:lnTo>
                  <a:pt x="999183" y="700027"/>
                </a:lnTo>
                <a:lnTo>
                  <a:pt x="1000878" y="691388"/>
                </a:lnTo>
                <a:lnTo>
                  <a:pt x="999183" y="682748"/>
                </a:lnTo>
                <a:lnTo>
                  <a:pt x="994096" y="675132"/>
                </a:lnTo>
                <a:lnTo>
                  <a:pt x="989651" y="670814"/>
                </a:lnTo>
                <a:lnTo>
                  <a:pt x="983848" y="668528"/>
                </a:lnTo>
                <a:close/>
              </a:path>
              <a:path w="2910840" h="2943225" extrusionOk="0">
                <a:moveTo>
                  <a:pt x="1089931" y="668528"/>
                </a:moveTo>
                <a:lnTo>
                  <a:pt x="1078183" y="668528"/>
                </a:lnTo>
                <a:lnTo>
                  <a:pt x="1072252" y="670814"/>
                </a:lnTo>
                <a:lnTo>
                  <a:pt x="1067795" y="675132"/>
                </a:lnTo>
                <a:lnTo>
                  <a:pt x="1062787" y="682748"/>
                </a:lnTo>
                <a:lnTo>
                  <a:pt x="1061118" y="691388"/>
                </a:lnTo>
                <a:lnTo>
                  <a:pt x="1062787" y="700027"/>
                </a:lnTo>
                <a:lnTo>
                  <a:pt x="1067795" y="707644"/>
                </a:lnTo>
                <a:lnTo>
                  <a:pt x="1075359" y="712716"/>
                </a:lnTo>
                <a:lnTo>
                  <a:pt x="1083987" y="714406"/>
                </a:lnTo>
                <a:lnTo>
                  <a:pt x="1092616" y="712716"/>
                </a:lnTo>
                <a:lnTo>
                  <a:pt x="1100180" y="707644"/>
                </a:lnTo>
                <a:lnTo>
                  <a:pt x="1105194" y="700027"/>
                </a:lnTo>
                <a:lnTo>
                  <a:pt x="1106866" y="691388"/>
                </a:lnTo>
                <a:lnTo>
                  <a:pt x="1105194" y="682748"/>
                </a:lnTo>
                <a:lnTo>
                  <a:pt x="1100180" y="675132"/>
                </a:lnTo>
                <a:lnTo>
                  <a:pt x="1095735" y="670814"/>
                </a:lnTo>
                <a:lnTo>
                  <a:pt x="1089931" y="668528"/>
                </a:lnTo>
                <a:close/>
              </a:path>
              <a:path w="2910840" h="2943225" extrusionOk="0">
                <a:moveTo>
                  <a:pt x="1196014" y="668528"/>
                </a:moveTo>
                <a:lnTo>
                  <a:pt x="1184266" y="668528"/>
                </a:lnTo>
                <a:lnTo>
                  <a:pt x="1178335" y="670814"/>
                </a:lnTo>
                <a:lnTo>
                  <a:pt x="1173878" y="675132"/>
                </a:lnTo>
                <a:lnTo>
                  <a:pt x="1168870" y="682748"/>
                </a:lnTo>
                <a:lnTo>
                  <a:pt x="1167201" y="691388"/>
                </a:lnTo>
                <a:lnTo>
                  <a:pt x="1168870" y="700027"/>
                </a:lnTo>
                <a:lnTo>
                  <a:pt x="1173878" y="707644"/>
                </a:lnTo>
                <a:lnTo>
                  <a:pt x="1181501" y="712716"/>
                </a:lnTo>
                <a:lnTo>
                  <a:pt x="1190124" y="714406"/>
                </a:lnTo>
                <a:lnTo>
                  <a:pt x="1198724" y="712716"/>
                </a:lnTo>
                <a:lnTo>
                  <a:pt x="1206275" y="707644"/>
                </a:lnTo>
                <a:lnTo>
                  <a:pt x="1211362" y="700027"/>
                </a:lnTo>
                <a:lnTo>
                  <a:pt x="1213057" y="691388"/>
                </a:lnTo>
                <a:lnTo>
                  <a:pt x="1211362" y="682748"/>
                </a:lnTo>
                <a:lnTo>
                  <a:pt x="1206275" y="675132"/>
                </a:lnTo>
                <a:lnTo>
                  <a:pt x="1201818" y="670814"/>
                </a:lnTo>
                <a:lnTo>
                  <a:pt x="1196014" y="668528"/>
                </a:lnTo>
                <a:close/>
              </a:path>
              <a:path w="2910840" h="2943225" extrusionOk="0">
                <a:moveTo>
                  <a:pt x="1302071" y="668528"/>
                </a:moveTo>
                <a:lnTo>
                  <a:pt x="1290387" y="668528"/>
                </a:lnTo>
                <a:lnTo>
                  <a:pt x="1284545" y="670814"/>
                </a:lnTo>
                <a:lnTo>
                  <a:pt x="1279973" y="675132"/>
                </a:lnTo>
                <a:lnTo>
                  <a:pt x="1274973" y="682748"/>
                </a:lnTo>
                <a:lnTo>
                  <a:pt x="1273306" y="691388"/>
                </a:lnTo>
                <a:lnTo>
                  <a:pt x="1274973" y="700027"/>
                </a:lnTo>
                <a:lnTo>
                  <a:pt x="1279973" y="707644"/>
                </a:lnTo>
                <a:lnTo>
                  <a:pt x="1287589" y="712716"/>
                </a:lnTo>
                <a:lnTo>
                  <a:pt x="1296229" y="714406"/>
                </a:lnTo>
                <a:lnTo>
                  <a:pt x="1304869" y="712716"/>
                </a:lnTo>
                <a:lnTo>
                  <a:pt x="1312485" y="707644"/>
                </a:lnTo>
                <a:lnTo>
                  <a:pt x="1317486" y="700027"/>
                </a:lnTo>
                <a:lnTo>
                  <a:pt x="1319153" y="691388"/>
                </a:lnTo>
                <a:lnTo>
                  <a:pt x="1317486" y="682748"/>
                </a:lnTo>
                <a:lnTo>
                  <a:pt x="1312485" y="675132"/>
                </a:lnTo>
                <a:lnTo>
                  <a:pt x="1307913" y="670814"/>
                </a:lnTo>
                <a:lnTo>
                  <a:pt x="1302071" y="668528"/>
                </a:lnTo>
                <a:close/>
              </a:path>
              <a:path w="2910840" h="2943225" extrusionOk="0">
                <a:moveTo>
                  <a:pt x="1408243" y="668528"/>
                </a:moveTo>
                <a:lnTo>
                  <a:pt x="1396432" y="668528"/>
                </a:lnTo>
                <a:lnTo>
                  <a:pt x="1390590" y="670814"/>
                </a:lnTo>
                <a:lnTo>
                  <a:pt x="1386145" y="675132"/>
                </a:lnTo>
                <a:lnTo>
                  <a:pt x="1381073" y="682748"/>
                </a:lnTo>
                <a:lnTo>
                  <a:pt x="1379383" y="691388"/>
                </a:lnTo>
                <a:lnTo>
                  <a:pt x="1381073" y="700027"/>
                </a:lnTo>
                <a:lnTo>
                  <a:pt x="1386145" y="707644"/>
                </a:lnTo>
                <a:lnTo>
                  <a:pt x="1393706" y="712716"/>
                </a:lnTo>
                <a:lnTo>
                  <a:pt x="1402338" y="714406"/>
                </a:lnTo>
                <a:lnTo>
                  <a:pt x="1410970" y="712716"/>
                </a:lnTo>
                <a:lnTo>
                  <a:pt x="1418530" y="707644"/>
                </a:lnTo>
                <a:lnTo>
                  <a:pt x="1423531" y="700027"/>
                </a:lnTo>
                <a:lnTo>
                  <a:pt x="1425198" y="691388"/>
                </a:lnTo>
                <a:lnTo>
                  <a:pt x="1423531" y="682748"/>
                </a:lnTo>
                <a:lnTo>
                  <a:pt x="1418530" y="675132"/>
                </a:lnTo>
                <a:lnTo>
                  <a:pt x="1414085" y="670814"/>
                </a:lnTo>
                <a:lnTo>
                  <a:pt x="1408243" y="668528"/>
                </a:lnTo>
                <a:close/>
              </a:path>
              <a:path w="2910840" h="2943225" extrusionOk="0">
                <a:moveTo>
                  <a:pt x="1514288" y="668528"/>
                </a:moveTo>
                <a:lnTo>
                  <a:pt x="1502477" y="668528"/>
                </a:lnTo>
                <a:lnTo>
                  <a:pt x="1496762" y="670814"/>
                </a:lnTo>
                <a:lnTo>
                  <a:pt x="1492190" y="675132"/>
                </a:lnTo>
                <a:lnTo>
                  <a:pt x="1487118" y="682748"/>
                </a:lnTo>
                <a:lnTo>
                  <a:pt x="1485428" y="691388"/>
                </a:lnTo>
                <a:lnTo>
                  <a:pt x="1487118" y="700027"/>
                </a:lnTo>
                <a:lnTo>
                  <a:pt x="1492190" y="707644"/>
                </a:lnTo>
                <a:lnTo>
                  <a:pt x="1499824" y="712716"/>
                </a:lnTo>
                <a:lnTo>
                  <a:pt x="1508494" y="714406"/>
                </a:lnTo>
                <a:lnTo>
                  <a:pt x="1517140" y="712716"/>
                </a:lnTo>
                <a:lnTo>
                  <a:pt x="1524702" y="707644"/>
                </a:lnTo>
                <a:lnTo>
                  <a:pt x="1529775" y="700027"/>
                </a:lnTo>
                <a:lnTo>
                  <a:pt x="1531465" y="691388"/>
                </a:lnTo>
                <a:lnTo>
                  <a:pt x="1529775" y="682748"/>
                </a:lnTo>
                <a:lnTo>
                  <a:pt x="1524702" y="675132"/>
                </a:lnTo>
                <a:lnTo>
                  <a:pt x="1520257" y="670814"/>
                </a:lnTo>
                <a:lnTo>
                  <a:pt x="1514288" y="668528"/>
                </a:lnTo>
                <a:close/>
              </a:path>
              <a:path w="2910840" h="2943225" extrusionOk="0">
                <a:moveTo>
                  <a:pt x="1620460" y="668528"/>
                </a:moveTo>
                <a:lnTo>
                  <a:pt x="1608776" y="668528"/>
                </a:lnTo>
                <a:lnTo>
                  <a:pt x="1602807" y="670814"/>
                </a:lnTo>
                <a:lnTo>
                  <a:pt x="1598362" y="675132"/>
                </a:lnTo>
                <a:lnTo>
                  <a:pt x="1593290" y="682748"/>
                </a:lnTo>
                <a:lnTo>
                  <a:pt x="1591600" y="691388"/>
                </a:lnTo>
                <a:lnTo>
                  <a:pt x="1593290" y="700027"/>
                </a:lnTo>
                <a:lnTo>
                  <a:pt x="1598362" y="707644"/>
                </a:lnTo>
                <a:lnTo>
                  <a:pt x="1605925" y="712716"/>
                </a:lnTo>
                <a:lnTo>
                  <a:pt x="1614571" y="714406"/>
                </a:lnTo>
                <a:lnTo>
                  <a:pt x="1623241" y="712716"/>
                </a:lnTo>
                <a:lnTo>
                  <a:pt x="1630874" y="707644"/>
                </a:lnTo>
                <a:lnTo>
                  <a:pt x="1635875" y="700027"/>
                </a:lnTo>
                <a:lnTo>
                  <a:pt x="1637542" y="691388"/>
                </a:lnTo>
                <a:lnTo>
                  <a:pt x="1635875" y="682748"/>
                </a:lnTo>
                <a:lnTo>
                  <a:pt x="1630874" y="675132"/>
                </a:lnTo>
                <a:lnTo>
                  <a:pt x="1626302" y="670814"/>
                </a:lnTo>
                <a:lnTo>
                  <a:pt x="1620460" y="668528"/>
                </a:lnTo>
                <a:close/>
              </a:path>
              <a:path w="2910840" h="2943225" extrusionOk="0">
                <a:moveTo>
                  <a:pt x="1726632" y="668528"/>
                </a:moveTo>
                <a:lnTo>
                  <a:pt x="1714821" y="668528"/>
                </a:lnTo>
                <a:lnTo>
                  <a:pt x="1708852" y="670814"/>
                </a:lnTo>
                <a:lnTo>
                  <a:pt x="1704407" y="675132"/>
                </a:lnTo>
                <a:lnTo>
                  <a:pt x="1699407" y="682748"/>
                </a:lnTo>
                <a:lnTo>
                  <a:pt x="1697740" y="691388"/>
                </a:lnTo>
                <a:lnTo>
                  <a:pt x="1699407" y="700027"/>
                </a:lnTo>
                <a:lnTo>
                  <a:pt x="1704407" y="707644"/>
                </a:lnTo>
                <a:lnTo>
                  <a:pt x="1711968" y="712716"/>
                </a:lnTo>
                <a:lnTo>
                  <a:pt x="1720600" y="714406"/>
                </a:lnTo>
                <a:lnTo>
                  <a:pt x="1729232" y="712716"/>
                </a:lnTo>
                <a:lnTo>
                  <a:pt x="1736792" y="707644"/>
                </a:lnTo>
                <a:lnTo>
                  <a:pt x="1741865" y="700027"/>
                </a:lnTo>
                <a:lnTo>
                  <a:pt x="1743555" y="691388"/>
                </a:lnTo>
                <a:lnTo>
                  <a:pt x="1741865" y="682748"/>
                </a:lnTo>
                <a:lnTo>
                  <a:pt x="1736792" y="675132"/>
                </a:lnTo>
                <a:lnTo>
                  <a:pt x="1732347" y="670814"/>
                </a:lnTo>
                <a:lnTo>
                  <a:pt x="1726632" y="668528"/>
                </a:lnTo>
                <a:close/>
              </a:path>
              <a:path w="2910840" h="2943225" extrusionOk="0">
                <a:moveTo>
                  <a:pt x="1832677" y="668528"/>
                </a:moveTo>
                <a:lnTo>
                  <a:pt x="1820866" y="668528"/>
                </a:lnTo>
                <a:lnTo>
                  <a:pt x="1815024" y="670814"/>
                </a:lnTo>
                <a:lnTo>
                  <a:pt x="1810579" y="675132"/>
                </a:lnTo>
                <a:lnTo>
                  <a:pt x="1805507" y="682748"/>
                </a:lnTo>
                <a:lnTo>
                  <a:pt x="1803817" y="691388"/>
                </a:lnTo>
                <a:lnTo>
                  <a:pt x="1805507" y="700027"/>
                </a:lnTo>
                <a:lnTo>
                  <a:pt x="1810579" y="707644"/>
                </a:lnTo>
                <a:lnTo>
                  <a:pt x="1818176" y="712716"/>
                </a:lnTo>
                <a:lnTo>
                  <a:pt x="1826772" y="714406"/>
                </a:lnTo>
                <a:lnTo>
                  <a:pt x="1835368" y="712716"/>
                </a:lnTo>
                <a:lnTo>
                  <a:pt x="1842964" y="707644"/>
                </a:lnTo>
                <a:lnTo>
                  <a:pt x="1848037" y="700027"/>
                </a:lnTo>
                <a:lnTo>
                  <a:pt x="1849727" y="691388"/>
                </a:lnTo>
                <a:lnTo>
                  <a:pt x="1848037" y="682748"/>
                </a:lnTo>
                <a:lnTo>
                  <a:pt x="1842964" y="675132"/>
                </a:lnTo>
                <a:lnTo>
                  <a:pt x="1838519" y="670814"/>
                </a:lnTo>
                <a:lnTo>
                  <a:pt x="1832677" y="668528"/>
                </a:lnTo>
                <a:close/>
              </a:path>
              <a:path w="2910840" h="2943225" extrusionOk="0">
                <a:moveTo>
                  <a:pt x="1938722" y="668528"/>
                </a:moveTo>
                <a:lnTo>
                  <a:pt x="1927038" y="668528"/>
                </a:lnTo>
                <a:lnTo>
                  <a:pt x="1921196" y="670814"/>
                </a:lnTo>
                <a:lnTo>
                  <a:pt x="1916751" y="675132"/>
                </a:lnTo>
                <a:lnTo>
                  <a:pt x="1911679" y="682748"/>
                </a:lnTo>
                <a:lnTo>
                  <a:pt x="1909989" y="691388"/>
                </a:lnTo>
                <a:lnTo>
                  <a:pt x="1911679" y="700027"/>
                </a:lnTo>
                <a:lnTo>
                  <a:pt x="1916751" y="707644"/>
                </a:lnTo>
                <a:lnTo>
                  <a:pt x="1924294" y="712716"/>
                </a:lnTo>
                <a:lnTo>
                  <a:pt x="1932896" y="714406"/>
                </a:lnTo>
                <a:lnTo>
                  <a:pt x="1941522" y="712716"/>
                </a:lnTo>
                <a:lnTo>
                  <a:pt x="1949136" y="707644"/>
                </a:lnTo>
                <a:lnTo>
                  <a:pt x="1954137" y="700027"/>
                </a:lnTo>
                <a:lnTo>
                  <a:pt x="1955804" y="691388"/>
                </a:lnTo>
                <a:lnTo>
                  <a:pt x="1954137" y="682748"/>
                </a:lnTo>
                <a:lnTo>
                  <a:pt x="1949136" y="675132"/>
                </a:lnTo>
                <a:lnTo>
                  <a:pt x="1944691" y="670814"/>
                </a:lnTo>
                <a:lnTo>
                  <a:pt x="1938722" y="668528"/>
                </a:lnTo>
                <a:close/>
              </a:path>
              <a:path w="2910840" h="2943225" extrusionOk="0">
                <a:moveTo>
                  <a:pt x="2044767" y="668528"/>
                </a:moveTo>
                <a:lnTo>
                  <a:pt x="2033083" y="668528"/>
                </a:lnTo>
                <a:lnTo>
                  <a:pt x="2027114" y="670814"/>
                </a:lnTo>
                <a:lnTo>
                  <a:pt x="2022669" y="675132"/>
                </a:lnTo>
                <a:lnTo>
                  <a:pt x="2017669" y="682748"/>
                </a:lnTo>
                <a:lnTo>
                  <a:pt x="2016002" y="691388"/>
                </a:lnTo>
                <a:lnTo>
                  <a:pt x="2017669" y="700027"/>
                </a:lnTo>
                <a:lnTo>
                  <a:pt x="2022669" y="707644"/>
                </a:lnTo>
                <a:lnTo>
                  <a:pt x="2030303" y="712716"/>
                </a:lnTo>
                <a:lnTo>
                  <a:pt x="2038973" y="714406"/>
                </a:lnTo>
                <a:lnTo>
                  <a:pt x="2047619" y="712716"/>
                </a:lnTo>
                <a:lnTo>
                  <a:pt x="2055181" y="707644"/>
                </a:lnTo>
                <a:lnTo>
                  <a:pt x="2060182" y="700027"/>
                </a:lnTo>
                <a:lnTo>
                  <a:pt x="2061849" y="691388"/>
                </a:lnTo>
                <a:lnTo>
                  <a:pt x="2060182" y="682748"/>
                </a:lnTo>
                <a:lnTo>
                  <a:pt x="2055181" y="675132"/>
                </a:lnTo>
                <a:lnTo>
                  <a:pt x="2050736" y="670814"/>
                </a:lnTo>
                <a:lnTo>
                  <a:pt x="2044767" y="668528"/>
                </a:lnTo>
                <a:close/>
              </a:path>
              <a:path w="2910840" h="2943225" extrusionOk="0">
                <a:moveTo>
                  <a:pt x="2150939" y="668528"/>
                </a:moveTo>
                <a:lnTo>
                  <a:pt x="2139128" y="668528"/>
                </a:lnTo>
                <a:lnTo>
                  <a:pt x="2133413" y="670814"/>
                </a:lnTo>
                <a:lnTo>
                  <a:pt x="2128714" y="675132"/>
                </a:lnTo>
                <a:lnTo>
                  <a:pt x="2123714" y="682748"/>
                </a:lnTo>
                <a:lnTo>
                  <a:pt x="2122047" y="691388"/>
                </a:lnTo>
                <a:lnTo>
                  <a:pt x="2123714" y="700027"/>
                </a:lnTo>
                <a:lnTo>
                  <a:pt x="2128714" y="707644"/>
                </a:lnTo>
                <a:lnTo>
                  <a:pt x="2136404" y="712716"/>
                </a:lnTo>
                <a:lnTo>
                  <a:pt x="2145082" y="714406"/>
                </a:lnTo>
                <a:lnTo>
                  <a:pt x="2153735" y="712716"/>
                </a:lnTo>
                <a:lnTo>
                  <a:pt x="2161353" y="707644"/>
                </a:lnTo>
                <a:lnTo>
                  <a:pt x="2166426" y="700027"/>
                </a:lnTo>
                <a:lnTo>
                  <a:pt x="2168116" y="691388"/>
                </a:lnTo>
                <a:lnTo>
                  <a:pt x="2166426" y="682748"/>
                </a:lnTo>
                <a:lnTo>
                  <a:pt x="2161353" y="675132"/>
                </a:lnTo>
                <a:lnTo>
                  <a:pt x="2156908" y="670814"/>
                </a:lnTo>
                <a:lnTo>
                  <a:pt x="2150939" y="668528"/>
                </a:lnTo>
                <a:close/>
              </a:path>
              <a:path w="2910840" h="2943225" extrusionOk="0">
                <a:moveTo>
                  <a:pt x="2257111" y="668528"/>
                </a:moveTo>
                <a:lnTo>
                  <a:pt x="2245427" y="668528"/>
                </a:lnTo>
                <a:lnTo>
                  <a:pt x="2239458" y="670814"/>
                </a:lnTo>
                <a:lnTo>
                  <a:pt x="2235013" y="675132"/>
                </a:lnTo>
                <a:lnTo>
                  <a:pt x="2229941" y="682748"/>
                </a:lnTo>
                <a:lnTo>
                  <a:pt x="2228251" y="691388"/>
                </a:lnTo>
                <a:lnTo>
                  <a:pt x="2229941" y="700027"/>
                </a:lnTo>
                <a:lnTo>
                  <a:pt x="2235013" y="707644"/>
                </a:lnTo>
                <a:lnTo>
                  <a:pt x="2242576" y="712716"/>
                </a:lnTo>
                <a:lnTo>
                  <a:pt x="2251222" y="714406"/>
                </a:lnTo>
                <a:lnTo>
                  <a:pt x="2259892" y="712716"/>
                </a:lnTo>
                <a:lnTo>
                  <a:pt x="2267525" y="707644"/>
                </a:lnTo>
                <a:lnTo>
                  <a:pt x="2272526" y="700027"/>
                </a:lnTo>
                <a:lnTo>
                  <a:pt x="2274193" y="691388"/>
                </a:lnTo>
                <a:lnTo>
                  <a:pt x="2272526" y="682748"/>
                </a:lnTo>
                <a:lnTo>
                  <a:pt x="2267525" y="675132"/>
                </a:lnTo>
                <a:lnTo>
                  <a:pt x="2262953" y="670814"/>
                </a:lnTo>
                <a:lnTo>
                  <a:pt x="2257111" y="668528"/>
                </a:lnTo>
                <a:close/>
              </a:path>
              <a:path w="2910840" h="2943225" extrusionOk="0">
                <a:moveTo>
                  <a:pt x="2363156" y="668528"/>
                </a:moveTo>
                <a:lnTo>
                  <a:pt x="2351472" y="668528"/>
                </a:lnTo>
                <a:lnTo>
                  <a:pt x="2345503" y="670814"/>
                </a:lnTo>
                <a:lnTo>
                  <a:pt x="2341058" y="675132"/>
                </a:lnTo>
                <a:lnTo>
                  <a:pt x="2336058" y="682748"/>
                </a:lnTo>
                <a:lnTo>
                  <a:pt x="2334391" y="691388"/>
                </a:lnTo>
                <a:lnTo>
                  <a:pt x="2336058" y="700027"/>
                </a:lnTo>
                <a:lnTo>
                  <a:pt x="2341058" y="707644"/>
                </a:lnTo>
                <a:lnTo>
                  <a:pt x="2348619" y="712716"/>
                </a:lnTo>
                <a:lnTo>
                  <a:pt x="2357251" y="714406"/>
                </a:lnTo>
                <a:lnTo>
                  <a:pt x="2365883" y="712716"/>
                </a:lnTo>
                <a:lnTo>
                  <a:pt x="2373443" y="707644"/>
                </a:lnTo>
                <a:lnTo>
                  <a:pt x="2378516" y="700027"/>
                </a:lnTo>
                <a:lnTo>
                  <a:pt x="2380206" y="691388"/>
                </a:lnTo>
                <a:lnTo>
                  <a:pt x="2378516" y="682748"/>
                </a:lnTo>
                <a:lnTo>
                  <a:pt x="2373443" y="675132"/>
                </a:lnTo>
                <a:lnTo>
                  <a:pt x="2368998" y="670814"/>
                </a:lnTo>
                <a:lnTo>
                  <a:pt x="2363156" y="668528"/>
                </a:lnTo>
                <a:close/>
              </a:path>
              <a:path w="2910840" h="2943225" extrusionOk="0">
                <a:moveTo>
                  <a:pt x="2469328" y="668528"/>
                </a:moveTo>
                <a:lnTo>
                  <a:pt x="2457517" y="668528"/>
                </a:lnTo>
                <a:lnTo>
                  <a:pt x="2451802" y="670814"/>
                </a:lnTo>
                <a:lnTo>
                  <a:pt x="2447103" y="675132"/>
                </a:lnTo>
                <a:lnTo>
                  <a:pt x="2442103" y="682748"/>
                </a:lnTo>
                <a:lnTo>
                  <a:pt x="2440436" y="691388"/>
                </a:lnTo>
                <a:lnTo>
                  <a:pt x="2442103" y="700027"/>
                </a:lnTo>
                <a:lnTo>
                  <a:pt x="2447103" y="707644"/>
                </a:lnTo>
                <a:lnTo>
                  <a:pt x="2454771" y="712716"/>
                </a:lnTo>
                <a:lnTo>
                  <a:pt x="2463391" y="714406"/>
                </a:lnTo>
                <a:lnTo>
                  <a:pt x="2471964" y="712716"/>
                </a:lnTo>
                <a:lnTo>
                  <a:pt x="2479488" y="707644"/>
                </a:lnTo>
                <a:lnTo>
                  <a:pt x="2484632" y="700027"/>
                </a:lnTo>
                <a:lnTo>
                  <a:pt x="2486346" y="691388"/>
                </a:lnTo>
                <a:lnTo>
                  <a:pt x="2484632" y="682748"/>
                </a:lnTo>
                <a:lnTo>
                  <a:pt x="2479488" y="675132"/>
                </a:lnTo>
                <a:lnTo>
                  <a:pt x="2475043" y="670814"/>
                </a:lnTo>
                <a:lnTo>
                  <a:pt x="2469328" y="668528"/>
                </a:lnTo>
                <a:close/>
              </a:path>
              <a:path w="2910840" h="2943225" extrusionOk="0">
                <a:moveTo>
                  <a:pt x="2575373" y="668528"/>
                </a:moveTo>
                <a:lnTo>
                  <a:pt x="2563689" y="668528"/>
                </a:lnTo>
                <a:lnTo>
                  <a:pt x="2557847" y="670814"/>
                </a:lnTo>
                <a:lnTo>
                  <a:pt x="2553402" y="675132"/>
                </a:lnTo>
                <a:lnTo>
                  <a:pt x="2548330" y="682748"/>
                </a:lnTo>
                <a:lnTo>
                  <a:pt x="2546640" y="691388"/>
                </a:lnTo>
                <a:lnTo>
                  <a:pt x="2548330" y="700027"/>
                </a:lnTo>
                <a:lnTo>
                  <a:pt x="2553402" y="707644"/>
                </a:lnTo>
                <a:lnTo>
                  <a:pt x="2560945" y="712716"/>
                </a:lnTo>
                <a:lnTo>
                  <a:pt x="2569547" y="714406"/>
                </a:lnTo>
                <a:lnTo>
                  <a:pt x="2578173" y="712716"/>
                </a:lnTo>
                <a:lnTo>
                  <a:pt x="2585787" y="707644"/>
                </a:lnTo>
                <a:lnTo>
                  <a:pt x="2590788" y="700027"/>
                </a:lnTo>
                <a:lnTo>
                  <a:pt x="2592455" y="691388"/>
                </a:lnTo>
                <a:lnTo>
                  <a:pt x="2590788" y="682748"/>
                </a:lnTo>
                <a:lnTo>
                  <a:pt x="2585787" y="675132"/>
                </a:lnTo>
                <a:lnTo>
                  <a:pt x="2581342" y="670814"/>
                </a:lnTo>
                <a:lnTo>
                  <a:pt x="2575373" y="668528"/>
                </a:lnTo>
                <a:close/>
              </a:path>
              <a:path w="2910840" h="2943225" extrusionOk="0">
                <a:moveTo>
                  <a:pt x="2681418" y="668528"/>
                </a:moveTo>
                <a:lnTo>
                  <a:pt x="2669734" y="668528"/>
                </a:lnTo>
                <a:lnTo>
                  <a:pt x="2663765" y="670814"/>
                </a:lnTo>
                <a:lnTo>
                  <a:pt x="2659320" y="675132"/>
                </a:lnTo>
                <a:lnTo>
                  <a:pt x="2654320" y="682748"/>
                </a:lnTo>
                <a:lnTo>
                  <a:pt x="2652653" y="691388"/>
                </a:lnTo>
                <a:lnTo>
                  <a:pt x="2654320" y="700027"/>
                </a:lnTo>
                <a:lnTo>
                  <a:pt x="2659320" y="707644"/>
                </a:lnTo>
                <a:lnTo>
                  <a:pt x="2666954" y="712716"/>
                </a:lnTo>
                <a:lnTo>
                  <a:pt x="2675624" y="714406"/>
                </a:lnTo>
                <a:lnTo>
                  <a:pt x="2684270" y="712716"/>
                </a:lnTo>
                <a:lnTo>
                  <a:pt x="2691832" y="707644"/>
                </a:lnTo>
                <a:lnTo>
                  <a:pt x="2696833" y="700027"/>
                </a:lnTo>
                <a:lnTo>
                  <a:pt x="2698500" y="691388"/>
                </a:lnTo>
                <a:lnTo>
                  <a:pt x="2696833" y="682748"/>
                </a:lnTo>
                <a:lnTo>
                  <a:pt x="2691832" y="675132"/>
                </a:lnTo>
                <a:lnTo>
                  <a:pt x="2687387" y="670814"/>
                </a:lnTo>
                <a:lnTo>
                  <a:pt x="2681418" y="668528"/>
                </a:lnTo>
                <a:close/>
              </a:path>
              <a:path w="2910840" h="2943225" extrusionOk="0">
                <a:moveTo>
                  <a:pt x="2787590" y="668528"/>
                </a:moveTo>
                <a:lnTo>
                  <a:pt x="2775779" y="668528"/>
                </a:lnTo>
                <a:lnTo>
                  <a:pt x="2770064" y="670814"/>
                </a:lnTo>
                <a:lnTo>
                  <a:pt x="2765492" y="675132"/>
                </a:lnTo>
                <a:lnTo>
                  <a:pt x="2760420" y="682748"/>
                </a:lnTo>
                <a:lnTo>
                  <a:pt x="2758730" y="691388"/>
                </a:lnTo>
                <a:lnTo>
                  <a:pt x="2760420" y="700027"/>
                </a:lnTo>
                <a:lnTo>
                  <a:pt x="2765492" y="707644"/>
                </a:lnTo>
                <a:lnTo>
                  <a:pt x="2773106" y="712716"/>
                </a:lnTo>
                <a:lnTo>
                  <a:pt x="2781733" y="714406"/>
                </a:lnTo>
                <a:lnTo>
                  <a:pt x="2790335" y="712716"/>
                </a:lnTo>
                <a:lnTo>
                  <a:pt x="2797877" y="707644"/>
                </a:lnTo>
                <a:lnTo>
                  <a:pt x="2803021" y="700027"/>
                </a:lnTo>
                <a:lnTo>
                  <a:pt x="2804735" y="691388"/>
                </a:lnTo>
                <a:lnTo>
                  <a:pt x="2803021" y="682748"/>
                </a:lnTo>
                <a:lnTo>
                  <a:pt x="2797877" y="675132"/>
                </a:lnTo>
                <a:lnTo>
                  <a:pt x="2793432" y="670814"/>
                </a:lnTo>
                <a:lnTo>
                  <a:pt x="2787590" y="668528"/>
                </a:lnTo>
                <a:close/>
              </a:path>
              <a:path w="2910840" h="2943225" extrusionOk="0">
                <a:moveTo>
                  <a:pt x="2893762" y="668528"/>
                </a:moveTo>
                <a:lnTo>
                  <a:pt x="2882078" y="668528"/>
                </a:lnTo>
                <a:lnTo>
                  <a:pt x="2876109" y="670814"/>
                </a:lnTo>
                <a:lnTo>
                  <a:pt x="2871664" y="675132"/>
                </a:lnTo>
                <a:lnTo>
                  <a:pt x="2866592" y="682748"/>
                </a:lnTo>
                <a:lnTo>
                  <a:pt x="2864902" y="691388"/>
                </a:lnTo>
                <a:lnTo>
                  <a:pt x="2866592" y="700027"/>
                </a:lnTo>
                <a:lnTo>
                  <a:pt x="2871664" y="707644"/>
                </a:lnTo>
                <a:lnTo>
                  <a:pt x="2879227" y="712716"/>
                </a:lnTo>
                <a:lnTo>
                  <a:pt x="2887873" y="714406"/>
                </a:lnTo>
                <a:lnTo>
                  <a:pt x="2896543" y="712716"/>
                </a:lnTo>
                <a:lnTo>
                  <a:pt x="2904176" y="707644"/>
                </a:lnTo>
                <a:lnTo>
                  <a:pt x="2909177" y="700027"/>
                </a:lnTo>
                <a:lnTo>
                  <a:pt x="2910844" y="691388"/>
                </a:lnTo>
                <a:lnTo>
                  <a:pt x="2909177" y="682748"/>
                </a:lnTo>
                <a:lnTo>
                  <a:pt x="2904176" y="675132"/>
                </a:lnTo>
                <a:lnTo>
                  <a:pt x="2899604" y="670814"/>
                </a:lnTo>
                <a:lnTo>
                  <a:pt x="2893762" y="668528"/>
                </a:lnTo>
                <a:close/>
              </a:path>
              <a:path w="2910840" h="2943225" extrusionOk="0">
                <a:moveTo>
                  <a:pt x="28815" y="779907"/>
                </a:moveTo>
                <a:lnTo>
                  <a:pt x="17073" y="779907"/>
                </a:lnTo>
                <a:lnTo>
                  <a:pt x="11270" y="782193"/>
                </a:lnTo>
                <a:lnTo>
                  <a:pt x="6680" y="786765"/>
                </a:lnTo>
                <a:lnTo>
                  <a:pt x="1670" y="794252"/>
                </a:lnTo>
                <a:lnTo>
                  <a:pt x="0" y="802846"/>
                </a:lnTo>
                <a:lnTo>
                  <a:pt x="1670" y="811464"/>
                </a:lnTo>
                <a:lnTo>
                  <a:pt x="6680" y="819023"/>
                </a:lnTo>
                <a:lnTo>
                  <a:pt x="14306" y="824095"/>
                </a:lnTo>
                <a:lnTo>
                  <a:pt x="22944" y="825785"/>
                </a:lnTo>
                <a:lnTo>
                  <a:pt x="31582" y="824095"/>
                </a:lnTo>
                <a:lnTo>
                  <a:pt x="39208" y="819023"/>
                </a:lnTo>
                <a:lnTo>
                  <a:pt x="44218" y="811464"/>
                </a:lnTo>
                <a:lnTo>
                  <a:pt x="45888" y="802846"/>
                </a:lnTo>
                <a:lnTo>
                  <a:pt x="44218" y="794252"/>
                </a:lnTo>
                <a:lnTo>
                  <a:pt x="39208" y="786765"/>
                </a:lnTo>
                <a:lnTo>
                  <a:pt x="34619" y="782193"/>
                </a:lnTo>
                <a:lnTo>
                  <a:pt x="28815" y="779907"/>
                </a:lnTo>
                <a:close/>
              </a:path>
              <a:path w="2910840" h="2943225" extrusionOk="0">
                <a:moveTo>
                  <a:pt x="134903" y="779907"/>
                </a:moveTo>
                <a:lnTo>
                  <a:pt x="123156" y="779907"/>
                </a:lnTo>
                <a:lnTo>
                  <a:pt x="117352" y="782193"/>
                </a:lnTo>
                <a:lnTo>
                  <a:pt x="112894" y="786765"/>
                </a:lnTo>
                <a:lnTo>
                  <a:pt x="107808" y="794252"/>
                </a:lnTo>
                <a:lnTo>
                  <a:pt x="106112" y="802846"/>
                </a:lnTo>
                <a:lnTo>
                  <a:pt x="107808" y="811464"/>
                </a:lnTo>
                <a:lnTo>
                  <a:pt x="112894" y="819023"/>
                </a:lnTo>
                <a:lnTo>
                  <a:pt x="120446" y="824095"/>
                </a:lnTo>
                <a:lnTo>
                  <a:pt x="129045" y="825785"/>
                </a:lnTo>
                <a:lnTo>
                  <a:pt x="137669" y="824095"/>
                </a:lnTo>
                <a:lnTo>
                  <a:pt x="145292" y="819023"/>
                </a:lnTo>
                <a:lnTo>
                  <a:pt x="150300" y="811464"/>
                </a:lnTo>
                <a:lnTo>
                  <a:pt x="151969" y="802846"/>
                </a:lnTo>
                <a:lnTo>
                  <a:pt x="150300" y="794252"/>
                </a:lnTo>
                <a:lnTo>
                  <a:pt x="145292" y="786765"/>
                </a:lnTo>
                <a:lnTo>
                  <a:pt x="140834" y="782193"/>
                </a:lnTo>
                <a:lnTo>
                  <a:pt x="134903" y="779907"/>
                </a:lnTo>
                <a:close/>
              </a:path>
              <a:path w="2910840" h="2943225" extrusionOk="0">
                <a:moveTo>
                  <a:pt x="240986" y="779907"/>
                </a:moveTo>
                <a:lnTo>
                  <a:pt x="229239" y="779907"/>
                </a:lnTo>
                <a:lnTo>
                  <a:pt x="223308" y="782193"/>
                </a:lnTo>
                <a:lnTo>
                  <a:pt x="218850" y="786765"/>
                </a:lnTo>
                <a:lnTo>
                  <a:pt x="213843" y="794252"/>
                </a:lnTo>
                <a:lnTo>
                  <a:pt x="212173" y="802846"/>
                </a:lnTo>
                <a:lnTo>
                  <a:pt x="213843" y="811464"/>
                </a:lnTo>
                <a:lnTo>
                  <a:pt x="218850" y="819023"/>
                </a:lnTo>
                <a:lnTo>
                  <a:pt x="226495" y="824095"/>
                </a:lnTo>
                <a:lnTo>
                  <a:pt x="235165" y="825785"/>
                </a:lnTo>
                <a:lnTo>
                  <a:pt x="243809" y="824095"/>
                </a:lnTo>
                <a:lnTo>
                  <a:pt x="251375" y="819023"/>
                </a:lnTo>
                <a:lnTo>
                  <a:pt x="256390" y="811464"/>
                </a:lnTo>
                <a:lnTo>
                  <a:pt x="258062" y="802846"/>
                </a:lnTo>
                <a:lnTo>
                  <a:pt x="256390" y="794252"/>
                </a:lnTo>
                <a:lnTo>
                  <a:pt x="251375" y="786765"/>
                </a:lnTo>
                <a:lnTo>
                  <a:pt x="246917" y="782193"/>
                </a:lnTo>
                <a:lnTo>
                  <a:pt x="240986" y="779907"/>
                </a:lnTo>
                <a:close/>
              </a:path>
              <a:path w="2910840" h="2943225" extrusionOk="0">
                <a:moveTo>
                  <a:pt x="347070" y="779907"/>
                </a:moveTo>
                <a:lnTo>
                  <a:pt x="335322" y="779907"/>
                </a:lnTo>
                <a:lnTo>
                  <a:pt x="329518" y="782193"/>
                </a:lnTo>
                <a:lnTo>
                  <a:pt x="325073" y="786765"/>
                </a:lnTo>
                <a:lnTo>
                  <a:pt x="319987" y="794252"/>
                </a:lnTo>
                <a:lnTo>
                  <a:pt x="318291" y="802846"/>
                </a:lnTo>
                <a:lnTo>
                  <a:pt x="319987" y="811464"/>
                </a:lnTo>
                <a:lnTo>
                  <a:pt x="325073" y="819023"/>
                </a:lnTo>
                <a:lnTo>
                  <a:pt x="332637" y="824095"/>
                </a:lnTo>
                <a:lnTo>
                  <a:pt x="341266" y="825785"/>
                </a:lnTo>
                <a:lnTo>
                  <a:pt x="349894" y="824095"/>
                </a:lnTo>
                <a:lnTo>
                  <a:pt x="357458" y="819023"/>
                </a:lnTo>
                <a:lnTo>
                  <a:pt x="362544" y="811464"/>
                </a:lnTo>
                <a:lnTo>
                  <a:pt x="364240" y="802846"/>
                </a:lnTo>
                <a:lnTo>
                  <a:pt x="362544" y="794252"/>
                </a:lnTo>
                <a:lnTo>
                  <a:pt x="357458" y="786765"/>
                </a:lnTo>
                <a:lnTo>
                  <a:pt x="353013" y="782193"/>
                </a:lnTo>
                <a:lnTo>
                  <a:pt x="347070" y="779907"/>
                </a:lnTo>
                <a:close/>
              </a:path>
              <a:path w="2910840" h="2943225" extrusionOk="0">
                <a:moveTo>
                  <a:pt x="453292" y="779907"/>
                </a:moveTo>
                <a:lnTo>
                  <a:pt x="441545" y="779907"/>
                </a:lnTo>
                <a:lnTo>
                  <a:pt x="435601" y="782193"/>
                </a:lnTo>
                <a:lnTo>
                  <a:pt x="431156" y="786765"/>
                </a:lnTo>
                <a:lnTo>
                  <a:pt x="426070" y="794252"/>
                </a:lnTo>
                <a:lnTo>
                  <a:pt x="424374" y="802846"/>
                </a:lnTo>
                <a:lnTo>
                  <a:pt x="426070" y="811464"/>
                </a:lnTo>
                <a:lnTo>
                  <a:pt x="431156" y="819023"/>
                </a:lnTo>
                <a:lnTo>
                  <a:pt x="438720" y="824095"/>
                </a:lnTo>
                <a:lnTo>
                  <a:pt x="447349" y="825785"/>
                </a:lnTo>
                <a:lnTo>
                  <a:pt x="455977" y="824095"/>
                </a:lnTo>
                <a:lnTo>
                  <a:pt x="463541" y="819023"/>
                </a:lnTo>
                <a:lnTo>
                  <a:pt x="468556" y="811464"/>
                </a:lnTo>
                <a:lnTo>
                  <a:pt x="470228" y="802846"/>
                </a:lnTo>
                <a:lnTo>
                  <a:pt x="468556" y="794252"/>
                </a:lnTo>
                <a:lnTo>
                  <a:pt x="463541" y="786765"/>
                </a:lnTo>
                <a:lnTo>
                  <a:pt x="459096" y="782193"/>
                </a:lnTo>
                <a:lnTo>
                  <a:pt x="453292" y="779907"/>
                </a:lnTo>
                <a:close/>
              </a:path>
              <a:path w="2910840" h="2943225" extrusionOk="0">
                <a:moveTo>
                  <a:pt x="559375" y="779907"/>
                </a:moveTo>
                <a:lnTo>
                  <a:pt x="547628" y="779907"/>
                </a:lnTo>
                <a:lnTo>
                  <a:pt x="541697" y="782193"/>
                </a:lnTo>
                <a:lnTo>
                  <a:pt x="537239" y="786765"/>
                </a:lnTo>
                <a:lnTo>
                  <a:pt x="532224" y="794252"/>
                </a:lnTo>
                <a:lnTo>
                  <a:pt x="530553" y="802846"/>
                </a:lnTo>
                <a:lnTo>
                  <a:pt x="532224" y="811464"/>
                </a:lnTo>
                <a:lnTo>
                  <a:pt x="537239" y="819023"/>
                </a:lnTo>
                <a:lnTo>
                  <a:pt x="544862" y="824095"/>
                </a:lnTo>
                <a:lnTo>
                  <a:pt x="553484" y="825785"/>
                </a:lnTo>
                <a:lnTo>
                  <a:pt x="562080" y="824095"/>
                </a:lnTo>
                <a:lnTo>
                  <a:pt x="569624" y="819023"/>
                </a:lnTo>
                <a:lnTo>
                  <a:pt x="574711" y="811464"/>
                </a:lnTo>
                <a:lnTo>
                  <a:pt x="576406" y="802846"/>
                </a:lnTo>
                <a:lnTo>
                  <a:pt x="574711" y="794252"/>
                </a:lnTo>
                <a:lnTo>
                  <a:pt x="569624" y="786765"/>
                </a:lnTo>
                <a:lnTo>
                  <a:pt x="565179" y="782193"/>
                </a:lnTo>
                <a:lnTo>
                  <a:pt x="559375" y="779907"/>
                </a:lnTo>
                <a:close/>
              </a:path>
              <a:path w="2910840" h="2943225" extrusionOk="0">
                <a:moveTo>
                  <a:pt x="665459" y="779907"/>
                </a:moveTo>
                <a:lnTo>
                  <a:pt x="653711" y="779907"/>
                </a:lnTo>
                <a:lnTo>
                  <a:pt x="647907" y="782193"/>
                </a:lnTo>
                <a:lnTo>
                  <a:pt x="643322" y="786765"/>
                </a:lnTo>
                <a:lnTo>
                  <a:pt x="638315" y="794252"/>
                </a:lnTo>
                <a:lnTo>
                  <a:pt x="636645" y="802846"/>
                </a:lnTo>
                <a:lnTo>
                  <a:pt x="638315" y="811464"/>
                </a:lnTo>
                <a:lnTo>
                  <a:pt x="643322" y="819023"/>
                </a:lnTo>
                <a:lnTo>
                  <a:pt x="650948" y="824095"/>
                </a:lnTo>
                <a:lnTo>
                  <a:pt x="659585" y="825785"/>
                </a:lnTo>
                <a:lnTo>
                  <a:pt x="668222" y="824095"/>
                </a:lnTo>
                <a:lnTo>
                  <a:pt x="675847" y="819023"/>
                </a:lnTo>
                <a:lnTo>
                  <a:pt x="680862" y="811464"/>
                </a:lnTo>
                <a:lnTo>
                  <a:pt x="682534" y="802846"/>
                </a:lnTo>
                <a:lnTo>
                  <a:pt x="680862" y="794252"/>
                </a:lnTo>
                <a:lnTo>
                  <a:pt x="675847" y="786765"/>
                </a:lnTo>
                <a:lnTo>
                  <a:pt x="671262" y="782193"/>
                </a:lnTo>
                <a:lnTo>
                  <a:pt x="665459" y="779907"/>
                </a:lnTo>
                <a:close/>
              </a:path>
              <a:path w="2910840" h="2943225" extrusionOk="0">
                <a:moveTo>
                  <a:pt x="771542" y="779907"/>
                </a:moveTo>
                <a:lnTo>
                  <a:pt x="759794" y="779907"/>
                </a:lnTo>
                <a:lnTo>
                  <a:pt x="753990" y="782193"/>
                </a:lnTo>
                <a:lnTo>
                  <a:pt x="749545" y="786765"/>
                </a:lnTo>
                <a:lnTo>
                  <a:pt x="744459" y="794252"/>
                </a:lnTo>
                <a:lnTo>
                  <a:pt x="742763" y="802846"/>
                </a:lnTo>
                <a:lnTo>
                  <a:pt x="744459" y="811464"/>
                </a:lnTo>
                <a:lnTo>
                  <a:pt x="749545" y="819023"/>
                </a:lnTo>
                <a:lnTo>
                  <a:pt x="757090" y="824095"/>
                </a:lnTo>
                <a:lnTo>
                  <a:pt x="765685" y="825785"/>
                </a:lnTo>
                <a:lnTo>
                  <a:pt x="774307" y="824095"/>
                </a:lnTo>
                <a:lnTo>
                  <a:pt x="781930" y="819023"/>
                </a:lnTo>
                <a:lnTo>
                  <a:pt x="786945" y="811464"/>
                </a:lnTo>
                <a:lnTo>
                  <a:pt x="788617" y="802846"/>
                </a:lnTo>
                <a:lnTo>
                  <a:pt x="786945" y="794252"/>
                </a:lnTo>
                <a:lnTo>
                  <a:pt x="781930" y="786765"/>
                </a:lnTo>
                <a:lnTo>
                  <a:pt x="777485" y="782193"/>
                </a:lnTo>
                <a:lnTo>
                  <a:pt x="771542" y="779907"/>
                </a:lnTo>
                <a:close/>
              </a:path>
              <a:path w="2910840" h="2943225" extrusionOk="0">
                <a:moveTo>
                  <a:pt x="877625" y="779907"/>
                </a:moveTo>
                <a:lnTo>
                  <a:pt x="865877" y="779907"/>
                </a:lnTo>
                <a:lnTo>
                  <a:pt x="860073" y="782193"/>
                </a:lnTo>
                <a:lnTo>
                  <a:pt x="855489" y="786765"/>
                </a:lnTo>
                <a:lnTo>
                  <a:pt x="850481" y="794252"/>
                </a:lnTo>
                <a:lnTo>
                  <a:pt x="848812" y="802846"/>
                </a:lnTo>
                <a:lnTo>
                  <a:pt x="850481" y="811464"/>
                </a:lnTo>
                <a:lnTo>
                  <a:pt x="855489" y="819023"/>
                </a:lnTo>
                <a:lnTo>
                  <a:pt x="863133" y="824095"/>
                </a:lnTo>
                <a:lnTo>
                  <a:pt x="871803" y="825785"/>
                </a:lnTo>
                <a:lnTo>
                  <a:pt x="880447" y="824095"/>
                </a:lnTo>
                <a:lnTo>
                  <a:pt x="888013" y="819023"/>
                </a:lnTo>
                <a:lnTo>
                  <a:pt x="893100" y="811464"/>
                </a:lnTo>
                <a:lnTo>
                  <a:pt x="894795" y="802846"/>
                </a:lnTo>
                <a:lnTo>
                  <a:pt x="893100" y="794252"/>
                </a:lnTo>
                <a:lnTo>
                  <a:pt x="888013" y="786765"/>
                </a:lnTo>
                <a:lnTo>
                  <a:pt x="883568" y="782193"/>
                </a:lnTo>
                <a:lnTo>
                  <a:pt x="877625" y="779907"/>
                </a:lnTo>
                <a:close/>
              </a:path>
              <a:path w="2910840" h="2943225" extrusionOk="0">
                <a:moveTo>
                  <a:pt x="983848" y="779907"/>
                </a:moveTo>
                <a:lnTo>
                  <a:pt x="972100" y="779907"/>
                </a:lnTo>
                <a:lnTo>
                  <a:pt x="966169" y="782193"/>
                </a:lnTo>
                <a:lnTo>
                  <a:pt x="961711" y="786765"/>
                </a:lnTo>
                <a:lnTo>
                  <a:pt x="956625" y="794252"/>
                </a:lnTo>
                <a:lnTo>
                  <a:pt x="954930" y="802846"/>
                </a:lnTo>
                <a:lnTo>
                  <a:pt x="956625" y="811464"/>
                </a:lnTo>
                <a:lnTo>
                  <a:pt x="961711" y="819023"/>
                </a:lnTo>
                <a:lnTo>
                  <a:pt x="969275" y="824095"/>
                </a:lnTo>
                <a:lnTo>
                  <a:pt x="977904" y="825785"/>
                </a:lnTo>
                <a:lnTo>
                  <a:pt x="986532" y="824095"/>
                </a:lnTo>
                <a:lnTo>
                  <a:pt x="994096" y="819023"/>
                </a:lnTo>
                <a:lnTo>
                  <a:pt x="999183" y="811464"/>
                </a:lnTo>
                <a:lnTo>
                  <a:pt x="1000878" y="802846"/>
                </a:lnTo>
                <a:lnTo>
                  <a:pt x="999183" y="794252"/>
                </a:lnTo>
                <a:lnTo>
                  <a:pt x="994096" y="786765"/>
                </a:lnTo>
                <a:lnTo>
                  <a:pt x="989651" y="782193"/>
                </a:lnTo>
                <a:lnTo>
                  <a:pt x="983848" y="779907"/>
                </a:lnTo>
                <a:close/>
              </a:path>
              <a:path w="2910840" h="2943225" extrusionOk="0">
                <a:moveTo>
                  <a:pt x="1089931" y="779907"/>
                </a:moveTo>
                <a:lnTo>
                  <a:pt x="1078183" y="779907"/>
                </a:lnTo>
                <a:lnTo>
                  <a:pt x="1072252" y="782193"/>
                </a:lnTo>
                <a:lnTo>
                  <a:pt x="1067795" y="786765"/>
                </a:lnTo>
                <a:lnTo>
                  <a:pt x="1062787" y="794252"/>
                </a:lnTo>
                <a:lnTo>
                  <a:pt x="1061118" y="802846"/>
                </a:lnTo>
                <a:lnTo>
                  <a:pt x="1062787" y="811464"/>
                </a:lnTo>
                <a:lnTo>
                  <a:pt x="1067795" y="819023"/>
                </a:lnTo>
                <a:lnTo>
                  <a:pt x="1075359" y="824095"/>
                </a:lnTo>
                <a:lnTo>
                  <a:pt x="1083987" y="825785"/>
                </a:lnTo>
                <a:lnTo>
                  <a:pt x="1092616" y="824095"/>
                </a:lnTo>
                <a:lnTo>
                  <a:pt x="1100180" y="819023"/>
                </a:lnTo>
                <a:lnTo>
                  <a:pt x="1105194" y="811464"/>
                </a:lnTo>
                <a:lnTo>
                  <a:pt x="1106866" y="802846"/>
                </a:lnTo>
                <a:lnTo>
                  <a:pt x="1105194" y="794252"/>
                </a:lnTo>
                <a:lnTo>
                  <a:pt x="1100180" y="786765"/>
                </a:lnTo>
                <a:lnTo>
                  <a:pt x="1095735" y="782193"/>
                </a:lnTo>
                <a:lnTo>
                  <a:pt x="1089931" y="779907"/>
                </a:lnTo>
                <a:close/>
              </a:path>
              <a:path w="2910840" h="2943225" extrusionOk="0">
                <a:moveTo>
                  <a:pt x="1196014" y="779907"/>
                </a:moveTo>
                <a:lnTo>
                  <a:pt x="1184266" y="779907"/>
                </a:lnTo>
                <a:lnTo>
                  <a:pt x="1178335" y="782193"/>
                </a:lnTo>
                <a:lnTo>
                  <a:pt x="1173878" y="786765"/>
                </a:lnTo>
                <a:lnTo>
                  <a:pt x="1168870" y="794252"/>
                </a:lnTo>
                <a:lnTo>
                  <a:pt x="1167201" y="802846"/>
                </a:lnTo>
                <a:lnTo>
                  <a:pt x="1168870" y="811464"/>
                </a:lnTo>
                <a:lnTo>
                  <a:pt x="1173878" y="819023"/>
                </a:lnTo>
                <a:lnTo>
                  <a:pt x="1181501" y="824095"/>
                </a:lnTo>
                <a:lnTo>
                  <a:pt x="1190124" y="825785"/>
                </a:lnTo>
                <a:lnTo>
                  <a:pt x="1198724" y="824095"/>
                </a:lnTo>
                <a:lnTo>
                  <a:pt x="1206275" y="819023"/>
                </a:lnTo>
                <a:lnTo>
                  <a:pt x="1211362" y="811464"/>
                </a:lnTo>
                <a:lnTo>
                  <a:pt x="1213057" y="802846"/>
                </a:lnTo>
                <a:lnTo>
                  <a:pt x="1211362" y="794252"/>
                </a:lnTo>
                <a:lnTo>
                  <a:pt x="1206275" y="786765"/>
                </a:lnTo>
                <a:lnTo>
                  <a:pt x="1201818" y="782193"/>
                </a:lnTo>
                <a:lnTo>
                  <a:pt x="1196014" y="779907"/>
                </a:lnTo>
                <a:close/>
              </a:path>
              <a:path w="2910840" h="2943225" extrusionOk="0">
                <a:moveTo>
                  <a:pt x="1302071" y="779907"/>
                </a:moveTo>
                <a:lnTo>
                  <a:pt x="1290387" y="779907"/>
                </a:lnTo>
                <a:lnTo>
                  <a:pt x="1284545" y="782193"/>
                </a:lnTo>
                <a:lnTo>
                  <a:pt x="1279973" y="786765"/>
                </a:lnTo>
                <a:lnTo>
                  <a:pt x="1274973" y="794252"/>
                </a:lnTo>
                <a:lnTo>
                  <a:pt x="1273306" y="802846"/>
                </a:lnTo>
                <a:lnTo>
                  <a:pt x="1274973" y="811464"/>
                </a:lnTo>
                <a:lnTo>
                  <a:pt x="1279973" y="819023"/>
                </a:lnTo>
                <a:lnTo>
                  <a:pt x="1287589" y="824095"/>
                </a:lnTo>
                <a:lnTo>
                  <a:pt x="1296229" y="825785"/>
                </a:lnTo>
                <a:lnTo>
                  <a:pt x="1304869" y="824095"/>
                </a:lnTo>
                <a:lnTo>
                  <a:pt x="1312485" y="819023"/>
                </a:lnTo>
                <a:lnTo>
                  <a:pt x="1317486" y="811464"/>
                </a:lnTo>
                <a:lnTo>
                  <a:pt x="1319153" y="802846"/>
                </a:lnTo>
                <a:lnTo>
                  <a:pt x="1317486" y="794252"/>
                </a:lnTo>
                <a:lnTo>
                  <a:pt x="1312485" y="786765"/>
                </a:lnTo>
                <a:lnTo>
                  <a:pt x="1307913" y="782193"/>
                </a:lnTo>
                <a:lnTo>
                  <a:pt x="1302071" y="779907"/>
                </a:lnTo>
                <a:close/>
              </a:path>
              <a:path w="2910840" h="2943225" extrusionOk="0">
                <a:moveTo>
                  <a:pt x="1408243" y="779907"/>
                </a:moveTo>
                <a:lnTo>
                  <a:pt x="1396432" y="779907"/>
                </a:lnTo>
                <a:lnTo>
                  <a:pt x="1390590" y="782193"/>
                </a:lnTo>
                <a:lnTo>
                  <a:pt x="1386145" y="786765"/>
                </a:lnTo>
                <a:lnTo>
                  <a:pt x="1381073" y="794252"/>
                </a:lnTo>
                <a:lnTo>
                  <a:pt x="1379383" y="802846"/>
                </a:lnTo>
                <a:lnTo>
                  <a:pt x="1381073" y="811464"/>
                </a:lnTo>
                <a:lnTo>
                  <a:pt x="1386145" y="819023"/>
                </a:lnTo>
                <a:lnTo>
                  <a:pt x="1393706" y="824095"/>
                </a:lnTo>
                <a:lnTo>
                  <a:pt x="1402338" y="825785"/>
                </a:lnTo>
                <a:lnTo>
                  <a:pt x="1410970" y="824095"/>
                </a:lnTo>
                <a:lnTo>
                  <a:pt x="1418530" y="819023"/>
                </a:lnTo>
                <a:lnTo>
                  <a:pt x="1423531" y="811464"/>
                </a:lnTo>
                <a:lnTo>
                  <a:pt x="1425198" y="802846"/>
                </a:lnTo>
                <a:lnTo>
                  <a:pt x="1423531" y="794252"/>
                </a:lnTo>
                <a:lnTo>
                  <a:pt x="1418530" y="786765"/>
                </a:lnTo>
                <a:lnTo>
                  <a:pt x="1414085" y="782193"/>
                </a:lnTo>
                <a:lnTo>
                  <a:pt x="1408243" y="779907"/>
                </a:lnTo>
                <a:close/>
              </a:path>
              <a:path w="2910840" h="2943225" extrusionOk="0">
                <a:moveTo>
                  <a:pt x="1514288" y="779907"/>
                </a:moveTo>
                <a:lnTo>
                  <a:pt x="1502477" y="779907"/>
                </a:lnTo>
                <a:lnTo>
                  <a:pt x="1496762" y="782193"/>
                </a:lnTo>
                <a:lnTo>
                  <a:pt x="1492190" y="786765"/>
                </a:lnTo>
                <a:lnTo>
                  <a:pt x="1487118" y="794252"/>
                </a:lnTo>
                <a:lnTo>
                  <a:pt x="1485428" y="802846"/>
                </a:lnTo>
                <a:lnTo>
                  <a:pt x="1487118" y="811464"/>
                </a:lnTo>
                <a:lnTo>
                  <a:pt x="1492190" y="819023"/>
                </a:lnTo>
                <a:lnTo>
                  <a:pt x="1499824" y="824095"/>
                </a:lnTo>
                <a:lnTo>
                  <a:pt x="1508494" y="825785"/>
                </a:lnTo>
                <a:lnTo>
                  <a:pt x="1517140" y="824095"/>
                </a:lnTo>
                <a:lnTo>
                  <a:pt x="1524702" y="819023"/>
                </a:lnTo>
                <a:lnTo>
                  <a:pt x="1529775" y="811464"/>
                </a:lnTo>
                <a:lnTo>
                  <a:pt x="1531465" y="802846"/>
                </a:lnTo>
                <a:lnTo>
                  <a:pt x="1529775" y="794252"/>
                </a:lnTo>
                <a:lnTo>
                  <a:pt x="1524702" y="786765"/>
                </a:lnTo>
                <a:lnTo>
                  <a:pt x="1520257" y="782193"/>
                </a:lnTo>
                <a:lnTo>
                  <a:pt x="1514288" y="779907"/>
                </a:lnTo>
                <a:close/>
              </a:path>
              <a:path w="2910840" h="2943225" extrusionOk="0">
                <a:moveTo>
                  <a:pt x="1620460" y="779907"/>
                </a:moveTo>
                <a:lnTo>
                  <a:pt x="1608776" y="779907"/>
                </a:lnTo>
                <a:lnTo>
                  <a:pt x="1602807" y="782193"/>
                </a:lnTo>
                <a:lnTo>
                  <a:pt x="1598362" y="786765"/>
                </a:lnTo>
                <a:lnTo>
                  <a:pt x="1593290" y="794252"/>
                </a:lnTo>
                <a:lnTo>
                  <a:pt x="1591600" y="802846"/>
                </a:lnTo>
                <a:lnTo>
                  <a:pt x="1593290" y="811464"/>
                </a:lnTo>
                <a:lnTo>
                  <a:pt x="1598362" y="819023"/>
                </a:lnTo>
                <a:lnTo>
                  <a:pt x="1605925" y="824095"/>
                </a:lnTo>
                <a:lnTo>
                  <a:pt x="1614571" y="825785"/>
                </a:lnTo>
                <a:lnTo>
                  <a:pt x="1623241" y="824095"/>
                </a:lnTo>
                <a:lnTo>
                  <a:pt x="1630874" y="819023"/>
                </a:lnTo>
                <a:lnTo>
                  <a:pt x="1635875" y="811464"/>
                </a:lnTo>
                <a:lnTo>
                  <a:pt x="1637542" y="802846"/>
                </a:lnTo>
                <a:lnTo>
                  <a:pt x="1635875" y="794252"/>
                </a:lnTo>
                <a:lnTo>
                  <a:pt x="1630874" y="786765"/>
                </a:lnTo>
                <a:lnTo>
                  <a:pt x="1626302" y="782193"/>
                </a:lnTo>
                <a:lnTo>
                  <a:pt x="1620460" y="779907"/>
                </a:lnTo>
                <a:close/>
              </a:path>
              <a:path w="2910840" h="2943225" extrusionOk="0">
                <a:moveTo>
                  <a:pt x="1726632" y="779907"/>
                </a:moveTo>
                <a:lnTo>
                  <a:pt x="1714821" y="779907"/>
                </a:lnTo>
                <a:lnTo>
                  <a:pt x="1708852" y="782193"/>
                </a:lnTo>
                <a:lnTo>
                  <a:pt x="1704407" y="786765"/>
                </a:lnTo>
                <a:lnTo>
                  <a:pt x="1699407" y="794252"/>
                </a:lnTo>
                <a:lnTo>
                  <a:pt x="1697740" y="802846"/>
                </a:lnTo>
                <a:lnTo>
                  <a:pt x="1699407" y="811464"/>
                </a:lnTo>
                <a:lnTo>
                  <a:pt x="1704407" y="819023"/>
                </a:lnTo>
                <a:lnTo>
                  <a:pt x="1711968" y="824095"/>
                </a:lnTo>
                <a:lnTo>
                  <a:pt x="1720600" y="825785"/>
                </a:lnTo>
                <a:lnTo>
                  <a:pt x="1729232" y="824095"/>
                </a:lnTo>
                <a:lnTo>
                  <a:pt x="1736792" y="819023"/>
                </a:lnTo>
                <a:lnTo>
                  <a:pt x="1741865" y="811464"/>
                </a:lnTo>
                <a:lnTo>
                  <a:pt x="1743555" y="802846"/>
                </a:lnTo>
                <a:lnTo>
                  <a:pt x="1741865" y="794252"/>
                </a:lnTo>
                <a:lnTo>
                  <a:pt x="1736792" y="786765"/>
                </a:lnTo>
                <a:lnTo>
                  <a:pt x="1732347" y="782193"/>
                </a:lnTo>
                <a:lnTo>
                  <a:pt x="1726632" y="779907"/>
                </a:lnTo>
                <a:close/>
              </a:path>
              <a:path w="2910840" h="2943225" extrusionOk="0">
                <a:moveTo>
                  <a:pt x="1832677" y="779907"/>
                </a:moveTo>
                <a:lnTo>
                  <a:pt x="1820866" y="779907"/>
                </a:lnTo>
                <a:lnTo>
                  <a:pt x="1815024" y="782193"/>
                </a:lnTo>
                <a:lnTo>
                  <a:pt x="1810579" y="786765"/>
                </a:lnTo>
                <a:lnTo>
                  <a:pt x="1805507" y="794252"/>
                </a:lnTo>
                <a:lnTo>
                  <a:pt x="1803817" y="802846"/>
                </a:lnTo>
                <a:lnTo>
                  <a:pt x="1805507" y="811464"/>
                </a:lnTo>
                <a:lnTo>
                  <a:pt x="1810579" y="819023"/>
                </a:lnTo>
                <a:lnTo>
                  <a:pt x="1818176" y="824095"/>
                </a:lnTo>
                <a:lnTo>
                  <a:pt x="1826772" y="825785"/>
                </a:lnTo>
                <a:lnTo>
                  <a:pt x="1835368" y="824095"/>
                </a:lnTo>
                <a:lnTo>
                  <a:pt x="1842964" y="819023"/>
                </a:lnTo>
                <a:lnTo>
                  <a:pt x="1848037" y="811464"/>
                </a:lnTo>
                <a:lnTo>
                  <a:pt x="1849727" y="802846"/>
                </a:lnTo>
                <a:lnTo>
                  <a:pt x="1848037" y="794252"/>
                </a:lnTo>
                <a:lnTo>
                  <a:pt x="1842964" y="786765"/>
                </a:lnTo>
                <a:lnTo>
                  <a:pt x="1838519" y="782193"/>
                </a:lnTo>
                <a:lnTo>
                  <a:pt x="1832677" y="779907"/>
                </a:lnTo>
                <a:close/>
              </a:path>
              <a:path w="2910840" h="2943225" extrusionOk="0">
                <a:moveTo>
                  <a:pt x="1938722" y="779907"/>
                </a:moveTo>
                <a:lnTo>
                  <a:pt x="1927038" y="779907"/>
                </a:lnTo>
                <a:lnTo>
                  <a:pt x="1921196" y="782193"/>
                </a:lnTo>
                <a:lnTo>
                  <a:pt x="1916751" y="786765"/>
                </a:lnTo>
                <a:lnTo>
                  <a:pt x="1911679" y="794252"/>
                </a:lnTo>
                <a:lnTo>
                  <a:pt x="1909989" y="802846"/>
                </a:lnTo>
                <a:lnTo>
                  <a:pt x="1911679" y="811464"/>
                </a:lnTo>
                <a:lnTo>
                  <a:pt x="1916751" y="819023"/>
                </a:lnTo>
                <a:lnTo>
                  <a:pt x="1924294" y="824095"/>
                </a:lnTo>
                <a:lnTo>
                  <a:pt x="1932896" y="825785"/>
                </a:lnTo>
                <a:lnTo>
                  <a:pt x="1941522" y="824095"/>
                </a:lnTo>
                <a:lnTo>
                  <a:pt x="1949136" y="819023"/>
                </a:lnTo>
                <a:lnTo>
                  <a:pt x="1954137" y="811464"/>
                </a:lnTo>
                <a:lnTo>
                  <a:pt x="1955804" y="802846"/>
                </a:lnTo>
                <a:lnTo>
                  <a:pt x="1954137" y="794252"/>
                </a:lnTo>
                <a:lnTo>
                  <a:pt x="1949136" y="786765"/>
                </a:lnTo>
                <a:lnTo>
                  <a:pt x="1944691" y="782193"/>
                </a:lnTo>
                <a:lnTo>
                  <a:pt x="1938722" y="779907"/>
                </a:lnTo>
                <a:close/>
              </a:path>
              <a:path w="2910840" h="2943225" extrusionOk="0">
                <a:moveTo>
                  <a:pt x="2044767" y="779907"/>
                </a:moveTo>
                <a:lnTo>
                  <a:pt x="2033083" y="779907"/>
                </a:lnTo>
                <a:lnTo>
                  <a:pt x="2027114" y="782193"/>
                </a:lnTo>
                <a:lnTo>
                  <a:pt x="2022669" y="786765"/>
                </a:lnTo>
                <a:lnTo>
                  <a:pt x="2017669" y="794252"/>
                </a:lnTo>
                <a:lnTo>
                  <a:pt x="2016002" y="802846"/>
                </a:lnTo>
                <a:lnTo>
                  <a:pt x="2017669" y="811464"/>
                </a:lnTo>
                <a:lnTo>
                  <a:pt x="2022669" y="819023"/>
                </a:lnTo>
                <a:lnTo>
                  <a:pt x="2030303" y="824095"/>
                </a:lnTo>
                <a:lnTo>
                  <a:pt x="2038973" y="825785"/>
                </a:lnTo>
                <a:lnTo>
                  <a:pt x="2047619" y="824095"/>
                </a:lnTo>
                <a:lnTo>
                  <a:pt x="2055181" y="819023"/>
                </a:lnTo>
                <a:lnTo>
                  <a:pt x="2060182" y="811464"/>
                </a:lnTo>
                <a:lnTo>
                  <a:pt x="2061849" y="802846"/>
                </a:lnTo>
                <a:lnTo>
                  <a:pt x="2060182" y="794252"/>
                </a:lnTo>
                <a:lnTo>
                  <a:pt x="2055181" y="786765"/>
                </a:lnTo>
                <a:lnTo>
                  <a:pt x="2050736" y="782193"/>
                </a:lnTo>
                <a:lnTo>
                  <a:pt x="2044767" y="779907"/>
                </a:lnTo>
                <a:close/>
              </a:path>
              <a:path w="2910840" h="2943225" extrusionOk="0">
                <a:moveTo>
                  <a:pt x="2150939" y="779907"/>
                </a:moveTo>
                <a:lnTo>
                  <a:pt x="2139128" y="779907"/>
                </a:lnTo>
                <a:lnTo>
                  <a:pt x="2133413" y="782193"/>
                </a:lnTo>
                <a:lnTo>
                  <a:pt x="2128714" y="786765"/>
                </a:lnTo>
                <a:lnTo>
                  <a:pt x="2123714" y="794252"/>
                </a:lnTo>
                <a:lnTo>
                  <a:pt x="2122047" y="802846"/>
                </a:lnTo>
                <a:lnTo>
                  <a:pt x="2123714" y="811464"/>
                </a:lnTo>
                <a:lnTo>
                  <a:pt x="2128714" y="819023"/>
                </a:lnTo>
                <a:lnTo>
                  <a:pt x="2136404" y="824095"/>
                </a:lnTo>
                <a:lnTo>
                  <a:pt x="2145082" y="825785"/>
                </a:lnTo>
                <a:lnTo>
                  <a:pt x="2153735" y="824095"/>
                </a:lnTo>
                <a:lnTo>
                  <a:pt x="2161353" y="819023"/>
                </a:lnTo>
                <a:lnTo>
                  <a:pt x="2166426" y="811464"/>
                </a:lnTo>
                <a:lnTo>
                  <a:pt x="2168116" y="802846"/>
                </a:lnTo>
                <a:lnTo>
                  <a:pt x="2166426" y="794252"/>
                </a:lnTo>
                <a:lnTo>
                  <a:pt x="2161353" y="786765"/>
                </a:lnTo>
                <a:lnTo>
                  <a:pt x="2156908" y="782193"/>
                </a:lnTo>
                <a:lnTo>
                  <a:pt x="2150939" y="779907"/>
                </a:lnTo>
                <a:close/>
              </a:path>
              <a:path w="2910840" h="2943225" extrusionOk="0">
                <a:moveTo>
                  <a:pt x="2257111" y="779907"/>
                </a:moveTo>
                <a:lnTo>
                  <a:pt x="2245427" y="779907"/>
                </a:lnTo>
                <a:lnTo>
                  <a:pt x="2239458" y="782193"/>
                </a:lnTo>
                <a:lnTo>
                  <a:pt x="2235013" y="786765"/>
                </a:lnTo>
                <a:lnTo>
                  <a:pt x="2229941" y="794252"/>
                </a:lnTo>
                <a:lnTo>
                  <a:pt x="2228251" y="802846"/>
                </a:lnTo>
                <a:lnTo>
                  <a:pt x="2229941" y="811464"/>
                </a:lnTo>
                <a:lnTo>
                  <a:pt x="2235013" y="819023"/>
                </a:lnTo>
                <a:lnTo>
                  <a:pt x="2242576" y="824095"/>
                </a:lnTo>
                <a:lnTo>
                  <a:pt x="2251222" y="825785"/>
                </a:lnTo>
                <a:lnTo>
                  <a:pt x="2259892" y="824095"/>
                </a:lnTo>
                <a:lnTo>
                  <a:pt x="2267525" y="819023"/>
                </a:lnTo>
                <a:lnTo>
                  <a:pt x="2272526" y="811464"/>
                </a:lnTo>
                <a:lnTo>
                  <a:pt x="2274193" y="802846"/>
                </a:lnTo>
                <a:lnTo>
                  <a:pt x="2272526" y="794252"/>
                </a:lnTo>
                <a:lnTo>
                  <a:pt x="2267525" y="786765"/>
                </a:lnTo>
                <a:lnTo>
                  <a:pt x="2262953" y="782193"/>
                </a:lnTo>
                <a:lnTo>
                  <a:pt x="2257111" y="779907"/>
                </a:lnTo>
                <a:close/>
              </a:path>
              <a:path w="2910840" h="2943225" extrusionOk="0">
                <a:moveTo>
                  <a:pt x="2363156" y="779907"/>
                </a:moveTo>
                <a:lnTo>
                  <a:pt x="2351472" y="779907"/>
                </a:lnTo>
                <a:lnTo>
                  <a:pt x="2345503" y="782193"/>
                </a:lnTo>
                <a:lnTo>
                  <a:pt x="2341058" y="786765"/>
                </a:lnTo>
                <a:lnTo>
                  <a:pt x="2336058" y="794252"/>
                </a:lnTo>
                <a:lnTo>
                  <a:pt x="2334391" y="802846"/>
                </a:lnTo>
                <a:lnTo>
                  <a:pt x="2336058" y="811464"/>
                </a:lnTo>
                <a:lnTo>
                  <a:pt x="2341058" y="819023"/>
                </a:lnTo>
                <a:lnTo>
                  <a:pt x="2348619" y="824095"/>
                </a:lnTo>
                <a:lnTo>
                  <a:pt x="2357251" y="825785"/>
                </a:lnTo>
                <a:lnTo>
                  <a:pt x="2365883" y="824095"/>
                </a:lnTo>
                <a:lnTo>
                  <a:pt x="2373443" y="819023"/>
                </a:lnTo>
                <a:lnTo>
                  <a:pt x="2378516" y="811464"/>
                </a:lnTo>
                <a:lnTo>
                  <a:pt x="2380206" y="802846"/>
                </a:lnTo>
                <a:lnTo>
                  <a:pt x="2378516" y="794252"/>
                </a:lnTo>
                <a:lnTo>
                  <a:pt x="2373443" y="786765"/>
                </a:lnTo>
                <a:lnTo>
                  <a:pt x="2368998" y="782193"/>
                </a:lnTo>
                <a:lnTo>
                  <a:pt x="2363156" y="779907"/>
                </a:lnTo>
                <a:close/>
              </a:path>
              <a:path w="2910840" h="2943225" extrusionOk="0">
                <a:moveTo>
                  <a:pt x="2469328" y="779907"/>
                </a:moveTo>
                <a:lnTo>
                  <a:pt x="2457517" y="779907"/>
                </a:lnTo>
                <a:lnTo>
                  <a:pt x="2451802" y="782193"/>
                </a:lnTo>
                <a:lnTo>
                  <a:pt x="2447103" y="786765"/>
                </a:lnTo>
                <a:lnTo>
                  <a:pt x="2442103" y="794252"/>
                </a:lnTo>
                <a:lnTo>
                  <a:pt x="2440436" y="802846"/>
                </a:lnTo>
                <a:lnTo>
                  <a:pt x="2442103" y="811464"/>
                </a:lnTo>
                <a:lnTo>
                  <a:pt x="2447103" y="819023"/>
                </a:lnTo>
                <a:lnTo>
                  <a:pt x="2454771" y="824095"/>
                </a:lnTo>
                <a:lnTo>
                  <a:pt x="2463391" y="825785"/>
                </a:lnTo>
                <a:lnTo>
                  <a:pt x="2471964" y="824095"/>
                </a:lnTo>
                <a:lnTo>
                  <a:pt x="2479488" y="819023"/>
                </a:lnTo>
                <a:lnTo>
                  <a:pt x="2484632" y="811464"/>
                </a:lnTo>
                <a:lnTo>
                  <a:pt x="2486346" y="802846"/>
                </a:lnTo>
                <a:lnTo>
                  <a:pt x="2484632" y="794252"/>
                </a:lnTo>
                <a:lnTo>
                  <a:pt x="2479488" y="786765"/>
                </a:lnTo>
                <a:lnTo>
                  <a:pt x="2475043" y="782193"/>
                </a:lnTo>
                <a:lnTo>
                  <a:pt x="2469328" y="779907"/>
                </a:lnTo>
                <a:close/>
              </a:path>
              <a:path w="2910840" h="2943225" extrusionOk="0">
                <a:moveTo>
                  <a:pt x="2575373" y="779907"/>
                </a:moveTo>
                <a:lnTo>
                  <a:pt x="2563689" y="779907"/>
                </a:lnTo>
                <a:lnTo>
                  <a:pt x="2557847" y="782193"/>
                </a:lnTo>
                <a:lnTo>
                  <a:pt x="2553402" y="786765"/>
                </a:lnTo>
                <a:lnTo>
                  <a:pt x="2548330" y="794252"/>
                </a:lnTo>
                <a:lnTo>
                  <a:pt x="2546640" y="802846"/>
                </a:lnTo>
                <a:lnTo>
                  <a:pt x="2548330" y="811464"/>
                </a:lnTo>
                <a:lnTo>
                  <a:pt x="2553402" y="819023"/>
                </a:lnTo>
                <a:lnTo>
                  <a:pt x="2560945" y="824095"/>
                </a:lnTo>
                <a:lnTo>
                  <a:pt x="2569547" y="825785"/>
                </a:lnTo>
                <a:lnTo>
                  <a:pt x="2578173" y="824095"/>
                </a:lnTo>
                <a:lnTo>
                  <a:pt x="2585787" y="819023"/>
                </a:lnTo>
                <a:lnTo>
                  <a:pt x="2590788" y="811464"/>
                </a:lnTo>
                <a:lnTo>
                  <a:pt x="2592455" y="802846"/>
                </a:lnTo>
                <a:lnTo>
                  <a:pt x="2590788" y="794252"/>
                </a:lnTo>
                <a:lnTo>
                  <a:pt x="2585787" y="786765"/>
                </a:lnTo>
                <a:lnTo>
                  <a:pt x="2581342" y="782193"/>
                </a:lnTo>
                <a:lnTo>
                  <a:pt x="2575373" y="779907"/>
                </a:lnTo>
                <a:close/>
              </a:path>
              <a:path w="2910840" h="2943225" extrusionOk="0">
                <a:moveTo>
                  <a:pt x="2681418" y="779907"/>
                </a:moveTo>
                <a:lnTo>
                  <a:pt x="2669734" y="779907"/>
                </a:lnTo>
                <a:lnTo>
                  <a:pt x="2663765" y="782193"/>
                </a:lnTo>
                <a:lnTo>
                  <a:pt x="2659320" y="786765"/>
                </a:lnTo>
                <a:lnTo>
                  <a:pt x="2654320" y="794252"/>
                </a:lnTo>
                <a:lnTo>
                  <a:pt x="2652653" y="802846"/>
                </a:lnTo>
                <a:lnTo>
                  <a:pt x="2654320" y="811464"/>
                </a:lnTo>
                <a:lnTo>
                  <a:pt x="2659320" y="819023"/>
                </a:lnTo>
                <a:lnTo>
                  <a:pt x="2666954" y="824095"/>
                </a:lnTo>
                <a:lnTo>
                  <a:pt x="2675624" y="825785"/>
                </a:lnTo>
                <a:lnTo>
                  <a:pt x="2684270" y="824095"/>
                </a:lnTo>
                <a:lnTo>
                  <a:pt x="2691832" y="819023"/>
                </a:lnTo>
                <a:lnTo>
                  <a:pt x="2696833" y="811464"/>
                </a:lnTo>
                <a:lnTo>
                  <a:pt x="2698500" y="802846"/>
                </a:lnTo>
                <a:lnTo>
                  <a:pt x="2696833" y="794252"/>
                </a:lnTo>
                <a:lnTo>
                  <a:pt x="2691832" y="786765"/>
                </a:lnTo>
                <a:lnTo>
                  <a:pt x="2687387" y="782193"/>
                </a:lnTo>
                <a:lnTo>
                  <a:pt x="2681418" y="779907"/>
                </a:lnTo>
                <a:close/>
              </a:path>
              <a:path w="2910840" h="2943225" extrusionOk="0">
                <a:moveTo>
                  <a:pt x="2787590" y="779907"/>
                </a:moveTo>
                <a:lnTo>
                  <a:pt x="2775779" y="779907"/>
                </a:lnTo>
                <a:lnTo>
                  <a:pt x="2770064" y="782193"/>
                </a:lnTo>
                <a:lnTo>
                  <a:pt x="2765492" y="786765"/>
                </a:lnTo>
                <a:lnTo>
                  <a:pt x="2760420" y="794252"/>
                </a:lnTo>
                <a:lnTo>
                  <a:pt x="2758730" y="802846"/>
                </a:lnTo>
                <a:lnTo>
                  <a:pt x="2760420" y="811464"/>
                </a:lnTo>
                <a:lnTo>
                  <a:pt x="2765492" y="819023"/>
                </a:lnTo>
                <a:lnTo>
                  <a:pt x="2773106" y="824095"/>
                </a:lnTo>
                <a:lnTo>
                  <a:pt x="2781733" y="825785"/>
                </a:lnTo>
                <a:lnTo>
                  <a:pt x="2790335" y="824095"/>
                </a:lnTo>
                <a:lnTo>
                  <a:pt x="2797877" y="819023"/>
                </a:lnTo>
                <a:lnTo>
                  <a:pt x="2803021" y="811464"/>
                </a:lnTo>
                <a:lnTo>
                  <a:pt x="2804735" y="802846"/>
                </a:lnTo>
                <a:lnTo>
                  <a:pt x="2803021" y="794252"/>
                </a:lnTo>
                <a:lnTo>
                  <a:pt x="2797877" y="786765"/>
                </a:lnTo>
                <a:lnTo>
                  <a:pt x="2793432" y="782193"/>
                </a:lnTo>
                <a:lnTo>
                  <a:pt x="2787590" y="779907"/>
                </a:lnTo>
                <a:close/>
              </a:path>
              <a:path w="2910840" h="2943225" extrusionOk="0">
                <a:moveTo>
                  <a:pt x="2893762" y="779907"/>
                </a:moveTo>
                <a:lnTo>
                  <a:pt x="2882078" y="779907"/>
                </a:lnTo>
                <a:lnTo>
                  <a:pt x="2876109" y="782193"/>
                </a:lnTo>
                <a:lnTo>
                  <a:pt x="2871664" y="786765"/>
                </a:lnTo>
                <a:lnTo>
                  <a:pt x="2866592" y="794252"/>
                </a:lnTo>
                <a:lnTo>
                  <a:pt x="2864902" y="802846"/>
                </a:lnTo>
                <a:lnTo>
                  <a:pt x="2866592" y="811464"/>
                </a:lnTo>
                <a:lnTo>
                  <a:pt x="2871664" y="819023"/>
                </a:lnTo>
                <a:lnTo>
                  <a:pt x="2879227" y="824095"/>
                </a:lnTo>
                <a:lnTo>
                  <a:pt x="2887873" y="825785"/>
                </a:lnTo>
                <a:lnTo>
                  <a:pt x="2896543" y="824095"/>
                </a:lnTo>
                <a:lnTo>
                  <a:pt x="2904176" y="819023"/>
                </a:lnTo>
                <a:lnTo>
                  <a:pt x="2909177" y="811464"/>
                </a:lnTo>
                <a:lnTo>
                  <a:pt x="2910844" y="802846"/>
                </a:lnTo>
                <a:lnTo>
                  <a:pt x="2909177" y="794252"/>
                </a:lnTo>
                <a:lnTo>
                  <a:pt x="2904176" y="786765"/>
                </a:lnTo>
                <a:lnTo>
                  <a:pt x="2899604" y="782193"/>
                </a:lnTo>
                <a:lnTo>
                  <a:pt x="2893762" y="779907"/>
                </a:lnTo>
                <a:close/>
              </a:path>
              <a:path w="2910840" h="2943225" extrusionOk="0">
                <a:moveTo>
                  <a:pt x="28815" y="891286"/>
                </a:moveTo>
                <a:lnTo>
                  <a:pt x="17073" y="891286"/>
                </a:lnTo>
                <a:lnTo>
                  <a:pt x="11270" y="893572"/>
                </a:lnTo>
                <a:lnTo>
                  <a:pt x="6680" y="898144"/>
                </a:lnTo>
                <a:lnTo>
                  <a:pt x="1670" y="905631"/>
                </a:lnTo>
                <a:lnTo>
                  <a:pt x="0" y="914225"/>
                </a:lnTo>
                <a:lnTo>
                  <a:pt x="1670" y="922843"/>
                </a:lnTo>
                <a:lnTo>
                  <a:pt x="6680" y="930402"/>
                </a:lnTo>
                <a:lnTo>
                  <a:pt x="14306" y="935474"/>
                </a:lnTo>
                <a:lnTo>
                  <a:pt x="22944" y="937164"/>
                </a:lnTo>
                <a:lnTo>
                  <a:pt x="31582" y="935474"/>
                </a:lnTo>
                <a:lnTo>
                  <a:pt x="39208" y="930402"/>
                </a:lnTo>
                <a:lnTo>
                  <a:pt x="44218" y="922843"/>
                </a:lnTo>
                <a:lnTo>
                  <a:pt x="45888" y="914225"/>
                </a:lnTo>
                <a:lnTo>
                  <a:pt x="44218" y="905631"/>
                </a:lnTo>
                <a:lnTo>
                  <a:pt x="39208" y="898144"/>
                </a:lnTo>
                <a:lnTo>
                  <a:pt x="34619" y="893572"/>
                </a:lnTo>
                <a:lnTo>
                  <a:pt x="28815" y="891286"/>
                </a:lnTo>
                <a:close/>
              </a:path>
              <a:path w="2910840" h="2943225" extrusionOk="0">
                <a:moveTo>
                  <a:pt x="134903" y="891286"/>
                </a:moveTo>
                <a:lnTo>
                  <a:pt x="123156" y="891286"/>
                </a:lnTo>
                <a:lnTo>
                  <a:pt x="117352" y="893572"/>
                </a:lnTo>
                <a:lnTo>
                  <a:pt x="112894" y="898144"/>
                </a:lnTo>
                <a:lnTo>
                  <a:pt x="107808" y="905631"/>
                </a:lnTo>
                <a:lnTo>
                  <a:pt x="106112" y="914225"/>
                </a:lnTo>
                <a:lnTo>
                  <a:pt x="107808" y="922843"/>
                </a:lnTo>
                <a:lnTo>
                  <a:pt x="112894" y="930402"/>
                </a:lnTo>
                <a:lnTo>
                  <a:pt x="120446" y="935474"/>
                </a:lnTo>
                <a:lnTo>
                  <a:pt x="129045" y="937164"/>
                </a:lnTo>
                <a:lnTo>
                  <a:pt x="137669" y="935474"/>
                </a:lnTo>
                <a:lnTo>
                  <a:pt x="145292" y="930402"/>
                </a:lnTo>
                <a:lnTo>
                  <a:pt x="150300" y="922843"/>
                </a:lnTo>
                <a:lnTo>
                  <a:pt x="151969" y="914225"/>
                </a:lnTo>
                <a:lnTo>
                  <a:pt x="150300" y="905631"/>
                </a:lnTo>
                <a:lnTo>
                  <a:pt x="145292" y="898144"/>
                </a:lnTo>
                <a:lnTo>
                  <a:pt x="140834" y="893572"/>
                </a:lnTo>
                <a:lnTo>
                  <a:pt x="134903" y="891286"/>
                </a:lnTo>
                <a:close/>
              </a:path>
              <a:path w="2910840" h="2943225" extrusionOk="0">
                <a:moveTo>
                  <a:pt x="240986" y="891286"/>
                </a:moveTo>
                <a:lnTo>
                  <a:pt x="229239" y="891286"/>
                </a:lnTo>
                <a:lnTo>
                  <a:pt x="223308" y="893572"/>
                </a:lnTo>
                <a:lnTo>
                  <a:pt x="218850" y="898144"/>
                </a:lnTo>
                <a:lnTo>
                  <a:pt x="213843" y="905631"/>
                </a:lnTo>
                <a:lnTo>
                  <a:pt x="212173" y="914225"/>
                </a:lnTo>
                <a:lnTo>
                  <a:pt x="213843" y="922843"/>
                </a:lnTo>
                <a:lnTo>
                  <a:pt x="218850" y="930402"/>
                </a:lnTo>
                <a:lnTo>
                  <a:pt x="226495" y="935474"/>
                </a:lnTo>
                <a:lnTo>
                  <a:pt x="235165" y="937164"/>
                </a:lnTo>
                <a:lnTo>
                  <a:pt x="243809" y="935474"/>
                </a:lnTo>
                <a:lnTo>
                  <a:pt x="251375" y="930402"/>
                </a:lnTo>
                <a:lnTo>
                  <a:pt x="256390" y="922843"/>
                </a:lnTo>
                <a:lnTo>
                  <a:pt x="258062" y="914225"/>
                </a:lnTo>
                <a:lnTo>
                  <a:pt x="256390" y="905631"/>
                </a:lnTo>
                <a:lnTo>
                  <a:pt x="251375" y="898144"/>
                </a:lnTo>
                <a:lnTo>
                  <a:pt x="246917" y="893572"/>
                </a:lnTo>
                <a:lnTo>
                  <a:pt x="240986" y="891286"/>
                </a:lnTo>
                <a:close/>
              </a:path>
              <a:path w="2910840" h="2943225" extrusionOk="0">
                <a:moveTo>
                  <a:pt x="347070" y="891286"/>
                </a:moveTo>
                <a:lnTo>
                  <a:pt x="335322" y="891286"/>
                </a:lnTo>
                <a:lnTo>
                  <a:pt x="329518" y="893572"/>
                </a:lnTo>
                <a:lnTo>
                  <a:pt x="325073" y="898144"/>
                </a:lnTo>
                <a:lnTo>
                  <a:pt x="319987" y="905631"/>
                </a:lnTo>
                <a:lnTo>
                  <a:pt x="318291" y="914225"/>
                </a:lnTo>
                <a:lnTo>
                  <a:pt x="319987" y="922843"/>
                </a:lnTo>
                <a:lnTo>
                  <a:pt x="325073" y="930402"/>
                </a:lnTo>
                <a:lnTo>
                  <a:pt x="332637" y="935474"/>
                </a:lnTo>
                <a:lnTo>
                  <a:pt x="341266" y="937164"/>
                </a:lnTo>
                <a:lnTo>
                  <a:pt x="349894" y="935474"/>
                </a:lnTo>
                <a:lnTo>
                  <a:pt x="357458" y="930402"/>
                </a:lnTo>
                <a:lnTo>
                  <a:pt x="362544" y="922843"/>
                </a:lnTo>
                <a:lnTo>
                  <a:pt x="364240" y="914225"/>
                </a:lnTo>
                <a:lnTo>
                  <a:pt x="362544" y="905631"/>
                </a:lnTo>
                <a:lnTo>
                  <a:pt x="357458" y="898144"/>
                </a:lnTo>
                <a:lnTo>
                  <a:pt x="353013" y="893572"/>
                </a:lnTo>
                <a:lnTo>
                  <a:pt x="347070" y="891286"/>
                </a:lnTo>
                <a:close/>
              </a:path>
              <a:path w="2910840" h="2943225" extrusionOk="0">
                <a:moveTo>
                  <a:pt x="453292" y="891286"/>
                </a:moveTo>
                <a:lnTo>
                  <a:pt x="441545" y="891286"/>
                </a:lnTo>
                <a:lnTo>
                  <a:pt x="435601" y="893572"/>
                </a:lnTo>
                <a:lnTo>
                  <a:pt x="431156" y="898144"/>
                </a:lnTo>
                <a:lnTo>
                  <a:pt x="426070" y="905631"/>
                </a:lnTo>
                <a:lnTo>
                  <a:pt x="424374" y="914225"/>
                </a:lnTo>
                <a:lnTo>
                  <a:pt x="426070" y="922843"/>
                </a:lnTo>
                <a:lnTo>
                  <a:pt x="431156" y="930402"/>
                </a:lnTo>
                <a:lnTo>
                  <a:pt x="438720" y="935474"/>
                </a:lnTo>
                <a:lnTo>
                  <a:pt x="447349" y="937164"/>
                </a:lnTo>
                <a:lnTo>
                  <a:pt x="455977" y="935474"/>
                </a:lnTo>
                <a:lnTo>
                  <a:pt x="463541" y="930402"/>
                </a:lnTo>
                <a:lnTo>
                  <a:pt x="468556" y="922843"/>
                </a:lnTo>
                <a:lnTo>
                  <a:pt x="470228" y="914225"/>
                </a:lnTo>
                <a:lnTo>
                  <a:pt x="468556" y="905631"/>
                </a:lnTo>
                <a:lnTo>
                  <a:pt x="463541" y="898144"/>
                </a:lnTo>
                <a:lnTo>
                  <a:pt x="459096" y="893572"/>
                </a:lnTo>
                <a:lnTo>
                  <a:pt x="453292" y="891286"/>
                </a:lnTo>
                <a:close/>
              </a:path>
              <a:path w="2910840" h="2943225" extrusionOk="0">
                <a:moveTo>
                  <a:pt x="559375" y="891286"/>
                </a:moveTo>
                <a:lnTo>
                  <a:pt x="547628" y="891286"/>
                </a:lnTo>
                <a:lnTo>
                  <a:pt x="541697" y="893572"/>
                </a:lnTo>
                <a:lnTo>
                  <a:pt x="537239" y="898144"/>
                </a:lnTo>
                <a:lnTo>
                  <a:pt x="532224" y="905631"/>
                </a:lnTo>
                <a:lnTo>
                  <a:pt x="530553" y="914225"/>
                </a:lnTo>
                <a:lnTo>
                  <a:pt x="532224" y="922843"/>
                </a:lnTo>
                <a:lnTo>
                  <a:pt x="537239" y="930402"/>
                </a:lnTo>
                <a:lnTo>
                  <a:pt x="544862" y="935474"/>
                </a:lnTo>
                <a:lnTo>
                  <a:pt x="553484" y="937164"/>
                </a:lnTo>
                <a:lnTo>
                  <a:pt x="562080" y="935474"/>
                </a:lnTo>
                <a:lnTo>
                  <a:pt x="569624" y="930402"/>
                </a:lnTo>
                <a:lnTo>
                  <a:pt x="574711" y="922843"/>
                </a:lnTo>
                <a:lnTo>
                  <a:pt x="576406" y="914225"/>
                </a:lnTo>
                <a:lnTo>
                  <a:pt x="574711" y="905631"/>
                </a:lnTo>
                <a:lnTo>
                  <a:pt x="569624" y="898144"/>
                </a:lnTo>
                <a:lnTo>
                  <a:pt x="565179" y="893572"/>
                </a:lnTo>
                <a:lnTo>
                  <a:pt x="559375" y="891286"/>
                </a:lnTo>
                <a:close/>
              </a:path>
              <a:path w="2910840" h="2943225" extrusionOk="0">
                <a:moveTo>
                  <a:pt x="665459" y="891286"/>
                </a:moveTo>
                <a:lnTo>
                  <a:pt x="653711" y="891286"/>
                </a:lnTo>
                <a:lnTo>
                  <a:pt x="647907" y="893572"/>
                </a:lnTo>
                <a:lnTo>
                  <a:pt x="643322" y="898144"/>
                </a:lnTo>
                <a:lnTo>
                  <a:pt x="638315" y="905631"/>
                </a:lnTo>
                <a:lnTo>
                  <a:pt x="636645" y="914225"/>
                </a:lnTo>
                <a:lnTo>
                  <a:pt x="638315" y="922843"/>
                </a:lnTo>
                <a:lnTo>
                  <a:pt x="643322" y="930402"/>
                </a:lnTo>
                <a:lnTo>
                  <a:pt x="650948" y="935474"/>
                </a:lnTo>
                <a:lnTo>
                  <a:pt x="659585" y="937164"/>
                </a:lnTo>
                <a:lnTo>
                  <a:pt x="668222" y="935474"/>
                </a:lnTo>
                <a:lnTo>
                  <a:pt x="675847" y="930402"/>
                </a:lnTo>
                <a:lnTo>
                  <a:pt x="680862" y="922843"/>
                </a:lnTo>
                <a:lnTo>
                  <a:pt x="682534" y="914225"/>
                </a:lnTo>
                <a:lnTo>
                  <a:pt x="680862" y="905631"/>
                </a:lnTo>
                <a:lnTo>
                  <a:pt x="675847" y="898144"/>
                </a:lnTo>
                <a:lnTo>
                  <a:pt x="671262" y="893572"/>
                </a:lnTo>
                <a:lnTo>
                  <a:pt x="665459" y="891286"/>
                </a:lnTo>
                <a:close/>
              </a:path>
              <a:path w="2910840" h="2943225" extrusionOk="0">
                <a:moveTo>
                  <a:pt x="771542" y="891286"/>
                </a:moveTo>
                <a:lnTo>
                  <a:pt x="759794" y="891286"/>
                </a:lnTo>
                <a:lnTo>
                  <a:pt x="753990" y="893572"/>
                </a:lnTo>
                <a:lnTo>
                  <a:pt x="749545" y="898144"/>
                </a:lnTo>
                <a:lnTo>
                  <a:pt x="744459" y="905631"/>
                </a:lnTo>
                <a:lnTo>
                  <a:pt x="742763" y="914225"/>
                </a:lnTo>
                <a:lnTo>
                  <a:pt x="744459" y="922843"/>
                </a:lnTo>
                <a:lnTo>
                  <a:pt x="749545" y="930402"/>
                </a:lnTo>
                <a:lnTo>
                  <a:pt x="757090" y="935474"/>
                </a:lnTo>
                <a:lnTo>
                  <a:pt x="765685" y="937164"/>
                </a:lnTo>
                <a:lnTo>
                  <a:pt x="774307" y="935474"/>
                </a:lnTo>
                <a:lnTo>
                  <a:pt x="781930" y="930402"/>
                </a:lnTo>
                <a:lnTo>
                  <a:pt x="786945" y="922843"/>
                </a:lnTo>
                <a:lnTo>
                  <a:pt x="788617" y="914225"/>
                </a:lnTo>
                <a:lnTo>
                  <a:pt x="786945" y="905631"/>
                </a:lnTo>
                <a:lnTo>
                  <a:pt x="781930" y="898144"/>
                </a:lnTo>
                <a:lnTo>
                  <a:pt x="777485" y="893572"/>
                </a:lnTo>
                <a:lnTo>
                  <a:pt x="771542" y="891286"/>
                </a:lnTo>
                <a:close/>
              </a:path>
              <a:path w="2910840" h="2943225" extrusionOk="0">
                <a:moveTo>
                  <a:pt x="877625" y="891286"/>
                </a:moveTo>
                <a:lnTo>
                  <a:pt x="865877" y="891286"/>
                </a:lnTo>
                <a:lnTo>
                  <a:pt x="860073" y="893572"/>
                </a:lnTo>
                <a:lnTo>
                  <a:pt x="855489" y="898144"/>
                </a:lnTo>
                <a:lnTo>
                  <a:pt x="850481" y="905631"/>
                </a:lnTo>
                <a:lnTo>
                  <a:pt x="848812" y="914225"/>
                </a:lnTo>
                <a:lnTo>
                  <a:pt x="850481" y="922843"/>
                </a:lnTo>
                <a:lnTo>
                  <a:pt x="855489" y="930402"/>
                </a:lnTo>
                <a:lnTo>
                  <a:pt x="863133" y="935474"/>
                </a:lnTo>
                <a:lnTo>
                  <a:pt x="871803" y="937164"/>
                </a:lnTo>
                <a:lnTo>
                  <a:pt x="880447" y="935474"/>
                </a:lnTo>
                <a:lnTo>
                  <a:pt x="888013" y="930402"/>
                </a:lnTo>
                <a:lnTo>
                  <a:pt x="893100" y="922843"/>
                </a:lnTo>
                <a:lnTo>
                  <a:pt x="894795" y="914225"/>
                </a:lnTo>
                <a:lnTo>
                  <a:pt x="893100" y="905631"/>
                </a:lnTo>
                <a:lnTo>
                  <a:pt x="888013" y="898144"/>
                </a:lnTo>
                <a:lnTo>
                  <a:pt x="883568" y="893572"/>
                </a:lnTo>
                <a:lnTo>
                  <a:pt x="877625" y="891286"/>
                </a:lnTo>
                <a:close/>
              </a:path>
              <a:path w="2910840" h="2943225" extrusionOk="0">
                <a:moveTo>
                  <a:pt x="983848" y="891286"/>
                </a:moveTo>
                <a:lnTo>
                  <a:pt x="972100" y="891286"/>
                </a:lnTo>
                <a:lnTo>
                  <a:pt x="966169" y="893572"/>
                </a:lnTo>
                <a:lnTo>
                  <a:pt x="961711" y="898144"/>
                </a:lnTo>
                <a:lnTo>
                  <a:pt x="956625" y="905631"/>
                </a:lnTo>
                <a:lnTo>
                  <a:pt x="954930" y="914225"/>
                </a:lnTo>
                <a:lnTo>
                  <a:pt x="956625" y="922843"/>
                </a:lnTo>
                <a:lnTo>
                  <a:pt x="961711" y="930402"/>
                </a:lnTo>
                <a:lnTo>
                  <a:pt x="969275" y="935474"/>
                </a:lnTo>
                <a:lnTo>
                  <a:pt x="977904" y="937164"/>
                </a:lnTo>
                <a:lnTo>
                  <a:pt x="986532" y="935474"/>
                </a:lnTo>
                <a:lnTo>
                  <a:pt x="994096" y="930402"/>
                </a:lnTo>
                <a:lnTo>
                  <a:pt x="999183" y="922843"/>
                </a:lnTo>
                <a:lnTo>
                  <a:pt x="1000878" y="914225"/>
                </a:lnTo>
                <a:lnTo>
                  <a:pt x="999183" y="905631"/>
                </a:lnTo>
                <a:lnTo>
                  <a:pt x="994096" y="898144"/>
                </a:lnTo>
                <a:lnTo>
                  <a:pt x="989651" y="893572"/>
                </a:lnTo>
                <a:lnTo>
                  <a:pt x="983848" y="891286"/>
                </a:lnTo>
                <a:close/>
              </a:path>
              <a:path w="2910840" h="2943225" extrusionOk="0">
                <a:moveTo>
                  <a:pt x="1089931" y="891286"/>
                </a:moveTo>
                <a:lnTo>
                  <a:pt x="1078183" y="891286"/>
                </a:lnTo>
                <a:lnTo>
                  <a:pt x="1072252" y="893572"/>
                </a:lnTo>
                <a:lnTo>
                  <a:pt x="1067795" y="898144"/>
                </a:lnTo>
                <a:lnTo>
                  <a:pt x="1062787" y="905631"/>
                </a:lnTo>
                <a:lnTo>
                  <a:pt x="1061118" y="914225"/>
                </a:lnTo>
                <a:lnTo>
                  <a:pt x="1062787" y="922843"/>
                </a:lnTo>
                <a:lnTo>
                  <a:pt x="1067795" y="930402"/>
                </a:lnTo>
                <a:lnTo>
                  <a:pt x="1075359" y="935474"/>
                </a:lnTo>
                <a:lnTo>
                  <a:pt x="1083987" y="937164"/>
                </a:lnTo>
                <a:lnTo>
                  <a:pt x="1092616" y="935474"/>
                </a:lnTo>
                <a:lnTo>
                  <a:pt x="1100180" y="930402"/>
                </a:lnTo>
                <a:lnTo>
                  <a:pt x="1105194" y="922843"/>
                </a:lnTo>
                <a:lnTo>
                  <a:pt x="1106866" y="914225"/>
                </a:lnTo>
                <a:lnTo>
                  <a:pt x="1105194" y="905631"/>
                </a:lnTo>
                <a:lnTo>
                  <a:pt x="1100180" y="898144"/>
                </a:lnTo>
                <a:lnTo>
                  <a:pt x="1095735" y="893572"/>
                </a:lnTo>
                <a:lnTo>
                  <a:pt x="1089931" y="891286"/>
                </a:lnTo>
                <a:close/>
              </a:path>
              <a:path w="2910840" h="2943225" extrusionOk="0">
                <a:moveTo>
                  <a:pt x="1196014" y="891286"/>
                </a:moveTo>
                <a:lnTo>
                  <a:pt x="1184266" y="891286"/>
                </a:lnTo>
                <a:lnTo>
                  <a:pt x="1178335" y="893572"/>
                </a:lnTo>
                <a:lnTo>
                  <a:pt x="1173878" y="898144"/>
                </a:lnTo>
                <a:lnTo>
                  <a:pt x="1168870" y="905631"/>
                </a:lnTo>
                <a:lnTo>
                  <a:pt x="1167201" y="914225"/>
                </a:lnTo>
                <a:lnTo>
                  <a:pt x="1168870" y="922843"/>
                </a:lnTo>
                <a:lnTo>
                  <a:pt x="1173878" y="930402"/>
                </a:lnTo>
                <a:lnTo>
                  <a:pt x="1181501" y="935474"/>
                </a:lnTo>
                <a:lnTo>
                  <a:pt x="1190124" y="937164"/>
                </a:lnTo>
                <a:lnTo>
                  <a:pt x="1198724" y="935474"/>
                </a:lnTo>
                <a:lnTo>
                  <a:pt x="1206275" y="930402"/>
                </a:lnTo>
                <a:lnTo>
                  <a:pt x="1211362" y="922843"/>
                </a:lnTo>
                <a:lnTo>
                  <a:pt x="1213057" y="914225"/>
                </a:lnTo>
                <a:lnTo>
                  <a:pt x="1211362" y="905631"/>
                </a:lnTo>
                <a:lnTo>
                  <a:pt x="1206275" y="898144"/>
                </a:lnTo>
                <a:lnTo>
                  <a:pt x="1201818" y="893572"/>
                </a:lnTo>
                <a:lnTo>
                  <a:pt x="1196014" y="891286"/>
                </a:lnTo>
                <a:close/>
              </a:path>
              <a:path w="2910840" h="2943225" extrusionOk="0">
                <a:moveTo>
                  <a:pt x="1302071" y="891286"/>
                </a:moveTo>
                <a:lnTo>
                  <a:pt x="1290387" y="891286"/>
                </a:lnTo>
                <a:lnTo>
                  <a:pt x="1284545" y="893572"/>
                </a:lnTo>
                <a:lnTo>
                  <a:pt x="1279973" y="898144"/>
                </a:lnTo>
                <a:lnTo>
                  <a:pt x="1274973" y="905631"/>
                </a:lnTo>
                <a:lnTo>
                  <a:pt x="1273306" y="914225"/>
                </a:lnTo>
                <a:lnTo>
                  <a:pt x="1274973" y="922843"/>
                </a:lnTo>
                <a:lnTo>
                  <a:pt x="1279973" y="930402"/>
                </a:lnTo>
                <a:lnTo>
                  <a:pt x="1287589" y="935474"/>
                </a:lnTo>
                <a:lnTo>
                  <a:pt x="1296229" y="937164"/>
                </a:lnTo>
                <a:lnTo>
                  <a:pt x="1304869" y="935474"/>
                </a:lnTo>
                <a:lnTo>
                  <a:pt x="1312485" y="930402"/>
                </a:lnTo>
                <a:lnTo>
                  <a:pt x="1317486" y="922843"/>
                </a:lnTo>
                <a:lnTo>
                  <a:pt x="1319153" y="914225"/>
                </a:lnTo>
                <a:lnTo>
                  <a:pt x="1317486" y="905631"/>
                </a:lnTo>
                <a:lnTo>
                  <a:pt x="1312485" y="898144"/>
                </a:lnTo>
                <a:lnTo>
                  <a:pt x="1307913" y="893572"/>
                </a:lnTo>
                <a:lnTo>
                  <a:pt x="1302071" y="891286"/>
                </a:lnTo>
                <a:close/>
              </a:path>
              <a:path w="2910840" h="2943225" extrusionOk="0">
                <a:moveTo>
                  <a:pt x="1408243" y="891286"/>
                </a:moveTo>
                <a:lnTo>
                  <a:pt x="1396432" y="891286"/>
                </a:lnTo>
                <a:lnTo>
                  <a:pt x="1390590" y="893572"/>
                </a:lnTo>
                <a:lnTo>
                  <a:pt x="1386145" y="898144"/>
                </a:lnTo>
                <a:lnTo>
                  <a:pt x="1381073" y="905631"/>
                </a:lnTo>
                <a:lnTo>
                  <a:pt x="1379383" y="914225"/>
                </a:lnTo>
                <a:lnTo>
                  <a:pt x="1381073" y="922843"/>
                </a:lnTo>
                <a:lnTo>
                  <a:pt x="1386145" y="930402"/>
                </a:lnTo>
                <a:lnTo>
                  <a:pt x="1393706" y="935474"/>
                </a:lnTo>
                <a:lnTo>
                  <a:pt x="1402338" y="937164"/>
                </a:lnTo>
                <a:lnTo>
                  <a:pt x="1410970" y="935474"/>
                </a:lnTo>
                <a:lnTo>
                  <a:pt x="1418530" y="930402"/>
                </a:lnTo>
                <a:lnTo>
                  <a:pt x="1423531" y="922843"/>
                </a:lnTo>
                <a:lnTo>
                  <a:pt x="1425198" y="914225"/>
                </a:lnTo>
                <a:lnTo>
                  <a:pt x="1423531" y="905631"/>
                </a:lnTo>
                <a:lnTo>
                  <a:pt x="1418530" y="898144"/>
                </a:lnTo>
                <a:lnTo>
                  <a:pt x="1414085" y="893572"/>
                </a:lnTo>
                <a:lnTo>
                  <a:pt x="1408243" y="891286"/>
                </a:lnTo>
                <a:close/>
              </a:path>
              <a:path w="2910840" h="2943225" extrusionOk="0">
                <a:moveTo>
                  <a:pt x="1514288" y="891286"/>
                </a:moveTo>
                <a:lnTo>
                  <a:pt x="1502477" y="891286"/>
                </a:lnTo>
                <a:lnTo>
                  <a:pt x="1496762" y="893572"/>
                </a:lnTo>
                <a:lnTo>
                  <a:pt x="1492190" y="898144"/>
                </a:lnTo>
                <a:lnTo>
                  <a:pt x="1487118" y="905631"/>
                </a:lnTo>
                <a:lnTo>
                  <a:pt x="1485428" y="914225"/>
                </a:lnTo>
                <a:lnTo>
                  <a:pt x="1487118" y="922843"/>
                </a:lnTo>
                <a:lnTo>
                  <a:pt x="1492190" y="930402"/>
                </a:lnTo>
                <a:lnTo>
                  <a:pt x="1499824" y="935474"/>
                </a:lnTo>
                <a:lnTo>
                  <a:pt x="1508494" y="937164"/>
                </a:lnTo>
                <a:lnTo>
                  <a:pt x="1517140" y="935474"/>
                </a:lnTo>
                <a:lnTo>
                  <a:pt x="1524702" y="930402"/>
                </a:lnTo>
                <a:lnTo>
                  <a:pt x="1529775" y="922843"/>
                </a:lnTo>
                <a:lnTo>
                  <a:pt x="1531465" y="914225"/>
                </a:lnTo>
                <a:lnTo>
                  <a:pt x="1529775" y="905631"/>
                </a:lnTo>
                <a:lnTo>
                  <a:pt x="1524702" y="898144"/>
                </a:lnTo>
                <a:lnTo>
                  <a:pt x="1520257" y="893572"/>
                </a:lnTo>
                <a:lnTo>
                  <a:pt x="1514288" y="891286"/>
                </a:lnTo>
                <a:close/>
              </a:path>
              <a:path w="2910840" h="2943225" extrusionOk="0">
                <a:moveTo>
                  <a:pt x="1620460" y="891286"/>
                </a:moveTo>
                <a:lnTo>
                  <a:pt x="1608776" y="891286"/>
                </a:lnTo>
                <a:lnTo>
                  <a:pt x="1602807" y="893572"/>
                </a:lnTo>
                <a:lnTo>
                  <a:pt x="1598362" y="898144"/>
                </a:lnTo>
                <a:lnTo>
                  <a:pt x="1593290" y="905631"/>
                </a:lnTo>
                <a:lnTo>
                  <a:pt x="1591600" y="914225"/>
                </a:lnTo>
                <a:lnTo>
                  <a:pt x="1593290" y="922843"/>
                </a:lnTo>
                <a:lnTo>
                  <a:pt x="1598362" y="930402"/>
                </a:lnTo>
                <a:lnTo>
                  <a:pt x="1605925" y="935474"/>
                </a:lnTo>
                <a:lnTo>
                  <a:pt x="1614571" y="937164"/>
                </a:lnTo>
                <a:lnTo>
                  <a:pt x="1623241" y="935474"/>
                </a:lnTo>
                <a:lnTo>
                  <a:pt x="1630874" y="930402"/>
                </a:lnTo>
                <a:lnTo>
                  <a:pt x="1635875" y="922843"/>
                </a:lnTo>
                <a:lnTo>
                  <a:pt x="1637542" y="914225"/>
                </a:lnTo>
                <a:lnTo>
                  <a:pt x="1635875" y="905631"/>
                </a:lnTo>
                <a:lnTo>
                  <a:pt x="1630874" y="898144"/>
                </a:lnTo>
                <a:lnTo>
                  <a:pt x="1626302" y="893572"/>
                </a:lnTo>
                <a:lnTo>
                  <a:pt x="1620460" y="891286"/>
                </a:lnTo>
                <a:close/>
              </a:path>
              <a:path w="2910840" h="2943225" extrusionOk="0">
                <a:moveTo>
                  <a:pt x="1726632" y="891286"/>
                </a:moveTo>
                <a:lnTo>
                  <a:pt x="1714821" y="891286"/>
                </a:lnTo>
                <a:lnTo>
                  <a:pt x="1708852" y="893572"/>
                </a:lnTo>
                <a:lnTo>
                  <a:pt x="1704407" y="898144"/>
                </a:lnTo>
                <a:lnTo>
                  <a:pt x="1699407" y="905631"/>
                </a:lnTo>
                <a:lnTo>
                  <a:pt x="1697740" y="914225"/>
                </a:lnTo>
                <a:lnTo>
                  <a:pt x="1699407" y="922843"/>
                </a:lnTo>
                <a:lnTo>
                  <a:pt x="1704407" y="930402"/>
                </a:lnTo>
                <a:lnTo>
                  <a:pt x="1711968" y="935474"/>
                </a:lnTo>
                <a:lnTo>
                  <a:pt x="1720600" y="937164"/>
                </a:lnTo>
                <a:lnTo>
                  <a:pt x="1729232" y="935474"/>
                </a:lnTo>
                <a:lnTo>
                  <a:pt x="1736792" y="930402"/>
                </a:lnTo>
                <a:lnTo>
                  <a:pt x="1741865" y="922843"/>
                </a:lnTo>
                <a:lnTo>
                  <a:pt x="1743555" y="914225"/>
                </a:lnTo>
                <a:lnTo>
                  <a:pt x="1741865" y="905631"/>
                </a:lnTo>
                <a:lnTo>
                  <a:pt x="1736792" y="898144"/>
                </a:lnTo>
                <a:lnTo>
                  <a:pt x="1732347" y="893572"/>
                </a:lnTo>
                <a:lnTo>
                  <a:pt x="1726632" y="891286"/>
                </a:lnTo>
                <a:close/>
              </a:path>
              <a:path w="2910840" h="2943225" extrusionOk="0">
                <a:moveTo>
                  <a:pt x="1832677" y="891286"/>
                </a:moveTo>
                <a:lnTo>
                  <a:pt x="1820866" y="891286"/>
                </a:lnTo>
                <a:lnTo>
                  <a:pt x="1815024" y="893572"/>
                </a:lnTo>
                <a:lnTo>
                  <a:pt x="1810579" y="898144"/>
                </a:lnTo>
                <a:lnTo>
                  <a:pt x="1805507" y="905631"/>
                </a:lnTo>
                <a:lnTo>
                  <a:pt x="1803817" y="914225"/>
                </a:lnTo>
                <a:lnTo>
                  <a:pt x="1805507" y="922843"/>
                </a:lnTo>
                <a:lnTo>
                  <a:pt x="1810579" y="930402"/>
                </a:lnTo>
                <a:lnTo>
                  <a:pt x="1818176" y="935474"/>
                </a:lnTo>
                <a:lnTo>
                  <a:pt x="1826772" y="937164"/>
                </a:lnTo>
                <a:lnTo>
                  <a:pt x="1835368" y="935474"/>
                </a:lnTo>
                <a:lnTo>
                  <a:pt x="1842964" y="930402"/>
                </a:lnTo>
                <a:lnTo>
                  <a:pt x="1848037" y="922843"/>
                </a:lnTo>
                <a:lnTo>
                  <a:pt x="1849727" y="914225"/>
                </a:lnTo>
                <a:lnTo>
                  <a:pt x="1848037" y="905631"/>
                </a:lnTo>
                <a:lnTo>
                  <a:pt x="1842964" y="898144"/>
                </a:lnTo>
                <a:lnTo>
                  <a:pt x="1838519" y="893572"/>
                </a:lnTo>
                <a:lnTo>
                  <a:pt x="1832677" y="891286"/>
                </a:lnTo>
                <a:close/>
              </a:path>
              <a:path w="2910840" h="2943225" extrusionOk="0">
                <a:moveTo>
                  <a:pt x="1938722" y="891286"/>
                </a:moveTo>
                <a:lnTo>
                  <a:pt x="1927038" y="891286"/>
                </a:lnTo>
                <a:lnTo>
                  <a:pt x="1921196" y="893572"/>
                </a:lnTo>
                <a:lnTo>
                  <a:pt x="1916751" y="898144"/>
                </a:lnTo>
                <a:lnTo>
                  <a:pt x="1911679" y="905631"/>
                </a:lnTo>
                <a:lnTo>
                  <a:pt x="1909989" y="914225"/>
                </a:lnTo>
                <a:lnTo>
                  <a:pt x="1911679" y="922843"/>
                </a:lnTo>
                <a:lnTo>
                  <a:pt x="1916751" y="930402"/>
                </a:lnTo>
                <a:lnTo>
                  <a:pt x="1924294" y="935474"/>
                </a:lnTo>
                <a:lnTo>
                  <a:pt x="1932896" y="937164"/>
                </a:lnTo>
                <a:lnTo>
                  <a:pt x="1941522" y="935474"/>
                </a:lnTo>
                <a:lnTo>
                  <a:pt x="1949136" y="930402"/>
                </a:lnTo>
                <a:lnTo>
                  <a:pt x="1954137" y="922843"/>
                </a:lnTo>
                <a:lnTo>
                  <a:pt x="1955804" y="914225"/>
                </a:lnTo>
                <a:lnTo>
                  <a:pt x="1954137" y="905631"/>
                </a:lnTo>
                <a:lnTo>
                  <a:pt x="1949136" y="898144"/>
                </a:lnTo>
                <a:lnTo>
                  <a:pt x="1944691" y="893572"/>
                </a:lnTo>
                <a:lnTo>
                  <a:pt x="1938722" y="891286"/>
                </a:lnTo>
                <a:close/>
              </a:path>
              <a:path w="2910840" h="2943225" extrusionOk="0">
                <a:moveTo>
                  <a:pt x="2044767" y="891286"/>
                </a:moveTo>
                <a:lnTo>
                  <a:pt x="2033083" y="891286"/>
                </a:lnTo>
                <a:lnTo>
                  <a:pt x="2027114" y="893572"/>
                </a:lnTo>
                <a:lnTo>
                  <a:pt x="2022669" y="898144"/>
                </a:lnTo>
                <a:lnTo>
                  <a:pt x="2017669" y="905631"/>
                </a:lnTo>
                <a:lnTo>
                  <a:pt x="2016002" y="914225"/>
                </a:lnTo>
                <a:lnTo>
                  <a:pt x="2017669" y="922843"/>
                </a:lnTo>
                <a:lnTo>
                  <a:pt x="2022669" y="930402"/>
                </a:lnTo>
                <a:lnTo>
                  <a:pt x="2030303" y="935474"/>
                </a:lnTo>
                <a:lnTo>
                  <a:pt x="2038973" y="937164"/>
                </a:lnTo>
                <a:lnTo>
                  <a:pt x="2047619" y="935474"/>
                </a:lnTo>
                <a:lnTo>
                  <a:pt x="2055181" y="930402"/>
                </a:lnTo>
                <a:lnTo>
                  <a:pt x="2060182" y="922843"/>
                </a:lnTo>
                <a:lnTo>
                  <a:pt x="2061849" y="914225"/>
                </a:lnTo>
                <a:lnTo>
                  <a:pt x="2060182" y="905631"/>
                </a:lnTo>
                <a:lnTo>
                  <a:pt x="2055181" y="898144"/>
                </a:lnTo>
                <a:lnTo>
                  <a:pt x="2050736" y="893572"/>
                </a:lnTo>
                <a:lnTo>
                  <a:pt x="2044767" y="891286"/>
                </a:lnTo>
                <a:close/>
              </a:path>
              <a:path w="2910840" h="2943225" extrusionOk="0">
                <a:moveTo>
                  <a:pt x="2150939" y="891286"/>
                </a:moveTo>
                <a:lnTo>
                  <a:pt x="2139128" y="891286"/>
                </a:lnTo>
                <a:lnTo>
                  <a:pt x="2133413" y="893572"/>
                </a:lnTo>
                <a:lnTo>
                  <a:pt x="2128714" y="898144"/>
                </a:lnTo>
                <a:lnTo>
                  <a:pt x="2123714" y="905631"/>
                </a:lnTo>
                <a:lnTo>
                  <a:pt x="2122047" y="914225"/>
                </a:lnTo>
                <a:lnTo>
                  <a:pt x="2123714" y="922843"/>
                </a:lnTo>
                <a:lnTo>
                  <a:pt x="2128714" y="930402"/>
                </a:lnTo>
                <a:lnTo>
                  <a:pt x="2136404" y="935474"/>
                </a:lnTo>
                <a:lnTo>
                  <a:pt x="2145082" y="937164"/>
                </a:lnTo>
                <a:lnTo>
                  <a:pt x="2153735" y="935474"/>
                </a:lnTo>
                <a:lnTo>
                  <a:pt x="2161353" y="930402"/>
                </a:lnTo>
                <a:lnTo>
                  <a:pt x="2166426" y="922843"/>
                </a:lnTo>
                <a:lnTo>
                  <a:pt x="2168116" y="914225"/>
                </a:lnTo>
                <a:lnTo>
                  <a:pt x="2166426" y="905631"/>
                </a:lnTo>
                <a:lnTo>
                  <a:pt x="2161353" y="898144"/>
                </a:lnTo>
                <a:lnTo>
                  <a:pt x="2156908" y="893572"/>
                </a:lnTo>
                <a:lnTo>
                  <a:pt x="2150939" y="891286"/>
                </a:lnTo>
                <a:close/>
              </a:path>
              <a:path w="2910840" h="2943225" extrusionOk="0">
                <a:moveTo>
                  <a:pt x="2257111" y="891286"/>
                </a:moveTo>
                <a:lnTo>
                  <a:pt x="2245427" y="891286"/>
                </a:lnTo>
                <a:lnTo>
                  <a:pt x="2239458" y="893572"/>
                </a:lnTo>
                <a:lnTo>
                  <a:pt x="2235013" y="898144"/>
                </a:lnTo>
                <a:lnTo>
                  <a:pt x="2229941" y="905631"/>
                </a:lnTo>
                <a:lnTo>
                  <a:pt x="2228251" y="914225"/>
                </a:lnTo>
                <a:lnTo>
                  <a:pt x="2229941" y="922843"/>
                </a:lnTo>
                <a:lnTo>
                  <a:pt x="2235013" y="930402"/>
                </a:lnTo>
                <a:lnTo>
                  <a:pt x="2242576" y="935474"/>
                </a:lnTo>
                <a:lnTo>
                  <a:pt x="2251222" y="937164"/>
                </a:lnTo>
                <a:lnTo>
                  <a:pt x="2259892" y="935474"/>
                </a:lnTo>
                <a:lnTo>
                  <a:pt x="2267525" y="930402"/>
                </a:lnTo>
                <a:lnTo>
                  <a:pt x="2272526" y="922843"/>
                </a:lnTo>
                <a:lnTo>
                  <a:pt x="2274193" y="914225"/>
                </a:lnTo>
                <a:lnTo>
                  <a:pt x="2272526" y="905631"/>
                </a:lnTo>
                <a:lnTo>
                  <a:pt x="2267525" y="898144"/>
                </a:lnTo>
                <a:lnTo>
                  <a:pt x="2262953" y="893572"/>
                </a:lnTo>
                <a:lnTo>
                  <a:pt x="2257111" y="891286"/>
                </a:lnTo>
                <a:close/>
              </a:path>
              <a:path w="2910840" h="2943225" extrusionOk="0">
                <a:moveTo>
                  <a:pt x="2363156" y="891286"/>
                </a:moveTo>
                <a:lnTo>
                  <a:pt x="2351472" y="891286"/>
                </a:lnTo>
                <a:lnTo>
                  <a:pt x="2345503" y="893572"/>
                </a:lnTo>
                <a:lnTo>
                  <a:pt x="2341058" y="898144"/>
                </a:lnTo>
                <a:lnTo>
                  <a:pt x="2336058" y="905631"/>
                </a:lnTo>
                <a:lnTo>
                  <a:pt x="2334391" y="914225"/>
                </a:lnTo>
                <a:lnTo>
                  <a:pt x="2336058" y="922843"/>
                </a:lnTo>
                <a:lnTo>
                  <a:pt x="2341058" y="930402"/>
                </a:lnTo>
                <a:lnTo>
                  <a:pt x="2348619" y="935474"/>
                </a:lnTo>
                <a:lnTo>
                  <a:pt x="2357251" y="937164"/>
                </a:lnTo>
                <a:lnTo>
                  <a:pt x="2365883" y="935474"/>
                </a:lnTo>
                <a:lnTo>
                  <a:pt x="2373443" y="930402"/>
                </a:lnTo>
                <a:lnTo>
                  <a:pt x="2378516" y="922843"/>
                </a:lnTo>
                <a:lnTo>
                  <a:pt x="2380206" y="914225"/>
                </a:lnTo>
                <a:lnTo>
                  <a:pt x="2378516" y="905631"/>
                </a:lnTo>
                <a:lnTo>
                  <a:pt x="2373443" y="898144"/>
                </a:lnTo>
                <a:lnTo>
                  <a:pt x="2368998" y="893572"/>
                </a:lnTo>
                <a:lnTo>
                  <a:pt x="2363156" y="891286"/>
                </a:lnTo>
                <a:close/>
              </a:path>
              <a:path w="2910840" h="2943225" extrusionOk="0">
                <a:moveTo>
                  <a:pt x="2469328" y="891286"/>
                </a:moveTo>
                <a:lnTo>
                  <a:pt x="2457517" y="891286"/>
                </a:lnTo>
                <a:lnTo>
                  <a:pt x="2451802" y="893572"/>
                </a:lnTo>
                <a:lnTo>
                  <a:pt x="2447103" y="898144"/>
                </a:lnTo>
                <a:lnTo>
                  <a:pt x="2442103" y="905631"/>
                </a:lnTo>
                <a:lnTo>
                  <a:pt x="2440436" y="914225"/>
                </a:lnTo>
                <a:lnTo>
                  <a:pt x="2442103" y="922843"/>
                </a:lnTo>
                <a:lnTo>
                  <a:pt x="2447103" y="930402"/>
                </a:lnTo>
                <a:lnTo>
                  <a:pt x="2454771" y="935474"/>
                </a:lnTo>
                <a:lnTo>
                  <a:pt x="2463391" y="937164"/>
                </a:lnTo>
                <a:lnTo>
                  <a:pt x="2471964" y="935474"/>
                </a:lnTo>
                <a:lnTo>
                  <a:pt x="2479488" y="930402"/>
                </a:lnTo>
                <a:lnTo>
                  <a:pt x="2484632" y="922843"/>
                </a:lnTo>
                <a:lnTo>
                  <a:pt x="2486346" y="914225"/>
                </a:lnTo>
                <a:lnTo>
                  <a:pt x="2484632" y="905631"/>
                </a:lnTo>
                <a:lnTo>
                  <a:pt x="2479488" y="898144"/>
                </a:lnTo>
                <a:lnTo>
                  <a:pt x="2475043" y="893572"/>
                </a:lnTo>
                <a:lnTo>
                  <a:pt x="2469328" y="891286"/>
                </a:lnTo>
                <a:close/>
              </a:path>
              <a:path w="2910840" h="2943225" extrusionOk="0">
                <a:moveTo>
                  <a:pt x="2575373" y="891286"/>
                </a:moveTo>
                <a:lnTo>
                  <a:pt x="2563689" y="891286"/>
                </a:lnTo>
                <a:lnTo>
                  <a:pt x="2557847" y="893572"/>
                </a:lnTo>
                <a:lnTo>
                  <a:pt x="2553402" y="898144"/>
                </a:lnTo>
                <a:lnTo>
                  <a:pt x="2548330" y="905631"/>
                </a:lnTo>
                <a:lnTo>
                  <a:pt x="2546640" y="914225"/>
                </a:lnTo>
                <a:lnTo>
                  <a:pt x="2548330" y="922843"/>
                </a:lnTo>
                <a:lnTo>
                  <a:pt x="2553402" y="930402"/>
                </a:lnTo>
                <a:lnTo>
                  <a:pt x="2560945" y="935474"/>
                </a:lnTo>
                <a:lnTo>
                  <a:pt x="2569547" y="937164"/>
                </a:lnTo>
                <a:lnTo>
                  <a:pt x="2578173" y="935474"/>
                </a:lnTo>
                <a:lnTo>
                  <a:pt x="2585787" y="930402"/>
                </a:lnTo>
                <a:lnTo>
                  <a:pt x="2590788" y="922843"/>
                </a:lnTo>
                <a:lnTo>
                  <a:pt x="2592455" y="914225"/>
                </a:lnTo>
                <a:lnTo>
                  <a:pt x="2590788" y="905631"/>
                </a:lnTo>
                <a:lnTo>
                  <a:pt x="2585787" y="898144"/>
                </a:lnTo>
                <a:lnTo>
                  <a:pt x="2581342" y="893572"/>
                </a:lnTo>
                <a:lnTo>
                  <a:pt x="2575373" y="891286"/>
                </a:lnTo>
                <a:close/>
              </a:path>
              <a:path w="2910840" h="2943225" extrusionOk="0">
                <a:moveTo>
                  <a:pt x="2681418" y="891286"/>
                </a:moveTo>
                <a:lnTo>
                  <a:pt x="2669734" y="891286"/>
                </a:lnTo>
                <a:lnTo>
                  <a:pt x="2663765" y="893572"/>
                </a:lnTo>
                <a:lnTo>
                  <a:pt x="2659320" y="898144"/>
                </a:lnTo>
                <a:lnTo>
                  <a:pt x="2654320" y="905631"/>
                </a:lnTo>
                <a:lnTo>
                  <a:pt x="2652653" y="914225"/>
                </a:lnTo>
                <a:lnTo>
                  <a:pt x="2654320" y="922843"/>
                </a:lnTo>
                <a:lnTo>
                  <a:pt x="2659320" y="930402"/>
                </a:lnTo>
                <a:lnTo>
                  <a:pt x="2666954" y="935474"/>
                </a:lnTo>
                <a:lnTo>
                  <a:pt x="2675624" y="937164"/>
                </a:lnTo>
                <a:lnTo>
                  <a:pt x="2684270" y="935474"/>
                </a:lnTo>
                <a:lnTo>
                  <a:pt x="2691832" y="930402"/>
                </a:lnTo>
                <a:lnTo>
                  <a:pt x="2696833" y="922843"/>
                </a:lnTo>
                <a:lnTo>
                  <a:pt x="2698500" y="914225"/>
                </a:lnTo>
                <a:lnTo>
                  <a:pt x="2696833" y="905631"/>
                </a:lnTo>
                <a:lnTo>
                  <a:pt x="2691832" y="898144"/>
                </a:lnTo>
                <a:lnTo>
                  <a:pt x="2687387" y="893572"/>
                </a:lnTo>
                <a:lnTo>
                  <a:pt x="2681418" y="891286"/>
                </a:lnTo>
                <a:close/>
              </a:path>
              <a:path w="2910840" h="2943225" extrusionOk="0">
                <a:moveTo>
                  <a:pt x="2787590" y="891286"/>
                </a:moveTo>
                <a:lnTo>
                  <a:pt x="2775779" y="891286"/>
                </a:lnTo>
                <a:lnTo>
                  <a:pt x="2770064" y="893572"/>
                </a:lnTo>
                <a:lnTo>
                  <a:pt x="2765492" y="898144"/>
                </a:lnTo>
                <a:lnTo>
                  <a:pt x="2760420" y="905631"/>
                </a:lnTo>
                <a:lnTo>
                  <a:pt x="2758730" y="914225"/>
                </a:lnTo>
                <a:lnTo>
                  <a:pt x="2760420" y="922843"/>
                </a:lnTo>
                <a:lnTo>
                  <a:pt x="2765492" y="930402"/>
                </a:lnTo>
                <a:lnTo>
                  <a:pt x="2773106" y="935474"/>
                </a:lnTo>
                <a:lnTo>
                  <a:pt x="2781733" y="937164"/>
                </a:lnTo>
                <a:lnTo>
                  <a:pt x="2790335" y="935474"/>
                </a:lnTo>
                <a:lnTo>
                  <a:pt x="2797877" y="930402"/>
                </a:lnTo>
                <a:lnTo>
                  <a:pt x="2803021" y="922843"/>
                </a:lnTo>
                <a:lnTo>
                  <a:pt x="2804735" y="914225"/>
                </a:lnTo>
                <a:lnTo>
                  <a:pt x="2803021" y="905631"/>
                </a:lnTo>
                <a:lnTo>
                  <a:pt x="2797877" y="898144"/>
                </a:lnTo>
                <a:lnTo>
                  <a:pt x="2793432" y="893572"/>
                </a:lnTo>
                <a:lnTo>
                  <a:pt x="2787590" y="891286"/>
                </a:lnTo>
                <a:close/>
              </a:path>
              <a:path w="2910840" h="2943225" extrusionOk="0">
                <a:moveTo>
                  <a:pt x="2893762" y="891286"/>
                </a:moveTo>
                <a:lnTo>
                  <a:pt x="2882078" y="891286"/>
                </a:lnTo>
                <a:lnTo>
                  <a:pt x="2876109" y="893572"/>
                </a:lnTo>
                <a:lnTo>
                  <a:pt x="2871664" y="898144"/>
                </a:lnTo>
                <a:lnTo>
                  <a:pt x="2866592" y="905631"/>
                </a:lnTo>
                <a:lnTo>
                  <a:pt x="2864902" y="914225"/>
                </a:lnTo>
                <a:lnTo>
                  <a:pt x="2866592" y="922843"/>
                </a:lnTo>
                <a:lnTo>
                  <a:pt x="2871664" y="930402"/>
                </a:lnTo>
                <a:lnTo>
                  <a:pt x="2879227" y="935474"/>
                </a:lnTo>
                <a:lnTo>
                  <a:pt x="2887873" y="937164"/>
                </a:lnTo>
                <a:lnTo>
                  <a:pt x="2896543" y="935474"/>
                </a:lnTo>
                <a:lnTo>
                  <a:pt x="2904176" y="930402"/>
                </a:lnTo>
                <a:lnTo>
                  <a:pt x="2909177" y="922843"/>
                </a:lnTo>
                <a:lnTo>
                  <a:pt x="2910844" y="914225"/>
                </a:lnTo>
                <a:lnTo>
                  <a:pt x="2909177" y="905631"/>
                </a:lnTo>
                <a:lnTo>
                  <a:pt x="2904176" y="898144"/>
                </a:lnTo>
                <a:lnTo>
                  <a:pt x="2899604" y="893572"/>
                </a:lnTo>
                <a:lnTo>
                  <a:pt x="2893762" y="891286"/>
                </a:lnTo>
                <a:close/>
              </a:path>
              <a:path w="2910840" h="2943225" extrusionOk="0">
                <a:moveTo>
                  <a:pt x="28815" y="1002665"/>
                </a:moveTo>
                <a:lnTo>
                  <a:pt x="17073" y="1002665"/>
                </a:lnTo>
                <a:lnTo>
                  <a:pt x="11270" y="1004951"/>
                </a:lnTo>
                <a:lnTo>
                  <a:pt x="6680" y="1009523"/>
                </a:lnTo>
                <a:lnTo>
                  <a:pt x="1670" y="1017065"/>
                </a:lnTo>
                <a:lnTo>
                  <a:pt x="0" y="1025667"/>
                </a:lnTo>
                <a:lnTo>
                  <a:pt x="1670" y="1034293"/>
                </a:lnTo>
                <a:lnTo>
                  <a:pt x="6680" y="1041908"/>
                </a:lnTo>
                <a:lnTo>
                  <a:pt x="14306" y="1046980"/>
                </a:lnTo>
                <a:lnTo>
                  <a:pt x="22944" y="1048670"/>
                </a:lnTo>
                <a:lnTo>
                  <a:pt x="31582" y="1046980"/>
                </a:lnTo>
                <a:lnTo>
                  <a:pt x="39208" y="1041908"/>
                </a:lnTo>
                <a:lnTo>
                  <a:pt x="44218" y="1034293"/>
                </a:lnTo>
                <a:lnTo>
                  <a:pt x="45888" y="1025667"/>
                </a:lnTo>
                <a:lnTo>
                  <a:pt x="44218" y="1017065"/>
                </a:lnTo>
                <a:lnTo>
                  <a:pt x="39208" y="1009523"/>
                </a:lnTo>
                <a:lnTo>
                  <a:pt x="34619" y="1004951"/>
                </a:lnTo>
                <a:lnTo>
                  <a:pt x="28815" y="1002665"/>
                </a:lnTo>
                <a:close/>
              </a:path>
              <a:path w="2910840" h="2943225" extrusionOk="0">
                <a:moveTo>
                  <a:pt x="134903" y="1002665"/>
                </a:moveTo>
                <a:lnTo>
                  <a:pt x="123156" y="1002665"/>
                </a:lnTo>
                <a:lnTo>
                  <a:pt x="117352" y="1004951"/>
                </a:lnTo>
                <a:lnTo>
                  <a:pt x="112894" y="1009523"/>
                </a:lnTo>
                <a:lnTo>
                  <a:pt x="107808" y="1017065"/>
                </a:lnTo>
                <a:lnTo>
                  <a:pt x="106112" y="1025667"/>
                </a:lnTo>
                <a:lnTo>
                  <a:pt x="107808" y="1034293"/>
                </a:lnTo>
                <a:lnTo>
                  <a:pt x="112894" y="1041908"/>
                </a:lnTo>
                <a:lnTo>
                  <a:pt x="120446" y="1046980"/>
                </a:lnTo>
                <a:lnTo>
                  <a:pt x="129045" y="1048670"/>
                </a:lnTo>
                <a:lnTo>
                  <a:pt x="137669" y="1046980"/>
                </a:lnTo>
                <a:lnTo>
                  <a:pt x="145292" y="1041908"/>
                </a:lnTo>
                <a:lnTo>
                  <a:pt x="150300" y="1034293"/>
                </a:lnTo>
                <a:lnTo>
                  <a:pt x="151969" y="1025667"/>
                </a:lnTo>
                <a:lnTo>
                  <a:pt x="150300" y="1017065"/>
                </a:lnTo>
                <a:lnTo>
                  <a:pt x="145292" y="1009523"/>
                </a:lnTo>
                <a:lnTo>
                  <a:pt x="140834" y="1004951"/>
                </a:lnTo>
                <a:lnTo>
                  <a:pt x="134903" y="1002665"/>
                </a:lnTo>
                <a:close/>
              </a:path>
              <a:path w="2910840" h="2943225" extrusionOk="0">
                <a:moveTo>
                  <a:pt x="240986" y="1002665"/>
                </a:moveTo>
                <a:lnTo>
                  <a:pt x="229239" y="1002665"/>
                </a:lnTo>
                <a:lnTo>
                  <a:pt x="223308" y="1004951"/>
                </a:lnTo>
                <a:lnTo>
                  <a:pt x="218850" y="1009523"/>
                </a:lnTo>
                <a:lnTo>
                  <a:pt x="213843" y="1017065"/>
                </a:lnTo>
                <a:lnTo>
                  <a:pt x="212173" y="1025667"/>
                </a:lnTo>
                <a:lnTo>
                  <a:pt x="213843" y="1034293"/>
                </a:lnTo>
                <a:lnTo>
                  <a:pt x="218850" y="1041908"/>
                </a:lnTo>
                <a:lnTo>
                  <a:pt x="226495" y="1046980"/>
                </a:lnTo>
                <a:lnTo>
                  <a:pt x="235165" y="1048670"/>
                </a:lnTo>
                <a:lnTo>
                  <a:pt x="243809" y="1046980"/>
                </a:lnTo>
                <a:lnTo>
                  <a:pt x="251375" y="1041908"/>
                </a:lnTo>
                <a:lnTo>
                  <a:pt x="256390" y="1034293"/>
                </a:lnTo>
                <a:lnTo>
                  <a:pt x="258062" y="1025667"/>
                </a:lnTo>
                <a:lnTo>
                  <a:pt x="256390" y="1017065"/>
                </a:lnTo>
                <a:lnTo>
                  <a:pt x="251375" y="1009523"/>
                </a:lnTo>
                <a:lnTo>
                  <a:pt x="246917" y="1004951"/>
                </a:lnTo>
                <a:lnTo>
                  <a:pt x="240986" y="1002665"/>
                </a:lnTo>
                <a:close/>
              </a:path>
              <a:path w="2910840" h="2943225" extrusionOk="0">
                <a:moveTo>
                  <a:pt x="347070" y="1002665"/>
                </a:moveTo>
                <a:lnTo>
                  <a:pt x="335322" y="1002665"/>
                </a:lnTo>
                <a:lnTo>
                  <a:pt x="329518" y="1004951"/>
                </a:lnTo>
                <a:lnTo>
                  <a:pt x="325073" y="1009523"/>
                </a:lnTo>
                <a:lnTo>
                  <a:pt x="319987" y="1017065"/>
                </a:lnTo>
                <a:lnTo>
                  <a:pt x="318291" y="1025667"/>
                </a:lnTo>
                <a:lnTo>
                  <a:pt x="319987" y="1034293"/>
                </a:lnTo>
                <a:lnTo>
                  <a:pt x="325073" y="1041908"/>
                </a:lnTo>
                <a:lnTo>
                  <a:pt x="332637" y="1046980"/>
                </a:lnTo>
                <a:lnTo>
                  <a:pt x="341266" y="1048670"/>
                </a:lnTo>
                <a:lnTo>
                  <a:pt x="349894" y="1046980"/>
                </a:lnTo>
                <a:lnTo>
                  <a:pt x="357458" y="1041908"/>
                </a:lnTo>
                <a:lnTo>
                  <a:pt x="362544" y="1034293"/>
                </a:lnTo>
                <a:lnTo>
                  <a:pt x="364240" y="1025667"/>
                </a:lnTo>
                <a:lnTo>
                  <a:pt x="362544" y="1017065"/>
                </a:lnTo>
                <a:lnTo>
                  <a:pt x="357458" y="1009523"/>
                </a:lnTo>
                <a:lnTo>
                  <a:pt x="353013" y="1004951"/>
                </a:lnTo>
                <a:lnTo>
                  <a:pt x="347070" y="1002665"/>
                </a:lnTo>
                <a:close/>
              </a:path>
              <a:path w="2910840" h="2943225" extrusionOk="0">
                <a:moveTo>
                  <a:pt x="453292" y="1002665"/>
                </a:moveTo>
                <a:lnTo>
                  <a:pt x="441545" y="1002665"/>
                </a:lnTo>
                <a:lnTo>
                  <a:pt x="435601" y="1004951"/>
                </a:lnTo>
                <a:lnTo>
                  <a:pt x="431156" y="1009523"/>
                </a:lnTo>
                <a:lnTo>
                  <a:pt x="426070" y="1017065"/>
                </a:lnTo>
                <a:lnTo>
                  <a:pt x="424374" y="1025667"/>
                </a:lnTo>
                <a:lnTo>
                  <a:pt x="426070" y="1034293"/>
                </a:lnTo>
                <a:lnTo>
                  <a:pt x="431156" y="1041908"/>
                </a:lnTo>
                <a:lnTo>
                  <a:pt x="438720" y="1046980"/>
                </a:lnTo>
                <a:lnTo>
                  <a:pt x="447349" y="1048670"/>
                </a:lnTo>
                <a:lnTo>
                  <a:pt x="455977" y="1046980"/>
                </a:lnTo>
                <a:lnTo>
                  <a:pt x="463541" y="1041908"/>
                </a:lnTo>
                <a:lnTo>
                  <a:pt x="468556" y="1034293"/>
                </a:lnTo>
                <a:lnTo>
                  <a:pt x="470228" y="1025667"/>
                </a:lnTo>
                <a:lnTo>
                  <a:pt x="468556" y="1017065"/>
                </a:lnTo>
                <a:lnTo>
                  <a:pt x="463541" y="1009523"/>
                </a:lnTo>
                <a:lnTo>
                  <a:pt x="459096" y="1004951"/>
                </a:lnTo>
                <a:lnTo>
                  <a:pt x="453292" y="1002665"/>
                </a:lnTo>
                <a:close/>
              </a:path>
              <a:path w="2910840" h="2943225" extrusionOk="0">
                <a:moveTo>
                  <a:pt x="559375" y="1002665"/>
                </a:moveTo>
                <a:lnTo>
                  <a:pt x="547628" y="1002665"/>
                </a:lnTo>
                <a:lnTo>
                  <a:pt x="541697" y="1004951"/>
                </a:lnTo>
                <a:lnTo>
                  <a:pt x="537239" y="1009523"/>
                </a:lnTo>
                <a:lnTo>
                  <a:pt x="532224" y="1017065"/>
                </a:lnTo>
                <a:lnTo>
                  <a:pt x="530553" y="1025667"/>
                </a:lnTo>
                <a:lnTo>
                  <a:pt x="532224" y="1034293"/>
                </a:lnTo>
                <a:lnTo>
                  <a:pt x="537239" y="1041908"/>
                </a:lnTo>
                <a:lnTo>
                  <a:pt x="544862" y="1046980"/>
                </a:lnTo>
                <a:lnTo>
                  <a:pt x="553484" y="1048670"/>
                </a:lnTo>
                <a:lnTo>
                  <a:pt x="562080" y="1046980"/>
                </a:lnTo>
                <a:lnTo>
                  <a:pt x="569624" y="1041908"/>
                </a:lnTo>
                <a:lnTo>
                  <a:pt x="574711" y="1034293"/>
                </a:lnTo>
                <a:lnTo>
                  <a:pt x="576406" y="1025667"/>
                </a:lnTo>
                <a:lnTo>
                  <a:pt x="574711" y="1017065"/>
                </a:lnTo>
                <a:lnTo>
                  <a:pt x="569624" y="1009523"/>
                </a:lnTo>
                <a:lnTo>
                  <a:pt x="565179" y="1004951"/>
                </a:lnTo>
                <a:lnTo>
                  <a:pt x="559375" y="1002665"/>
                </a:lnTo>
                <a:close/>
              </a:path>
              <a:path w="2910840" h="2943225" extrusionOk="0">
                <a:moveTo>
                  <a:pt x="665459" y="1002665"/>
                </a:moveTo>
                <a:lnTo>
                  <a:pt x="653711" y="1002665"/>
                </a:lnTo>
                <a:lnTo>
                  <a:pt x="647907" y="1004951"/>
                </a:lnTo>
                <a:lnTo>
                  <a:pt x="643322" y="1009523"/>
                </a:lnTo>
                <a:lnTo>
                  <a:pt x="638315" y="1017065"/>
                </a:lnTo>
                <a:lnTo>
                  <a:pt x="636645" y="1025667"/>
                </a:lnTo>
                <a:lnTo>
                  <a:pt x="638315" y="1034293"/>
                </a:lnTo>
                <a:lnTo>
                  <a:pt x="643322" y="1041908"/>
                </a:lnTo>
                <a:lnTo>
                  <a:pt x="650948" y="1046980"/>
                </a:lnTo>
                <a:lnTo>
                  <a:pt x="659585" y="1048670"/>
                </a:lnTo>
                <a:lnTo>
                  <a:pt x="668222" y="1046980"/>
                </a:lnTo>
                <a:lnTo>
                  <a:pt x="675847" y="1041908"/>
                </a:lnTo>
                <a:lnTo>
                  <a:pt x="680862" y="1034293"/>
                </a:lnTo>
                <a:lnTo>
                  <a:pt x="682534" y="1025667"/>
                </a:lnTo>
                <a:lnTo>
                  <a:pt x="680862" y="1017065"/>
                </a:lnTo>
                <a:lnTo>
                  <a:pt x="675847" y="1009523"/>
                </a:lnTo>
                <a:lnTo>
                  <a:pt x="671262" y="1004951"/>
                </a:lnTo>
                <a:lnTo>
                  <a:pt x="665459" y="1002665"/>
                </a:lnTo>
                <a:close/>
              </a:path>
              <a:path w="2910840" h="2943225" extrusionOk="0">
                <a:moveTo>
                  <a:pt x="771542" y="1002665"/>
                </a:moveTo>
                <a:lnTo>
                  <a:pt x="759794" y="1002665"/>
                </a:lnTo>
                <a:lnTo>
                  <a:pt x="753990" y="1004951"/>
                </a:lnTo>
                <a:lnTo>
                  <a:pt x="749545" y="1009523"/>
                </a:lnTo>
                <a:lnTo>
                  <a:pt x="744459" y="1017065"/>
                </a:lnTo>
                <a:lnTo>
                  <a:pt x="742763" y="1025667"/>
                </a:lnTo>
                <a:lnTo>
                  <a:pt x="744459" y="1034293"/>
                </a:lnTo>
                <a:lnTo>
                  <a:pt x="749545" y="1041908"/>
                </a:lnTo>
                <a:lnTo>
                  <a:pt x="757090" y="1046980"/>
                </a:lnTo>
                <a:lnTo>
                  <a:pt x="765685" y="1048670"/>
                </a:lnTo>
                <a:lnTo>
                  <a:pt x="774307" y="1046980"/>
                </a:lnTo>
                <a:lnTo>
                  <a:pt x="781930" y="1041908"/>
                </a:lnTo>
                <a:lnTo>
                  <a:pt x="786945" y="1034293"/>
                </a:lnTo>
                <a:lnTo>
                  <a:pt x="788617" y="1025667"/>
                </a:lnTo>
                <a:lnTo>
                  <a:pt x="786945" y="1017065"/>
                </a:lnTo>
                <a:lnTo>
                  <a:pt x="781930" y="1009523"/>
                </a:lnTo>
                <a:lnTo>
                  <a:pt x="777485" y="1004951"/>
                </a:lnTo>
                <a:lnTo>
                  <a:pt x="771542" y="1002665"/>
                </a:lnTo>
                <a:close/>
              </a:path>
              <a:path w="2910840" h="2943225" extrusionOk="0">
                <a:moveTo>
                  <a:pt x="877625" y="1002665"/>
                </a:moveTo>
                <a:lnTo>
                  <a:pt x="865877" y="1002665"/>
                </a:lnTo>
                <a:lnTo>
                  <a:pt x="860073" y="1004951"/>
                </a:lnTo>
                <a:lnTo>
                  <a:pt x="855489" y="1009523"/>
                </a:lnTo>
                <a:lnTo>
                  <a:pt x="850481" y="1017065"/>
                </a:lnTo>
                <a:lnTo>
                  <a:pt x="848812" y="1025667"/>
                </a:lnTo>
                <a:lnTo>
                  <a:pt x="850481" y="1034293"/>
                </a:lnTo>
                <a:lnTo>
                  <a:pt x="855489" y="1041908"/>
                </a:lnTo>
                <a:lnTo>
                  <a:pt x="863133" y="1046980"/>
                </a:lnTo>
                <a:lnTo>
                  <a:pt x="871803" y="1048670"/>
                </a:lnTo>
                <a:lnTo>
                  <a:pt x="880447" y="1046980"/>
                </a:lnTo>
                <a:lnTo>
                  <a:pt x="888013" y="1041908"/>
                </a:lnTo>
                <a:lnTo>
                  <a:pt x="893100" y="1034293"/>
                </a:lnTo>
                <a:lnTo>
                  <a:pt x="894795" y="1025667"/>
                </a:lnTo>
                <a:lnTo>
                  <a:pt x="893100" y="1017065"/>
                </a:lnTo>
                <a:lnTo>
                  <a:pt x="888013" y="1009523"/>
                </a:lnTo>
                <a:lnTo>
                  <a:pt x="883568" y="1004951"/>
                </a:lnTo>
                <a:lnTo>
                  <a:pt x="877625" y="1002665"/>
                </a:lnTo>
                <a:close/>
              </a:path>
              <a:path w="2910840" h="2943225" extrusionOk="0">
                <a:moveTo>
                  <a:pt x="983848" y="1002665"/>
                </a:moveTo>
                <a:lnTo>
                  <a:pt x="972100" y="1002665"/>
                </a:lnTo>
                <a:lnTo>
                  <a:pt x="966169" y="1004951"/>
                </a:lnTo>
                <a:lnTo>
                  <a:pt x="961711" y="1009523"/>
                </a:lnTo>
                <a:lnTo>
                  <a:pt x="956625" y="1017065"/>
                </a:lnTo>
                <a:lnTo>
                  <a:pt x="954930" y="1025667"/>
                </a:lnTo>
                <a:lnTo>
                  <a:pt x="956625" y="1034293"/>
                </a:lnTo>
                <a:lnTo>
                  <a:pt x="961711" y="1041908"/>
                </a:lnTo>
                <a:lnTo>
                  <a:pt x="969275" y="1046980"/>
                </a:lnTo>
                <a:lnTo>
                  <a:pt x="977904" y="1048670"/>
                </a:lnTo>
                <a:lnTo>
                  <a:pt x="986532" y="1046980"/>
                </a:lnTo>
                <a:lnTo>
                  <a:pt x="994096" y="1041908"/>
                </a:lnTo>
                <a:lnTo>
                  <a:pt x="999183" y="1034293"/>
                </a:lnTo>
                <a:lnTo>
                  <a:pt x="1000878" y="1025667"/>
                </a:lnTo>
                <a:lnTo>
                  <a:pt x="999183" y="1017065"/>
                </a:lnTo>
                <a:lnTo>
                  <a:pt x="994096" y="1009523"/>
                </a:lnTo>
                <a:lnTo>
                  <a:pt x="989651" y="1004951"/>
                </a:lnTo>
                <a:lnTo>
                  <a:pt x="983848" y="1002665"/>
                </a:lnTo>
                <a:close/>
              </a:path>
              <a:path w="2910840" h="2943225" extrusionOk="0">
                <a:moveTo>
                  <a:pt x="1089931" y="1002665"/>
                </a:moveTo>
                <a:lnTo>
                  <a:pt x="1078183" y="1002665"/>
                </a:lnTo>
                <a:lnTo>
                  <a:pt x="1072252" y="1004951"/>
                </a:lnTo>
                <a:lnTo>
                  <a:pt x="1067795" y="1009523"/>
                </a:lnTo>
                <a:lnTo>
                  <a:pt x="1062787" y="1017065"/>
                </a:lnTo>
                <a:lnTo>
                  <a:pt x="1061118" y="1025667"/>
                </a:lnTo>
                <a:lnTo>
                  <a:pt x="1062787" y="1034293"/>
                </a:lnTo>
                <a:lnTo>
                  <a:pt x="1067795" y="1041908"/>
                </a:lnTo>
                <a:lnTo>
                  <a:pt x="1075359" y="1046980"/>
                </a:lnTo>
                <a:lnTo>
                  <a:pt x="1083987" y="1048670"/>
                </a:lnTo>
                <a:lnTo>
                  <a:pt x="1092616" y="1046980"/>
                </a:lnTo>
                <a:lnTo>
                  <a:pt x="1100180" y="1041908"/>
                </a:lnTo>
                <a:lnTo>
                  <a:pt x="1105194" y="1034293"/>
                </a:lnTo>
                <a:lnTo>
                  <a:pt x="1106866" y="1025667"/>
                </a:lnTo>
                <a:lnTo>
                  <a:pt x="1105194" y="1017065"/>
                </a:lnTo>
                <a:lnTo>
                  <a:pt x="1100180" y="1009523"/>
                </a:lnTo>
                <a:lnTo>
                  <a:pt x="1095735" y="1004951"/>
                </a:lnTo>
                <a:lnTo>
                  <a:pt x="1089931" y="1002665"/>
                </a:lnTo>
                <a:close/>
              </a:path>
              <a:path w="2910840" h="2943225" extrusionOk="0">
                <a:moveTo>
                  <a:pt x="1196014" y="1002665"/>
                </a:moveTo>
                <a:lnTo>
                  <a:pt x="1184266" y="1002665"/>
                </a:lnTo>
                <a:lnTo>
                  <a:pt x="1178335" y="1004951"/>
                </a:lnTo>
                <a:lnTo>
                  <a:pt x="1173878" y="1009523"/>
                </a:lnTo>
                <a:lnTo>
                  <a:pt x="1168870" y="1017065"/>
                </a:lnTo>
                <a:lnTo>
                  <a:pt x="1167201" y="1025667"/>
                </a:lnTo>
                <a:lnTo>
                  <a:pt x="1168870" y="1034293"/>
                </a:lnTo>
                <a:lnTo>
                  <a:pt x="1173878" y="1041908"/>
                </a:lnTo>
                <a:lnTo>
                  <a:pt x="1181501" y="1046980"/>
                </a:lnTo>
                <a:lnTo>
                  <a:pt x="1190124" y="1048670"/>
                </a:lnTo>
                <a:lnTo>
                  <a:pt x="1198724" y="1046980"/>
                </a:lnTo>
                <a:lnTo>
                  <a:pt x="1206275" y="1041908"/>
                </a:lnTo>
                <a:lnTo>
                  <a:pt x="1211362" y="1034293"/>
                </a:lnTo>
                <a:lnTo>
                  <a:pt x="1213057" y="1025667"/>
                </a:lnTo>
                <a:lnTo>
                  <a:pt x="1211362" y="1017065"/>
                </a:lnTo>
                <a:lnTo>
                  <a:pt x="1206275" y="1009523"/>
                </a:lnTo>
                <a:lnTo>
                  <a:pt x="1201818" y="1004951"/>
                </a:lnTo>
                <a:lnTo>
                  <a:pt x="1196014" y="1002665"/>
                </a:lnTo>
                <a:close/>
              </a:path>
              <a:path w="2910840" h="2943225" extrusionOk="0">
                <a:moveTo>
                  <a:pt x="1302071" y="1002665"/>
                </a:moveTo>
                <a:lnTo>
                  <a:pt x="1290387" y="1002665"/>
                </a:lnTo>
                <a:lnTo>
                  <a:pt x="1284545" y="1004951"/>
                </a:lnTo>
                <a:lnTo>
                  <a:pt x="1279973" y="1009523"/>
                </a:lnTo>
                <a:lnTo>
                  <a:pt x="1274973" y="1017065"/>
                </a:lnTo>
                <a:lnTo>
                  <a:pt x="1273306" y="1025667"/>
                </a:lnTo>
                <a:lnTo>
                  <a:pt x="1274973" y="1034293"/>
                </a:lnTo>
                <a:lnTo>
                  <a:pt x="1279973" y="1041908"/>
                </a:lnTo>
                <a:lnTo>
                  <a:pt x="1287589" y="1046980"/>
                </a:lnTo>
                <a:lnTo>
                  <a:pt x="1296229" y="1048670"/>
                </a:lnTo>
                <a:lnTo>
                  <a:pt x="1304869" y="1046980"/>
                </a:lnTo>
                <a:lnTo>
                  <a:pt x="1312485" y="1041908"/>
                </a:lnTo>
                <a:lnTo>
                  <a:pt x="1317486" y="1034293"/>
                </a:lnTo>
                <a:lnTo>
                  <a:pt x="1319153" y="1025667"/>
                </a:lnTo>
                <a:lnTo>
                  <a:pt x="1317486" y="1017065"/>
                </a:lnTo>
                <a:lnTo>
                  <a:pt x="1312485" y="1009523"/>
                </a:lnTo>
                <a:lnTo>
                  <a:pt x="1307913" y="1004951"/>
                </a:lnTo>
                <a:lnTo>
                  <a:pt x="1302071" y="1002665"/>
                </a:lnTo>
                <a:close/>
              </a:path>
              <a:path w="2910840" h="2943225" extrusionOk="0">
                <a:moveTo>
                  <a:pt x="1408243" y="1002665"/>
                </a:moveTo>
                <a:lnTo>
                  <a:pt x="1396432" y="1002665"/>
                </a:lnTo>
                <a:lnTo>
                  <a:pt x="1390590" y="1004951"/>
                </a:lnTo>
                <a:lnTo>
                  <a:pt x="1386145" y="1009523"/>
                </a:lnTo>
                <a:lnTo>
                  <a:pt x="1381073" y="1017065"/>
                </a:lnTo>
                <a:lnTo>
                  <a:pt x="1379383" y="1025667"/>
                </a:lnTo>
                <a:lnTo>
                  <a:pt x="1381073" y="1034293"/>
                </a:lnTo>
                <a:lnTo>
                  <a:pt x="1386145" y="1041908"/>
                </a:lnTo>
                <a:lnTo>
                  <a:pt x="1393706" y="1046980"/>
                </a:lnTo>
                <a:lnTo>
                  <a:pt x="1402338" y="1048670"/>
                </a:lnTo>
                <a:lnTo>
                  <a:pt x="1410970" y="1046980"/>
                </a:lnTo>
                <a:lnTo>
                  <a:pt x="1418530" y="1041908"/>
                </a:lnTo>
                <a:lnTo>
                  <a:pt x="1423531" y="1034293"/>
                </a:lnTo>
                <a:lnTo>
                  <a:pt x="1425198" y="1025667"/>
                </a:lnTo>
                <a:lnTo>
                  <a:pt x="1423531" y="1017065"/>
                </a:lnTo>
                <a:lnTo>
                  <a:pt x="1418530" y="1009523"/>
                </a:lnTo>
                <a:lnTo>
                  <a:pt x="1414085" y="1004951"/>
                </a:lnTo>
                <a:lnTo>
                  <a:pt x="1408243" y="1002665"/>
                </a:lnTo>
                <a:close/>
              </a:path>
              <a:path w="2910840" h="2943225" extrusionOk="0">
                <a:moveTo>
                  <a:pt x="1514288" y="1002665"/>
                </a:moveTo>
                <a:lnTo>
                  <a:pt x="1502477" y="1002665"/>
                </a:lnTo>
                <a:lnTo>
                  <a:pt x="1496762" y="1004951"/>
                </a:lnTo>
                <a:lnTo>
                  <a:pt x="1492190" y="1009523"/>
                </a:lnTo>
                <a:lnTo>
                  <a:pt x="1487118" y="1017065"/>
                </a:lnTo>
                <a:lnTo>
                  <a:pt x="1485428" y="1025667"/>
                </a:lnTo>
                <a:lnTo>
                  <a:pt x="1487118" y="1034293"/>
                </a:lnTo>
                <a:lnTo>
                  <a:pt x="1492190" y="1041908"/>
                </a:lnTo>
                <a:lnTo>
                  <a:pt x="1499824" y="1046980"/>
                </a:lnTo>
                <a:lnTo>
                  <a:pt x="1508494" y="1048670"/>
                </a:lnTo>
                <a:lnTo>
                  <a:pt x="1517140" y="1046980"/>
                </a:lnTo>
                <a:lnTo>
                  <a:pt x="1524702" y="1041908"/>
                </a:lnTo>
                <a:lnTo>
                  <a:pt x="1529775" y="1034293"/>
                </a:lnTo>
                <a:lnTo>
                  <a:pt x="1531465" y="1025667"/>
                </a:lnTo>
                <a:lnTo>
                  <a:pt x="1529775" y="1017065"/>
                </a:lnTo>
                <a:lnTo>
                  <a:pt x="1524702" y="1009523"/>
                </a:lnTo>
                <a:lnTo>
                  <a:pt x="1520257" y="1004951"/>
                </a:lnTo>
                <a:lnTo>
                  <a:pt x="1514288" y="1002665"/>
                </a:lnTo>
                <a:close/>
              </a:path>
              <a:path w="2910840" h="2943225" extrusionOk="0">
                <a:moveTo>
                  <a:pt x="1620460" y="1002665"/>
                </a:moveTo>
                <a:lnTo>
                  <a:pt x="1608776" y="1002665"/>
                </a:lnTo>
                <a:lnTo>
                  <a:pt x="1602807" y="1004951"/>
                </a:lnTo>
                <a:lnTo>
                  <a:pt x="1598362" y="1009523"/>
                </a:lnTo>
                <a:lnTo>
                  <a:pt x="1593290" y="1017065"/>
                </a:lnTo>
                <a:lnTo>
                  <a:pt x="1591600" y="1025667"/>
                </a:lnTo>
                <a:lnTo>
                  <a:pt x="1593290" y="1034293"/>
                </a:lnTo>
                <a:lnTo>
                  <a:pt x="1598362" y="1041908"/>
                </a:lnTo>
                <a:lnTo>
                  <a:pt x="1605925" y="1046980"/>
                </a:lnTo>
                <a:lnTo>
                  <a:pt x="1614571" y="1048670"/>
                </a:lnTo>
                <a:lnTo>
                  <a:pt x="1623241" y="1046980"/>
                </a:lnTo>
                <a:lnTo>
                  <a:pt x="1630874" y="1041908"/>
                </a:lnTo>
                <a:lnTo>
                  <a:pt x="1635875" y="1034293"/>
                </a:lnTo>
                <a:lnTo>
                  <a:pt x="1637542" y="1025667"/>
                </a:lnTo>
                <a:lnTo>
                  <a:pt x="1635875" y="1017065"/>
                </a:lnTo>
                <a:lnTo>
                  <a:pt x="1630874" y="1009523"/>
                </a:lnTo>
                <a:lnTo>
                  <a:pt x="1626302" y="1004951"/>
                </a:lnTo>
                <a:lnTo>
                  <a:pt x="1620460" y="1002665"/>
                </a:lnTo>
                <a:close/>
              </a:path>
              <a:path w="2910840" h="2943225" extrusionOk="0">
                <a:moveTo>
                  <a:pt x="1726632" y="1002665"/>
                </a:moveTo>
                <a:lnTo>
                  <a:pt x="1714821" y="1002665"/>
                </a:lnTo>
                <a:lnTo>
                  <a:pt x="1708852" y="1004951"/>
                </a:lnTo>
                <a:lnTo>
                  <a:pt x="1704407" y="1009523"/>
                </a:lnTo>
                <a:lnTo>
                  <a:pt x="1699407" y="1017065"/>
                </a:lnTo>
                <a:lnTo>
                  <a:pt x="1697740" y="1025667"/>
                </a:lnTo>
                <a:lnTo>
                  <a:pt x="1699407" y="1034293"/>
                </a:lnTo>
                <a:lnTo>
                  <a:pt x="1704407" y="1041908"/>
                </a:lnTo>
                <a:lnTo>
                  <a:pt x="1711968" y="1046980"/>
                </a:lnTo>
                <a:lnTo>
                  <a:pt x="1720600" y="1048670"/>
                </a:lnTo>
                <a:lnTo>
                  <a:pt x="1729232" y="1046980"/>
                </a:lnTo>
                <a:lnTo>
                  <a:pt x="1736792" y="1041908"/>
                </a:lnTo>
                <a:lnTo>
                  <a:pt x="1741865" y="1034293"/>
                </a:lnTo>
                <a:lnTo>
                  <a:pt x="1743555" y="1025667"/>
                </a:lnTo>
                <a:lnTo>
                  <a:pt x="1741865" y="1017065"/>
                </a:lnTo>
                <a:lnTo>
                  <a:pt x="1736792" y="1009523"/>
                </a:lnTo>
                <a:lnTo>
                  <a:pt x="1732347" y="1004951"/>
                </a:lnTo>
                <a:lnTo>
                  <a:pt x="1726632" y="1002665"/>
                </a:lnTo>
                <a:close/>
              </a:path>
              <a:path w="2910840" h="2943225" extrusionOk="0">
                <a:moveTo>
                  <a:pt x="1832677" y="1002665"/>
                </a:moveTo>
                <a:lnTo>
                  <a:pt x="1820866" y="1002665"/>
                </a:lnTo>
                <a:lnTo>
                  <a:pt x="1815024" y="1004951"/>
                </a:lnTo>
                <a:lnTo>
                  <a:pt x="1810579" y="1009523"/>
                </a:lnTo>
                <a:lnTo>
                  <a:pt x="1805507" y="1017065"/>
                </a:lnTo>
                <a:lnTo>
                  <a:pt x="1803817" y="1025667"/>
                </a:lnTo>
                <a:lnTo>
                  <a:pt x="1805507" y="1034293"/>
                </a:lnTo>
                <a:lnTo>
                  <a:pt x="1810579" y="1041908"/>
                </a:lnTo>
                <a:lnTo>
                  <a:pt x="1818176" y="1046980"/>
                </a:lnTo>
                <a:lnTo>
                  <a:pt x="1826772" y="1048670"/>
                </a:lnTo>
                <a:lnTo>
                  <a:pt x="1835368" y="1046980"/>
                </a:lnTo>
                <a:lnTo>
                  <a:pt x="1842964" y="1041908"/>
                </a:lnTo>
                <a:lnTo>
                  <a:pt x="1848037" y="1034293"/>
                </a:lnTo>
                <a:lnTo>
                  <a:pt x="1849727" y="1025667"/>
                </a:lnTo>
                <a:lnTo>
                  <a:pt x="1848037" y="1017065"/>
                </a:lnTo>
                <a:lnTo>
                  <a:pt x="1842964" y="1009523"/>
                </a:lnTo>
                <a:lnTo>
                  <a:pt x="1838519" y="1004951"/>
                </a:lnTo>
                <a:lnTo>
                  <a:pt x="1832677" y="1002665"/>
                </a:lnTo>
                <a:close/>
              </a:path>
              <a:path w="2910840" h="2943225" extrusionOk="0">
                <a:moveTo>
                  <a:pt x="1938722" y="1002665"/>
                </a:moveTo>
                <a:lnTo>
                  <a:pt x="1927038" y="1002665"/>
                </a:lnTo>
                <a:lnTo>
                  <a:pt x="1921196" y="1004951"/>
                </a:lnTo>
                <a:lnTo>
                  <a:pt x="1916751" y="1009523"/>
                </a:lnTo>
                <a:lnTo>
                  <a:pt x="1911679" y="1017065"/>
                </a:lnTo>
                <a:lnTo>
                  <a:pt x="1909989" y="1025667"/>
                </a:lnTo>
                <a:lnTo>
                  <a:pt x="1911679" y="1034293"/>
                </a:lnTo>
                <a:lnTo>
                  <a:pt x="1916751" y="1041908"/>
                </a:lnTo>
                <a:lnTo>
                  <a:pt x="1924294" y="1046980"/>
                </a:lnTo>
                <a:lnTo>
                  <a:pt x="1932896" y="1048670"/>
                </a:lnTo>
                <a:lnTo>
                  <a:pt x="1941522" y="1046980"/>
                </a:lnTo>
                <a:lnTo>
                  <a:pt x="1949136" y="1041908"/>
                </a:lnTo>
                <a:lnTo>
                  <a:pt x="1954137" y="1034293"/>
                </a:lnTo>
                <a:lnTo>
                  <a:pt x="1955804" y="1025667"/>
                </a:lnTo>
                <a:lnTo>
                  <a:pt x="1954137" y="1017065"/>
                </a:lnTo>
                <a:lnTo>
                  <a:pt x="1949136" y="1009523"/>
                </a:lnTo>
                <a:lnTo>
                  <a:pt x="1944691" y="1004951"/>
                </a:lnTo>
                <a:lnTo>
                  <a:pt x="1938722" y="1002665"/>
                </a:lnTo>
                <a:close/>
              </a:path>
              <a:path w="2910840" h="2943225" extrusionOk="0">
                <a:moveTo>
                  <a:pt x="2044767" y="1002665"/>
                </a:moveTo>
                <a:lnTo>
                  <a:pt x="2033083" y="1002665"/>
                </a:lnTo>
                <a:lnTo>
                  <a:pt x="2027114" y="1004951"/>
                </a:lnTo>
                <a:lnTo>
                  <a:pt x="2022669" y="1009523"/>
                </a:lnTo>
                <a:lnTo>
                  <a:pt x="2017669" y="1017065"/>
                </a:lnTo>
                <a:lnTo>
                  <a:pt x="2016002" y="1025667"/>
                </a:lnTo>
                <a:lnTo>
                  <a:pt x="2017669" y="1034293"/>
                </a:lnTo>
                <a:lnTo>
                  <a:pt x="2022669" y="1041908"/>
                </a:lnTo>
                <a:lnTo>
                  <a:pt x="2030303" y="1046980"/>
                </a:lnTo>
                <a:lnTo>
                  <a:pt x="2038973" y="1048670"/>
                </a:lnTo>
                <a:lnTo>
                  <a:pt x="2047619" y="1046980"/>
                </a:lnTo>
                <a:lnTo>
                  <a:pt x="2055181" y="1041908"/>
                </a:lnTo>
                <a:lnTo>
                  <a:pt x="2060182" y="1034293"/>
                </a:lnTo>
                <a:lnTo>
                  <a:pt x="2061849" y="1025667"/>
                </a:lnTo>
                <a:lnTo>
                  <a:pt x="2060182" y="1017065"/>
                </a:lnTo>
                <a:lnTo>
                  <a:pt x="2055181" y="1009523"/>
                </a:lnTo>
                <a:lnTo>
                  <a:pt x="2050736" y="1004951"/>
                </a:lnTo>
                <a:lnTo>
                  <a:pt x="2044767" y="1002665"/>
                </a:lnTo>
                <a:close/>
              </a:path>
              <a:path w="2910840" h="2943225" extrusionOk="0">
                <a:moveTo>
                  <a:pt x="2150939" y="1002665"/>
                </a:moveTo>
                <a:lnTo>
                  <a:pt x="2139128" y="1002665"/>
                </a:lnTo>
                <a:lnTo>
                  <a:pt x="2133413" y="1004951"/>
                </a:lnTo>
                <a:lnTo>
                  <a:pt x="2128714" y="1009523"/>
                </a:lnTo>
                <a:lnTo>
                  <a:pt x="2123714" y="1017065"/>
                </a:lnTo>
                <a:lnTo>
                  <a:pt x="2122047" y="1025667"/>
                </a:lnTo>
                <a:lnTo>
                  <a:pt x="2123714" y="1034293"/>
                </a:lnTo>
                <a:lnTo>
                  <a:pt x="2128714" y="1041908"/>
                </a:lnTo>
                <a:lnTo>
                  <a:pt x="2136404" y="1046980"/>
                </a:lnTo>
                <a:lnTo>
                  <a:pt x="2145082" y="1048670"/>
                </a:lnTo>
                <a:lnTo>
                  <a:pt x="2153735" y="1046980"/>
                </a:lnTo>
                <a:lnTo>
                  <a:pt x="2161353" y="1041908"/>
                </a:lnTo>
                <a:lnTo>
                  <a:pt x="2166426" y="1034293"/>
                </a:lnTo>
                <a:lnTo>
                  <a:pt x="2168116" y="1025667"/>
                </a:lnTo>
                <a:lnTo>
                  <a:pt x="2166426" y="1017065"/>
                </a:lnTo>
                <a:lnTo>
                  <a:pt x="2161353" y="1009523"/>
                </a:lnTo>
                <a:lnTo>
                  <a:pt x="2156908" y="1004951"/>
                </a:lnTo>
                <a:lnTo>
                  <a:pt x="2150939" y="1002665"/>
                </a:lnTo>
                <a:close/>
              </a:path>
              <a:path w="2910840" h="2943225" extrusionOk="0">
                <a:moveTo>
                  <a:pt x="2257111" y="1002665"/>
                </a:moveTo>
                <a:lnTo>
                  <a:pt x="2245427" y="1002665"/>
                </a:lnTo>
                <a:lnTo>
                  <a:pt x="2239458" y="1004951"/>
                </a:lnTo>
                <a:lnTo>
                  <a:pt x="2235013" y="1009523"/>
                </a:lnTo>
                <a:lnTo>
                  <a:pt x="2229941" y="1017065"/>
                </a:lnTo>
                <a:lnTo>
                  <a:pt x="2228251" y="1025667"/>
                </a:lnTo>
                <a:lnTo>
                  <a:pt x="2229941" y="1034293"/>
                </a:lnTo>
                <a:lnTo>
                  <a:pt x="2235013" y="1041908"/>
                </a:lnTo>
                <a:lnTo>
                  <a:pt x="2242576" y="1046980"/>
                </a:lnTo>
                <a:lnTo>
                  <a:pt x="2251222" y="1048670"/>
                </a:lnTo>
                <a:lnTo>
                  <a:pt x="2259892" y="1046980"/>
                </a:lnTo>
                <a:lnTo>
                  <a:pt x="2267525" y="1041908"/>
                </a:lnTo>
                <a:lnTo>
                  <a:pt x="2272526" y="1034293"/>
                </a:lnTo>
                <a:lnTo>
                  <a:pt x="2274193" y="1025667"/>
                </a:lnTo>
                <a:lnTo>
                  <a:pt x="2272526" y="1017065"/>
                </a:lnTo>
                <a:lnTo>
                  <a:pt x="2267525" y="1009523"/>
                </a:lnTo>
                <a:lnTo>
                  <a:pt x="2262953" y="1004951"/>
                </a:lnTo>
                <a:lnTo>
                  <a:pt x="2257111" y="1002665"/>
                </a:lnTo>
                <a:close/>
              </a:path>
              <a:path w="2910840" h="2943225" extrusionOk="0">
                <a:moveTo>
                  <a:pt x="2363156" y="1002665"/>
                </a:moveTo>
                <a:lnTo>
                  <a:pt x="2351472" y="1002665"/>
                </a:lnTo>
                <a:lnTo>
                  <a:pt x="2345503" y="1004951"/>
                </a:lnTo>
                <a:lnTo>
                  <a:pt x="2341058" y="1009523"/>
                </a:lnTo>
                <a:lnTo>
                  <a:pt x="2336058" y="1017065"/>
                </a:lnTo>
                <a:lnTo>
                  <a:pt x="2334391" y="1025667"/>
                </a:lnTo>
                <a:lnTo>
                  <a:pt x="2336058" y="1034293"/>
                </a:lnTo>
                <a:lnTo>
                  <a:pt x="2341058" y="1041908"/>
                </a:lnTo>
                <a:lnTo>
                  <a:pt x="2348619" y="1046980"/>
                </a:lnTo>
                <a:lnTo>
                  <a:pt x="2357251" y="1048670"/>
                </a:lnTo>
                <a:lnTo>
                  <a:pt x="2365883" y="1046980"/>
                </a:lnTo>
                <a:lnTo>
                  <a:pt x="2373443" y="1041908"/>
                </a:lnTo>
                <a:lnTo>
                  <a:pt x="2378516" y="1034293"/>
                </a:lnTo>
                <a:lnTo>
                  <a:pt x="2380206" y="1025667"/>
                </a:lnTo>
                <a:lnTo>
                  <a:pt x="2378516" y="1017065"/>
                </a:lnTo>
                <a:lnTo>
                  <a:pt x="2373443" y="1009523"/>
                </a:lnTo>
                <a:lnTo>
                  <a:pt x="2368998" y="1004951"/>
                </a:lnTo>
                <a:lnTo>
                  <a:pt x="2363156" y="1002665"/>
                </a:lnTo>
                <a:close/>
              </a:path>
              <a:path w="2910840" h="2943225" extrusionOk="0">
                <a:moveTo>
                  <a:pt x="2469328" y="1002665"/>
                </a:moveTo>
                <a:lnTo>
                  <a:pt x="2457517" y="1002665"/>
                </a:lnTo>
                <a:lnTo>
                  <a:pt x="2451802" y="1004951"/>
                </a:lnTo>
                <a:lnTo>
                  <a:pt x="2447103" y="1009523"/>
                </a:lnTo>
                <a:lnTo>
                  <a:pt x="2442103" y="1017065"/>
                </a:lnTo>
                <a:lnTo>
                  <a:pt x="2440436" y="1025667"/>
                </a:lnTo>
                <a:lnTo>
                  <a:pt x="2442103" y="1034293"/>
                </a:lnTo>
                <a:lnTo>
                  <a:pt x="2447103" y="1041908"/>
                </a:lnTo>
                <a:lnTo>
                  <a:pt x="2454771" y="1046980"/>
                </a:lnTo>
                <a:lnTo>
                  <a:pt x="2463391" y="1048670"/>
                </a:lnTo>
                <a:lnTo>
                  <a:pt x="2471964" y="1046980"/>
                </a:lnTo>
                <a:lnTo>
                  <a:pt x="2479488" y="1041908"/>
                </a:lnTo>
                <a:lnTo>
                  <a:pt x="2484632" y="1034293"/>
                </a:lnTo>
                <a:lnTo>
                  <a:pt x="2486346" y="1025667"/>
                </a:lnTo>
                <a:lnTo>
                  <a:pt x="2484632" y="1017065"/>
                </a:lnTo>
                <a:lnTo>
                  <a:pt x="2479488" y="1009523"/>
                </a:lnTo>
                <a:lnTo>
                  <a:pt x="2475043" y="1004951"/>
                </a:lnTo>
                <a:lnTo>
                  <a:pt x="2469328" y="1002665"/>
                </a:lnTo>
                <a:close/>
              </a:path>
              <a:path w="2910840" h="2943225" extrusionOk="0">
                <a:moveTo>
                  <a:pt x="2575373" y="1002665"/>
                </a:moveTo>
                <a:lnTo>
                  <a:pt x="2563689" y="1002665"/>
                </a:lnTo>
                <a:lnTo>
                  <a:pt x="2557847" y="1004951"/>
                </a:lnTo>
                <a:lnTo>
                  <a:pt x="2553402" y="1009523"/>
                </a:lnTo>
                <a:lnTo>
                  <a:pt x="2548330" y="1017065"/>
                </a:lnTo>
                <a:lnTo>
                  <a:pt x="2546640" y="1025667"/>
                </a:lnTo>
                <a:lnTo>
                  <a:pt x="2548330" y="1034293"/>
                </a:lnTo>
                <a:lnTo>
                  <a:pt x="2553402" y="1041908"/>
                </a:lnTo>
                <a:lnTo>
                  <a:pt x="2560945" y="1046980"/>
                </a:lnTo>
                <a:lnTo>
                  <a:pt x="2569547" y="1048670"/>
                </a:lnTo>
                <a:lnTo>
                  <a:pt x="2578173" y="1046980"/>
                </a:lnTo>
                <a:lnTo>
                  <a:pt x="2585787" y="1041908"/>
                </a:lnTo>
                <a:lnTo>
                  <a:pt x="2590788" y="1034293"/>
                </a:lnTo>
                <a:lnTo>
                  <a:pt x="2592455" y="1025667"/>
                </a:lnTo>
                <a:lnTo>
                  <a:pt x="2590788" y="1017065"/>
                </a:lnTo>
                <a:lnTo>
                  <a:pt x="2585787" y="1009523"/>
                </a:lnTo>
                <a:lnTo>
                  <a:pt x="2581342" y="1004951"/>
                </a:lnTo>
                <a:lnTo>
                  <a:pt x="2575373" y="1002665"/>
                </a:lnTo>
                <a:close/>
              </a:path>
              <a:path w="2910840" h="2943225" extrusionOk="0">
                <a:moveTo>
                  <a:pt x="2681418" y="1002665"/>
                </a:moveTo>
                <a:lnTo>
                  <a:pt x="2669734" y="1002665"/>
                </a:lnTo>
                <a:lnTo>
                  <a:pt x="2663765" y="1004951"/>
                </a:lnTo>
                <a:lnTo>
                  <a:pt x="2659320" y="1009523"/>
                </a:lnTo>
                <a:lnTo>
                  <a:pt x="2654320" y="1017065"/>
                </a:lnTo>
                <a:lnTo>
                  <a:pt x="2652653" y="1025667"/>
                </a:lnTo>
                <a:lnTo>
                  <a:pt x="2654320" y="1034293"/>
                </a:lnTo>
                <a:lnTo>
                  <a:pt x="2659320" y="1041908"/>
                </a:lnTo>
                <a:lnTo>
                  <a:pt x="2666954" y="1046980"/>
                </a:lnTo>
                <a:lnTo>
                  <a:pt x="2675624" y="1048670"/>
                </a:lnTo>
                <a:lnTo>
                  <a:pt x="2684270" y="1046980"/>
                </a:lnTo>
                <a:lnTo>
                  <a:pt x="2691832" y="1041908"/>
                </a:lnTo>
                <a:lnTo>
                  <a:pt x="2696833" y="1034293"/>
                </a:lnTo>
                <a:lnTo>
                  <a:pt x="2698500" y="1025667"/>
                </a:lnTo>
                <a:lnTo>
                  <a:pt x="2696833" y="1017065"/>
                </a:lnTo>
                <a:lnTo>
                  <a:pt x="2691832" y="1009523"/>
                </a:lnTo>
                <a:lnTo>
                  <a:pt x="2687387" y="1004951"/>
                </a:lnTo>
                <a:lnTo>
                  <a:pt x="2681418" y="1002665"/>
                </a:lnTo>
                <a:close/>
              </a:path>
              <a:path w="2910840" h="2943225" extrusionOk="0">
                <a:moveTo>
                  <a:pt x="2787590" y="1002665"/>
                </a:moveTo>
                <a:lnTo>
                  <a:pt x="2775779" y="1002665"/>
                </a:lnTo>
                <a:lnTo>
                  <a:pt x="2770064" y="1004951"/>
                </a:lnTo>
                <a:lnTo>
                  <a:pt x="2765492" y="1009523"/>
                </a:lnTo>
                <a:lnTo>
                  <a:pt x="2760420" y="1017065"/>
                </a:lnTo>
                <a:lnTo>
                  <a:pt x="2758730" y="1025667"/>
                </a:lnTo>
                <a:lnTo>
                  <a:pt x="2760420" y="1034293"/>
                </a:lnTo>
                <a:lnTo>
                  <a:pt x="2765492" y="1041908"/>
                </a:lnTo>
                <a:lnTo>
                  <a:pt x="2773106" y="1046980"/>
                </a:lnTo>
                <a:lnTo>
                  <a:pt x="2781733" y="1048670"/>
                </a:lnTo>
                <a:lnTo>
                  <a:pt x="2790335" y="1046980"/>
                </a:lnTo>
                <a:lnTo>
                  <a:pt x="2797877" y="1041908"/>
                </a:lnTo>
                <a:lnTo>
                  <a:pt x="2803021" y="1034293"/>
                </a:lnTo>
                <a:lnTo>
                  <a:pt x="2804735" y="1025667"/>
                </a:lnTo>
                <a:lnTo>
                  <a:pt x="2803021" y="1017065"/>
                </a:lnTo>
                <a:lnTo>
                  <a:pt x="2797877" y="1009523"/>
                </a:lnTo>
                <a:lnTo>
                  <a:pt x="2793432" y="1004951"/>
                </a:lnTo>
                <a:lnTo>
                  <a:pt x="2787590" y="1002665"/>
                </a:lnTo>
                <a:close/>
              </a:path>
              <a:path w="2910840" h="2943225" extrusionOk="0">
                <a:moveTo>
                  <a:pt x="2893762" y="1002665"/>
                </a:moveTo>
                <a:lnTo>
                  <a:pt x="2882078" y="1002665"/>
                </a:lnTo>
                <a:lnTo>
                  <a:pt x="2876109" y="1004951"/>
                </a:lnTo>
                <a:lnTo>
                  <a:pt x="2871664" y="1009523"/>
                </a:lnTo>
                <a:lnTo>
                  <a:pt x="2866592" y="1017065"/>
                </a:lnTo>
                <a:lnTo>
                  <a:pt x="2864902" y="1025667"/>
                </a:lnTo>
                <a:lnTo>
                  <a:pt x="2866592" y="1034293"/>
                </a:lnTo>
                <a:lnTo>
                  <a:pt x="2871664" y="1041908"/>
                </a:lnTo>
                <a:lnTo>
                  <a:pt x="2879227" y="1046980"/>
                </a:lnTo>
                <a:lnTo>
                  <a:pt x="2887873" y="1048670"/>
                </a:lnTo>
                <a:lnTo>
                  <a:pt x="2896543" y="1046980"/>
                </a:lnTo>
                <a:lnTo>
                  <a:pt x="2904176" y="1041908"/>
                </a:lnTo>
                <a:lnTo>
                  <a:pt x="2909177" y="1034293"/>
                </a:lnTo>
                <a:lnTo>
                  <a:pt x="2910844" y="1025667"/>
                </a:lnTo>
                <a:lnTo>
                  <a:pt x="2909177" y="1017065"/>
                </a:lnTo>
                <a:lnTo>
                  <a:pt x="2904176" y="1009523"/>
                </a:lnTo>
                <a:lnTo>
                  <a:pt x="2899604" y="1004951"/>
                </a:lnTo>
                <a:lnTo>
                  <a:pt x="2893762" y="1002665"/>
                </a:lnTo>
                <a:close/>
              </a:path>
              <a:path w="2910840" h="2943225" extrusionOk="0">
                <a:moveTo>
                  <a:pt x="28815" y="1114171"/>
                </a:moveTo>
                <a:lnTo>
                  <a:pt x="17073" y="1114171"/>
                </a:lnTo>
                <a:lnTo>
                  <a:pt x="11270" y="1116457"/>
                </a:lnTo>
                <a:lnTo>
                  <a:pt x="6680" y="1120902"/>
                </a:lnTo>
                <a:lnTo>
                  <a:pt x="1670" y="1128498"/>
                </a:lnTo>
                <a:lnTo>
                  <a:pt x="0" y="1137094"/>
                </a:lnTo>
                <a:lnTo>
                  <a:pt x="1670" y="1145690"/>
                </a:lnTo>
                <a:lnTo>
                  <a:pt x="6680" y="1153287"/>
                </a:lnTo>
                <a:lnTo>
                  <a:pt x="14306" y="1158359"/>
                </a:lnTo>
                <a:lnTo>
                  <a:pt x="22944" y="1160049"/>
                </a:lnTo>
                <a:lnTo>
                  <a:pt x="31582" y="1158359"/>
                </a:lnTo>
                <a:lnTo>
                  <a:pt x="39208" y="1153287"/>
                </a:lnTo>
                <a:lnTo>
                  <a:pt x="44218" y="1145690"/>
                </a:lnTo>
                <a:lnTo>
                  <a:pt x="45888" y="1137094"/>
                </a:lnTo>
                <a:lnTo>
                  <a:pt x="44218" y="1128498"/>
                </a:lnTo>
                <a:lnTo>
                  <a:pt x="39208" y="1120902"/>
                </a:lnTo>
                <a:lnTo>
                  <a:pt x="34619" y="1116457"/>
                </a:lnTo>
                <a:lnTo>
                  <a:pt x="28815" y="1114171"/>
                </a:lnTo>
                <a:close/>
              </a:path>
              <a:path w="2910840" h="2943225" extrusionOk="0">
                <a:moveTo>
                  <a:pt x="134903" y="1114171"/>
                </a:moveTo>
                <a:lnTo>
                  <a:pt x="123156" y="1114171"/>
                </a:lnTo>
                <a:lnTo>
                  <a:pt x="117352" y="1116457"/>
                </a:lnTo>
                <a:lnTo>
                  <a:pt x="112894" y="1120902"/>
                </a:lnTo>
                <a:lnTo>
                  <a:pt x="107808" y="1128498"/>
                </a:lnTo>
                <a:lnTo>
                  <a:pt x="106112" y="1137094"/>
                </a:lnTo>
                <a:lnTo>
                  <a:pt x="107808" y="1145690"/>
                </a:lnTo>
                <a:lnTo>
                  <a:pt x="112894" y="1153287"/>
                </a:lnTo>
                <a:lnTo>
                  <a:pt x="120446" y="1158359"/>
                </a:lnTo>
                <a:lnTo>
                  <a:pt x="129045" y="1160049"/>
                </a:lnTo>
                <a:lnTo>
                  <a:pt x="137669" y="1158359"/>
                </a:lnTo>
                <a:lnTo>
                  <a:pt x="145292" y="1153287"/>
                </a:lnTo>
                <a:lnTo>
                  <a:pt x="150300" y="1145690"/>
                </a:lnTo>
                <a:lnTo>
                  <a:pt x="151969" y="1137094"/>
                </a:lnTo>
                <a:lnTo>
                  <a:pt x="150300" y="1128498"/>
                </a:lnTo>
                <a:lnTo>
                  <a:pt x="145292" y="1120902"/>
                </a:lnTo>
                <a:lnTo>
                  <a:pt x="140834" y="1116457"/>
                </a:lnTo>
                <a:lnTo>
                  <a:pt x="134903" y="1114171"/>
                </a:lnTo>
                <a:close/>
              </a:path>
              <a:path w="2910840" h="2943225" extrusionOk="0">
                <a:moveTo>
                  <a:pt x="240986" y="1114171"/>
                </a:moveTo>
                <a:lnTo>
                  <a:pt x="229239" y="1114171"/>
                </a:lnTo>
                <a:lnTo>
                  <a:pt x="223308" y="1116457"/>
                </a:lnTo>
                <a:lnTo>
                  <a:pt x="218850" y="1120902"/>
                </a:lnTo>
                <a:lnTo>
                  <a:pt x="213843" y="1128498"/>
                </a:lnTo>
                <a:lnTo>
                  <a:pt x="212173" y="1137094"/>
                </a:lnTo>
                <a:lnTo>
                  <a:pt x="213843" y="1145690"/>
                </a:lnTo>
                <a:lnTo>
                  <a:pt x="218850" y="1153287"/>
                </a:lnTo>
                <a:lnTo>
                  <a:pt x="226495" y="1158359"/>
                </a:lnTo>
                <a:lnTo>
                  <a:pt x="235165" y="1160049"/>
                </a:lnTo>
                <a:lnTo>
                  <a:pt x="243809" y="1158359"/>
                </a:lnTo>
                <a:lnTo>
                  <a:pt x="251375" y="1153287"/>
                </a:lnTo>
                <a:lnTo>
                  <a:pt x="256390" y="1145690"/>
                </a:lnTo>
                <a:lnTo>
                  <a:pt x="258062" y="1137094"/>
                </a:lnTo>
                <a:lnTo>
                  <a:pt x="256390" y="1128498"/>
                </a:lnTo>
                <a:lnTo>
                  <a:pt x="251375" y="1120902"/>
                </a:lnTo>
                <a:lnTo>
                  <a:pt x="246917" y="1116457"/>
                </a:lnTo>
                <a:lnTo>
                  <a:pt x="240986" y="1114171"/>
                </a:lnTo>
                <a:close/>
              </a:path>
              <a:path w="2910840" h="2943225" extrusionOk="0">
                <a:moveTo>
                  <a:pt x="347070" y="1114171"/>
                </a:moveTo>
                <a:lnTo>
                  <a:pt x="335322" y="1114171"/>
                </a:lnTo>
                <a:lnTo>
                  <a:pt x="329518" y="1116457"/>
                </a:lnTo>
                <a:lnTo>
                  <a:pt x="325073" y="1120902"/>
                </a:lnTo>
                <a:lnTo>
                  <a:pt x="319987" y="1128498"/>
                </a:lnTo>
                <a:lnTo>
                  <a:pt x="318291" y="1137094"/>
                </a:lnTo>
                <a:lnTo>
                  <a:pt x="319987" y="1145690"/>
                </a:lnTo>
                <a:lnTo>
                  <a:pt x="325073" y="1153287"/>
                </a:lnTo>
                <a:lnTo>
                  <a:pt x="332637" y="1158359"/>
                </a:lnTo>
                <a:lnTo>
                  <a:pt x="341266" y="1160049"/>
                </a:lnTo>
                <a:lnTo>
                  <a:pt x="349894" y="1158359"/>
                </a:lnTo>
                <a:lnTo>
                  <a:pt x="357458" y="1153287"/>
                </a:lnTo>
                <a:lnTo>
                  <a:pt x="362544" y="1145690"/>
                </a:lnTo>
                <a:lnTo>
                  <a:pt x="364240" y="1137094"/>
                </a:lnTo>
                <a:lnTo>
                  <a:pt x="362544" y="1128498"/>
                </a:lnTo>
                <a:lnTo>
                  <a:pt x="357458" y="1120902"/>
                </a:lnTo>
                <a:lnTo>
                  <a:pt x="353013" y="1116457"/>
                </a:lnTo>
                <a:lnTo>
                  <a:pt x="347070" y="1114171"/>
                </a:lnTo>
                <a:close/>
              </a:path>
              <a:path w="2910840" h="2943225" extrusionOk="0">
                <a:moveTo>
                  <a:pt x="453292" y="1114171"/>
                </a:moveTo>
                <a:lnTo>
                  <a:pt x="441545" y="1114171"/>
                </a:lnTo>
                <a:lnTo>
                  <a:pt x="435601" y="1116457"/>
                </a:lnTo>
                <a:lnTo>
                  <a:pt x="431156" y="1120902"/>
                </a:lnTo>
                <a:lnTo>
                  <a:pt x="426070" y="1128498"/>
                </a:lnTo>
                <a:lnTo>
                  <a:pt x="424374" y="1137094"/>
                </a:lnTo>
                <a:lnTo>
                  <a:pt x="426070" y="1145690"/>
                </a:lnTo>
                <a:lnTo>
                  <a:pt x="431156" y="1153287"/>
                </a:lnTo>
                <a:lnTo>
                  <a:pt x="438720" y="1158359"/>
                </a:lnTo>
                <a:lnTo>
                  <a:pt x="447349" y="1160049"/>
                </a:lnTo>
                <a:lnTo>
                  <a:pt x="455977" y="1158359"/>
                </a:lnTo>
                <a:lnTo>
                  <a:pt x="463541" y="1153287"/>
                </a:lnTo>
                <a:lnTo>
                  <a:pt x="468556" y="1145690"/>
                </a:lnTo>
                <a:lnTo>
                  <a:pt x="470228" y="1137094"/>
                </a:lnTo>
                <a:lnTo>
                  <a:pt x="468556" y="1128498"/>
                </a:lnTo>
                <a:lnTo>
                  <a:pt x="463541" y="1120902"/>
                </a:lnTo>
                <a:lnTo>
                  <a:pt x="459096" y="1116457"/>
                </a:lnTo>
                <a:lnTo>
                  <a:pt x="453292" y="1114171"/>
                </a:lnTo>
                <a:close/>
              </a:path>
              <a:path w="2910840" h="2943225" extrusionOk="0">
                <a:moveTo>
                  <a:pt x="559375" y="1114171"/>
                </a:moveTo>
                <a:lnTo>
                  <a:pt x="547628" y="1114171"/>
                </a:lnTo>
                <a:lnTo>
                  <a:pt x="541697" y="1116457"/>
                </a:lnTo>
                <a:lnTo>
                  <a:pt x="537239" y="1120902"/>
                </a:lnTo>
                <a:lnTo>
                  <a:pt x="532224" y="1128498"/>
                </a:lnTo>
                <a:lnTo>
                  <a:pt x="530553" y="1137094"/>
                </a:lnTo>
                <a:lnTo>
                  <a:pt x="532224" y="1145690"/>
                </a:lnTo>
                <a:lnTo>
                  <a:pt x="537239" y="1153287"/>
                </a:lnTo>
                <a:lnTo>
                  <a:pt x="544862" y="1158359"/>
                </a:lnTo>
                <a:lnTo>
                  <a:pt x="553484" y="1160049"/>
                </a:lnTo>
                <a:lnTo>
                  <a:pt x="562080" y="1158359"/>
                </a:lnTo>
                <a:lnTo>
                  <a:pt x="569624" y="1153287"/>
                </a:lnTo>
                <a:lnTo>
                  <a:pt x="574711" y="1145690"/>
                </a:lnTo>
                <a:lnTo>
                  <a:pt x="576406" y="1137094"/>
                </a:lnTo>
                <a:lnTo>
                  <a:pt x="574711" y="1128498"/>
                </a:lnTo>
                <a:lnTo>
                  <a:pt x="569624" y="1120902"/>
                </a:lnTo>
                <a:lnTo>
                  <a:pt x="565179" y="1116457"/>
                </a:lnTo>
                <a:lnTo>
                  <a:pt x="559375" y="1114171"/>
                </a:lnTo>
                <a:close/>
              </a:path>
              <a:path w="2910840" h="2943225" extrusionOk="0">
                <a:moveTo>
                  <a:pt x="665459" y="1114171"/>
                </a:moveTo>
                <a:lnTo>
                  <a:pt x="653711" y="1114171"/>
                </a:lnTo>
                <a:lnTo>
                  <a:pt x="647907" y="1116457"/>
                </a:lnTo>
                <a:lnTo>
                  <a:pt x="643322" y="1120902"/>
                </a:lnTo>
                <a:lnTo>
                  <a:pt x="638315" y="1128498"/>
                </a:lnTo>
                <a:lnTo>
                  <a:pt x="636645" y="1137094"/>
                </a:lnTo>
                <a:lnTo>
                  <a:pt x="638315" y="1145690"/>
                </a:lnTo>
                <a:lnTo>
                  <a:pt x="643322" y="1153287"/>
                </a:lnTo>
                <a:lnTo>
                  <a:pt x="650948" y="1158359"/>
                </a:lnTo>
                <a:lnTo>
                  <a:pt x="659585" y="1160049"/>
                </a:lnTo>
                <a:lnTo>
                  <a:pt x="668222" y="1158359"/>
                </a:lnTo>
                <a:lnTo>
                  <a:pt x="675847" y="1153287"/>
                </a:lnTo>
                <a:lnTo>
                  <a:pt x="680862" y="1145690"/>
                </a:lnTo>
                <a:lnTo>
                  <a:pt x="682534" y="1137094"/>
                </a:lnTo>
                <a:lnTo>
                  <a:pt x="680862" y="1128498"/>
                </a:lnTo>
                <a:lnTo>
                  <a:pt x="675847" y="1120902"/>
                </a:lnTo>
                <a:lnTo>
                  <a:pt x="671262" y="1116457"/>
                </a:lnTo>
                <a:lnTo>
                  <a:pt x="665459" y="1114171"/>
                </a:lnTo>
                <a:close/>
              </a:path>
              <a:path w="2910840" h="2943225" extrusionOk="0">
                <a:moveTo>
                  <a:pt x="771542" y="1114171"/>
                </a:moveTo>
                <a:lnTo>
                  <a:pt x="759794" y="1114171"/>
                </a:lnTo>
                <a:lnTo>
                  <a:pt x="753990" y="1116457"/>
                </a:lnTo>
                <a:lnTo>
                  <a:pt x="749545" y="1120902"/>
                </a:lnTo>
                <a:lnTo>
                  <a:pt x="744459" y="1128498"/>
                </a:lnTo>
                <a:lnTo>
                  <a:pt x="742763" y="1137094"/>
                </a:lnTo>
                <a:lnTo>
                  <a:pt x="744459" y="1145690"/>
                </a:lnTo>
                <a:lnTo>
                  <a:pt x="749545" y="1153287"/>
                </a:lnTo>
                <a:lnTo>
                  <a:pt x="757090" y="1158359"/>
                </a:lnTo>
                <a:lnTo>
                  <a:pt x="765685" y="1160049"/>
                </a:lnTo>
                <a:lnTo>
                  <a:pt x="774307" y="1158359"/>
                </a:lnTo>
                <a:lnTo>
                  <a:pt x="781930" y="1153287"/>
                </a:lnTo>
                <a:lnTo>
                  <a:pt x="786945" y="1145690"/>
                </a:lnTo>
                <a:lnTo>
                  <a:pt x="788617" y="1137094"/>
                </a:lnTo>
                <a:lnTo>
                  <a:pt x="786945" y="1128498"/>
                </a:lnTo>
                <a:lnTo>
                  <a:pt x="781930" y="1120902"/>
                </a:lnTo>
                <a:lnTo>
                  <a:pt x="777485" y="1116457"/>
                </a:lnTo>
                <a:lnTo>
                  <a:pt x="771542" y="1114171"/>
                </a:lnTo>
                <a:close/>
              </a:path>
              <a:path w="2910840" h="2943225" extrusionOk="0">
                <a:moveTo>
                  <a:pt x="877625" y="1114171"/>
                </a:moveTo>
                <a:lnTo>
                  <a:pt x="865877" y="1114171"/>
                </a:lnTo>
                <a:lnTo>
                  <a:pt x="860073" y="1116457"/>
                </a:lnTo>
                <a:lnTo>
                  <a:pt x="855489" y="1120902"/>
                </a:lnTo>
                <a:lnTo>
                  <a:pt x="850481" y="1128498"/>
                </a:lnTo>
                <a:lnTo>
                  <a:pt x="848812" y="1137094"/>
                </a:lnTo>
                <a:lnTo>
                  <a:pt x="850481" y="1145690"/>
                </a:lnTo>
                <a:lnTo>
                  <a:pt x="855489" y="1153287"/>
                </a:lnTo>
                <a:lnTo>
                  <a:pt x="863133" y="1158359"/>
                </a:lnTo>
                <a:lnTo>
                  <a:pt x="871803" y="1160049"/>
                </a:lnTo>
                <a:lnTo>
                  <a:pt x="880447" y="1158359"/>
                </a:lnTo>
                <a:lnTo>
                  <a:pt x="888013" y="1153287"/>
                </a:lnTo>
                <a:lnTo>
                  <a:pt x="893100" y="1145690"/>
                </a:lnTo>
                <a:lnTo>
                  <a:pt x="894795" y="1137094"/>
                </a:lnTo>
                <a:lnTo>
                  <a:pt x="893100" y="1128498"/>
                </a:lnTo>
                <a:lnTo>
                  <a:pt x="888013" y="1120902"/>
                </a:lnTo>
                <a:lnTo>
                  <a:pt x="883568" y="1116457"/>
                </a:lnTo>
                <a:lnTo>
                  <a:pt x="877625" y="1114171"/>
                </a:lnTo>
                <a:close/>
              </a:path>
              <a:path w="2910840" h="2943225" extrusionOk="0">
                <a:moveTo>
                  <a:pt x="983848" y="1114171"/>
                </a:moveTo>
                <a:lnTo>
                  <a:pt x="972100" y="1114171"/>
                </a:lnTo>
                <a:lnTo>
                  <a:pt x="966169" y="1116457"/>
                </a:lnTo>
                <a:lnTo>
                  <a:pt x="961711" y="1120902"/>
                </a:lnTo>
                <a:lnTo>
                  <a:pt x="956625" y="1128498"/>
                </a:lnTo>
                <a:lnTo>
                  <a:pt x="954930" y="1137094"/>
                </a:lnTo>
                <a:lnTo>
                  <a:pt x="956625" y="1145690"/>
                </a:lnTo>
                <a:lnTo>
                  <a:pt x="961711" y="1153287"/>
                </a:lnTo>
                <a:lnTo>
                  <a:pt x="969275" y="1158359"/>
                </a:lnTo>
                <a:lnTo>
                  <a:pt x="977904" y="1160049"/>
                </a:lnTo>
                <a:lnTo>
                  <a:pt x="986532" y="1158359"/>
                </a:lnTo>
                <a:lnTo>
                  <a:pt x="994096" y="1153287"/>
                </a:lnTo>
                <a:lnTo>
                  <a:pt x="999183" y="1145690"/>
                </a:lnTo>
                <a:lnTo>
                  <a:pt x="1000878" y="1137094"/>
                </a:lnTo>
                <a:lnTo>
                  <a:pt x="999183" y="1128498"/>
                </a:lnTo>
                <a:lnTo>
                  <a:pt x="994096" y="1120902"/>
                </a:lnTo>
                <a:lnTo>
                  <a:pt x="989651" y="1116457"/>
                </a:lnTo>
                <a:lnTo>
                  <a:pt x="983848" y="1114171"/>
                </a:lnTo>
                <a:close/>
              </a:path>
              <a:path w="2910840" h="2943225" extrusionOk="0">
                <a:moveTo>
                  <a:pt x="1089931" y="1114171"/>
                </a:moveTo>
                <a:lnTo>
                  <a:pt x="1078183" y="1114171"/>
                </a:lnTo>
                <a:lnTo>
                  <a:pt x="1072252" y="1116457"/>
                </a:lnTo>
                <a:lnTo>
                  <a:pt x="1067795" y="1120902"/>
                </a:lnTo>
                <a:lnTo>
                  <a:pt x="1062787" y="1128498"/>
                </a:lnTo>
                <a:lnTo>
                  <a:pt x="1061118" y="1137094"/>
                </a:lnTo>
                <a:lnTo>
                  <a:pt x="1062787" y="1145690"/>
                </a:lnTo>
                <a:lnTo>
                  <a:pt x="1067795" y="1153287"/>
                </a:lnTo>
                <a:lnTo>
                  <a:pt x="1075359" y="1158359"/>
                </a:lnTo>
                <a:lnTo>
                  <a:pt x="1083987" y="1160049"/>
                </a:lnTo>
                <a:lnTo>
                  <a:pt x="1092616" y="1158359"/>
                </a:lnTo>
                <a:lnTo>
                  <a:pt x="1100180" y="1153287"/>
                </a:lnTo>
                <a:lnTo>
                  <a:pt x="1105194" y="1145690"/>
                </a:lnTo>
                <a:lnTo>
                  <a:pt x="1106866" y="1137094"/>
                </a:lnTo>
                <a:lnTo>
                  <a:pt x="1105194" y="1128498"/>
                </a:lnTo>
                <a:lnTo>
                  <a:pt x="1100180" y="1120902"/>
                </a:lnTo>
                <a:lnTo>
                  <a:pt x="1095735" y="1116457"/>
                </a:lnTo>
                <a:lnTo>
                  <a:pt x="1089931" y="1114171"/>
                </a:lnTo>
                <a:close/>
              </a:path>
              <a:path w="2910840" h="2943225" extrusionOk="0">
                <a:moveTo>
                  <a:pt x="1196014" y="1114171"/>
                </a:moveTo>
                <a:lnTo>
                  <a:pt x="1184266" y="1114171"/>
                </a:lnTo>
                <a:lnTo>
                  <a:pt x="1178335" y="1116457"/>
                </a:lnTo>
                <a:lnTo>
                  <a:pt x="1173878" y="1120902"/>
                </a:lnTo>
                <a:lnTo>
                  <a:pt x="1168870" y="1128498"/>
                </a:lnTo>
                <a:lnTo>
                  <a:pt x="1167201" y="1137094"/>
                </a:lnTo>
                <a:lnTo>
                  <a:pt x="1168870" y="1145690"/>
                </a:lnTo>
                <a:lnTo>
                  <a:pt x="1173878" y="1153287"/>
                </a:lnTo>
                <a:lnTo>
                  <a:pt x="1181501" y="1158359"/>
                </a:lnTo>
                <a:lnTo>
                  <a:pt x="1190124" y="1160049"/>
                </a:lnTo>
                <a:lnTo>
                  <a:pt x="1198724" y="1158359"/>
                </a:lnTo>
                <a:lnTo>
                  <a:pt x="1206275" y="1153287"/>
                </a:lnTo>
                <a:lnTo>
                  <a:pt x="1211362" y="1145690"/>
                </a:lnTo>
                <a:lnTo>
                  <a:pt x="1213057" y="1137094"/>
                </a:lnTo>
                <a:lnTo>
                  <a:pt x="1211362" y="1128498"/>
                </a:lnTo>
                <a:lnTo>
                  <a:pt x="1206275" y="1120902"/>
                </a:lnTo>
                <a:lnTo>
                  <a:pt x="1201818" y="1116457"/>
                </a:lnTo>
                <a:lnTo>
                  <a:pt x="1196014" y="1114171"/>
                </a:lnTo>
                <a:close/>
              </a:path>
              <a:path w="2910840" h="2943225" extrusionOk="0">
                <a:moveTo>
                  <a:pt x="1302071" y="1114171"/>
                </a:moveTo>
                <a:lnTo>
                  <a:pt x="1290387" y="1114171"/>
                </a:lnTo>
                <a:lnTo>
                  <a:pt x="1284545" y="1116457"/>
                </a:lnTo>
                <a:lnTo>
                  <a:pt x="1279973" y="1120902"/>
                </a:lnTo>
                <a:lnTo>
                  <a:pt x="1274973" y="1128498"/>
                </a:lnTo>
                <a:lnTo>
                  <a:pt x="1273306" y="1137094"/>
                </a:lnTo>
                <a:lnTo>
                  <a:pt x="1274973" y="1145690"/>
                </a:lnTo>
                <a:lnTo>
                  <a:pt x="1279973" y="1153287"/>
                </a:lnTo>
                <a:lnTo>
                  <a:pt x="1287589" y="1158359"/>
                </a:lnTo>
                <a:lnTo>
                  <a:pt x="1296229" y="1160049"/>
                </a:lnTo>
                <a:lnTo>
                  <a:pt x="1304869" y="1158359"/>
                </a:lnTo>
                <a:lnTo>
                  <a:pt x="1312485" y="1153287"/>
                </a:lnTo>
                <a:lnTo>
                  <a:pt x="1317486" y="1145690"/>
                </a:lnTo>
                <a:lnTo>
                  <a:pt x="1319153" y="1137094"/>
                </a:lnTo>
                <a:lnTo>
                  <a:pt x="1317486" y="1128498"/>
                </a:lnTo>
                <a:lnTo>
                  <a:pt x="1312485" y="1120902"/>
                </a:lnTo>
                <a:lnTo>
                  <a:pt x="1307913" y="1116457"/>
                </a:lnTo>
                <a:lnTo>
                  <a:pt x="1302071" y="1114171"/>
                </a:lnTo>
                <a:close/>
              </a:path>
              <a:path w="2910840" h="2943225" extrusionOk="0">
                <a:moveTo>
                  <a:pt x="1408243" y="1114171"/>
                </a:moveTo>
                <a:lnTo>
                  <a:pt x="1396432" y="1114171"/>
                </a:lnTo>
                <a:lnTo>
                  <a:pt x="1390590" y="1116457"/>
                </a:lnTo>
                <a:lnTo>
                  <a:pt x="1386145" y="1120902"/>
                </a:lnTo>
                <a:lnTo>
                  <a:pt x="1381073" y="1128498"/>
                </a:lnTo>
                <a:lnTo>
                  <a:pt x="1379383" y="1137094"/>
                </a:lnTo>
                <a:lnTo>
                  <a:pt x="1381073" y="1145690"/>
                </a:lnTo>
                <a:lnTo>
                  <a:pt x="1386145" y="1153287"/>
                </a:lnTo>
                <a:lnTo>
                  <a:pt x="1393706" y="1158359"/>
                </a:lnTo>
                <a:lnTo>
                  <a:pt x="1402338" y="1160049"/>
                </a:lnTo>
                <a:lnTo>
                  <a:pt x="1410970" y="1158359"/>
                </a:lnTo>
                <a:lnTo>
                  <a:pt x="1418530" y="1153287"/>
                </a:lnTo>
                <a:lnTo>
                  <a:pt x="1423531" y="1145690"/>
                </a:lnTo>
                <a:lnTo>
                  <a:pt x="1425198" y="1137094"/>
                </a:lnTo>
                <a:lnTo>
                  <a:pt x="1423531" y="1128498"/>
                </a:lnTo>
                <a:lnTo>
                  <a:pt x="1418530" y="1120902"/>
                </a:lnTo>
                <a:lnTo>
                  <a:pt x="1414085" y="1116457"/>
                </a:lnTo>
                <a:lnTo>
                  <a:pt x="1408243" y="1114171"/>
                </a:lnTo>
                <a:close/>
              </a:path>
              <a:path w="2910840" h="2943225" extrusionOk="0">
                <a:moveTo>
                  <a:pt x="1514288" y="1114171"/>
                </a:moveTo>
                <a:lnTo>
                  <a:pt x="1502477" y="1114171"/>
                </a:lnTo>
                <a:lnTo>
                  <a:pt x="1496762" y="1116457"/>
                </a:lnTo>
                <a:lnTo>
                  <a:pt x="1492190" y="1120902"/>
                </a:lnTo>
                <a:lnTo>
                  <a:pt x="1487118" y="1128498"/>
                </a:lnTo>
                <a:lnTo>
                  <a:pt x="1485428" y="1137094"/>
                </a:lnTo>
                <a:lnTo>
                  <a:pt x="1487118" y="1145690"/>
                </a:lnTo>
                <a:lnTo>
                  <a:pt x="1492190" y="1153287"/>
                </a:lnTo>
                <a:lnTo>
                  <a:pt x="1499824" y="1158359"/>
                </a:lnTo>
                <a:lnTo>
                  <a:pt x="1508494" y="1160049"/>
                </a:lnTo>
                <a:lnTo>
                  <a:pt x="1517140" y="1158359"/>
                </a:lnTo>
                <a:lnTo>
                  <a:pt x="1524702" y="1153287"/>
                </a:lnTo>
                <a:lnTo>
                  <a:pt x="1529775" y="1145690"/>
                </a:lnTo>
                <a:lnTo>
                  <a:pt x="1531465" y="1137094"/>
                </a:lnTo>
                <a:lnTo>
                  <a:pt x="1529775" y="1128498"/>
                </a:lnTo>
                <a:lnTo>
                  <a:pt x="1524702" y="1120902"/>
                </a:lnTo>
                <a:lnTo>
                  <a:pt x="1520257" y="1116457"/>
                </a:lnTo>
                <a:lnTo>
                  <a:pt x="1514288" y="1114171"/>
                </a:lnTo>
                <a:close/>
              </a:path>
              <a:path w="2910840" h="2943225" extrusionOk="0">
                <a:moveTo>
                  <a:pt x="1620460" y="1114171"/>
                </a:moveTo>
                <a:lnTo>
                  <a:pt x="1608776" y="1114171"/>
                </a:lnTo>
                <a:lnTo>
                  <a:pt x="1602807" y="1116457"/>
                </a:lnTo>
                <a:lnTo>
                  <a:pt x="1598362" y="1120902"/>
                </a:lnTo>
                <a:lnTo>
                  <a:pt x="1593290" y="1128498"/>
                </a:lnTo>
                <a:lnTo>
                  <a:pt x="1591600" y="1137094"/>
                </a:lnTo>
                <a:lnTo>
                  <a:pt x="1593290" y="1145690"/>
                </a:lnTo>
                <a:lnTo>
                  <a:pt x="1598362" y="1153287"/>
                </a:lnTo>
                <a:lnTo>
                  <a:pt x="1605925" y="1158359"/>
                </a:lnTo>
                <a:lnTo>
                  <a:pt x="1614571" y="1160049"/>
                </a:lnTo>
                <a:lnTo>
                  <a:pt x="1623241" y="1158359"/>
                </a:lnTo>
                <a:lnTo>
                  <a:pt x="1630874" y="1153287"/>
                </a:lnTo>
                <a:lnTo>
                  <a:pt x="1635875" y="1145690"/>
                </a:lnTo>
                <a:lnTo>
                  <a:pt x="1637542" y="1137094"/>
                </a:lnTo>
                <a:lnTo>
                  <a:pt x="1635875" y="1128498"/>
                </a:lnTo>
                <a:lnTo>
                  <a:pt x="1630874" y="1120902"/>
                </a:lnTo>
                <a:lnTo>
                  <a:pt x="1626302" y="1116457"/>
                </a:lnTo>
                <a:lnTo>
                  <a:pt x="1620460" y="1114171"/>
                </a:lnTo>
                <a:close/>
              </a:path>
              <a:path w="2910840" h="2943225" extrusionOk="0">
                <a:moveTo>
                  <a:pt x="1726632" y="1114171"/>
                </a:moveTo>
                <a:lnTo>
                  <a:pt x="1714821" y="1114171"/>
                </a:lnTo>
                <a:lnTo>
                  <a:pt x="1708852" y="1116457"/>
                </a:lnTo>
                <a:lnTo>
                  <a:pt x="1704407" y="1120902"/>
                </a:lnTo>
                <a:lnTo>
                  <a:pt x="1699407" y="1128498"/>
                </a:lnTo>
                <a:lnTo>
                  <a:pt x="1697740" y="1137094"/>
                </a:lnTo>
                <a:lnTo>
                  <a:pt x="1699407" y="1145690"/>
                </a:lnTo>
                <a:lnTo>
                  <a:pt x="1704407" y="1153287"/>
                </a:lnTo>
                <a:lnTo>
                  <a:pt x="1711968" y="1158359"/>
                </a:lnTo>
                <a:lnTo>
                  <a:pt x="1720600" y="1160049"/>
                </a:lnTo>
                <a:lnTo>
                  <a:pt x="1729232" y="1158359"/>
                </a:lnTo>
                <a:lnTo>
                  <a:pt x="1736792" y="1153287"/>
                </a:lnTo>
                <a:lnTo>
                  <a:pt x="1741865" y="1145690"/>
                </a:lnTo>
                <a:lnTo>
                  <a:pt x="1743555" y="1137094"/>
                </a:lnTo>
                <a:lnTo>
                  <a:pt x="1741865" y="1128498"/>
                </a:lnTo>
                <a:lnTo>
                  <a:pt x="1736792" y="1120902"/>
                </a:lnTo>
                <a:lnTo>
                  <a:pt x="1732347" y="1116457"/>
                </a:lnTo>
                <a:lnTo>
                  <a:pt x="1726632" y="1114171"/>
                </a:lnTo>
                <a:close/>
              </a:path>
              <a:path w="2910840" h="2943225" extrusionOk="0">
                <a:moveTo>
                  <a:pt x="1832677" y="1114171"/>
                </a:moveTo>
                <a:lnTo>
                  <a:pt x="1820866" y="1114171"/>
                </a:lnTo>
                <a:lnTo>
                  <a:pt x="1815024" y="1116457"/>
                </a:lnTo>
                <a:lnTo>
                  <a:pt x="1810579" y="1120902"/>
                </a:lnTo>
                <a:lnTo>
                  <a:pt x="1805507" y="1128498"/>
                </a:lnTo>
                <a:lnTo>
                  <a:pt x="1803817" y="1137094"/>
                </a:lnTo>
                <a:lnTo>
                  <a:pt x="1805507" y="1145690"/>
                </a:lnTo>
                <a:lnTo>
                  <a:pt x="1810579" y="1153287"/>
                </a:lnTo>
                <a:lnTo>
                  <a:pt x="1818176" y="1158359"/>
                </a:lnTo>
                <a:lnTo>
                  <a:pt x="1826772" y="1160049"/>
                </a:lnTo>
                <a:lnTo>
                  <a:pt x="1835368" y="1158359"/>
                </a:lnTo>
                <a:lnTo>
                  <a:pt x="1842964" y="1153287"/>
                </a:lnTo>
                <a:lnTo>
                  <a:pt x="1848037" y="1145690"/>
                </a:lnTo>
                <a:lnTo>
                  <a:pt x="1849727" y="1137094"/>
                </a:lnTo>
                <a:lnTo>
                  <a:pt x="1848037" y="1128498"/>
                </a:lnTo>
                <a:lnTo>
                  <a:pt x="1842964" y="1120902"/>
                </a:lnTo>
                <a:lnTo>
                  <a:pt x="1838519" y="1116457"/>
                </a:lnTo>
                <a:lnTo>
                  <a:pt x="1832677" y="1114171"/>
                </a:lnTo>
                <a:close/>
              </a:path>
              <a:path w="2910840" h="2943225" extrusionOk="0">
                <a:moveTo>
                  <a:pt x="1938722" y="1114171"/>
                </a:moveTo>
                <a:lnTo>
                  <a:pt x="1927038" y="1114171"/>
                </a:lnTo>
                <a:lnTo>
                  <a:pt x="1921196" y="1116457"/>
                </a:lnTo>
                <a:lnTo>
                  <a:pt x="1916751" y="1120902"/>
                </a:lnTo>
                <a:lnTo>
                  <a:pt x="1911679" y="1128498"/>
                </a:lnTo>
                <a:lnTo>
                  <a:pt x="1909989" y="1137094"/>
                </a:lnTo>
                <a:lnTo>
                  <a:pt x="1911679" y="1145690"/>
                </a:lnTo>
                <a:lnTo>
                  <a:pt x="1916751" y="1153287"/>
                </a:lnTo>
                <a:lnTo>
                  <a:pt x="1924294" y="1158359"/>
                </a:lnTo>
                <a:lnTo>
                  <a:pt x="1932896" y="1160049"/>
                </a:lnTo>
                <a:lnTo>
                  <a:pt x="1941522" y="1158359"/>
                </a:lnTo>
                <a:lnTo>
                  <a:pt x="1949136" y="1153287"/>
                </a:lnTo>
                <a:lnTo>
                  <a:pt x="1954137" y="1145690"/>
                </a:lnTo>
                <a:lnTo>
                  <a:pt x="1955804" y="1137094"/>
                </a:lnTo>
                <a:lnTo>
                  <a:pt x="1954137" y="1128498"/>
                </a:lnTo>
                <a:lnTo>
                  <a:pt x="1949136" y="1120902"/>
                </a:lnTo>
                <a:lnTo>
                  <a:pt x="1944691" y="1116457"/>
                </a:lnTo>
                <a:lnTo>
                  <a:pt x="1938722" y="1114171"/>
                </a:lnTo>
                <a:close/>
              </a:path>
              <a:path w="2910840" h="2943225" extrusionOk="0">
                <a:moveTo>
                  <a:pt x="2044767" y="1114171"/>
                </a:moveTo>
                <a:lnTo>
                  <a:pt x="2033083" y="1114171"/>
                </a:lnTo>
                <a:lnTo>
                  <a:pt x="2027114" y="1116457"/>
                </a:lnTo>
                <a:lnTo>
                  <a:pt x="2022669" y="1120902"/>
                </a:lnTo>
                <a:lnTo>
                  <a:pt x="2017669" y="1128498"/>
                </a:lnTo>
                <a:lnTo>
                  <a:pt x="2016002" y="1137094"/>
                </a:lnTo>
                <a:lnTo>
                  <a:pt x="2017669" y="1145690"/>
                </a:lnTo>
                <a:lnTo>
                  <a:pt x="2022669" y="1153287"/>
                </a:lnTo>
                <a:lnTo>
                  <a:pt x="2030303" y="1158359"/>
                </a:lnTo>
                <a:lnTo>
                  <a:pt x="2038973" y="1160049"/>
                </a:lnTo>
                <a:lnTo>
                  <a:pt x="2047619" y="1158359"/>
                </a:lnTo>
                <a:lnTo>
                  <a:pt x="2055181" y="1153287"/>
                </a:lnTo>
                <a:lnTo>
                  <a:pt x="2060182" y="1145690"/>
                </a:lnTo>
                <a:lnTo>
                  <a:pt x="2061849" y="1137094"/>
                </a:lnTo>
                <a:lnTo>
                  <a:pt x="2060182" y="1128498"/>
                </a:lnTo>
                <a:lnTo>
                  <a:pt x="2055181" y="1120902"/>
                </a:lnTo>
                <a:lnTo>
                  <a:pt x="2050736" y="1116457"/>
                </a:lnTo>
                <a:lnTo>
                  <a:pt x="2044767" y="1114171"/>
                </a:lnTo>
                <a:close/>
              </a:path>
              <a:path w="2910840" h="2943225" extrusionOk="0">
                <a:moveTo>
                  <a:pt x="2150939" y="1114171"/>
                </a:moveTo>
                <a:lnTo>
                  <a:pt x="2139128" y="1114171"/>
                </a:lnTo>
                <a:lnTo>
                  <a:pt x="2133413" y="1116457"/>
                </a:lnTo>
                <a:lnTo>
                  <a:pt x="2128714" y="1120902"/>
                </a:lnTo>
                <a:lnTo>
                  <a:pt x="2123714" y="1128498"/>
                </a:lnTo>
                <a:lnTo>
                  <a:pt x="2122047" y="1137094"/>
                </a:lnTo>
                <a:lnTo>
                  <a:pt x="2123714" y="1145690"/>
                </a:lnTo>
                <a:lnTo>
                  <a:pt x="2128714" y="1153287"/>
                </a:lnTo>
                <a:lnTo>
                  <a:pt x="2136404" y="1158359"/>
                </a:lnTo>
                <a:lnTo>
                  <a:pt x="2145082" y="1160049"/>
                </a:lnTo>
                <a:lnTo>
                  <a:pt x="2153735" y="1158359"/>
                </a:lnTo>
                <a:lnTo>
                  <a:pt x="2161353" y="1153287"/>
                </a:lnTo>
                <a:lnTo>
                  <a:pt x="2166426" y="1145690"/>
                </a:lnTo>
                <a:lnTo>
                  <a:pt x="2168116" y="1137094"/>
                </a:lnTo>
                <a:lnTo>
                  <a:pt x="2166426" y="1128498"/>
                </a:lnTo>
                <a:lnTo>
                  <a:pt x="2161353" y="1120902"/>
                </a:lnTo>
                <a:lnTo>
                  <a:pt x="2156908" y="1116457"/>
                </a:lnTo>
                <a:lnTo>
                  <a:pt x="2150939" y="1114171"/>
                </a:lnTo>
                <a:close/>
              </a:path>
              <a:path w="2910840" h="2943225" extrusionOk="0">
                <a:moveTo>
                  <a:pt x="2257111" y="1114171"/>
                </a:moveTo>
                <a:lnTo>
                  <a:pt x="2245427" y="1114171"/>
                </a:lnTo>
                <a:lnTo>
                  <a:pt x="2239458" y="1116457"/>
                </a:lnTo>
                <a:lnTo>
                  <a:pt x="2235013" y="1120902"/>
                </a:lnTo>
                <a:lnTo>
                  <a:pt x="2229941" y="1128498"/>
                </a:lnTo>
                <a:lnTo>
                  <a:pt x="2228251" y="1137094"/>
                </a:lnTo>
                <a:lnTo>
                  <a:pt x="2229941" y="1145690"/>
                </a:lnTo>
                <a:lnTo>
                  <a:pt x="2235013" y="1153287"/>
                </a:lnTo>
                <a:lnTo>
                  <a:pt x="2242576" y="1158359"/>
                </a:lnTo>
                <a:lnTo>
                  <a:pt x="2251222" y="1160049"/>
                </a:lnTo>
                <a:lnTo>
                  <a:pt x="2259892" y="1158359"/>
                </a:lnTo>
                <a:lnTo>
                  <a:pt x="2267525" y="1153287"/>
                </a:lnTo>
                <a:lnTo>
                  <a:pt x="2272526" y="1145690"/>
                </a:lnTo>
                <a:lnTo>
                  <a:pt x="2274193" y="1137094"/>
                </a:lnTo>
                <a:lnTo>
                  <a:pt x="2272526" y="1128498"/>
                </a:lnTo>
                <a:lnTo>
                  <a:pt x="2267525" y="1120902"/>
                </a:lnTo>
                <a:lnTo>
                  <a:pt x="2262953" y="1116457"/>
                </a:lnTo>
                <a:lnTo>
                  <a:pt x="2257111" y="1114171"/>
                </a:lnTo>
                <a:close/>
              </a:path>
              <a:path w="2910840" h="2943225" extrusionOk="0">
                <a:moveTo>
                  <a:pt x="2363156" y="1114171"/>
                </a:moveTo>
                <a:lnTo>
                  <a:pt x="2351472" y="1114171"/>
                </a:lnTo>
                <a:lnTo>
                  <a:pt x="2345503" y="1116457"/>
                </a:lnTo>
                <a:lnTo>
                  <a:pt x="2341058" y="1120902"/>
                </a:lnTo>
                <a:lnTo>
                  <a:pt x="2336058" y="1128498"/>
                </a:lnTo>
                <a:lnTo>
                  <a:pt x="2334391" y="1137094"/>
                </a:lnTo>
                <a:lnTo>
                  <a:pt x="2336058" y="1145690"/>
                </a:lnTo>
                <a:lnTo>
                  <a:pt x="2341058" y="1153287"/>
                </a:lnTo>
                <a:lnTo>
                  <a:pt x="2348619" y="1158359"/>
                </a:lnTo>
                <a:lnTo>
                  <a:pt x="2357251" y="1160049"/>
                </a:lnTo>
                <a:lnTo>
                  <a:pt x="2365883" y="1158359"/>
                </a:lnTo>
                <a:lnTo>
                  <a:pt x="2373443" y="1153287"/>
                </a:lnTo>
                <a:lnTo>
                  <a:pt x="2378516" y="1145690"/>
                </a:lnTo>
                <a:lnTo>
                  <a:pt x="2380206" y="1137094"/>
                </a:lnTo>
                <a:lnTo>
                  <a:pt x="2378516" y="1128498"/>
                </a:lnTo>
                <a:lnTo>
                  <a:pt x="2373443" y="1120902"/>
                </a:lnTo>
                <a:lnTo>
                  <a:pt x="2368998" y="1116457"/>
                </a:lnTo>
                <a:lnTo>
                  <a:pt x="2363156" y="1114171"/>
                </a:lnTo>
                <a:close/>
              </a:path>
              <a:path w="2910840" h="2943225" extrusionOk="0">
                <a:moveTo>
                  <a:pt x="2469328" y="1114171"/>
                </a:moveTo>
                <a:lnTo>
                  <a:pt x="2457517" y="1114171"/>
                </a:lnTo>
                <a:lnTo>
                  <a:pt x="2451802" y="1116457"/>
                </a:lnTo>
                <a:lnTo>
                  <a:pt x="2447103" y="1120902"/>
                </a:lnTo>
                <a:lnTo>
                  <a:pt x="2442103" y="1128498"/>
                </a:lnTo>
                <a:lnTo>
                  <a:pt x="2440436" y="1137094"/>
                </a:lnTo>
                <a:lnTo>
                  <a:pt x="2442103" y="1145690"/>
                </a:lnTo>
                <a:lnTo>
                  <a:pt x="2447103" y="1153287"/>
                </a:lnTo>
                <a:lnTo>
                  <a:pt x="2454771" y="1158359"/>
                </a:lnTo>
                <a:lnTo>
                  <a:pt x="2463391" y="1160049"/>
                </a:lnTo>
                <a:lnTo>
                  <a:pt x="2471964" y="1158359"/>
                </a:lnTo>
                <a:lnTo>
                  <a:pt x="2479488" y="1153287"/>
                </a:lnTo>
                <a:lnTo>
                  <a:pt x="2484632" y="1145690"/>
                </a:lnTo>
                <a:lnTo>
                  <a:pt x="2486346" y="1137094"/>
                </a:lnTo>
                <a:lnTo>
                  <a:pt x="2484632" y="1128498"/>
                </a:lnTo>
                <a:lnTo>
                  <a:pt x="2479488" y="1120902"/>
                </a:lnTo>
                <a:lnTo>
                  <a:pt x="2475043" y="1116457"/>
                </a:lnTo>
                <a:lnTo>
                  <a:pt x="2469328" y="1114171"/>
                </a:lnTo>
                <a:close/>
              </a:path>
              <a:path w="2910840" h="2943225" extrusionOk="0">
                <a:moveTo>
                  <a:pt x="2575373" y="1114171"/>
                </a:moveTo>
                <a:lnTo>
                  <a:pt x="2563689" y="1114171"/>
                </a:lnTo>
                <a:lnTo>
                  <a:pt x="2557847" y="1116457"/>
                </a:lnTo>
                <a:lnTo>
                  <a:pt x="2553402" y="1120902"/>
                </a:lnTo>
                <a:lnTo>
                  <a:pt x="2548330" y="1128498"/>
                </a:lnTo>
                <a:lnTo>
                  <a:pt x="2546640" y="1137094"/>
                </a:lnTo>
                <a:lnTo>
                  <a:pt x="2548330" y="1145690"/>
                </a:lnTo>
                <a:lnTo>
                  <a:pt x="2553402" y="1153287"/>
                </a:lnTo>
                <a:lnTo>
                  <a:pt x="2560945" y="1158359"/>
                </a:lnTo>
                <a:lnTo>
                  <a:pt x="2569547" y="1160049"/>
                </a:lnTo>
                <a:lnTo>
                  <a:pt x="2578173" y="1158359"/>
                </a:lnTo>
                <a:lnTo>
                  <a:pt x="2585787" y="1153287"/>
                </a:lnTo>
                <a:lnTo>
                  <a:pt x="2590788" y="1145690"/>
                </a:lnTo>
                <a:lnTo>
                  <a:pt x="2592455" y="1137094"/>
                </a:lnTo>
                <a:lnTo>
                  <a:pt x="2590788" y="1128498"/>
                </a:lnTo>
                <a:lnTo>
                  <a:pt x="2585787" y="1120902"/>
                </a:lnTo>
                <a:lnTo>
                  <a:pt x="2581342" y="1116457"/>
                </a:lnTo>
                <a:lnTo>
                  <a:pt x="2575373" y="1114171"/>
                </a:lnTo>
                <a:close/>
              </a:path>
              <a:path w="2910840" h="2943225" extrusionOk="0">
                <a:moveTo>
                  <a:pt x="2681418" y="1114171"/>
                </a:moveTo>
                <a:lnTo>
                  <a:pt x="2669734" y="1114171"/>
                </a:lnTo>
                <a:lnTo>
                  <a:pt x="2663765" y="1116457"/>
                </a:lnTo>
                <a:lnTo>
                  <a:pt x="2659320" y="1120902"/>
                </a:lnTo>
                <a:lnTo>
                  <a:pt x="2654320" y="1128498"/>
                </a:lnTo>
                <a:lnTo>
                  <a:pt x="2652653" y="1137094"/>
                </a:lnTo>
                <a:lnTo>
                  <a:pt x="2654320" y="1145690"/>
                </a:lnTo>
                <a:lnTo>
                  <a:pt x="2659320" y="1153287"/>
                </a:lnTo>
                <a:lnTo>
                  <a:pt x="2666954" y="1158359"/>
                </a:lnTo>
                <a:lnTo>
                  <a:pt x="2675624" y="1160049"/>
                </a:lnTo>
                <a:lnTo>
                  <a:pt x="2684270" y="1158359"/>
                </a:lnTo>
                <a:lnTo>
                  <a:pt x="2691832" y="1153287"/>
                </a:lnTo>
                <a:lnTo>
                  <a:pt x="2696833" y="1145690"/>
                </a:lnTo>
                <a:lnTo>
                  <a:pt x="2698500" y="1137094"/>
                </a:lnTo>
                <a:lnTo>
                  <a:pt x="2696833" y="1128498"/>
                </a:lnTo>
                <a:lnTo>
                  <a:pt x="2691832" y="1120902"/>
                </a:lnTo>
                <a:lnTo>
                  <a:pt x="2687387" y="1116457"/>
                </a:lnTo>
                <a:lnTo>
                  <a:pt x="2681418" y="1114171"/>
                </a:lnTo>
                <a:close/>
              </a:path>
              <a:path w="2910840" h="2943225" extrusionOk="0">
                <a:moveTo>
                  <a:pt x="2787590" y="1114171"/>
                </a:moveTo>
                <a:lnTo>
                  <a:pt x="2775779" y="1114171"/>
                </a:lnTo>
                <a:lnTo>
                  <a:pt x="2770064" y="1116457"/>
                </a:lnTo>
                <a:lnTo>
                  <a:pt x="2765492" y="1120902"/>
                </a:lnTo>
                <a:lnTo>
                  <a:pt x="2760420" y="1128498"/>
                </a:lnTo>
                <a:lnTo>
                  <a:pt x="2758730" y="1137094"/>
                </a:lnTo>
                <a:lnTo>
                  <a:pt x="2760420" y="1145690"/>
                </a:lnTo>
                <a:lnTo>
                  <a:pt x="2765492" y="1153287"/>
                </a:lnTo>
                <a:lnTo>
                  <a:pt x="2773106" y="1158359"/>
                </a:lnTo>
                <a:lnTo>
                  <a:pt x="2781733" y="1160049"/>
                </a:lnTo>
                <a:lnTo>
                  <a:pt x="2790335" y="1158359"/>
                </a:lnTo>
                <a:lnTo>
                  <a:pt x="2797877" y="1153287"/>
                </a:lnTo>
                <a:lnTo>
                  <a:pt x="2803021" y="1145690"/>
                </a:lnTo>
                <a:lnTo>
                  <a:pt x="2804735" y="1137094"/>
                </a:lnTo>
                <a:lnTo>
                  <a:pt x="2803021" y="1128498"/>
                </a:lnTo>
                <a:lnTo>
                  <a:pt x="2797877" y="1120902"/>
                </a:lnTo>
                <a:lnTo>
                  <a:pt x="2793432" y="1116457"/>
                </a:lnTo>
                <a:lnTo>
                  <a:pt x="2787590" y="1114171"/>
                </a:lnTo>
                <a:close/>
              </a:path>
              <a:path w="2910840" h="2943225" extrusionOk="0">
                <a:moveTo>
                  <a:pt x="2893762" y="1114171"/>
                </a:moveTo>
                <a:lnTo>
                  <a:pt x="2882078" y="1114171"/>
                </a:lnTo>
                <a:lnTo>
                  <a:pt x="2876109" y="1116457"/>
                </a:lnTo>
                <a:lnTo>
                  <a:pt x="2871664" y="1120902"/>
                </a:lnTo>
                <a:lnTo>
                  <a:pt x="2866592" y="1128498"/>
                </a:lnTo>
                <a:lnTo>
                  <a:pt x="2864902" y="1137094"/>
                </a:lnTo>
                <a:lnTo>
                  <a:pt x="2866592" y="1145690"/>
                </a:lnTo>
                <a:lnTo>
                  <a:pt x="2871664" y="1153287"/>
                </a:lnTo>
                <a:lnTo>
                  <a:pt x="2879227" y="1158359"/>
                </a:lnTo>
                <a:lnTo>
                  <a:pt x="2887873" y="1160049"/>
                </a:lnTo>
                <a:lnTo>
                  <a:pt x="2896543" y="1158359"/>
                </a:lnTo>
                <a:lnTo>
                  <a:pt x="2904176" y="1153287"/>
                </a:lnTo>
                <a:lnTo>
                  <a:pt x="2909177" y="1145690"/>
                </a:lnTo>
                <a:lnTo>
                  <a:pt x="2910844" y="1137094"/>
                </a:lnTo>
                <a:lnTo>
                  <a:pt x="2909177" y="1128498"/>
                </a:lnTo>
                <a:lnTo>
                  <a:pt x="2904176" y="1120902"/>
                </a:lnTo>
                <a:lnTo>
                  <a:pt x="2899604" y="1116457"/>
                </a:lnTo>
                <a:lnTo>
                  <a:pt x="2893762" y="1114171"/>
                </a:lnTo>
                <a:close/>
              </a:path>
              <a:path w="2910840" h="2943225" extrusionOk="0">
                <a:moveTo>
                  <a:pt x="28815" y="1225550"/>
                </a:moveTo>
                <a:lnTo>
                  <a:pt x="17073" y="1225550"/>
                </a:lnTo>
                <a:lnTo>
                  <a:pt x="11270" y="1227963"/>
                </a:lnTo>
                <a:lnTo>
                  <a:pt x="6680" y="1232408"/>
                </a:lnTo>
                <a:lnTo>
                  <a:pt x="1670" y="1239966"/>
                </a:lnTo>
                <a:lnTo>
                  <a:pt x="0" y="1248584"/>
                </a:lnTo>
                <a:lnTo>
                  <a:pt x="1670" y="1257178"/>
                </a:lnTo>
                <a:lnTo>
                  <a:pt x="6680" y="1264666"/>
                </a:lnTo>
                <a:lnTo>
                  <a:pt x="14306" y="1269738"/>
                </a:lnTo>
                <a:lnTo>
                  <a:pt x="22944" y="1271428"/>
                </a:lnTo>
                <a:lnTo>
                  <a:pt x="31582" y="1269738"/>
                </a:lnTo>
                <a:lnTo>
                  <a:pt x="39208" y="1264666"/>
                </a:lnTo>
                <a:lnTo>
                  <a:pt x="44218" y="1257178"/>
                </a:lnTo>
                <a:lnTo>
                  <a:pt x="45888" y="1248584"/>
                </a:lnTo>
                <a:lnTo>
                  <a:pt x="44218" y="1239966"/>
                </a:lnTo>
                <a:lnTo>
                  <a:pt x="39208" y="1232408"/>
                </a:lnTo>
                <a:lnTo>
                  <a:pt x="34619" y="1227963"/>
                </a:lnTo>
                <a:lnTo>
                  <a:pt x="28815" y="1225550"/>
                </a:lnTo>
                <a:close/>
              </a:path>
              <a:path w="2910840" h="2943225" extrusionOk="0">
                <a:moveTo>
                  <a:pt x="134903" y="1225550"/>
                </a:moveTo>
                <a:lnTo>
                  <a:pt x="123156" y="1225550"/>
                </a:lnTo>
                <a:lnTo>
                  <a:pt x="117352" y="1227963"/>
                </a:lnTo>
                <a:lnTo>
                  <a:pt x="112894" y="1232408"/>
                </a:lnTo>
                <a:lnTo>
                  <a:pt x="107808" y="1239966"/>
                </a:lnTo>
                <a:lnTo>
                  <a:pt x="106112" y="1248584"/>
                </a:lnTo>
                <a:lnTo>
                  <a:pt x="107808" y="1257178"/>
                </a:lnTo>
                <a:lnTo>
                  <a:pt x="112894" y="1264666"/>
                </a:lnTo>
                <a:lnTo>
                  <a:pt x="120446" y="1269738"/>
                </a:lnTo>
                <a:lnTo>
                  <a:pt x="129045" y="1271428"/>
                </a:lnTo>
                <a:lnTo>
                  <a:pt x="137669" y="1269738"/>
                </a:lnTo>
                <a:lnTo>
                  <a:pt x="145292" y="1264666"/>
                </a:lnTo>
                <a:lnTo>
                  <a:pt x="150300" y="1257178"/>
                </a:lnTo>
                <a:lnTo>
                  <a:pt x="151969" y="1248584"/>
                </a:lnTo>
                <a:lnTo>
                  <a:pt x="150300" y="1239966"/>
                </a:lnTo>
                <a:lnTo>
                  <a:pt x="145292" y="1232408"/>
                </a:lnTo>
                <a:lnTo>
                  <a:pt x="140834" y="1227963"/>
                </a:lnTo>
                <a:lnTo>
                  <a:pt x="134903" y="1225550"/>
                </a:lnTo>
                <a:close/>
              </a:path>
              <a:path w="2910840" h="2943225" extrusionOk="0">
                <a:moveTo>
                  <a:pt x="240986" y="1225550"/>
                </a:moveTo>
                <a:lnTo>
                  <a:pt x="229239" y="1225550"/>
                </a:lnTo>
                <a:lnTo>
                  <a:pt x="223308" y="1227963"/>
                </a:lnTo>
                <a:lnTo>
                  <a:pt x="218850" y="1232408"/>
                </a:lnTo>
                <a:lnTo>
                  <a:pt x="213843" y="1239966"/>
                </a:lnTo>
                <a:lnTo>
                  <a:pt x="212173" y="1248584"/>
                </a:lnTo>
                <a:lnTo>
                  <a:pt x="213843" y="1257178"/>
                </a:lnTo>
                <a:lnTo>
                  <a:pt x="218850" y="1264666"/>
                </a:lnTo>
                <a:lnTo>
                  <a:pt x="226495" y="1269738"/>
                </a:lnTo>
                <a:lnTo>
                  <a:pt x="235165" y="1271428"/>
                </a:lnTo>
                <a:lnTo>
                  <a:pt x="243809" y="1269738"/>
                </a:lnTo>
                <a:lnTo>
                  <a:pt x="251375" y="1264666"/>
                </a:lnTo>
                <a:lnTo>
                  <a:pt x="256390" y="1257178"/>
                </a:lnTo>
                <a:lnTo>
                  <a:pt x="258062" y="1248584"/>
                </a:lnTo>
                <a:lnTo>
                  <a:pt x="256390" y="1239966"/>
                </a:lnTo>
                <a:lnTo>
                  <a:pt x="251375" y="1232408"/>
                </a:lnTo>
                <a:lnTo>
                  <a:pt x="246917" y="1227963"/>
                </a:lnTo>
                <a:lnTo>
                  <a:pt x="240986" y="1225550"/>
                </a:lnTo>
                <a:close/>
              </a:path>
              <a:path w="2910840" h="2943225" extrusionOk="0">
                <a:moveTo>
                  <a:pt x="347070" y="1225550"/>
                </a:moveTo>
                <a:lnTo>
                  <a:pt x="335322" y="1225550"/>
                </a:lnTo>
                <a:lnTo>
                  <a:pt x="329518" y="1227963"/>
                </a:lnTo>
                <a:lnTo>
                  <a:pt x="325073" y="1232408"/>
                </a:lnTo>
                <a:lnTo>
                  <a:pt x="319987" y="1239966"/>
                </a:lnTo>
                <a:lnTo>
                  <a:pt x="318291" y="1248584"/>
                </a:lnTo>
                <a:lnTo>
                  <a:pt x="319987" y="1257178"/>
                </a:lnTo>
                <a:lnTo>
                  <a:pt x="325073" y="1264666"/>
                </a:lnTo>
                <a:lnTo>
                  <a:pt x="332637" y="1269738"/>
                </a:lnTo>
                <a:lnTo>
                  <a:pt x="341266" y="1271428"/>
                </a:lnTo>
                <a:lnTo>
                  <a:pt x="349894" y="1269738"/>
                </a:lnTo>
                <a:lnTo>
                  <a:pt x="357458" y="1264666"/>
                </a:lnTo>
                <a:lnTo>
                  <a:pt x="362544" y="1257178"/>
                </a:lnTo>
                <a:lnTo>
                  <a:pt x="364240" y="1248584"/>
                </a:lnTo>
                <a:lnTo>
                  <a:pt x="362544" y="1239966"/>
                </a:lnTo>
                <a:lnTo>
                  <a:pt x="357458" y="1232408"/>
                </a:lnTo>
                <a:lnTo>
                  <a:pt x="353013" y="1227963"/>
                </a:lnTo>
                <a:lnTo>
                  <a:pt x="347070" y="1225550"/>
                </a:lnTo>
                <a:close/>
              </a:path>
              <a:path w="2910840" h="2943225" extrusionOk="0">
                <a:moveTo>
                  <a:pt x="453292" y="1225550"/>
                </a:moveTo>
                <a:lnTo>
                  <a:pt x="441545" y="1225550"/>
                </a:lnTo>
                <a:lnTo>
                  <a:pt x="435601" y="1227963"/>
                </a:lnTo>
                <a:lnTo>
                  <a:pt x="431156" y="1232408"/>
                </a:lnTo>
                <a:lnTo>
                  <a:pt x="426070" y="1239966"/>
                </a:lnTo>
                <a:lnTo>
                  <a:pt x="424374" y="1248584"/>
                </a:lnTo>
                <a:lnTo>
                  <a:pt x="426070" y="1257178"/>
                </a:lnTo>
                <a:lnTo>
                  <a:pt x="431156" y="1264666"/>
                </a:lnTo>
                <a:lnTo>
                  <a:pt x="438720" y="1269738"/>
                </a:lnTo>
                <a:lnTo>
                  <a:pt x="447349" y="1271428"/>
                </a:lnTo>
                <a:lnTo>
                  <a:pt x="455977" y="1269738"/>
                </a:lnTo>
                <a:lnTo>
                  <a:pt x="463541" y="1264666"/>
                </a:lnTo>
                <a:lnTo>
                  <a:pt x="468556" y="1257178"/>
                </a:lnTo>
                <a:lnTo>
                  <a:pt x="470228" y="1248584"/>
                </a:lnTo>
                <a:lnTo>
                  <a:pt x="468556" y="1239966"/>
                </a:lnTo>
                <a:lnTo>
                  <a:pt x="463541" y="1232408"/>
                </a:lnTo>
                <a:lnTo>
                  <a:pt x="459096" y="1227963"/>
                </a:lnTo>
                <a:lnTo>
                  <a:pt x="453292" y="1225550"/>
                </a:lnTo>
                <a:close/>
              </a:path>
              <a:path w="2910840" h="2943225" extrusionOk="0">
                <a:moveTo>
                  <a:pt x="559375" y="1225550"/>
                </a:moveTo>
                <a:lnTo>
                  <a:pt x="547628" y="1225550"/>
                </a:lnTo>
                <a:lnTo>
                  <a:pt x="541697" y="1227963"/>
                </a:lnTo>
                <a:lnTo>
                  <a:pt x="537239" y="1232408"/>
                </a:lnTo>
                <a:lnTo>
                  <a:pt x="532224" y="1239966"/>
                </a:lnTo>
                <a:lnTo>
                  <a:pt x="530553" y="1248584"/>
                </a:lnTo>
                <a:lnTo>
                  <a:pt x="532224" y="1257178"/>
                </a:lnTo>
                <a:lnTo>
                  <a:pt x="537239" y="1264666"/>
                </a:lnTo>
                <a:lnTo>
                  <a:pt x="544862" y="1269738"/>
                </a:lnTo>
                <a:lnTo>
                  <a:pt x="553484" y="1271428"/>
                </a:lnTo>
                <a:lnTo>
                  <a:pt x="562080" y="1269738"/>
                </a:lnTo>
                <a:lnTo>
                  <a:pt x="569624" y="1264666"/>
                </a:lnTo>
                <a:lnTo>
                  <a:pt x="574711" y="1257178"/>
                </a:lnTo>
                <a:lnTo>
                  <a:pt x="576406" y="1248584"/>
                </a:lnTo>
                <a:lnTo>
                  <a:pt x="574711" y="1239966"/>
                </a:lnTo>
                <a:lnTo>
                  <a:pt x="569624" y="1232408"/>
                </a:lnTo>
                <a:lnTo>
                  <a:pt x="565179" y="1227963"/>
                </a:lnTo>
                <a:lnTo>
                  <a:pt x="559375" y="1225550"/>
                </a:lnTo>
                <a:close/>
              </a:path>
              <a:path w="2910840" h="2943225" extrusionOk="0">
                <a:moveTo>
                  <a:pt x="665459" y="1225550"/>
                </a:moveTo>
                <a:lnTo>
                  <a:pt x="653711" y="1225550"/>
                </a:lnTo>
                <a:lnTo>
                  <a:pt x="647907" y="1227963"/>
                </a:lnTo>
                <a:lnTo>
                  <a:pt x="643322" y="1232408"/>
                </a:lnTo>
                <a:lnTo>
                  <a:pt x="638315" y="1239966"/>
                </a:lnTo>
                <a:lnTo>
                  <a:pt x="636645" y="1248584"/>
                </a:lnTo>
                <a:lnTo>
                  <a:pt x="638315" y="1257178"/>
                </a:lnTo>
                <a:lnTo>
                  <a:pt x="643322" y="1264666"/>
                </a:lnTo>
                <a:lnTo>
                  <a:pt x="650948" y="1269738"/>
                </a:lnTo>
                <a:lnTo>
                  <a:pt x="659585" y="1271428"/>
                </a:lnTo>
                <a:lnTo>
                  <a:pt x="668222" y="1269738"/>
                </a:lnTo>
                <a:lnTo>
                  <a:pt x="675847" y="1264666"/>
                </a:lnTo>
                <a:lnTo>
                  <a:pt x="680862" y="1257178"/>
                </a:lnTo>
                <a:lnTo>
                  <a:pt x="682534" y="1248584"/>
                </a:lnTo>
                <a:lnTo>
                  <a:pt x="680862" y="1239966"/>
                </a:lnTo>
                <a:lnTo>
                  <a:pt x="675847" y="1232408"/>
                </a:lnTo>
                <a:lnTo>
                  <a:pt x="671262" y="1227963"/>
                </a:lnTo>
                <a:lnTo>
                  <a:pt x="665459" y="1225550"/>
                </a:lnTo>
                <a:close/>
              </a:path>
              <a:path w="2910840" h="2943225" extrusionOk="0">
                <a:moveTo>
                  <a:pt x="771542" y="1225550"/>
                </a:moveTo>
                <a:lnTo>
                  <a:pt x="759794" y="1225550"/>
                </a:lnTo>
                <a:lnTo>
                  <a:pt x="753990" y="1227963"/>
                </a:lnTo>
                <a:lnTo>
                  <a:pt x="749545" y="1232408"/>
                </a:lnTo>
                <a:lnTo>
                  <a:pt x="744459" y="1239966"/>
                </a:lnTo>
                <a:lnTo>
                  <a:pt x="742763" y="1248584"/>
                </a:lnTo>
                <a:lnTo>
                  <a:pt x="744459" y="1257178"/>
                </a:lnTo>
                <a:lnTo>
                  <a:pt x="749545" y="1264666"/>
                </a:lnTo>
                <a:lnTo>
                  <a:pt x="757090" y="1269738"/>
                </a:lnTo>
                <a:lnTo>
                  <a:pt x="765685" y="1271428"/>
                </a:lnTo>
                <a:lnTo>
                  <a:pt x="774307" y="1269738"/>
                </a:lnTo>
                <a:lnTo>
                  <a:pt x="781930" y="1264666"/>
                </a:lnTo>
                <a:lnTo>
                  <a:pt x="786945" y="1257178"/>
                </a:lnTo>
                <a:lnTo>
                  <a:pt x="788617" y="1248584"/>
                </a:lnTo>
                <a:lnTo>
                  <a:pt x="786945" y="1239966"/>
                </a:lnTo>
                <a:lnTo>
                  <a:pt x="781930" y="1232408"/>
                </a:lnTo>
                <a:lnTo>
                  <a:pt x="777485" y="1227963"/>
                </a:lnTo>
                <a:lnTo>
                  <a:pt x="771542" y="1225550"/>
                </a:lnTo>
                <a:close/>
              </a:path>
              <a:path w="2910840" h="2943225" extrusionOk="0">
                <a:moveTo>
                  <a:pt x="877625" y="1225550"/>
                </a:moveTo>
                <a:lnTo>
                  <a:pt x="865877" y="1225550"/>
                </a:lnTo>
                <a:lnTo>
                  <a:pt x="860073" y="1227963"/>
                </a:lnTo>
                <a:lnTo>
                  <a:pt x="855489" y="1232408"/>
                </a:lnTo>
                <a:lnTo>
                  <a:pt x="850481" y="1239966"/>
                </a:lnTo>
                <a:lnTo>
                  <a:pt x="848812" y="1248584"/>
                </a:lnTo>
                <a:lnTo>
                  <a:pt x="850481" y="1257178"/>
                </a:lnTo>
                <a:lnTo>
                  <a:pt x="855489" y="1264666"/>
                </a:lnTo>
                <a:lnTo>
                  <a:pt x="863133" y="1269738"/>
                </a:lnTo>
                <a:lnTo>
                  <a:pt x="871803" y="1271428"/>
                </a:lnTo>
                <a:lnTo>
                  <a:pt x="880447" y="1269738"/>
                </a:lnTo>
                <a:lnTo>
                  <a:pt x="888013" y="1264666"/>
                </a:lnTo>
                <a:lnTo>
                  <a:pt x="893100" y="1257178"/>
                </a:lnTo>
                <a:lnTo>
                  <a:pt x="894795" y="1248584"/>
                </a:lnTo>
                <a:lnTo>
                  <a:pt x="893100" y="1239966"/>
                </a:lnTo>
                <a:lnTo>
                  <a:pt x="888013" y="1232408"/>
                </a:lnTo>
                <a:lnTo>
                  <a:pt x="883568" y="1227963"/>
                </a:lnTo>
                <a:lnTo>
                  <a:pt x="877625" y="1225550"/>
                </a:lnTo>
                <a:close/>
              </a:path>
              <a:path w="2910840" h="2943225" extrusionOk="0">
                <a:moveTo>
                  <a:pt x="983848" y="1225550"/>
                </a:moveTo>
                <a:lnTo>
                  <a:pt x="972100" y="1225550"/>
                </a:lnTo>
                <a:lnTo>
                  <a:pt x="966169" y="1227963"/>
                </a:lnTo>
                <a:lnTo>
                  <a:pt x="961711" y="1232408"/>
                </a:lnTo>
                <a:lnTo>
                  <a:pt x="956625" y="1239966"/>
                </a:lnTo>
                <a:lnTo>
                  <a:pt x="954930" y="1248584"/>
                </a:lnTo>
                <a:lnTo>
                  <a:pt x="956625" y="1257178"/>
                </a:lnTo>
                <a:lnTo>
                  <a:pt x="961711" y="1264666"/>
                </a:lnTo>
                <a:lnTo>
                  <a:pt x="969275" y="1269738"/>
                </a:lnTo>
                <a:lnTo>
                  <a:pt x="977904" y="1271428"/>
                </a:lnTo>
                <a:lnTo>
                  <a:pt x="986532" y="1269738"/>
                </a:lnTo>
                <a:lnTo>
                  <a:pt x="994096" y="1264666"/>
                </a:lnTo>
                <a:lnTo>
                  <a:pt x="999183" y="1257178"/>
                </a:lnTo>
                <a:lnTo>
                  <a:pt x="1000878" y="1248584"/>
                </a:lnTo>
                <a:lnTo>
                  <a:pt x="999183" y="1239966"/>
                </a:lnTo>
                <a:lnTo>
                  <a:pt x="994096" y="1232408"/>
                </a:lnTo>
                <a:lnTo>
                  <a:pt x="989651" y="1227963"/>
                </a:lnTo>
                <a:lnTo>
                  <a:pt x="983848" y="1225550"/>
                </a:lnTo>
                <a:close/>
              </a:path>
              <a:path w="2910840" h="2943225" extrusionOk="0">
                <a:moveTo>
                  <a:pt x="1089931" y="1225550"/>
                </a:moveTo>
                <a:lnTo>
                  <a:pt x="1078183" y="1225550"/>
                </a:lnTo>
                <a:lnTo>
                  <a:pt x="1072252" y="1227963"/>
                </a:lnTo>
                <a:lnTo>
                  <a:pt x="1067795" y="1232408"/>
                </a:lnTo>
                <a:lnTo>
                  <a:pt x="1062787" y="1239966"/>
                </a:lnTo>
                <a:lnTo>
                  <a:pt x="1061118" y="1248584"/>
                </a:lnTo>
                <a:lnTo>
                  <a:pt x="1062787" y="1257178"/>
                </a:lnTo>
                <a:lnTo>
                  <a:pt x="1067795" y="1264666"/>
                </a:lnTo>
                <a:lnTo>
                  <a:pt x="1075359" y="1269738"/>
                </a:lnTo>
                <a:lnTo>
                  <a:pt x="1083987" y="1271428"/>
                </a:lnTo>
                <a:lnTo>
                  <a:pt x="1092616" y="1269738"/>
                </a:lnTo>
                <a:lnTo>
                  <a:pt x="1100180" y="1264666"/>
                </a:lnTo>
                <a:lnTo>
                  <a:pt x="1105194" y="1257178"/>
                </a:lnTo>
                <a:lnTo>
                  <a:pt x="1106866" y="1248584"/>
                </a:lnTo>
                <a:lnTo>
                  <a:pt x="1105194" y="1239966"/>
                </a:lnTo>
                <a:lnTo>
                  <a:pt x="1100180" y="1232408"/>
                </a:lnTo>
                <a:lnTo>
                  <a:pt x="1095735" y="1227963"/>
                </a:lnTo>
                <a:lnTo>
                  <a:pt x="1089931" y="1225550"/>
                </a:lnTo>
                <a:close/>
              </a:path>
              <a:path w="2910840" h="2943225" extrusionOk="0">
                <a:moveTo>
                  <a:pt x="1196014" y="1225550"/>
                </a:moveTo>
                <a:lnTo>
                  <a:pt x="1184266" y="1225550"/>
                </a:lnTo>
                <a:lnTo>
                  <a:pt x="1178335" y="1227963"/>
                </a:lnTo>
                <a:lnTo>
                  <a:pt x="1173878" y="1232408"/>
                </a:lnTo>
                <a:lnTo>
                  <a:pt x="1168870" y="1239966"/>
                </a:lnTo>
                <a:lnTo>
                  <a:pt x="1167201" y="1248584"/>
                </a:lnTo>
                <a:lnTo>
                  <a:pt x="1168870" y="1257178"/>
                </a:lnTo>
                <a:lnTo>
                  <a:pt x="1173878" y="1264666"/>
                </a:lnTo>
                <a:lnTo>
                  <a:pt x="1181501" y="1269738"/>
                </a:lnTo>
                <a:lnTo>
                  <a:pt x="1190124" y="1271428"/>
                </a:lnTo>
                <a:lnTo>
                  <a:pt x="1198724" y="1269738"/>
                </a:lnTo>
                <a:lnTo>
                  <a:pt x="1206275" y="1264666"/>
                </a:lnTo>
                <a:lnTo>
                  <a:pt x="1211362" y="1257178"/>
                </a:lnTo>
                <a:lnTo>
                  <a:pt x="1213057" y="1248584"/>
                </a:lnTo>
                <a:lnTo>
                  <a:pt x="1211362" y="1239966"/>
                </a:lnTo>
                <a:lnTo>
                  <a:pt x="1206275" y="1232408"/>
                </a:lnTo>
                <a:lnTo>
                  <a:pt x="1201818" y="1227963"/>
                </a:lnTo>
                <a:lnTo>
                  <a:pt x="1196014" y="1225550"/>
                </a:lnTo>
                <a:close/>
              </a:path>
              <a:path w="2910840" h="2943225" extrusionOk="0">
                <a:moveTo>
                  <a:pt x="1302071" y="1225550"/>
                </a:moveTo>
                <a:lnTo>
                  <a:pt x="1290387" y="1225550"/>
                </a:lnTo>
                <a:lnTo>
                  <a:pt x="1284545" y="1227963"/>
                </a:lnTo>
                <a:lnTo>
                  <a:pt x="1279973" y="1232408"/>
                </a:lnTo>
                <a:lnTo>
                  <a:pt x="1274973" y="1239966"/>
                </a:lnTo>
                <a:lnTo>
                  <a:pt x="1273306" y="1248584"/>
                </a:lnTo>
                <a:lnTo>
                  <a:pt x="1274973" y="1257178"/>
                </a:lnTo>
                <a:lnTo>
                  <a:pt x="1279973" y="1264666"/>
                </a:lnTo>
                <a:lnTo>
                  <a:pt x="1287589" y="1269738"/>
                </a:lnTo>
                <a:lnTo>
                  <a:pt x="1296229" y="1271428"/>
                </a:lnTo>
                <a:lnTo>
                  <a:pt x="1304869" y="1269738"/>
                </a:lnTo>
                <a:lnTo>
                  <a:pt x="1312485" y="1264666"/>
                </a:lnTo>
                <a:lnTo>
                  <a:pt x="1317486" y="1257178"/>
                </a:lnTo>
                <a:lnTo>
                  <a:pt x="1319153" y="1248584"/>
                </a:lnTo>
                <a:lnTo>
                  <a:pt x="1317486" y="1239966"/>
                </a:lnTo>
                <a:lnTo>
                  <a:pt x="1312485" y="1232408"/>
                </a:lnTo>
                <a:lnTo>
                  <a:pt x="1307913" y="1227963"/>
                </a:lnTo>
                <a:lnTo>
                  <a:pt x="1302071" y="1225550"/>
                </a:lnTo>
                <a:close/>
              </a:path>
              <a:path w="2910840" h="2943225" extrusionOk="0">
                <a:moveTo>
                  <a:pt x="1408243" y="1225550"/>
                </a:moveTo>
                <a:lnTo>
                  <a:pt x="1396432" y="1225550"/>
                </a:lnTo>
                <a:lnTo>
                  <a:pt x="1390590" y="1227963"/>
                </a:lnTo>
                <a:lnTo>
                  <a:pt x="1386145" y="1232408"/>
                </a:lnTo>
                <a:lnTo>
                  <a:pt x="1381073" y="1239966"/>
                </a:lnTo>
                <a:lnTo>
                  <a:pt x="1379383" y="1248584"/>
                </a:lnTo>
                <a:lnTo>
                  <a:pt x="1381073" y="1257178"/>
                </a:lnTo>
                <a:lnTo>
                  <a:pt x="1386145" y="1264666"/>
                </a:lnTo>
                <a:lnTo>
                  <a:pt x="1393706" y="1269738"/>
                </a:lnTo>
                <a:lnTo>
                  <a:pt x="1402338" y="1271428"/>
                </a:lnTo>
                <a:lnTo>
                  <a:pt x="1410970" y="1269738"/>
                </a:lnTo>
                <a:lnTo>
                  <a:pt x="1418530" y="1264666"/>
                </a:lnTo>
                <a:lnTo>
                  <a:pt x="1423531" y="1257178"/>
                </a:lnTo>
                <a:lnTo>
                  <a:pt x="1425198" y="1248584"/>
                </a:lnTo>
                <a:lnTo>
                  <a:pt x="1423531" y="1239966"/>
                </a:lnTo>
                <a:lnTo>
                  <a:pt x="1418530" y="1232408"/>
                </a:lnTo>
                <a:lnTo>
                  <a:pt x="1414085" y="1227963"/>
                </a:lnTo>
                <a:lnTo>
                  <a:pt x="1408243" y="1225550"/>
                </a:lnTo>
                <a:close/>
              </a:path>
              <a:path w="2910840" h="2943225" extrusionOk="0">
                <a:moveTo>
                  <a:pt x="1514288" y="1225550"/>
                </a:moveTo>
                <a:lnTo>
                  <a:pt x="1502477" y="1225550"/>
                </a:lnTo>
                <a:lnTo>
                  <a:pt x="1496762" y="1227963"/>
                </a:lnTo>
                <a:lnTo>
                  <a:pt x="1492190" y="1232408"/>
                </a:lnTo>
                <a:lnTo>
                  <a:pt x="1487118" y="1239966"/>
                </a:lnTo>
                <a:lnTo>
                  <a:pt x="1485428" y="1248584"/>
                </a:lnTo>
                <a:lnTo>
                  <a:pt x="1487118" y="1257178"/>
                </a:lnTo>
                <a:lnTo>
                  <a:pt x="1492190" y="1264666"/>
                </a:lnTo>
                <a:lnTo>
                  <a:pt x="1499824" y="1269738"/>
                </a:lnTo>
                <a:lnTo>
                  <a:pt x="1508494" y="1271428"/>
                </a:lnTo>
                <a:lnTo>
                  <a:pt x="1517140" y="1269738"/>
                </a:lnTo>
                <a:lnTo>
                  <a:pt x="1524702" y="1264666"/>
                </a:lnTo>
                <a:lnTo>
                  <a:pt x="1529775" y="1257178"/>
                </a:lnTo>
                <a:lnTo>
                  <a:pt x="1531465" y="1248584"/>
                </a:lnTo>
                <a:lnTo>
                  <a:pt x="1529775" y="1239966"/>
                </a:lnTo>
                <a:lnTo>
                  <a:pt x="1524702" y="1232408"/>
                </a:lnTo>
                <a:lnTo>
                  <a:pt x="1520257" y="1227963"/>
                </a:lnTo>
                <a:lnTo>
                  <a:pt x="1514288" y="1225550"/>
                </a:lnTo>
                <a:close/>
              </a:path>
              <a:path w="2910840" h="2943225" extrusionOk="0">
                <a:moveTo>
                  <a:pt x="1620460" y="1225550"/>
                </a:moveTo>
                <a:lnTo>
                  <a:pt x="1608776" y="1225550"/>
                </a:lnTo>
                <a:lnTo>
                  <a:pt x="1602807" y="1227963"/>
                </a:lnTo>
                <a:lnTo>
                  <a:pt x="1598362" y="1232408"/>
                </a:lnTo>
                <a:lnTo>
                  <a:pt x="1593290" y="1239966"/>
                </a:lnTo>
                <a:lnTo>
                  <a:pt x="1591600" y="1248584"/>
                </a:lnTo>
                <a:lnTo>
                  <a:pt x="1593290" y="1257178"/>
                </a:lnTo>
                <a:lnTo>
                  <a:pt x="1598362" y="1264666"/>
                </a:lnTo>
                <a:lnTo>
                  <a:pt x="1605925" y="1269738"/>
                </a:lnTo>
                <a:lnTo>
                  <a:pt x="1614571" y="1271428"/>
                </a:lnTo>
                <a:lnTo>
                  <a:pt x="1623241" y="1269738"/>
                </a:lnTo>
                <a:lnTo>
                  <a:pt x="1630874" y="1264666"/>
                </a:lnTo>
                <a:lnTo>
                  <a:pt x="1635875" y="1257178"/>
                </a:lnTo>
                <a:lnTo>
                  <a:pt x="1637542" y="1248584"/>
                </a:lnTo>
                <a:lnTo>
                  <a:pt x="1635875" y="1239966"/>
                </a:lnTo>
                <a:lnTo>
                  <a:pt x="1630874" y="1232408"/>
                </a:lnTo>
                <a:lnTo>
                  <a:pt x="1626302" y="1227963"/>
                </a:lnTo>
                <a:lnTo>
                  <a:pt x="1620460" y="1225550"/>
                </a:lnTo>
                <a:close/>
              </a:path>
              <a:path w="2910840" h="2943225" extrusionOk="0">
                <a:moveTo>
                  <a:pt x="1726632" y="1225550"/>
                </a:moveTo>
                <a:lnTo>
                  <a:pt x="1714821" y="1225550"/>
                </a:lnTo>
                <a:lnTo>
                  <a:pt x="1708852" y="1227963"/>
                </a:lnTo>
                <a:lnTo>
                  <a:pt x="1704407" y="1232408"/>
                </a:lnTo>
                <a:lnTo>
                  <a:pt x="1699407" y="1239966"/>
                </a:lnTo>
                <a:lnTo>
                  <a:pt x="1697740" y="1248584"/>
                </a:lnTo>
                <a:lnTo>
                  <a:pt x="1699407" y="1257178"/>
                </a:lnTo>
                <a:lnTo>
                  <a:pt x="1704407" y="1264666"/>
                </a:lnTo>
                <a:lnTo>
                  <a:pt x="1711968" y="1269738"/>
                </a:lnTo>
                <a:lnTo>
                  <a:pt x="1720600" y="1271428"/>
                </a:lnTo>
                <a:lnTo>
                  <a:pt x="1729232" y="1269738"/>
                </a:lnTo>
                <a:lnTo>
                  <a:pt x="1736792" y="1264666"/>
                </a:lnTo>
                <a:lnTo>
                  <a:pt x="1741865" y="1257178"/>
                </a:lnTo>
                <a:lnTo>
                  <a:pt x="1743555" y="1248584"/>
                </a:lnTo>
                <a:lnTo>
                  <a:pt x="1741865" y="1239966"/>
                </a:lnTo>
                <a:lnTo>
                  <a:pt x="1736792" y="1232408"/>
                </a:lnTo>
                <a:lnTo>
                  <a:pt x="1732347" y="1227963"/>
                </a:lnTo>
                <a:lnTo>
                  <a:pt x="1726632" y="1225550"/>
                </a:lnTo>
                <a:close/>
              </a:path>
              <a:path w="2910840" h="2943225" extrusionOk="0">
                <a:moveTo>
                  <a:pt x="1832677" y="1225550"/>
                </a:moveTo>
                <a:lnTo>
                  <a:pt x="1820866" y="1225550"/>
                </a:lnTo>
                <a:lnTo>
                  <a:pt x="1815024" y="1227963"/>
                </a:lnTo>
                <a:lnTo>
                  <a:pt x="1810579" y="1232408"/>
                </a:lnTo>
                <a:lnTo>
                  <a:pt x="1805507" y="1239966"/>
                </a:lnTo>
                <a:lnTo>
                  <a:pt x="1803817" y="1248584"/>
                </a:lnTo>
                <a:lnTo>
                  <a:pt x="1805507" y="1257178"/>
                </a:lnTo>
                <a:lnTo>
                  <a:pt x="1810579" y="1264666"/>
                </a:lnTo>
                <a:lnTo>
                  <a:pt x="1818176" y="1269738"/>
                </a:lnTo>
                <a:lnTo>
                  <a:pt x="1826772" y="1271428"/>
                </a:lnTo>
                <a:lnTo>
                  <a:pt x="1835368" y="1269738"/>
                </a:lnTo>
                <a:lnTo>
                  <a:pt x="1842964" y="1264666"/>
                </a:lnTo>
                <a:lnTo>
                  <a:pt x="1848037" y="1257178"/>
                </a:lnTo>
                <a:lnTo>
                  <a:pt x="1849727" y="1248584"/>
                </a:lnTo>
                <a:lnTo>
                  <a:pt x="1848037" y="1239966"/>
                </a:lnTo>
                <a:lnTo>
                  <a:pt x="1842964" y="1232408"/>
                </a:lnTo>
                <a:lnTo>
                  <a:pt x="1838519" y="1227963"/>
                </a:lnTo>
                <a:lnTo>
                  <a:pt x="1832677" y="1225550"/>
                </a:lnTo>
                <a:close/>
              </a:path>
              <a:path w="2910840" h="2943225" extrusionOk="0">
                <a:moveTo>
                  <a:pt x="1938722" y="1225550"/>
                </a:moveTo>
                <a:lnTo>
                  <a:pt x="1927038" y="1225550"/>
                </a:lnTo>
                <a:lnTo>
                  <a:pt x="1921196" y="1227963"/>
                </a:lnTo>
                <a:lnTo>
                  <a:pt x="1916751" y="1232408"/>
                </a:lnTo>
                <a:lnTo>
                  <a:pt x="1911679" y="1239966"/>
                </a:lnTo>
                <a:lnTo>
                  <a:pt x="1909989" y="1248584"/>
                </a:lnTo>
                <a:lnTo>
                  <a:pt x="1911679" y="1257178"/>
                </a:lnTo>
                <a:lnTo>
                  <a:pt x="1916751" y="1264666"/>
                </a:lnTo>
                <a:lnTo>
                  <a:pt x="1924294" y="1269738"/>
                </a:lnTo>
                <a:lnTo>
                  <a:pt x="1932896" y="1271428"/>
                </a:lnTo>
                <a:lnTo>
                  <a:pt x="1941522" y="1269738"/>
                </a:lnTo>
                <a:lnTo>
                  <a:pt x="1949136" y="1264666"/>
                </a:lnTo>
                <a:lnTo>
                  <a:pt x="1954137" y="1257178"/>
                </a:lnTo>
                <a:lnTo>
                  <a:pt x="1955804" y="1248584"/>
                </a:lnTo>
                <a:lnTo>
                  <a:pt x="1954137" y="1239966"/>
                </a:lnTo>
                <a:lnTo>
                  <a:pt x="1949136" y="1232408"/>
                </a:lnTo>
                <a:lnTo>
                  <a:pt x="1944691" y="1227963"/>
                </a:lnTo>
                <a:lnTo>
                  <a:pt x="1938722" y="1225550"/>
                </a:lnTo>
                <a:close/>
              </a:path>
              <a:path w="2910840" h="2943225" extrusionOk="0">
                <a:moveTo>
                  <a:pt x="2044767" y="1225550"/>
                </a:moveTo>
                <a:lnTo>
                  <a:pt x="2033083" y="1225550"/>
                </a:lnTo>
                <a:lnTo>
                  <a:pt x="2027114" y="1227963"/>
                </a:lnTo>
                <a:lnTo>
                  <a:pt x="2022669" y="1232408"/>
                </a:lnTo>
                <a:lnTo>
                  <a:pt x="2017669" y="1239966"/>
                </a:lnTo>
                <a:lnTo>
                  <a:pt x="2016002" y="1248584"/>
                </a:lnTo>
                <a:lnTo>
                  <a:pt x="2017669" y="1257178"/>
                </a:lnTo>
                <a:lnTo>
                  <a:pt x="2022669" y="1264666"/>
                </a:lnTo>
                <a:lnTo>
                  <a:pt x="2030303" y="1269738"/>
                </a:lnTo>
                <a:lnTo>
                  <a:pt x="2038973" y="1271428"/>
                </a:lnTo>
                <a:lnTo>
                  <a:pt x="2047619" y="1269738"/>
                </a:lnTo>
                <a:lnTo>
                  <a:pt x="2055181" y="1264666"/>
                </a:lnTo>
                <a:lnTo>
                  <a:pt x="2060182" y="1257178"/>
                </a:lnTo>
                <a:lnTo>
                  <a:pt x="2061849" y="1248584"/>
                </a:lnTo>
                <a:lnTo>
                  <a:pt x="2060182" y="1239966"/>
                </a:lnTo>
                <a:lnTo>
                  <a:pt x="2055181" y="1232408"/>
                </a:lnTo>
                <a:lnTo>
                  <a:pt x="2050736" y="1227963"/>
                </a:lnTo>
                <a:lnTo>
                  <a:pt x="2044767" y="1225550"/>
                </a:lnTo>
                <a:close/>
              </a:path>
              <a:path w="2910840" h="2943225" extrusionOk="0">
                <a:moveTo>
                  <a:pt x="2150939" y="1225550"/>
                </a:moveTo>
                <a:lnTo>
                  <a:pt x="2139128" y="1225550"/>
                </a:lnTo>
                <a:lnTo>
                  <a:pt x="2133413" y="1227963"/>
                </a:lnTo>
                <a:lnTo>
                  <a:pt x="2128714" y="1232408"/>
                </a:lnTo>
                <a:lnTo>
                  <a:pt x="2123714" y="1239966"/>
                </a:lnTo>
                <a:lnTo>
                  <a:pt x="2122047" y="1248584"/>
                </a:lnTo>
                <a:lnTo>
                  <a:pt x="2123714" y="1257178"/>
                </a:lnTo>
                <a:lnTo>
                  <a:pt x="2128714" y="1264666"/>
                </a:lnTo>
                <a:lnTo>
                  <a:pt x="2136404" y="1269738"/>
                </a:lnTo>
                <a:lnTo>
                  <a:pt x="2145082" y="1271428"/>
                </a:lnTo>
                <a:lnTo>
                  <a:pt x="2153735" y="1269738"/>
                </a:lnTo>
                <a:lnTo>
                  <a:pt x="2161353" y="1264666"/>
                </a:lnTo>
                <a:lnTo>
                  <a:pt x="2166426" y="1257178"/>
                </a:lnTo>
                <a:lnTo>
                  <a:pt x="2168116" y="1248584"/>
                </a:lnTo>
                <a:lnTo>
                  <a:pt x="2166426" y="1239966"/>
                </a:lnTo>
                <a:lnTo>
                  <a:pt x="2161353" y="1232408"/>
                </a:lnTo>
                <a:lnTo>
                  <a:pt x="2156908" y="1227963"/>
                </a:lnTo>
                <a:lnTo>
                  <a:pt x="2150939" y="1225550"/>
                </a:lnTo>
                <a:close/>
              </a:path>
              <a:path w="2910840" h="2943225" extrusionOk="0">
                <a:moveTo>
                  <a:pt x="2257111" y="1225550"/>
                </a:moveTo>
                <a:lnTo>
                  <a:pt x="2245427" y="1225550"/>
                </a:lnTo>
                <a:lnTo>
                  <a:pt x="2239458" y="1227963"/>
                </a:lnTo>
                <a:lnTo>
                  <a:pt x="2235013" y="1232408"/>
                </a:lnTo>
                <a:lnTo>
                  <a:pt x="2229941" y="1239966"/>
                </a:lnTo>
                <a:lnTo>
                  <a:pt x="2228251" y="1248584"/>
                </a:lnTo>
                <a:lnTo>
                  <a:pt x="2229941" y="1257178"/>
                </a:lnTo>
                <a:lnTo>
                  <a:pt x="2235013" y="1264666"/>
                </a:lnTo>
                <a:lnTo>
                  <a:pt x="2242576" y="1269738"/>
                </a:lnTo>
                <a:lnTo>
                  <a:pt x="2251222" y="1271428"/>
                </a:lnTo>
                <a:lnTo>
                  <a:pt x="2259892" y="1269738"/>
                </a:lnTo>
                <a:lnTo>
                  <a:pt x="2267525" y="1264666"/>
                </a:lnTo>
                <a:lnTo>
                  <a:pt x="2272526" y="1257178"/>
                </a:lnTo>
                <a:lnTo>
                  <a:pt x="2274193" y="1248584"/>
                </a:lnTo>
                <a:lnTo>
                  <a:pt x="2272526" y="1239966"/>
                </a:lnTo>
                <a:lnTo>
                  <a:pt x="2267525" y="1232408"/>
                </a:lnTo>
                <a:lnTo>
                  <a:pt x="2262953" y="1227963"/>
                </a:lnTo>
                <a:lnTo>
                  <a:pt x="2257111" y="1225550"/>
                </a:lnTo>
                <a:close/>
              </a:path>
              <a:path w="2910840" h="2943225" extrusionOk="0">
                <a:moveTo>
                  <a:pt x="2363156" y="1225550"/>
                </a:moveTo>
                <a:lnTo>
                  <a:pt x="2351472" y="1225550"/>
                </a:lnTo>
                <a:lnTo>
                  <a:pt x="2345503" y="1227963"/>
                </a:lnTo>
                <a:lnTo>
                  <a:pt x="2341058" y="1232408"/>
                </a:lnTo>
                <a:lnTo>
                  <a:pt x="2336058" y="1239966"/>
                </a:lnTo>
                <a:lnTo>
                  <a:pt x="2334391" y="1248584"/>
                </a:lnTo>
                <a:lnTo>
                  <a:pt x="2336058" y="1257178"/>
                </a:lnTo>
                <a:lnTo>
                  <a:pt x="2341058" y="1264666"/>
                </a:lnTo>
                <a:lnTo>
                  <a:pt x="2348619" y="1269738"/>
                </a:lnTo>
                <a:lnTo>
                  <a:pt x="2357251" y="1271428"/>
                </a:lnTo>
                <a:lnTo>
                  <a:pt x="2365883" y="1269738"/>
                </a:lnTo>
                <a:lnTo>
                  <a:pt x="2373443" y="1264666"/>
                </a:lnTo>
                <a:lnTo>
                  <a:pt x="2378516" y="1257178"/>
                </a:lnTo>
                <a:lnTo>
                  <a:pt x="2380206" y="1248584"/>
                </a:lnTo>
                <a:lnTo>
                  <a:pt x="2378516" y="1239966"/>
                </a:lnTo>
                <a:lnTo>
                  <a:pt x="2373443" y="1232408"/>
                </a:lnTo>
                <a:lnTo>
                  <a:pt x="2368998" y="1227963"/>
                </a:lnTo>
                <a:lnTo>
                  <a:pt x="2363156" y="1225550"/>
                </a:lnTo>
                <a:close/>
              </a:path>
              <a:path w="2910840" h="2943225" extrusionOk="0">
                <a:moveTo>
                  <a:pt x="2469328" y="1225550"/>
                </a:moveTo>
                <a:lnTo>
                  <a:pt x="2457517" y="1225550"/>
                </a:lnTo>
                <a:lnTo>
                  <a:pt x="2451802" y="1227963"/>
                </a:lnTo>
                <a:lnTo>
                  <a:pt x="2447103" y="1232408"/>
                </a:lnTo>
                <a:lnTo>
                  <a:pt x="2442103" y="1239966"/>
                </a:lnTo>
                <a:lnTo>
                  <a:pt x="2440436" y="1248584"/>
                </a:lnTo>
                <a:lnTo>
                  <a:pt x="2442103" y="1257178"/>
                </a:lnTo>
                <a:lnTo>
                  <a:pt x="2447103" y="1264666"/>
                </a:lnTo>
                <a:lnTo>
                  <a:pt x="2454771" y="1269738"/>
                </a:lnTo>
                <a:lnTo>
                  <a:pt x="2463391" y="1271428"/>
                </a:lnTo>
                <a:lnTo>
                  <a:pt x="2471964" y="1269738"/>
                </a:lnTo>
                <a:lnTo>
                  <a:pt x="2479488" y="1264666"/>
                </a:lnTo>
                <a:lnTo>
                  <a:pt x="2484632" y="1257178"/>
                </a:lnTo>
                <a:lnTo>
                  <a:pt x="2486346" y="1248584"/>
                </a:lnTo>
                <a:lnTo>
                  <a:pt x="2484632" y="1239966"/>
                </a:lnTo>
                <a:lnTo>
                  <a:pt x="2479488" y="1232408"/>
                </a:lnTo>
                <a:lnTo>
                  <a:pt x="2475043" y="1227963"/>
                </a:lnTo>
                <a:lnTo>
                  <a:pt x="2469328" y="1225550"/>
                </a:lnTo>
                <a:close/>
              </a:path>
              <a:path w="2910840" h="2943225" extrusionOk="0">
                <a:moveTo>
                  <a:pt x="2575373" y="1225550"/>
                </a:moveTo>
                <a:lnTo>
                  <a:pt x="2563689" y="1225550"/>
                </a:lnTo>
                <a:lnTo>
                  <a:pt x="2557847" y="1227963"/>
                </a:lnTo>
                <a:lnTo>
                  <a:pt x="2553402" y="1232408"/>
                </a:lnTo>
                <a:lnTo>
                  <a:pt x="2548330" y="1239966"/>
                </a:lnTo>
                <a:lnTo>
                  <a:pt x="2546640" y="1248584"/>
                </a:lnTo>
                <a:lnTo>
                  <a:pt x="2548330" y="1257178"/>
                </a:lnTo>
                <a:lnTo>
                  <a:pt x="2553402" y="1264666"/>
                </a:lnTo>
                <a:lnTo>
                  <a:pt x="2560945" y="1269738"/>
                </a:lnTo>
                <a:lnTo>
                  <a:pt x="2569547" y="1271428"/>
                </a:lnTo>
                <a:lnTo>
                  <a:pt x="2578173" y="1269738"/>
                </a:lnTo>
                <a:lnTo>
                  <a:pt x="2585787" y="1264666"/>
                </a:lnTo>
                <a:lnTo>
                  <a:pt x="2590788" y="1257178"/>
                </a:lnTo>
                <a:lnTo>
                  <a:pt x="2592455" y="1248584"/>
                </a:lnTo>
                <a:lnTo>
                  <a:pt x="2590788" y="1239966"/>
                </a:lnTo>
                <a:lnTo>
                  <a:pt x="2585787" y="1232408"/>
                </a:lnTo>
                <a:lnTo>
                  <a:pt x="2581342" y="1227963"/>
                </a:lnTo>
                <a:lnTo>
                  <a:pt x="2575373" y="1225550"/>
                </a:lnTo>
                <a:close/>
              </a:path>
              <a:path w="2910840" h="2943225" extrusionOk="0">
                <a:moveTo>
                  <a:pt x="2681418" y="1225550"/>
                </a:moveTo>
                <a:lnTo>
                  <a:pt x="2669734" y="1225550"/>
                </a:lnTo>
                <a:lnTo>
                  <a:pt x="2663765" y="1227963"/>
                </a:lnTo>
                <a:lnTo>
                  <a:pt x="2659320" y="1232408"/>
                </a:lnTo>
                <a:lnTo>
                  <a:pt x="2654320" y="1239966"/>
                </a:lnTo>
                <a:lnTo>
                  <a:pt x="2652653" y="1248584"/>
                </a:lnTo>
                <a:lnTo>
                  <a:pt x="2654320" y="1257178"/>
                </a:lnTo>
                <a:lnTo>
                  <a:pt x="2659320" y="1264666"/>
                </a:lnTo>
                <a:lnTo>
                  <a:pt x="2666954" y="1269738"/>
                </a:lnTo>
                <a:lnTo>
                  <a:pt x="2675624" y="1271428"/>
                </a:lnTo>
                <a:lnTo>
                  <a:pt x="2684270" y="1269738"/>
                </a:lnTo>
                <a:lnTo>
                  <a:pt x="2691832" y="1264666"/>
                </a:lnTo>
                <a:lnTo>
                  <a:pt x="2696833" y="1257178"/>
                </a:lnTo>
                <a:lnTo>
                  <a:pt x="2698500" y="1248584"/>
                </a:lnTo>
                <a:lnTo>
                  <a:pt x="2696833" y="1239966"/>
                </a:lnTo>
                <a:lnTo>
                  <a:pt x="2691832" y="1232408"/>
                </a:lnTo>
                <a:lnTo>
                  <a:pt x="2687387" y="1227963"/>
                </a:lnTo>
                <a:lnTo>
                  <a:pt x="2681418" y="1225550"/>
                </a:lnTo>
                <a:close/>
              </a:path>
              <a:path w="2910840" h="2943225" extrusionOk="0">
                <a:moveTo>
                  <a:pt x="2787590" y="1225550"/>
                </a:moveTo>
                <a:lnTo>
                  <a:pt x="2775779" y="1225550"/>
                </a:lnTo>
                <a:lnTo>
                  <a:pt x="2770064" y="1227963"/>
                </a:lnTo>
                <a:lnTo>
                  <a:pt x="2765492" y="1232408"/>
                </a:lnTo>
                <a:lnTo>
                  <a:pt x="2760420" y="1239966"/>
                </a:lnTo>
                <a:lnTo>
                  <a:pt x="2758730" y="1248584"/>
                </a:lnTo>
                <a:lnTo>
                  <a:pt x="2760420" y="1257178"/>
                </a:lnTo>
                <a:lnTo>
                  <a:pt x="2765492" y="1264666"/>
                </a:lnTo>
                <a:lnTo>
                  <a:pt x="2773106" y="1269738"/>
                </a:lnTo>
                <a:lnTo>
                  <a:pt x="2781733" y="1271428"/>
                </a:lnTo>
                <a:lnTo>
                  <a:pt x="2790335" y="1269738"/>
                </a:lnTo>
                <a:lnTo>
                  <a:pt x="2797877" y="1264666"/>
                </a:lnTo>
                <a:lnTo>
                  <a:pt x="2803021" y="1257178"/>
                </a:lnTo>
                <a:lnTo>
                  <a:pt x="2804735" y="1248584"/>
                </a:lnTo>
                <a:lnTo>
                  <a:pt x="2803021" y="1239966"/>
                </a:lnTo>
                <a:lnTo>
                  <a:pt x="2797877" y="1232408"/>
                </a:lnTo>
                <a:lnTo>
                  <a:pt x="2793432" y="1227963"/>
                </a:lnTo>
                <a:lnTo>
                  <a:pt x="2787590" y="1225550"/>
                </a:lnTo>
                <a:close/>
              </a:path>
              <a:path w="2910840" h="2943225" extrusionOk="0">
                <a:moveTo>
                  <a:pt x="2893762" y="1225550"/>
                </a:moveTo>
                <a:lnTo>
                  <a:pt x="2882078" y="1225550"/>
                </a:lnTo>
                <a:lnTo>
                  <a:pt x="2876109" y="1227963"/>
                </a:lnTo>
                <a:lnTo>
                  <a:pt x="2871664" y="1232408"/>
                </a:lnTo>
                <a:lnTo>
                  <a:pt x="2866592" y="1239966"/>
                </a:lnTo>
                <a:lnTo>
                  <a:pt x="2864902" y="1248584"/>
                </a:lnTo>
                <a:lnTo>
                  <a:pt x="2866592" y="1257178"/>
                </a:lnTo>
                <a:lnTo>
                  <a:pt x="2871664" y="1264666"/>
                </a:lnTo>
                <a:lnTo>
                  <a:pt x="2879227" y="1269738"/>
                </a:lnTo>
                <a:lnTo>
                  <a:pt x="2887873" y="1271428"/>
                </a:lnTo>
                <a:lnTo>
                  <a:pt x="2896543" y="1269738"/>
                </a:lnTo>
                <a:lnTo>
                  <a:pt x="2904176" y="1264666"/>
                </a:lnTo>
                <a:lnTo>
                  <a:pt x="2909177" y="1257178"/>
                </a:lnTo>
                <a:lnTo>
                  <a:pt x="2910844" y="1248584"/>
                </a:lnTo>
                <a:lnTo>
                  <a:pt x="2909177" y="1239966"/>
                </a:lnTo>
                <a:lnTo>
                  <a:pt x="2904176" y="1232408"/>
                </a:lnTo>
                <a:lnTo>
                  <a:pt x="2899604" y="1227963"/>
                </a:lnTo>
                <a:lnTo>
                  <a:pt x="2893762" y="1225550"/>
                </a:lnTo>
                <a:close/>
              </a:path>
              <a:path w="2910840" h="2943225" extrusionOk="0">
                <a:moveTo>
                  <a:pt x="28815" y="1336929"/>
                </a:moveTo>
                <a:lnTo>
                  <a:pt x="17073" y="1336929"/>
                </a:lnTo>
                <a:lnTo>
                  <a:pt x="11270" y="1339342"/>
                </a:lnTo>
                <a:lnTo>
                  <a:pt x="6680" y="1343787"/>
                </a:lnTo>
                <a:lnTo>
                  <a:pt x="1670" y="1351347"/>
                </a:lnTo>
                <a:lnTo>
                  <a:pt x="0" y="1359979"/>
                </a:lnTo>
                <a:lnTo>
                  <a:pt x="1670" y="1368611"/>
                </a:lnTo>
                <a:lnTo>
                  <a:pt x="6680" y="1376172"/>
                </a:lnTo>
                <a:lnTo>
                  <a:pt x="14306" y="1381172"/>
                </a:lnTo>
                <a:lnTo>
                  <a:pt x="22944" y="1382839"/>
                </a:lnTo>
                <a:lnTo>
                  <a:pt x="31582" y="1381172"/>
                </a:lnTo>
                <a:lnTo>
                  <a:pt x="39208" y="1376172"/>
                </a:lnTo>
                <a:lnTo>
                  <a:pt x="44218" y="1368611"/>
                </a:lnTo>
                <a:lnTo>
                  <a:pt x="45888" y="1359979"/>
                </a:lnTo>
                <a:lnTo>
                  <a:pt x="44218" y="1351347"/>
                </a:lnTo>
                <a:lnTo>
                  <a:pt x="39208" y="1343787"/>
                </a:lnTo>
                <a:lnTo>
                  <a:pt x="34619" y="1339342"/>
                </a:lnTo>
                <a:lnTo>
                  <a:pt x="28815" y="1336929"/>
                </a:lnTo>
                <a:close/>
              </a:path>
              <a:path w="2910840" h="2943225" extrusionOk="0">
                <a:moveTo>
                  <a:pt x="134903" y="1336929"/>
                </a:moveTo>
                <a:lnTo>
                  <a:pt x="123156" y="1336929"/>
                </a:lnTo>
                <a:lnTo>
                  <a:pt x="117352" y="1339342"/>
                </a:lnTo>
                <a:lnTo>
                  <a:pt x="112894" y="1343787"/>
                </a:lnTo>
                <a:lnTo>
                  <a:pt x="107808" y="1351347"/>
                </a:lnTo>
                <a:lnTo>
                  <a:pt x="106112" y="1359979"/>
                </a:lnTo>
                <a:lnTo>
                  <a:pt x="107808" y="1368611"/>
                </a:lnTo>
                <a:lnTo>
                  <a:pt x="112894" y="1376172"/>
                </a:lnTo>
                <a:lnTo>
                  <a:pt x="120446" y="1381172"/>
                </a:lnTo>
                <a:lnTo>
                  <a:pt x="129045" y="1382839"/>
                </a:lnTo>
                <a:lnTo>
                  <a:pt x="137669" y="1381172"/>
                </a:lnTo>
                <a:lnTo>
                  <a:pt x="145292" y="1376172"/>
                </a:lnTo>
                <a:lnTo>
                  <a:pt x="150300" y="1368611"/>
                </a:lnTo>
                <a:lnTo>
                  <a:pt x="151969" y="1359979"/>
                </a:lnTo>
                <a:lnTo>
                  <a:pt x="150300" y="1351347"/>
                </a:lnTo>
                <a:lnTo>
                  <a:pt x="145292" y="1343787"/>
                </a:lnTo>
                <a:lnTo>
                  <a:pt x="140834" y="1339342"/>
                </a:lnTo>
                <a:lnTo>
                  <a:pt x="134903" y="1336929"/>
                </a:lnTo>
                <a:close/>
              </a:path>
              <a:path w="2910840" h="2943225" extrusionOk="0">
                <a:moveTo>
                  <a:pt x="240986" y="1336929"/>
                </a:moveTo>
                <a:lnTo>
                  <a:pt x="229239" y="1336929"/>
                </a:lnTo>
                <a:lnTo>
                  <a:pt x="223308" y="1339342"/>
                </a:lnTo>
                <a:lnTo>
                  <a:pt x="218850" y="1343787"/>
                </a:lnTo>
                <a:lnTo>
                  <a:pt x="213843" y="1351347"/>
                </a:lnTo>
                <a:lnTo>
                  <a:pt x="212173" y="1359979"/>
                </a:lnTo>
                <a:lnTo>
                  <a:pt x="213843" y="1368611"/>
                </a:lnTo>
                <a:lnTo>
                  <a:pt x="218850" y="1376172"/>
                </a:lnTo>
                <a:lnTo>
                  <a:pt x="226495" y="1381172"/>
                </a:lnTo>
                <a:lnTo>
                  <a:pt x="235165" y="1382839"/>
                </a:lnTo>
                <a:lnTo>
                  <a:pt x="243809" y="1381172"/>
                </a:lnTo>
                <a:lnTo>
                  <a:pt x="251375" y="1376172"/>
                </a:lnTo>
                <a:lnTo>
                  <a:pt x="256390" y="1368611"/>
                </a:lnTo>
                <a:lnTo>
                  <a:pt x="258062" y="1359979"/>
                </a:lnTo>
                <a:lnTo>
                  <a:pt x="256390" y="1351347"/>
                </a:lnTo>
                <a:lnTo>
                  <a:pt x="251375" y="1343787"/>
                </a:lnTo>
                <a:lnTo>
                  <a:pt x="246917" y="1339342"/>
                </a:lnTo>
                <a:lnTo>
                  <a:pt x="240986" y="1336929"/>
                </a:lnTo>
                <a:close/>
              </a:path>
              <a:path w="2910840" h="2943225" extrusionOk="0">
                <a:moveTo>
                  <a:pt x="347070" y="1336929"/>
                </a:moveTo>
                <a:lnTo>
                  <a:pt x="335322" y="1336929"/>
                </a:lnTo>
                <a:lnTo>
                  <a:pt x="329518" y="1339342"/>
                </a:lnTo>
                <a:lnTo>
                  <a:pt x="325073" y="1343787"/>
                </a:lnTo>
                <a:lnTo>
                  <a:pt x="319987" y="1351347"/>
                </a:lnTo>
                <a:lnTo>
                  <a:pt x="318291" y="1359979"/>
                </a:lnTo>
                <a:lnTo>
                  <a:pt x="319987" y="1368611"/>
                </a:lnTo>
                <a:lnTo>
                  <a:pt x="325073" y="1376172"/>
                </a:lnTo>
                <a:lnTo>
                  <a:pt x="332637" y="1381172"/>
                </a:lnTo>
                <a:lnTo>
                  <a:pt x="341266" y="1382839"/>
                </a:lnTo>
                <a:lnTo>
                  <a:pt x="349894" y="1381172"/>
                </a:lnTo>
                <a:lnTo>
                  <a:pt x="357458" y="1376172"/>
                </a:lnTo>
                <a:lnTo>
                  <a:pt x="362544" y="1368611"/>
                </a:lnTo>
                <a:lnTo>
                  <a:pt x="364240" y="1359979"/>
                </a:lnTo>
                <a:lnTo>
                  <a:pt x="362544" y="1351347"/>
                </a:lnTo>
                <a:lnTo>
                  <a:pt x="357458" y="1343787"/>
                </a:lnTo>
                <a:lnTo>
                  <a:pt x="353013" y="1339342"/>
                </a:lnTo>
                <a:lnTo>
                  <a:pt x="347070" y="1336929"/>
                </a:lnTo>
                <a:close/>
              </a:path>
              <a:path w="2910840" h="2943225" extrusionOk="0">
                <a:moveTo>
                  <a:pt x="453292" y="1336929"/>
                </a:moveTo>
                <a:lnTo>
                  <a:pt x="441545" y="1336929"/>
                </a:lnTo>
                <a:lnTo>
                  <a:pt x="435601" y="1339342"/>
                </a:lnTo>
                <a:lnTo>
                  <a:pt x="431156" y="1343787"/>
                </a:lnTo>
                <a:lnTo>
                  <a:pt x="426070" y="1351347"/>
                </a:lnTo>
                <a:lnTo>
                  <a:pt x="424374" y="1359979"/>
                </a:lnTo>
                <a:lnTo>
                  <a:pt x="426070" y="1368611"/>
                </a:lnTo>
                <a:lnTo>
                  <a:pt x="431156" y="1376172"/>
                </a:lnTo>
                <a:lnTo>
                  <a:pt x="438720" y="1381172"/>
                </a:lnTo>
                <a:lnTo>
                  <a:pt x="447349" y="1382839"/>
                </a:lnTo>
                <a:lnTo>
                  <a:pt x="455977" y="1381172"/>
                </a:lnTo>
                <a:lnTo>
                  <a:pt x="463541" y="1376172"/>
                </a:lnTo>
                <a:lnTo>
                  <a:pt x="468556" y="1368611"/>
                </a:lnTo>
                <a:lnTo>
                  <a:pt x="470228" y="1359979"/>
                </a:lnTo>
                <a:lnTo>
                  <a:pt x="468556" y="1351347"/>
                </a:lnTo>
                <a:lnTo>
                  <a:pt x="463541" y="1343787"/>
                </a:lnTo>
                <a:lnTo>
                  <a:pt x="459096" y="1339342"/>
                </a:lnTo>
                <a:lnTo>
                  <a:pt x="453292" y="1336929"/>
                </a:lnTo>
                <a:close/>
              </a:path>
              <a:path w="2910840" h="2943225" extrusionOk="0">
                <a:moveTo>
                  <a:pt x="559375" y="1336929"/>
                </a:moveTo>
                <a:lnTo>
                  <a:pt x="547628" y="1336929"/>
                </a:lnTo>
                <a:lnTo>
                  <a:pt x="541697" y="1339342"/>
                </a:lnTo>
                <a:lnTo>
                  <a:pt x="537239" y="1343787"/>
                </a:lnTo>
                <a:lnTo>
                  <a:pt x="532224" y="1351347"/>
                </a:lnTo>
                <a:lnTo>
                  <a:pt x="530553" y="1359979"/>
                </a:lnTo>
                <a:lnTo>
                  <a:pt x="532224" y="1368611"/>
                </a:lnTo>
                <a:lnTo>
                  <a:pt x="537239" y="1376172"/>
                </a:lnTo>
                <a:lnTo>
                  <a:pt x="544862" y="1381172"/>
                </a:lnTo>
                <a:lnTo>
                  <a:pt x="553484" y="1382839"/>
                </a:lnTo>
                <a:lnTo>
                  <a:pt x="562080" y="1381172"/>
                </a:lnTo>
                <a:lnTo>
                  <a:pt x="569624" y="1376172"/>
                </a:lnTo>
                <a:lnTo>
                  <a:pt x="574711" y="1368611"/>
                </a:lnTo>
                <a:lnTo>
                  <a:pt x="576406" y="1359979"/>
                </a:lnTo>
                <a:lnTo>
                  <a:pt x="574711" y="1351347"/>
                </a:lnTo>
                <a:lnTo>
                  <a:pt x="569624" y="1343787"/>
                </a:lnTo>
                <a:lnTo>
                  <a:pt x="565179" y="1339342"/>
                </a:lnTo>
                <a:lnTo>
                  <a:pt x="559375" y="1336929"/>
                </a:lnTo>
                <a:close/>
              </a:path>
              <a:path w="2910840" h="2943225" extrusionOk="0">
                <a:moveTo>
                  <a:pt x="665459" y="1336929"/>
                </a:moveTo>
                <a:lnTo>
                  <a:pt x="653711" y="1336929"/>
                </a:lnTo>
                <a:lnTo>
                  <a:pt x="647907" y="1339342"/>
                </a:lnTo>
                <a:lnTo>
                  <a:pt x="643322" y="1343787"/>
                </a:lnTo>
                <a:lnTo>
                  <a:pt x="638315" y="1351347"/>
                </a:lnTo>
                <a:lnTo>
                  <a:pt x="636645" y="1359979"/>
                </a:lnTo>
                <a:lnTo>
                  <a:pt x="638315" y="1368611"/>
                </a:lnTo>
                <a:lnTo>
                  <a:pt x="643322" y="1376172"/>
                </a:lnTo>
                <a:lnTo>
                  <a:pt x="650948" y="1381172"/>
                </a:lnTo>
                <a:lnTo>
                  <a:pt x="659585" y="1382839"/>
                </a:lnTo>
                <a:lnTo>
                  <a:pt x="668222" y="1381172"/>
                </a:lnTo>
                <a:lnTo>
                  <a:pt x="675847" y="1376172"/>
                </a:lnTo>
                <a:lnTo>
                  <a:pt x="680862" y="1368611"/>
                </a:lnTo>
                <a:lnTo>
                  <a:pt x="682534" y="1359979"/>
                </a:lnTo>
                <a:lnTo>
                  <a:pt x="680862" y="1351347"/>
                </a:lnTo>
                <a:lnTo>
                  <a:pt x="675847" y="1343787"/>
                </a:lnTo>
                <a:lnTo>
                  <a:pt x="671262" y="1339342"/>
                </a:lnTo>
                <a:lnTo>
                  <a:pt x="665459" y="1336929"/>
                </a:lnTo>
                <a:close/>
              </a:path>
              <a:path w="2910840" h="2943225" extrusionOk="0">
                <a:moveTo>
                  <a:pt x="771542" y="1336929"/>
                </a:moveTo>
                <a:lnTo>
                  <a:pt x="759794" y="1336929"/>
                </a:lnTo>
                <a:lnTo>
                  <a:pt x="753990" y="1339342"/>
                </a:lnTo>
                <a:lnTo>
                  <a:pt x="749545" y="1343787"/>
                </a:lnTo>
                <a:lnTo>
                  <a:pt x="744459" y="1351347"/>
                </a:lnTo>
                <a:lnTo>
                  <a:pt x="742763" y="1359979"/>
                </a:lnTo>
                <a:lnTo>
                  <a:pt x="744459" y="1368611"/>
                </a:lnTo>
                <a:lnTo>
                  <a:pt x="749545" y="1376172"/>
                </a:lnTo>
                <a:lnTo>
                  <a:pt x="757090" y="1381172"/>
                </a:lnTo>
                <a:lnTo>
                  <a:pt x="765685" y="1382839"/>
                </a:lnTo>
                <a:lnTo>
                  <a:pt x="774307" y="1381172"/>
                </a:lnTo>
                <a:lnTo>
                  <a:pt x="781930" y="1376172"/>
                </a:lnTo>
                <a:lnTo>
                  <a:pt x="786945" y="1368611"/>
                </a:lnTo>
                <a:lnTo>
                  <a:pt x="788617" y="1359979"/>
                </a:lnTo>
                <a:lnTo>
                  <a:pt x="786945" y="1351347"/>
                </a:lnTo>
                <a:lnTo>
                  <a:pt x="781930" y="1343787"/>
                </a:lnTo>
                <a:lnTo>
                  <a:pt x="777485" y="1339342"/>
                </a:lnTo>
                <a:lnTo>
                  <a:pt x="771542" y="1336929"/>
                </a:lnTo>
                <a:close/>
              </a:path>
              <a:path w="2910840" h="2943225" extrusionOk="0">
                <a:moveTo>
                  <a:pt x="877625" y="1336929"/>
                </a:moveTo>
                <a:lnTo>
                  <a:pt x="865877" y="1336929"/>
                </a:lnTo>
                <a:lnTo>
                  <a:pt x="860073" y="1339342"/>
                </a:lnTo>
                <a:lnTo>
                  <a:pt x="855489" y="1343787"/>
                </a:lnTo>
                <a:lnTo>
                  <a:pt x="850481" y="1351347"/>
                </a:lnTo>
                <a:lnTo>
                  <a:pt x="848812" y="1359979"/>
                </a:lnTo>
                <a:lnTo>
                  <a:pt x="850481" y="1368611"/>
                </a:lnTo>
                <a:lnTo>
                  <a:pt x="855489" y="1376172"/>
                </a:lnTo>
                <a:lnTo>
                  <a:pt x="863133" y="1381172"/>
                </a:lnTo>
                <a:lnTo>
                  <a:pt x="871803" y="1382839"/>
                </a:lnTo>
                <a:lnTo>
                  <a:pt x="880447" y="1381172"/>
                </a:lnTo>
                <a:lnTo>
                  <a:pt x="888013" y="1376172"/>
                </a:lnTo>
                <a:lnTo>
                  <a:pt x="893100" y="1368611"/>
                </a:lnTo>
                <a:lnTo>
                  <a:pt x="894795" y="1359979"/>
                </a:lnTo>
                <a:lnTo>
                  <a:pt x="893100" y="1351347"/>
                </a:lnTo>
                <a:lnTo>
                  <a:pt x="888013" y="1343787"/>
                </a:lnTo>
                <a:lnTo>
                  <a:pt x="883568" y="1339342"/>
                </a:lnTo>
                <a:lnTo>
                  <a:pt x="877625" y="1336929"/>
                </a:lnTo>
                <a:close/>
              </a:path>
              <a:path w="2910840" h="2943225" extrusionOk="0">
                <a:moveTo>
                  <a:pt x="983848" y="1336929"/>
                </a:moveTo>
                <a:lnTo>
                  <a:pt x="972100" y="1336929"/>
                </a:lnTo>
                <a:lnTo>
                  <a:pt x="966169" y="1339342"/>
                </a:lnTo>
                <a:lnTo>
                  <a:pt x="961711" y="1343787"/>
                </a:lnTo>
                <a:lnTo>
                  <a:pt x="956625" y="1351347"/>
                </a:lnTo>
                <a:lnTo>
                  <a:pt x="954930" y="1359979"/>
                </a:lnTo>
                <a:lnTo>
                  <a:pt x="956625" y="1368611"/>
                </a:lnTo>
                <a:lnTo>
                  <a:pt x="961711" y="1376172"/>
                </a:lnTo>
                <a:lnTo>
                  <a:pt x="969275" y="1381172"/>
                </a:lnTo>
                <a:lnTo>
                  <a:pt x="977904" y="1382839"/>
                </a:lnTo>
                <a:lnTo>
                  <a:pt x="986532" y="1381172"/>
                </a:lnTo>
                <a:lnTo>
                  <a:pt x="994096" y="1376172"/>
                </a:lnTo>
                <a:lnTo>
                  <a:pt x="999183" y="1368611"/>
                </a:lnTo>
                <a:lnTo>
                  <a:pt x="1000878" y="1359979"/>
                </a:lnTo>
                <a:lnTo>
                  <a:pt x="999183" y="1351347"/>
                </a:lnTo>
                <a:lnTo>
                  <a:pt x="994096" y="1343787"/>
                </a:lnTo>
                <a:lnTo>
                  <a:pt x="989651" y="1339342"/>
                </a:lnTo>
                <a:lnTo>
                  <a:pt x="983848" y="1336929"/>
                </a:lnTo>
                <a:close/>
              </a:path>
              <a:path w="2910840" h="2943225" extrusionOk="0">
                <a:moveTo>
                  <a:pt x="1089931" y="1336929"/>
                </a:moveTo>
                <a:lnTo>
                  <a:pt x="1078183" y="1336929"/>
                </a:lnTo>
                <a:lnTo>
                  <a:pt x="1072252" y="1339342"/>
                </a:lnTo>
                <a:lnTo>
                  <a:pt x="1067795" y="1343787"/>
                </a:lnTo>
                <a:lnTo>
                  <a:pt x="1062787" y="1351347"/>
                </a:lnTo>
                <a:lnTo>
                  <a:pt x="1061118" y="1359979"/>
                </a:lnTo>
                <a:lnTo>
                  <a:pt x="1062787" y="1368611"/>
                </a:lnTo>
                <a:lnTo>
                  <a:pt x="1067795" y="1376172"/>
                </a:lnTo>
                <a:lnTo>
                  <a:pt x="1075359" y="1381172"/>
                </a:lnTo>
                <a:lnTo>
                  <a:pt x="1083987" y="1382839"/>
                </a:lnTo>
                <a:lnTo>
                  <a:pt x="1092616" y="1381172"/>
                </a:lnTo>
                <a:lnTo>
                  <a:pt x="1100180" y="1376172"/>
                </a:lnTo>
                <a:lnTo>
                  <a:pt x="1105194" y="1368611"/>
                </a:lnTo>
                <a:lnTo>
                  <a:pt x="1106866" y="1359979"/>
                </a:lnTo>
                <a:lnTo>
                  <a:pt x="1105194" y="1351347"/>
                </a:lnTo>
                <a:lnTo>
                  <a:pt x="1100180" y="1343787"/>
                </a:lnTo>
                <a:lnTo>
                  <a:pt x="1095735" y="1339342"/>
                </a:lnTo>
                <a:lnTo>
                  <a:pt x="1089931" y="1336929"/>
                </a:lnTo>
                <a:close/>
              </a:path>
              <a:path w="2910840" h="2943225" extrusionOk="0">
                <a:moveTo>
                  <a:pt x="1196014" y="1336929"/>
                </a:moveTo>
                <a:lnTo>
                  <a:pt x="1184266" y="1336929"/>
                </a:lnTo>
                <a:lnTo>
                  <a:pt x="1178335" y="1339342"/>
                </a:lnTo>
                <a:lnTo>
                  <a:pt x="1173878" y="1343787"/>
                </a:lnTo>
                <a:lnTo>
                  <a:pt x="1168870" y="1351347"/>
                </a:lnTo>
                <a:lnTo>
                  <a:pt x="1167201" y="1359979"/>
                </a:lnTo>
                <a:lnTo>
                  <a:pt x="1168870" y="1368611"/>
                </a:lnTo>
                <a:lnTo>
                  <a:pt x="1173878" y="1376172"/>
                </a:lnTo>
                <a:lnTo>
                  <a:pt x="1181501" y="1381172"/>
                </a:lnTo>
                <a:lnTo>
                  <a:pt x="1190124" y="1382839"/>
                </a:lnTo>
                <a:lnTo>
                  <a:pt x="1198724" y="1381172"/>
                </a:lnTo>
                <a:lnTo>
                  <a:pt x="1206275" y="1376172"/>
                </a:lnTo>
                <a:lnTo>
                  <a:pt x="1211362" y="1368611"/>
                </a:lnTo>
                <a:lnTo>
                  <a:pt x="1213057" y="1359979"/>
                </a:lnTo>
                <a:lnTo>
                  <a:pt x="1211362" y="1351347"/>
                </a:lnTo>
                <a:lnTo>
                  <a:pt x="1206275" y="1343787"/>
                </a:lnTo>
                <a:lnTo>
                  <a:pt x="1201818" y="1339342"/>
                </a:lnTo>
                <a:lnTo>
                  <a:pt x="1196014" y="1336929"/>
                </a:lnTo>
                <a:close/>
              </a:path>
              <a:path w="2910840" h="2943225" extrusionOk="0">
                <a:moveTo>
                  <a:pt x="1302071" y="1336929"/>
                </a:moveTo>
                <a:lnTo>
                  <a:pt x="1290387" y="1336929"/>
                </a:lnTo>
                <a:lnTo>
                  <a:pt x="1284545" y="1339342"/>
                </a:lnTo>
                <a:lnTo>
                  <a:pt x="1279973" y="1343787"/>
                </a:lnTo>
                <a:lnTo>
                  <a:pt x="1274973" y="1351347"/>
                </a:lnTo>
                <a:lnTo>
                  <a:pt x="1273306" y="1359979"/>
                </a:lnTo>
                <a:lnTo>
                  <a:pt x="1274973" y="1368611"/>
                </a:lnTo>
                <a:lnTo>
                  <a:pt x="1279973" y="1376172"/>
                </a:lnTo>
                <a:lnTo>
                  <a:pt x="1287589" y="1381172"/>
                </a:lnTo>
                <a:lnTo>
                  <a:pt x="1296229" y="1382839"/>
                </a:lnTo>
                <a:lnTo>
                  <a:pt x="1304869" y="1381172"/>
                </a:lnTo>
                <a:lnTo>
                  <a:pt x="1312485" y="1376172"/>
                </a:lnTo>
                <a:lnTo>
                  <a:pt x="1317486" y="1368611"/>
                </a:lnTo>
                <a:lnTo>
                  <a:pt x="1319153" y="1359979"/>
                </a:lnTo>
                <a:lnTo>
                  <a:pt x="1317486" y="1351347"/>
                </a:lnTo>
                <a:lnTo>
                  <a:pt x="1312485" y="1343787"/>
                </a:lnTo>
                <a:lnTo>
                  <a:pt x="1307913" y="1339342"/>
                </a:lnTo>
                <a:lnTo>
                  <a:pt x="1302071" y="1336929"/>
                </a:lnTo>
                <a:close/>
              </a:path>
              <a:path w="2910840" h="2943225" extrusionOk="0">
                <a:moveTo>
                  <a:pt x="1408243" y="1336929"/>
                </a:moveTo>
                <a:lnTo>
                  <a:pt x="1396432" y="1336929"/>
                </a:lnTo>
                <a:lnTo>
                  <a:pt x="1390590" y="1339342"/>
                </a:lnTo>
                <a:lnTo>
                  <a:pt x="1386145" y="1343787"/>
                </a:lnTo>
                <a:lnTo>
                  <a:pt x="1381073" y="1351347"/>
                </a:lnTo>
                <a:lnTo>
                  <a:pt x="1379383" y="1359979"/>
                </a:lnTo>
                <a:lnTo>
                  <a:pt x="1381073" y="1368611"/>
                </a:lnTo>
                <a:lnTo>
                  <a:pt x="1386145" y="1376172"/>
                </a:lnTo>
                <a:lnTo>
                  <a:pt x="1393706" y="1381172"/>
                </a:lnTo>
                <a:lnTo>
                  <a:pt x="1402338" y="1382839"/>
                </a:lnTo>
                <a:lnTo>
                  <a:pt x="1410970" y="1381172"/>
                </a:lnTo>
                <a:lnTo>
                  <a:pt x="1418530" y="1376172"/>
                </a:lnTo>
                <a:lnTo>
                  <a:pt x="1423531" y="1368611"/>
                </a:lnTo>
                <a:lnTo>
                  <a:pt x="1425198" y="1359979"/>
                </a:lnTo>
                <a:lnTo>
                  <a:pt x="1423531" y="1351347"/>
                </a:lnTo>
                <a:lnTo>
                  <a:pt x="1418530" y="1343787"/>
                </a:lnTo>
                <a:lnTo>
                  <a:pt x="1414085" y="1339342"/>
                </a:lnTo>
                <a:lnTo>
                  <a:pt x="1408243" y="1336929"/>
                </a:lnTo>
                <a:close/>
              </a:path>
              <a:path w="2910840" h="2943225" extrusionOk="0">
                <a:moveTo>
                  <a:pt x="1514288" y="1336929"/>
                </a:moveTo>
                <a:lnTo>
                  <a:pt x="1502477" y="1336929"/>
                </a:lnTo>
                <a:lnTo>
                  <a:pt x="1496762" y="1339342"/>
                </a:lnTo>
                <a:lnTo>
                  <a:pt x="1492190" y="1343787"/>
                </a:lnTo>
                <a:lnTo>
                  <a:pt x="1487118" y="1351347"/>
                </a:lnTo>
                <a:lnTo>
                  <a:pt x="1485428" y="1359979"/>
                </a:lnTo>
                <a:lnTo>
                  <a:pt x="1487118" y="1368611"/>
                </a:lnTo>
                <a:lnTo>
                  <a:pt x="1492190" y="1376172"/>
                </a:lnTo>
                <a:lnTo>
                  <a:pt x="1499824" y="1381172"/>
                </a:lnTo>
                <a:lnTo>
                  <a:pt x="1508494" y="1382839"/>
                </a:lnTo>
                <a:lnTo>
                  <a:pt x="1517140" y="1381172"/>
                </a:lnTo>
                <a:lnTo>
                  <a:pt x="1524702" y="1376172"/>
                </a:lnTo>
                <a:lnTo>
                  <a:pt x="1529775" y="1368611"/>
                </a:lnTo>
                <a:lnTo>
                  <a:pt x="1531465" y="1359979"/>
                </a:lnTo>
                <a:lnTo>
                  <a:pt x="1529775" y="1351347"/>
                </a:lnTo>
                <a:lnTo>
                  <a:pt x="1524702" y="1343787"/>
                </a:lnTo>
                <a:lnTo>
                  <a:pt x="1520257" y="1339342"/>
                </a:lnTo>
                <a:lnTo>
                  <a:pt x="1514288" y="1336929"/>
                </a:lnTo>
                <a:close/>
              </a:path>
              <a:path w="2910840" h="2943225" extrusionOk="0">
                <a:moveTo>
                  <a:pt x="1620460" y="1336929"/>
                </a:moveTo>
                <a:lnTo>
                  <a:pt x="1608776" y="1336929"/>
                </a:lnTo>
                <a:lnTo>
                  <a:pt x="1602807" y="1339342"/>
                </a:lnTo>
                <a:lnTo>
                  <a:pt x="1598362" y="1343787"/>
                </a:lnTo>
                <a:lnTo>
                  <a:pt x="1593290" y="1351347"/>
                </a:lnTo>
                <a:lnTo>
                  <a:pt x="1591600" y="1359979"/>
                </a:lnTo>
                <a:lnTo>
                  <a:pt x="1593290" y="1368611"/>
                </a:lnTo>
                <a:lnTo>
                  <a:pt x="1598362" y="1376172"/>
                </a:lnTo>
                <a:lnTo>
                  <a:pt x="1605925" y="1381172"/>
                </a:lnTo>
                <a:lnTo>
                  <a:pt x="1614571" y="1382839"/>
                </a:lnTo>
                <a:lnTo>
                  <a:pt x="1623241" y="1381172"/>
                </a:lnTo>
                <a:lnTo>
                  <a:pt x="1630874" y="1376172"/>
                </a:lnTo>
                <a:lnTo>
                  <a:pt x="1635875" y="1368611"/>
                </a:lnTo>
                <a:lnTo>
                  <a:pt x="1637542" y="1359979"/>
                </a:lnTo>
                <a:lnTo>
                  <a:pt x="1635875" y="1351347"/>
                </a:lnTo>
                <a:lnTo>
                  <a:pt x="1630874" y="1343787"/>
                </a:lnTo>
                <a:lnTo>
                  <a:pt x="1626302" y="1339342"/>
                </a:lnTo>
                <a:lnTo>
                  <a:pt x="1620460" y="1336929"/>
                </a:lnTo>
                <a:close/>
              </a:path>
              <a:path w="2910840" h="2943225" extrusionOk="0">
                <a:moveTo>
                  <a:pt x="1726632" y="1336929"/>
                </a:moveTo>
                <a:lnTo>
                  <a:pt x="1714821" y="1336929"/>
                </a:lnTo>
                <a:lnTo>
                  <a:pt x="1708852" y="1339342"/>
                </a:lnTo>
                <a:lnTo>
                  <a:pt x="1704407" y="1343787"/>
                </a:lnTo>
                <a:lnTo>
                  <a:pt x="1699407" y="1351347"/>
                </a:lnTo>
                <a:lnTo>
                  <a:pt x="1697740" y="1359979"/>
                </a:lnTo>
                <a:lnTo>
                  <a:pt x="1699407" y="1368611"/>
                </a:lnTo>
                <a:lnTo>
                  <a:pt x="1704407" y="1376172"/>
                </a:lnTo>
                <a:lnTo>
                  <a:pt x="1711968" y="1381172"/>
                </a:lnTo>
                <a:lnTo>
                  <a:pt x="1720600" y="1382839"/>
                </a:lnTo>
                <a:lnTo>
                  <a:pt x="1729232" y="1381172"/>
                </a:lnTo>
                <a:lnTo>
                  <a:pt x="1736792" y="1376172"/>
                </a:lnTo>
                <a:lnTo>
                  <a:pt x="1741865" y="1368611"/>
                </a:lnTo>
                <a:lnTo>
                  <a:pt x="1743555" y="1359979"/>
                </a:lnTo>
                <a:lnTo>
                  <a:pt x="1741865" y="1351347"/>
                </a:lnTo>
                <a:lnTo>
                  <a:pt x="1736792" y="1343787"/>
                </a:lnTo>
                <a:lnTo>
                  <a:pt x="1732347" y="1339342"/>
                </a:lnTo>
                <a:lnTo>
                  <a:pt x="1726632" y="1336929"/>
                </a:lnTo>
                <a:close/>
              </a:path>
              <a:path w="2910840" h="2943225" extrusionOk="0">
                <a:moveTo>
                  <a:pt x="1832677" y="1336929"/>
                </a:moveTo>
                <a:lnTo>
                  <a:pt x="1820866" y="1336929"/>
                </a:lnTo>
                <a:lnTo>
                  <a:pt x="1815024" y="1339342"/>
                </a:lnTo>
                <a:lnTo>
                  <a:pt x="1810579" y="1343787"/>
                </a:lnTo>
                <a:lnTo>
                  <a:pt x="1805507" y="1351347"/>
                </a:lnTo>
                <a:lnTo>
                  <a:pt x="1803817" y="1359979"/>
                </a:lnTo>
                <a:lnTo>
                  <a:pt x="1805507" y="1368611"/>
                </a:lnTo>
                <a:lnTo>
                  <a:pt x="1810579" y="1376172"/>
                </a:lnTo>
                <a:lnTo>
                  <a:pt x="1818176" y="1381172"/>
                </a:lnTo>
                <a:lnTo>
                  <a:pt x="1826772" y="1382839"/>
                </a:lnTo>
                <a:lnTo>
                  <a:pt x="1835368" y="1381172"/>
                </a:lnTo>
                <a:lnTo>
                  <a:pt x="1842964" y="1376172"/>
                </a:lnTo>
                <a:lnTo>
                  <a:pt x="1848037" y="1368611"/>
                </a:lnTo>
                <a:lnTo>
                  <a:pt x="1849727" y="1359979"/>
                </a:lnTo>
                <a:lnTo>
                  <a:pt x="1848037" y="1351347"/>
                </a:lnTo>
                <a:lnTo>
                  <a:pt x="1842964" y="1343787"/>
                </a:lnTo>
                <a:lnTo>
                  <a:pt x="1838519" y="1339342"/>
                </a:lnTo>
                <a:lnTo>
                  <a:pt x="1832677" y="1336929"/>
                </a:lnTo>
                <a:close/>
              </a:path>
              <a:path w="2910840" h="2943225" extrusionOk="0">
                <a:moveTo>
                  <a:pt x="1938722" y="1336929"/>
                </a:moveTo>
                <a:lnTo>
                  <a:pt x="1927038" y="1336929"/>
                </a:lnTo>
                <a:lnTo>
                  <a:pt x="1921196" y="1339342"/>
                </a:lnTo>
                <a:lnTo>
                  <a:pt x="1916751" y="1343787"/>
                </a:lnTo>
                <a:lnTo>
                  <a:pt x="1911679" y="1351347"/>
                </a:lnTo>
                <a:lnTo>
                  <a:pt x="1909989" y="1359979"/>
                </a:lnTo>
                <a:lnTo>
                  <a:pt x="1911679" y="1368611"/>
                </a:lnTo>
                <a:lnTo>
                  <a:pt x="1916751" y="1376172"/>
                </a:lnTo>
                <a:lnTo>
                  <a:pt x="1924294" y="1381172"/>
                </a:lnTo>
                <a:lnTo>
                  <a:pt x="1932896" y="1382839"/>
                </a:lnTo>
                <a:lnTo>
                  <a:pt x="1941522" y="1381172"/>
                </a:lnTo>
                <a:lnTo>
                  <a:pt x="1949136" y="1376172"/>
                </a:lnTo>
                <a:lnTo>
                  <a:pt x="1954137" y="1368611"/>
                </a:lnTo>
                <a:lnTo>
                  <a:pt x="1955804" y="1359979"/>
                </a:lnTo>
                <a:lnTo>
                  <a:pt x="1954137" y="1351347"/>
                </a:lnTo>
                <a:lnTo>
                  <a:pt x="1949136" y="1343787"/>
                </a:lnTo>
                <a:lnTo>
                  <a:pt x="1944691" y="1339342"/>
                </a:lnTo>
                <a:lnTo>
                  <a:pt x="1938722" y="1336929"/>
                </a:lnTo>
                <a:close/>
              </a:path>
              <a:path w="2910840" h="2943225" extrusionOk="0">
                <a:moveTo>
                  <a:pt x="2044767" y="1336929"/>
                </a:moveTo>
                <a:lnTo>
                  <a:pt x="2033083" y="1336929"/>
                </a:lnTo>
                <a:lnTo>
                  <a:pt x="2027114" y="1339342"/>
                </a:lnTo>
                <a:lnTo>
                  <a:pt x="2022669" y="1343787"/>
                </a:lnTo>
                <a:lnTo>
                  <a:pt x="2017669" y="1351347"/>
                </a:lnTo>
                <a:lnTo>
                  <a:pt x="2016002" y="1359979"/>
                </a:lnTo>
                <a:lnTo>
                  <a:pt x="2017669" y="1368611"/>
                </a:lnTo>
                <a:lnTo>
                  <a:pt x="2022669" y="1376172"/>
                </a:lnTo>
                <a:lnTo>
                  <a:pt x="2030303" y="1381172"/>
                </a:lnTo>
                <a:lnTo>
                  <a:pt x="2038973" y="1382839"/>
                </a:lnTo>
                <a:lnTo>
                  <a:pt x="2047619" y="1381172"/>
                </a:lnTo>
                <a:lnTo>
                  <a:pt x="2055181" y="1376172"/>
                </a:lnTo>
                <a:lnTo>
                  <a:pt x="2060182" y="1368611"/>
                </a:lnTo>
                <a:lnTo>
                  <a:pt x="2061849" y="1359979"/>
                </a:lnTo>
                <a:lnTo>
                  <a:pt x="2060182" y="1351347"/>
                </a:lnTo>
                <a:lnTo>
                  <a:pt x="2055181" y="1343787"/>
                </a:lnTo>
                <a:lnTo>
                  <a:pt x="2050736" y="1339342"/>
                </a:lnTo>
                <a:lnTo>
                  <a:pt x="2044767" y="1336929"/>
                </a:lnTo>
                <a:close/>
              </a:path>
              <a:path w="2910840" h="2943225" extrusionOk="0">
                <a:moveTo>
                  <a:pt x="2150939" y="1336929"/>
                </a:moveTo>
                <a:lnTo>
                  <a:pt x="2139128" y="1336929"/>
                </a:lnTo>
                <a:lnTo>
                  <a:pt x="2133413" y="1339342"/>
                </a:lnTo>
                <a:lnTo>
                  <a:pt x="2128714" y="1343787"/>
                </a:lnTo>
                <a:lnTo>
                  <a:pt x="2123714" y="1351347"/>
                </a:lnTo>
                <a:lnTo>
                  <a:pt x="2122047" y="1359979"/>
                </a:lnTo>
                <a:lnTo>
                  <a:pt x="2123714" y="1368611"/>
                </a:lnTo>
                <a:lnTo>
                  <a:pt x="2128714" y="1376172"/>
                </a:lnTo>
                <a:lnTo>
                  <a:pt x="2136404" y="1381172"/>
                </a:lnTo>
                <a:lnTo>
                  <a:pt x="2145082" y="1382839"/>
                </a:lnTo>
                <a:lnTo>
                  <a:pt x="2153735" y="1381172"/>
                </a:lnTo>
                <a:lnTo>
                  <a:pt x="2161353" y="1376172"/>
                </a:lnTo>
                <a:lnTo>
                  <a:pt x="2166426" y="1368611"/>
                </a:lnTo>
                <a:lnTo>
                  <a:pt x="2168116" y="1359979"/>
                </a:lnTo>
                <a:lnTo>
                  <a:pt x="2166426" y="1351347"/>
                </a:lnTo>
                <a:lnTo>
                  <a:pt x="2161353" y="1343787"/>
                </a:lnTo>
                <a:lnTo>
                  <a:pt x="2156908" y="1339342"/>
                </a:lnTo>
                <a:lnTo>
                  <a:pt x="2150939" y="1336929"/>
                </a:lnTo>
                <a:close/>
              </a:path>
              <a:path w="2910840" h="2943225" extrusionOk="0">
                <a:moveTo>
                  <a:pt x="2257111" y="1336929"/>
                </a:moveTo>
                <a:lnTo>
                  <a:pt x="2245427" y="1336929"/>
                </a:lnTo>
                <a:lnTo>
                  <a:pt x="2239458" y="1339342"/>
                </a:lnTo>
                <a:lnTo>
                  <a:pt x="2235013" y="1343787"/>
                </a:lnTo>
                <a:lnTo>
                  <a:pt x="2229941" y="1351347"/>
                </a:lnTo>
                <a:lnTo>
                  <a:pt x="2228251" y="1359979"/>
                </a:lnTo>
                <a:lnTo>
                  <a:pt x="2229941" y="1368611"/>
                </a:lnTo>
                <a:lnTo>
                  <a:pt x="2235013" y="1376172"/>
                </a:lnTo>
                <a:lnTo>
                  <a:pt x="2242576" y="1381172"/>
                </a:lnTo>
                <a:lnTo>
                  <a:pt x="2251222" y="1382839"/>
                </a:lnTo>
                <a:lnTo>
                  <a:pt x="2259892" y="1381172"/>
                </a:lnTo>
                <a:lnTo>
                  <a:pt x="2267525" y="1376172"/>
                </a:lnTo>
                <a:lnTo>
                  <a:pt x="2272526" y="1368611"/>
                </a:lnTo>
                <a:lnTo>
                  <a:pt x="2274193" y="1359979"/>
                </a:lnTo>
                <a:lnTo>
                  <a:pt x="2272526" y="1351347"/>
                </a:lnTo>
                <a:lnTo>
                  <a:pt x="2267525" y="1343787"/>
                </a:lnTo>
                <a:lnTo>
                  <a:pt x="2262953" y="1339342"/>
                </a:lnTo>
                <a:lnTo>
                  <a:pt x="2257111" y="1336929"/>
                </a:lnTo>
                <a:close/>
              </a:path>
              <a:path w="2910840" h="2943225" extrusionOk="0">
                <a:moveTo>
                  <a:pt x="2363156" y="1336929"/>
                </a:moveTo>
                <a:lnTo>
                  <a:pt x="2351472" y="1336929"/>
                </a:lnTo>
                <a:lnTo>
                  <a:pt x="2345503" y="1339342"/>
                </a:lnTo>
                <a:lnTo>
                  <a:pt x="2341058" y="1343787"/>
                </a:lnTo>
                <a:lnTo>
                  <a:pt x="2336058" y="1351347"/>
                </a:lnTo>
                <a:lnTo>
                  <a:pt x="2334391" y="1359979"/>
                </a:lnTo>
                <a:lnTo>
                  <a:pt x="2336058" y="1368611"/>
                </a:lnTo>
                <a:lnTo>
                  <a:pt x="2341058" y="1376172"/>
                </a:lnTo>
                <a:lnTo>
                  <a:pt x="2348619" y="1381172"/>
                </a:lnTo>
                <a:lnTo>
                  <a:pt x="2357251" y="1382839"/>
                </a:lnTo>
                <a:lnTo>
                  <a:pt x="2365883" y="1381172"/>
                </a:lnTo>
                <a:lnTo>
                  <a:pt x="2373443" y="1376172"/>
                </a:lnTo>
                <a:lnTo>
                  <a:pt x="2378516" y="1368611"/>
                </a:lnTo>
                <a:lnTo>
                  <a:pt x="2380206" y="1359979"/>
                </a:lnTo>
                <a:lnTo>
                  <a:pt x="2378516" y="1351347"/>
                </a:lnTo>
                <a:lnTo>
                  <a:pt x="2373443" y="1343787"/>
                </a:lnTo>
                <a:lnTo>
                  <a:pt x="2368998" y="1339342"/>
                </a:lnTo>
                <a:lnTo>
                  <a:pt x="2363156" y="1336929"/>
                </a:lnTo>
                <a:close/>
              </a:path>
              <a:path w="2910840" h="2943225" extrusionOk="0">
                <a:moveTo>
                  <a:pt x="2469328" y="1336929"/>
                </a:moveTo>
                <a:lnTo>
                  <a:pt x="2457517" y="1336929"/>
                </a:lnTo>
                <a:lnTo>
                  <a:pt x="2451802" y="1339342"/>
                </a:lnTo>
                <a:lnTo>
                  <a:pt x="2447103" y="1343787"/>
                </a:lnTo>
                <a:lnTo>
                  <a:pt x="2442103" y="1351347"/>
                </a:lnTo>
                <a:lnTo>
                  <a:pt x="2440436" y="1359979"/>
                </a:lnTo>
                <a:lnTo>
                  <a:pt x="2442103" y="1368611"/>
                </a:lnTo>
                <a:lnTo>
                  <a:pt x="2447103" y="1376172"/>
                </a:lnTo>
                <a:lnTo>
                  <a:pt x="2454771" y="1381172"/>
                </a:lnTo>
                <a:lnTo>
                  <a:pt x="2463391" y="1382839"/>
                </a:lnTo>
                <a:lnTo>
                  <a:pt x="2471964" y="1381172"/>
                </a:lnTo>
                <a:lnTo>
                  <a:pt x="2479488" y="1376172"/>
                </a:lnTo>
                <a:lnTo>
                  <a:pt x="2484632" y="1368611"/>
                </a:lnTo>
                <a:lnTo>
                  <a:pt x="2486346" y="1359979"/>
                </a:lnTo>
                <a:lnTo>
                  <a:pt x="2484632" y="1351347"/>
                </a:lnTo>
                <a:lnTo>
                  <a:pt x="2479488" y="1343787"/>
                </a:lnTo>
                <a:lnTo>
                  <a:pt x="2475043" y="1339342"/>
                </a:lnTo>
                <a:lnTo>
                  <a:pt x="2469328" y="1336929"/>
                </a:lnTo>
                <a:close/>
              </a:path>
              <a:path w="2910840" h="2943225" extrusionOk="0">
                <a:moveTo>
                  <a:pt x="2575373" y="1336929"/>
                </a:moveTo>
                <a:lnTo>
                  <a:pt x="2563689" y="1336929"/>
                </a:lnTo>
                <a:lnTo>
                  <a:pt x="2557847" y="1339342"/>
                </a:lnTo>
                <a:lnTo>
                  <a:pt x="2553402" y="1343787"/>
                </a:lnTo>
                <a:lnTo>
                  <a:pt x="2548330" y="1351347"/>
                </a:lnTo>
                <a:lnTo>
                  <a:pt x="2546640" y="1359979"/>
                </a:lnTo>
                <a:lnTo>
                  <a:pt x="2548330" y="1368611"/>
                </a:lnTo>
                <a:lnTo>
                  <a:pt x="2553402" y="1376172"/>
                </a:lnTo>
                <a:lnTo>
                  <a:pt x="2560945" y="1381172"/>
                </a:lnTo>
                <a:lnTo>
                  <a:pt x="2569547" y="1382839"/>
                </a:lnTo>
                <a:lnTo>
                  <a:pt x="2578173" y="1381172"/>
                </a:lnTo>
                <a:lnTo>
                  <a:pt x="2585787" y="1376172"/>
                </a:lnTo>
                <a:lnTo>
                  <a:pt x="2590788" y="1368611"/>
                </a:lnTo>
                <a:lnTo>
                  <a:pt x="2592455" y="1359979"/>
                </a:lnTo>
                <a:lnTo>
                  <a:pt x="2590788" y="1351347"/>
                </a:lnTo>
                <a:lnTo>
                  <a:pt x="2585787" y="1343787"/>
                </a:lnTo>
                <a:lnTo>
                  <a:pt x="2581342" y="1339342"/>
                </a:lnTo>
                <a:lnTo>
                  <a:pt x="2575373" y="1336929"/>
                </a:lnTo>
                <a:close/>
              </a:path>
              <a:path w="2910840" h="2943225" extrusionOk="0">
                <a:moveTo>
                  <a:pt x="2681418" y="1336929"/>
                </a:moveTo>
                <a:lnTo>
                  <a:pt x="2669734" y="1336929"/>
                </a:lnTo>
                <a:lnTo>
                  <a:pt x="2663765" y="1339342"/>
                </a:lnTo>
                <a:lnTo>
                  <a:pt x="2659320" y="1343787"/>
                </a:lnTo>
                <a:lnTo>
                  <a:pt x="2654320" y="1351347"/>
                </a:lnTo>
                <a:lnTo>
                  <a:pt x="2652653" y="1359979"/>
                </a:lnTo>
                <a:lnTo>
                  <a:pt x="2654320" y="1368611"/>
                </a:lnTo>
                <a:lnTo>
                  <a:pt x="2659320" y="1376172"/>
                </a:lnTo>
                <a:lnTo>
                  <a:pt x="2666954" y="1381172"/>
                </a:lnTo>
                <a:lnTo>
                  <a:pt x="2675624" y="1382839"/>
                </a:lnTo>
                <a:lnTo>
                  <a:pt x="2684270" y="1381172"/>
                </a:lnTo>
                <a:lnTo>
                  <a:pt x="2691832" y="1376172"/>
                </a:lnTo>
                <a:lnTo>
                  <a:pt x="2696833" y="1368611"/>
                </a:lnTo>
                <a:lnTo>
                  <a:pt x="2698500" y="1359979"/>
                </a:lnTo>
                <a:lnTo>
                  <a:pt x="2696833" y="1351347"/>
                </a:lnTo>
                <a:lnTo>
                  <a:pt x="2691832" y="1343787"/>
                </a:lnTo>
                <a:lnTo>
                  <a:pt x="2687387" y="1339342"/>
                </a:lnTo>
                <a:lnTo>
                  <a:pt x="2681418" y="1336929"/>
                </a:lnTo>
                <a:close/>
              </a:path>
              <a:path w="2910840" h="2943225" extrusionOk="0">
                <a:moveTo>
                  <a:pt x="2787590" y="1336929"/>
                </a:moveTo>
                <a:lnTo>
                  <a:pt x="2775779" y="1336929"/>
                </a:lnTo>
                <a:lnTo>
                  <a:pt x="2770064" y="1339342"/>
                </a:lnTo>
                <a:lnTo>
                  <a:pt x="2765492" y="1343787"/>
                </a:lnTo>
                <a:lnTo>
                  <a:pt x="2760420" y="1351347"/>
                </a:lnTo>
                <a:lnTo>
                  <a:pt x="2758730" y="1359979"/>
                </a:lnTo>
                <a:lnTo>
                  <a:pt x="2760420" y="1368611"/>
                </a:lnTo>
                <a:lnTo>
                  <a:pt x="2765492" y="1376172"/>
                </a:lnTo>
                <a:lnTo>
                  <a:pt x="2773106" y="1381172"/>
                </a:lnTo>
                <a:lnTo>
                  <a:pt x="2781733" y="1382839"/>
                </a:lnTo>
                <a:lnTo>
                  <a:pt x="2790335" y="1381172"/>
                </a:lnTo>
                <a:lnTo>
                  <a:pt x="2797877" y="1376172"/>
                </a:lnTo>
                <a:lnTo>
                  <a:pt x="2803021" y="1368611"/>
                </a:lnTo>
                <a:lnTo>
                  <a:pt x="2804735" y="1359979"/>
                </a:lnTo>
                <a:lnTo>
                  <a:pt x="2803021" y="1351347"/>
                </a:lnTo>
                <a:lnTo>
                  <a:pt x="2797877" y="1343787"/>
                </a:lnTo>
                <a:lnTo>
                  <a:pt x="2793432" y="1339342"/>
                </a:lnTo>
                <a:lnTo>
                  <a:pt x="2787590" y="1336929"/>
                </a:lnTo>
                <a:close/>
              </a:path>
              <a:path w="2910840" h="2943225" extrusionOk="0">
                <a:moveTo>
                  <a:pt x="2893762" y="1336929"/>
                </a:moveTo>
                <a:lnTo>
                  <a:pt x="2882078" y="1336929"/>
                </a:lnTo>
                <a:lnTo>
                  <a:pt x="2876109" y="1339342"/>
                </a:lnTo>
                <a:lnTo>
                  <a:pt x="2871664" y="1343787"/>
                </a:lnTo>
                <a:lnTo>
                  <a:pt x="2866592" y="1351347"/>
                </a:lnTo>
                <a:lnTo>
                  <a:pt x="2864902" y="1359979"/>
                </a:lnTo>
                <a:lnTo>
                  <a:pt x="2866592" y="1368611"/>
                </a:lnTo>
                <a:lnTo>
                  <a:pt x="2871664" y="1376172"/>
                </a:lnTo>
                <a:lnTo>
                  <a:pt x="2879227" y="1381172"/>
                </a:lnTo>
                <a:lnTo>
                  <a:pt x="2887873" y="1382839"/>
                </a:lnTo>
                <a:lnTo>
                  <a:pt x="2896543" y="1381172"/>
                </a:lnTo>
                <a:lnTo>
                  <a:pt x="2904176" y="1376172"/>
                </a:lnTo>
                <a:lnTo>
                  <a:pt x="2909177" y="1368611"/>
                </a:lnTo>
                <a:lnTo>
                  <a:pt x="2910844" y="1359979"/>
                </a:lnTo>
                <a:lnTo>
                  <a:pt x="2909177" y="1351347"/>
                </a:lnTo>
                <a:lnTo>
                  <a:pt x="2904176" y="1343787"/>
                </a:lnTo>
                <a:lnTo>
                  <a:pt x="2899604" y="1339342"/>
                </a:lnTo>
                <a:lnTo>
                  <a:pt x="2893762" y="1336929"/>
                </a:lnTo>
                <a:close/>
              </a:path>
              <a:path w="2910840" h="2943225" extrusionOk="0">
                <a:moveTo>
                  <a:pt x="28815" y="1448435"/>
                </a:moveTo>
                <a:lnTo>
                  <a:pt x="17073" y="1448435"/>
                </a:lnTo>
                <a:lnTo>
                  <a:pt x="11270" y="1450721"/>
                </a:lnTo>
                <a:lnTo>
                  <a:pt x="6680" y="1455166"/>
                </a:lnTo>
                <a:lnTo>
                  <a:pt x="1670" y="1462728"/>
                </a:lnTo>
                <a:lnTo>
                  <a:pt x="0" y="1471374"/>
                </a:lnTo>
                <a:lnTo>
                  <a:pt x="1670" y="1480044"/>
                </a:lnTo>
                <a:lnTo>
                  <a:pt x="6680" y="1487678"/>
                </a:lnTo>
                <a:lnTo>
                  <a:pt x="14306" y="1492750"/>
                </a:lnTo>
                <a:lnTo>
                  <a:pt x="22944" y="1494440"/>
                </a:lnTo>
                <a:lnTo>
                  <a:pt x="31582" y="1492750"/>
                </a:lnTo>
                <a:lnTo>
                  <a:pt x="39208" y="1487678"/>
                </a:lnTo>
                <a:lnTo>
                  <a:pt x="44218" y="1480044"/>
                </a:lnTo>
                <a:lnTo>
                  <a:pt x="45888" y="1471374"/>
                </a:lnTo>
                <a:lnTo>
                  <a:pt x="44218" y="1462728"/>
                </a:lnTo>
                <a:lnTo>
                  <a:pt x="39208" y="1455166"/>
                </a:lnTo>
                <a:lnTo>
                  <a:pt x="34619" y="1450721"/>
                </a:lnTo>
                <a:lnTo>
                  <a:pt x="28815" y="1448435"/>
                </a:lnTo>
                <a:close/>
              </a:path>
              <a:path w="2910840" h="2943225" extrusionOk="0">
                <a:moveTo>
                  <a:pt x="134903" y="1448435"/>
                </a:moveTo>
                <a:lnTo>
                  <a:pt x="123156" y="1448435"/>
                </a:lnTo>
                <a:lnTo>
                  <a:pt x="117352" y="1450721"/>
                </a:lnTo>
                <a:lnTo>
                  <a:pt x="112894" y="1455166"/>
                </a:lnTo>
                <a:lnTo>
                  <a:pt x="107808" y="1462728"/>
                </a:lnTo>
                <a:lnTo>
                  <a:pt x="106112" y="1471374"/>
                </a:lnTo>
                <a:lnTo>
                  <a:pt x="107808" y="1480044"/>
                </a:lnTo>
                <a:lnTo>
                  <a:pt x="112894" y="1487678"/>
                </a:lnTo>
                <a:lnTo>
                  <a:pt x="120446" y="1492750"/>
                </a:lnTo>
                <a:lnTo>
                  <a:pt x="129045" y="1494440"/>
                </a:lnTo>
                <a:lnTo>
                  <a:pt x="137669" y="1492750"/>
                </a:lnTo>
                <a:lnTo>
                  <a:pt x="145292" y="1487678"/>
                </a:lnTo>
                <a:lnTo>
                  <a:pt x="150300" y="1480044"/>
                </a:lnTo>
                <a:lnTo>
                  <a:pt x="151969" y="1471374"/>
                </a:lnTo>
                <a:lnTo>
                  <a:pt x="150300" y="1462728"/>
                </a:lnTo>
                <a:lnTo>
                  <a:pt x="145292" y="1455166"/>
                </a:lnTo>
                <a:lnTo>
                  <a:pt x="140834" y="1450721"/>
                </a:lnTo>
                <a:lnTo>
                  <a:pt x="134903" y="1448435"/>
                </a:lnTo>
                <a:close/>
              </a:path>
              <a:path w="2910840" h="2943225" extrusionOk="0">
                <a:moveTo>
                  <a:pt x="240986" y="1448435"/>
                </a:moveTo>
                <a:lnTo>
                  <a:pt x="229239" y="1448435"/>
                </a:lnTo>
                <a:lnTo>
                  <a:pt x="223308" y="1450721"/>
                </a:lnTo>
                <a:lnTo>
                  <a:pt x="218850" y="1455166"/>
                </a:lnTo>
                <a:lnTo>
                  <a:pt x="213843" y="1462728"/>
                </a:lnTo>
                <a:lnTo>
                  <a:pt x="212173" y="1471374"/>
                </a:lnTo>
                <a:lnTo>
                  <a:pt x="213843" y="1480044"/>
                </a:lnTo>
                <a:lnTo>
                  <a:pt x="218850" y="1487678"/>
                </a:lnTo>
                <a:lnTo>
                  <a:pt x="226495" y="1492750"/>
                </a:lnTo>
                <a:lnTo>
                  <a:pt x="235165" y="1494440"/>
                </a:lnTo>
                <a:lnTo>
                  <a:pt x="243809" y="1492750"/>
                </a:lnTo>
                <a:lnTo>
                  <a:pt x="251375" y="1487678"/>
                </a:lnTo>
                <a:lnTo>
                  <a:pt x="256390" y="1480044"/>
                </a:lnTo>
                <a:lnTo>
                  <a:pt x="258062" y="1471374"/>
                </a:lnTo>
                <a:lnTo>
                  <a:pt x="256390" y="1462728"/>
                </a:lnTo>
                <a:lnTo>
                  <a:pt x="251375" y="1455166"/>
                </a:lnTo>
                <a:lnTo>
                  <a:pt x="246917" y="1450721"/>
                </a:lnTo>
                <a:lnTo>
                  <a:pt x="240986" y="1448435"/>
                </a:lnTo>
                <a:close/>
              </a:path>
              <a:path w="2910840" h="2943225" extrusionOk="0">
                <a:moveTo>
                  <a:pt x="347070" y="1448435"/>
                </a:moveTo>
                <a:lnTo>
                  <a:pt x="335322" y="1448435"/>
                </a:lnTo>
                <a:lnTo>
                  <a:pt x="329518" y="1450721"/>
                </a:lnTo>
                <a:lnTo>
                  <a:pt x="325073" y="1455166"/>
                </a:lnTo>
                <a:lnTo>
                  <a:pt x="319987" y="1462728"/>
                </a:lnTo>
                <a:lnTo>
                  <a:pt x="318291" y="1471374"/>
                </a:lnTo>
                <a:lnTo>
                  <a:pt x="319987" y="1480044"/>
                </a:lnTo>
                <a:lnTo>
                  <a:pt x="325073" y="1487678"/>
                </a:lnTo>
                <a:lnTo>
                  <a:pt x="332637" y="1492750"/>
                </a:lnTo>
                <a:lnTo>
                  <a:pt x="341266" y="1494440"/>
                </a:lnTo>
                <a:lnTo>
                  <a:pt x="349894" y="1492750"/>
                </a:lnTo>
                <a:lnTo>
                  <a:pt x="357458" y="1487678"/>
                </a:lnTo>
                <a:lnTo>
                  <a:pt x="362544" y="1480044"/>
                </a:lnTo>
                <a:lnTo>
                  <a:pt x="364240" y="1471374"/>
                </a:lnTo>
                <a:lnTo>
                  <a:pt x="362544" y="1462728"/>
                </a:lnTo>
                <a:lnTo>
                  <a:pt x="357458" y="1455166"/>
                </a:lnTo>
                <a:lnTo>
                  <a:pt x="353013" y="1450721"/>
                </a:lnTo>
                <a:lnTo>
                  <a:pt x="347070" y="1448435"/>
                </a:lnTo>
                <a:close/>
              </a:path>
              <a:path w="2910840" h="2943225" extrusionOk="0">
                <a:moveTo>
                  <a:pt x="453292" y="1448435"/>
                </a:moveTo>
                <a:lnTo>
                  <a:pt x="441545" y="1448435"/>
                </a:lnTo>
                <a:lnTo>
                  <a:pt x="435601" y="1450721"/>
                </a:lnTo>
                <a:lnTo>
                  <a:pt x="431156" y="1455166"/>
                </a:lnTo>
                <a:lnTo>
                  <a:pt x="426070" y="1462728"/>
                </a:lnTo>
                <a:lnTo>
                  <a:pt x="424374" y="1471374"/>
                </a:lnTo>
                <a:lnTo>
                  <a:pt x="426070" y="1480044"/>
                </a:lnTo>
                <a:lnTo>
                  <a:pt x="431156" y="1487678"/>
                </a:lnTo>
                <a:lnTo>
                  <a:pt x="438720" y="1492750"/>
                </a:lnTo>
                <a:lnTo>
                  <a:pt x="447349" y="1494440"/>
                </a:lnTo>
                <a:lnTo>
                  <a:pt x="455977" y="1492750"/>
                </a:lnTo>
                <a:lnTo>
                  <a:pt x="463541" y="1487678"/>
                </a:lnTo>
                <a:lnTo>
                  <a:pt x="468556" y="1480044"/>
                </a:lnTo>
                <a:lnTo>
                  <a:pt x="470228" y="1471374"/>
                </a:lnTo>
                <a:lnTo>
                  <a:pt x="468556" y="1462728"/>
                </a:lnTo>
                <a:lnTo>
                  <a:pt x="463541" y="1455166"/>
                </a:lnTo>
                <a:lnTo>
                  <a:pt x="459096" y="1450721"/>
                </a:lnTo>
                <a:lnTo>
                  <a:pt x="453292" y="1448435"/>
                </a:lnTo>
                <a:close/>
              </a:path>
              <a:path w="2910840" h="2943225" extrusionOk="0">
                <a:moveTo>
                  <a:pt x="559375" y="1448435"/>
                </a:moveTo>
                <a:lnTo>
                  <a:pt x="547628" y="1448435"/>
                </a:lnTo>
                <a:lnTo>
                  <a:pt x="541697" y="1450721"/>
                </a:lnTo>
                <a:lnTo>
                  <a:pt x="537239" y="1455166"/>
                </a:lnTo>
                <a:lnTo>
                  <a:pt x="532224" y="1462728"/>
                </a:lnTo>
                <a:lnTo>
                  <a:pt x="530553" y="1471374"/>
                </a:lnTo>
                <a:lnTo>
                  <a:pt x="532224" y="1480044"/>
                </a:lnTo>
                <a:lnTo>
                  <a:pt x="537239" y="1487678"/>
                </a:lnTo>
                <a:lnTo>
                  <a:pt x="544862" y="1492750"/>
                </a:lnTo>
                <a:lnTo>
                  <a:pt x="553484" y="1494440"/>
                </a:lnTo>
                <a:lnTo>
                  <a:pt x="562080" y="1492750"/>
                </a:lnTo>
                <a:lnTo>
                  <a:pt x="569624" y="1487678"/>
                </a:lnTo>
                <a:lnTo>
                  <a:pt x="574711" y="1480044"/>
                </a:lnTo>
                <a:lnTo>
                  <a:pt x="576406" y="1471374"/>
                </a:lnTo>
                <a:lnTo>
                  <a:pt x="574711" y="1462728"/>
                </a:lnTo>
                <a:lnTo>
                  <a:pt x="569624" y="1455166"/>
                </a:lnTo>
                <a:lnTo>
                  <a:pt x="565179" y="1450721"/>
                </a:lnTo>
                <a:lnTo>
                  <a:pt x="559375" y="1448435"/>
                </a:lnTo>
                <a:close/>
              </a:path>
              <a:path w="2910840" h="2943225" extrusionOk="0">
                <a:moveTo>
                  <a:pt x="665459" y="1448435"/>
                </a:moveTo>
                <a:lnTo>
                  <a:pt x="653711" y="1448435"/>
                </a:lnTo>
                <a:lnTo>
                  <a:pt x="647907" y="1450721"/>
                </a:lnTo>
                <a:lnTo>
                  <a:pt x="643322" y="1455166"/>
                </a:lnTo>
                <a:lnTo>
                  <a:pt x="638315" y="1462728"/>
                </a:lnTo>
                <a:lnTo>
                  <a:pt x="636645" y="1471374"/>
                </a:lnTo>
                <a:lnTo>
                  <a:pt x="638315" y="1480044"/>
                </a:lnTo>
                <a:lnTo>
                  <a:pt x="643322" y="1487678"/>
                </a:lnTo>
                <a:lnTo>
                  <a:pt x="650948" y="1492750"/>
                </a:lnTo>
                <a:lnTo>
                  <a:pt x="659585" y="1494440"/>
                </a:lnTo>
                <a:lnTo>
                  <a:pt x="668222" y="1492750"/>
                </a:lnTo>
                <a:lnTo>
                  <a:pt x="675847" y="1487678"/>
                </a:lnTo>
                <a:lnTo>
                  <a:pt x="680862" y="1480044"/>
                </a:lnTo>
                <a:lnTo>
                  <a:pt x="682534" y="1471374"/>
                </a:lnTo>
                <a:lnTo>
                  <a:pt x="680862" y="1462728"/>
                </a:lnTo>
                <a:lnTo>
                  <a:pt x="675847" y="1455166"/>
                </a:lnTo>
                <a:lnTo>
                  <a:pt x="671262" y="1450721"/>
                </a:lnTo>
                <a:lnTo>
                  <a:pt x="665459" y="1448435"/>
                </a:lnTo>
                <a:close/>
              </a:path>
              <a:path w="2910840" h="2943225" extrusionOk="0">
                <a:moveTo>
                  <a:pt x="771542" y="1448435"/>
                </a:moveTo>
                <a:lnTo>
                  <a:pt x="759794" y="1448435"/>
                </a:lnTo>
                <a:lnTo>
                  <a:pt x="753990" y="1450721"/>
                </a:lnTo>
                <a:lnTo>
                  <a:pt x="749545" y="1455166"/>
                </a:lnTo>
                <a:lnTo>
                  <a:pt x="744459" y="1462728"/>
                </a:lnTo>
                <a:lnTo>
                  <a:pt x="742763" y="1471374"/>
                </a:lnTo>
                <a:lnTo>
                  <a:pt x="744459" y="1480044"/>
                </a:lnTo>
                <a:lnTo>
                  <a:pt x="749545" y="1487678"/>
                </a:lnTo>
                <a:lnTo>
                  <a:pt x="757090" y="1492750"/>
                </a:lnTo>
                <a:lnTo>
                  <a:pt x="765685" y="1494440"/>
                </a:lnTo>
                <a:lnTo>
                  <a:pt x="774307" y="1492750"/>
                </a:lnTo>
                <a:lnTo>
                  <a:pt x="781930" y="1487678"/>
                </a:lnTo>
                <a:lnTo>
                  <a:pt x="786945" y="1480044"/>
                </a:lnTo>
                <a:lnTo>
                  <a:pt x="788617" y="1471374"/>
                </a:lnTo>
                <a:lnTo>
                  <a:pt x="786945" y="1462728"/>
                </a:lnTo>
                <a:lnTo>
                  <a:pt x="781930" y="1455166"/>
                </a:lnTo>
                <a:lnTo>
                  <a:pt x="777485" y="1450721"/>
                </a:lnTo>
                <a:lnTo>
                  <a:pt x="771542" y="1448435"/>
                </a:lnTo>
                <a:close/>
              </a:path>
              <a:path w="2910840" h="2943225" extrusionOk="0">
                <a:moveTo>
                  <a:pt x="877625" y="1448435"/>
                </a:moveTo>
                <a:lnTo>
                  <a:pt x="865877" y="1448435"/>
                </a:lnTo>
                <a:lnTo>
                  <a:pt x="860073" y="1450721"/>
                </a:lnTo>
                <a:lnTo>
                  <a:pt x="855489" y="1455166"/>
                </a:lnTo>
                <a:lnTo>
                  <a:pt x="850481" y="1462728"/>
                </a:lnTo>
                <a:lnTo>
                  <a:pt x="848812" y="1471374"/>
                </a:lnTo>
                <a:lnTo>
                  <a:pt x="850481" y="1480044"/>
                </a:lnTo>
                <a:lnTo>
                  <a:pt x="855489" y="1487678"/>
                </a:lnTo>
                <a:lnTo>
                  <a:pt x="863133" y="1492750"/>
                </a:lnTo>
                <a:lnTo>
                  <a:pt x="871803" y="1494440"/>
                </a:lnTo>
                <a:lnTo>
                  <a:pt x="880447" y="1492750"/>
                </a:lnTo>
                <a:lnTo>
                  <a:pt x="888013" y="1487678"/>
                </a:lnTo>
                <a:lnTo>
                  <a:pt x="893100" y="1480044"/>
                </a:lnTo>
                <a:lnTo>
                  <a:pt x="894795" y="1471374"/>
                </a:lnTo>
                <a:lnTo>
                  <a:pt x="893100" y="1462728"/>
                </a:lnTo>
                <a:lnTo>
                  <a:pt x="888013" y="1455166"/>
                </a:lnTo>
                <a:lnTo>
                  <a:pt x="883568" y="1450721"/>
                </a:lnTo>
                <a:lnTo>
                  <a:pt x="877625" y="1448435"/>
                </a:lnTo>
                <a:close/>
              </a:path>
              <a:path w="2910840" h="2943225" extrusionOk="0">
                <a:moveTo>
                  <a:pt x="983848" y="1448435"/>
                </a:moveTo>
                <a:lnTo>
                  <a:pt x="972100" y="1448435"/>
                </a:lnTo>
                <a:lnTo>
                  <a:pt x="966169" y="1450721"/>
                </a:lnTo>
                <a:lnTo>
                  <a:pt x="961711" y="1455166"/>
                </a:lnTo>
                <a:lnTo>
                  <a:pt x="956625" y="1462728"/>
                </a:lnTo>
                <a:lnTo>
                  <a:pt x="954930" y="1471374"/>
                </a:lnTo>
                <a:lnTo>
                  <a:pt x="956625" y="1480044"/>
                </a:lnTo>
                <a:lnTo>
                  <a:pt x="961711" y="1487678"/>
                </a:lnTo>
                <a:lnTo>
                  <a:pt x="969275" y="1492750"/>
                </a:lnTo>
                <a:lnTo>
                  <a:pt x="977904" y="1494440"/>
                </a:lnTo>
                <a:lnTo>
                  <a:pt x="986532" y="1492750"/>
                </a:lnTo>
                <a:lnTo>
                  <a:pt x="994096" y="1487678"/>
                </a:lnTo>
                <a:lnTo>
                  <a:pt x="999183" y="1480044"/>
                </a:lnTo>
                <a:lnTo>
                  <a:pt x="1000878" y="1471374"/>
                </a:lnTo>
                <a:lnTo>
                  <a:pt x="999183" y="1462728"/>
                </a:lnTo>
                <a:lnTo>
                  <a:pt x="994096" y="1455166"/>
                </a:lnTo>
                <a:lnTo>
                  <a:pt x="989651" y="1450721"/>
                </a:lnTo>
                <a:lnTo>
                  <a:pt x="983848" y="1448435"/>
                </a:lnTo>
                <a:close/>
              </a:path>
              <a:path w="2910840" h="2943225" extrusionOk="0">
                <a:moveTo>
                  <a:pt x="1089931" y="1448435"/>
                </a:moveTo>
                <a:lnTo>
                  <a:pt x="1078183" y="1448435"/>
                </a:lnTo>
                <a:lnTo>
                  <a:pt x="1072252" y="1450721"/>
                </a:lnTo>
                <a:lnTo>
                  <a:pt x="1067795" y="1455166"/>
                </a:lnTo>
                <a:lnTo>
                  <a:pt x="1062787" y="1462728"/>
                </a:lnTo>
                <a:lnTo>
                  <a:pt x="1061118" y="1471374"/>
                </a:lnTo>
                <a:lnTo>
                  <a:pt x="1062787" y="1480044"/>
                </a:lnTo>
                <a:lnTo>
                  <a:pt x="1067795" y="1487678"/>
                </a:lnTo>
                <a:lnTo>
                  <a:pt x="1075359" y="1492750"/>
                </a:lnTo>
                <a:lnTo>
                  <a:pt x="1083987" y="1494440"/>
                </a:lnTo>
                <a:lnTo>
                  <a:pt x="1092616" y="1492750"/>
                </a:lnTo>
                <a:lnTo>
                  <a:pt x="1100180" y="1487678"/>
                </a:lnTo>
                <a:lnTo>
                  <a:pt x="1105194" y="1480044"/>
                </a:lnTo>
                <a:lnTo>
                  <a:pt x="1106866" y="1471374"/>
                </a:lnTo>
                <a:lnTo>
                  <a:pt x="1105194" y="1462728"/>
                </a:lnTo>
                <a:lnTo>
                  <a:pt x="1100180" y="1455166"/>
                </a:lnTo>
                <a:lnTo>
                  <a:pt x="1095735" y="1450721"/>
                </a:lnTo>
                <a:lnTo>
                  <a:pt x="1089931" y="1448435"/>
                </a:lnTo>
                <a:close/>
              </a:path>
              <a:path w="2910840" h="2943225" extrusionOk="0">
                <a:moveTo>
                  <a:pt x="1196014" y="1448435"/>
                </a:moveTo>
                <a:lnTo>
                  <a:pt x="1184266" y="1448435"/>
                </a:lnTo>
                <a:lnTo>
                  <a:pt x="1178335" y="1450721"/>
                </a:lnTo>
                <a:lnTo>
                  <a:pt x="1173878" y="1455166"/>
                </a:lnTo>
                <a:lnTo>
                  <a:pt x="1168870" y="1462728"/>
                </a:lnTo>
                <a:lnTo>
                  <a:pt x="1167201" y="1471374"/>
                </a:lnTo>
                <a:lnTo>
                  <a:pt x="1168870" y="1480044"/>
                </a:lnTo>
                <a:lnTo>
                  <a:pt x="1173878" y="1487678"/>
                </a:lnTo>
                <a:lnTo>
                  <a:pt x="1181501" y="1492750"/>
                </a:lnTo>
                <a:lnTo>
                  <a:pt x="1190124" y="1494440"/>
                </a:lnTo>
                <a:lnTo>
                  <a:pt x="1198724" y="1492750"/>
                </a:lnTo>
                <a:lnTo>
                  <a:pt x="1206275" y="1487678"/>
                </a:lnTo>
                <a:lnTo>
                  <a:pt x="1211362" y="1480044"/>
                </a:lnTo>
                <a:lnTo>
                  <a:pt x="1213057" y="1471374"/>
                </a:lnTo>
                <a:lnTo>
                  <a:pt x="1211362" y="1462728"/>
                </a:lnTo>
                <a:lnTo>
                  <a:pt x="1206275" y="1455166"/>
                </a:lnTo>
                <a:lnTo>
                  <a:pt x="1201818" y="1450721"/>
                </a:lnTo>
                <a:lnTo>
                  <a:pt x="1196014" y="1448435"/>
                </a:lnTo>
                <a:close/>
              </a:path>
              <a:path w="2910840" h="2943225" extrusionOk="0">
                <a:moveTo>
                  <a:pt x="1302071" y="1448435"/>
                </a:moveTo>
                <a:lnTo>
                  <a:pt x="1290387" y="1448435"/>
                </a:lnTo>
                <a:lnTo>
                  <a:pt x="1284545" y="1450721"/>
                </a:lnTo>
                <a:lnTo>
                  <a:pt x="1279973" y="1455166"/>
                </a:lnTo>
                <a:lnTo>
                  <a:pt x="1274973" y="1462728"/>
                </a:lnTo>
                <a:lnTo>
                  <a:pt x="1273306" y="1471374"/>
                </a:lnTo>
                <a:lnTo>
                  <a:pt x="1274973" y="1480044"/>
                </a:lnTo>
                <a:lnTo>
                  <a:pt x="1279973" y="1487678"/>
                </a:lnTo>
                <a:lnTo>
                  <a:pt x="1287589" y="1492750"/>
                </a:lnTo>
                <a:lnTo>
                  <a:pt x="1296229" y="1494440"/>
                </a:lnTo>
                <a:lnTo>
                  <a:pt x="1304869" y="1492750"/>
                </a:lnTo>
                <a:lnTo>
                  <a:pt x="1312485" y="1487678"/>
                </a:lnTo>
                <a:lnTo>
                  <a:pt x="1317486" y="1480044"/>
                </a:lnTo>
                <a:lnTo>
                  <a:pt x="1319153" y="1471374"/>
                </a:lnTo>
                <a:lnTo>
                  <a:pt x="1317486" y="1462728"/>
                </a:lnTo>
                <a:lnTo>
                  <a:pt x="1312485" y="1455166"/>
                </a:lnTo>
                <a:lnTo>
                  <a:pt x="1307913" y="1450721"/>
                </a:lnTo>
                <a:lnTo>
                  <a:pt x="1302071" y="1448435"/>
                </a:lnTo>
                <a:close/>
              </a:path>
              <a:path w="2910840" h="2943225" extrusionOk="0">
                <a:moveTo>
                  <a:pt x="1408243" y="1448435"/>
                </a:moveTo>
                <a:lnTo>
                  <a:pt x="1396432" y="1448435"/>
                </a:lnTo>
                <a:lnTo>
                  <a:pt x="1390590" y="1450721"/>
                </a:lnTo>
                <a:lnTo>
                  <a:pt x="1386145" y="1455166"/>
                </a:lnTo>
                <a:lnTo>
                  <a:pt x="1381073" y="1462728"/>
                </a:lnTo>
                <a:lnTo>
                  <a:pt x="1379383" y="1471374"/>
                </a:lnTo>
                <a:lnTo>
                  <a:pt x="1381073" y="1480044"/>
                </a:lnTo>
                <a:lnTo>
                  <a:pt x="1386145" y="1487678"/>
                </a:lnTo>
                <a:lnTo>
                  <a:pt x="1393706" y="1492750"/>
                </a:lnTo>
                <a:lnTo>
                  <a:pt x="1402338" y="1494440"/>
                </a:lnTo>
                <a:lnTo>
                  <a:pt x="1410970" y="1492750"/>
                </a:lnTo>
                <a:lnTo>
                  <a:pt x="1418530" y="1487678"/>
                </a:lnTo>
                <a:lnTo>
                  <a:pt x="1423531" y="1480044"/>
                </a:lnTo>
                <a:lnTo>
                  <a:pt x="1425198" y="1471374"/>
                </a:lnTo>
                <a:lnTo>
                  <a:pt x="1423531" y="1462728"/>
                </a:lnTo>
                <a:lnTo>
                  <a:pt x="1418530" y="1455166"/>
                </a:lnTo>
                <a:lnTo>
                  <a:pt x="1414085" y="1450721"/>
                </a:lnTo>
                <a:lnTo>
                  <a:pt x="1408243" y="1448435"/>
                </a:lnTo>
                <a:close/>
              </a:path>
              <a:path w="2910840" h="2943225" extrusionOk="0">
                <a:moveTo>
                  <a:pt x="1514288" y="1448435"/>
                </a:moveTo>
                <a:lnTo>
                  <a:pt x="1502477" y="1448435"/>
                </a:lnTo>
                <a:lnTo>
                  <a:pt x="1496762" y="1450721"/>
                </a:lnTo>
                <a:lnTo>
                  <a:pt x="1492190" y="1455166"/>
                </a:lnTo>
                <a:lnTo>
                  <a:pt x="1487118" y="1462728"/>
                </a:lnTo>
                <a:lnTo>
                  <a:pt x="1485428" y="1471374"/>
                </a:lnTo>
                <a:lnTo>
                  <a:pt x="1487118" y="1480044"/>
                </a:lnTo>
                <a:lnTo>
                  <a:pt x="1492190" y="1487678"/>
                </a:lnTo>
                <a:lnTo>
                  <a:pt x="1499824" y="1492750"/>
                </a:lnTo>
                <a:lnTo>
                  <a:pt x="1508494" y="1494440"/>
                </a:lnTo>
                <a:lnTo>
                  <a:pt x="1517140" y="1492750"/>
                </a:lnTo>
                <a:lnTo>
                  <a:pt x="1524702" y="1487678"/>
                </a:lnTo>
                <a:lnTo>
                  <a:pt x="1529775" y="1480044"/>
                </a:lnTo>
                <a:lnTo>
                  <a:pt x="1531465" y="1471374"/>
                </a:lnTo>
                <a:lnTo>
                  <a:pt x="1529775" y="1462728"/>
                </a:lnTo>
                <a:lnTo>
                  <a:pt x="1524702" y="1455166"/>
                </a:lnTo>
                <a:lnTo>
                  <a:pt x="1520257" y="1450721"/>
                </a:lnTo>
                <a:lnTo>
                  <a:pt x="1514288" y="1448435"/>
                </a:lnTo>
                <a:close/>
              </a:path>
              <a:path w="2910840" h="2943225" extrusionOk="0">
                <a:moveTo>
                  <a:pt x="1620460" y="1448435"/>
                </a:moveTo>
                <a:lnTo>
                  <a:pt x="1608776" y="1448435"/>
                </a:lnTo>
                <a:lnTo>
                  <a:pt x="1602807" y="1450721"/>
                </a:lnTo>
                <a:lnTo>
                  <a:pt x="1598362" y="1455166"/>
                </a:lnTo>
                <a:lnTo>
                  <a:pt x="1593290" y="1462728"/>
                </a:lnTo>
                <a:lnTo>
                  <a:pt x="1591600" y="1471374"/>
                </a:lnTo>
                <a:lnTo>
                  <a:pt x="1593290" y="1480044"/>
                </a:lnTo>
                <a:lnTo>
                  <a:pt x="1598362" y="1487678"/>
                </a:lnTo>
                <a:lnTo>
                  <a:pt x="1605925" y="1492750"/>
                </a:lnTo>
                <a:lnTo>
                  <a:pt x="1614571" y="1494440"/>
                </a:lnTo>
                <a:lnTo>
                  <a:pt x="1623241" y="1492750"/>
                </a:lnTo>
                <a:lnTo>
                  <a:pt x="1630874" y="1487678"/>
                </a:lnTo>
                <a:lnTo>
                  <a:pt x="1635875" y="1480044"/>
                </a:lnTo>
                <a:lnTo>
                  <a:pt x="1637542" y="1471374"/>
                </a:lnTo>
                <a:lnTo>
                  <a:pt x="1635875" y="1462728"/>
                </a:lnTo>
                <a:lnTo>
                  <a:pt x="1630874" y="1455166"/>
                </a:lnTo>
                <a:lnTo>
                  <a:pt x="1626302" y="1450721"/>
                </a:lnTo>
                <a:lnTo>
                  <a:pt x="1620460" y="1448435"/>
                </a:lnTo>
                <a:close/>
              </a:path>
              <a:path w="2910840" h="2943225" extrusionOk="0">
                <a:moveTo>
                  <a:pt x="1726632" y="1448435"/>
                </a:moveTo>
                <a:lnTo>
                  <a:pt x="1714821" y="1448435"/>
                </a:lnTo>
                <a:lnTo>
                  <a:pt x="1708852" y="1450721"/>
                </a:lnTo>
                <a:lnTo>
                  <a:pt x="1704407" y="1455166"/>
                </a:lnTo>
                <a:lnTo>
                  <a:pt x="1699407" y="1462728"/>
                </a:lnTo>
                <a:lnTo>
                  <a:pt x="1697740" y="1471374"/>
                </a:lnTo>
                <a:lnTo>
                  <a:pt x="1699407" y="1480044"/>
                </a:lnTo>
                <a:lnTo>
                  <a:pt x="1704407" y="1487678"/>
                </a:lnTo>
                <a:lnTo>
                  <a:pt x="1711968" y="1492750"/>
                </a:lnTo>
                <a:lnTo>
                  <a:pt x="1720600" y="1494440"/>
                </a:lnTo>
                <a:lnTo>
                  <a:pt x="1729232" y="1492750"/>
                </a:lnTo>
                <a:lnTo>
                  <a:pt x="1736792" y="1487678"/>
                </a:lnTo>
                <a:lnTo>
                  <a:pt x="1741865" y="1480044"/>
                </a:lnTo>
                <a:lnTo>
                  <a:pt x="1743555" y="1471374"/>
                </a:lnTo>
                <a:lnTo>
                  <a:pt x="1741865" y="1462728"/>
                </a:lnTo>
                <a:lnTo>
                  <a:pt x="1736792" y="1455166"/>
                </a:lnTo>
                <a:lnTo>
                  <a:pt x="1732347" y="1450721"/>
                </a:lnTo>
                <a:lnTo>
                  <a:pt x="1726632" y="1448435"/>
                </a:lnTo>
                <a:close/>
              </a:path>
              <a:path w="2910840" h="2943225" extrusionOk="0">
                <a:moveTo>
                  <a:pt x="1832677" y="1448435"/>
                </a:moveTo>
                <a:lnTo>
                  <a:pt x="1820866" y="1448435"/>
                </a:lnTo>
                <a:lnTo>
                  <a:pt x="1815024" y="1450721"/>
                </a:lnTo>
                <a:lnTo>
                  <a:pt x="1810579" y="1455166"/>
                </a:lnTo>
                <a:lnTo>
                  <a:pt x="1805507" y="1462728"/>
                </a:lnTo>
                <a:lnTo>
                  <a:pt x="1803817" y="1471374"/>
                </a:lnTo>
                <a:lnTo>
                  <a:pt x="1805507" y="1480044"/>
                </a:lnTo>
                <a:lnTo>
                  <a:pt x="1810579" y="1487678"/>
                </a:lnTo>
                <a:lnTo>
                  <a:pt x="1818176" y="1492750"/>
                </a:lnTo>
                <a:lnTo>
                  <a:pt x="1826772" y="1494440"/>
                </a:lnTo>
                <a:lnTo>
                  <a:pt x="1835368" y="1492750"/>
                </a:lnTo>
                <a:lnTo>
                  <a:pt x="1842964" y="1487678"/>
                </a:lnTo>
                <a:lnTo>
                  <a:pt x="1848037" y="1480044"/>
                </a:lnTo>
                <a:lnTo>
                  <a:pt x="1849727" y="1471374"/>
                </a:lnTo>
                <a:lnTo>
                  <a:pt x="1848037" y="1462728"/>
                </a:lnTo>
                <a:lnTo>
                  <a:pt x="1842964" y="1455166"/>
                </a:lnTo>
                <a:lnTo>
                  <a:pt x="1838519" y="1450721"/>
                </a:lnTo>
                <a:lnTo>
                  <a:pt x="1832677" y="1448435"/>
                </a:lnTo>
                <a:close/>
              </a:path>
              <a:path w="2910840" h="2943225" extrusionOk="0">
                <a:moveTo>
                  <a:pt x="1938722" y="1448435"/>
                </a:moveTo>
                <a:lnTo>
                  <a:pt x="1927038" y="1448435"/>
                </a:lnTo>
                <a:lnTo>
                  <a:pt x="1921196" y="1450721"/>
                </a:lnTo>
                <a:lnTo>
                  <a:pt x="1916751" y="1455166"/>
                </a:lnTo>
                <a:lnTo>
                  <a:pt x="1911679" y="1462728"/>
                </a:lnTo>
                <a:lnTo>
                  <a:pt x="1909989" y="1471374"/>
                </a:lnTo>
                <a:lnTo>
                  <a:pt x="1911679" y="1480044"/>
                </a:lnTo>
                <a:lnTo>
                  <a:pt x="1916751" y="1487678"/>
                </a:lnTo>
                <a:lnTo>
                  <a:pt x="1924294" y="1492750"/>
                </a:lnTo>
                <a:lnTo>
                  <a:pt x="1932896" y="1494440"/>
                </a:lnTo>
                <a:lnTo>
                  <a:pt x="1941522" y="1492750"/>
                </a:lnTo>
                <a:lnTo>
                  <a:pt x="1949136" y="1487678"/>
                </a:lnTo>
                <a:lnTo>
                  <a:pt x="1954137" y="1480044"/>
                </a:lnTo>
                <a:lnTo>
                  <a:pt x="1955804" y="1471374"/>
                </a:lnTo>
                <a:lnTo>
                  <a:pt x="1954137" y="1462728"/>
                </a:lnTo>
                <a:lnTo>
                  <a:pt x="1949136" y="1455166"/>
                </a:lnTo>
                <a:lnTo>
                  <a:pt x="1944691" y="1450721"/>
                </a:lnTo>
                <a:lnTo>
                  <a:pt x="1938722" y="1448435"/>
                </a:lnTo>
                <a:close/>
              </a:path>
              <a:path w="2910840" h="2943225" extrusionOk="0">
                <a:moveTo>
                  <a:pt x="2044767" y="1448435"/>
                </a:moveTo>
                <a:lnTo>
                  <a:pt x="2033083" y="1448435"/>
                </a:lnTo>
                <a:lnTo>
                  <a:pt x="2027114" y="1450721"/>
                </a:lnTo>
                <a:lnTo>
                  <a:pt x="2022669" y="1455166"/>
                </a:lnTo>
                <a:lnTo>
                  <a:pt x="2017669" y="1462728"/>
                </a:lnTo>
                <a:lnTo>
                  <a:pt x="2016002" y="1471374"/>
                </a:lnTo>
                <a:lnTo>
                  <a:pt x="2017669" y="1480044"/>
                </a:lnTo>
                <a:lnTo>
                  <a:pt x="2022669" y="1487678"/>
                </a:lnTo>
                <a:lnTo>
                  <a:pt x="2030303" y="1492750"/>
                </a:lnTo>
                <a:lnTo>
                  <a:pt x="2038973" y="1494440"/>
                </a:lnTo>
                <a:lnTo>
                  <a:pt x="2047619" y="1492750"/>
                </a:lnTo>
                <a:lnTo>
                  <a:pt x="2055181" y="1487678"/>
                </a:lnTo>
                <a:lnTo>
                  <a:pt x="2060182" y="1480044"/>
                </a:lnTo>
                <a:lnTo>
                  <a:pt x="2061849" y="1471374"/>
                </a:lnTo>
                <a:lnTo>
                  <a:pt x="2060182" y="1462728"/>
                </a:lnTo>
                <a:lnTo>
                  <a:pt x="2055181" y="1455166"/>
                </a:lnTo>
                <a:lnTo>
                  <a:pt x="2050736" y="1450721"/>
                </a:lnTo>
                <a:lnTo>
                  <a:pt x="2044767" y="1448435"/>
                </a:lnTo>
                <a:close/>
              </a:path>
              <a:path w="2910840" h="2943225" extrusionOk="0">
                <a:moveTo>
                  <a:pt x="2150939" y="1448435"/>
                </a:moveTo>
                <a:lnTo>
                  <a:pt x="2139128" y="1448435"/>
                </a:lnTo>
                <a:lnTo>
                  <a:pt x="2133413" y="1450721"/>
                </a:lnTo>
                <a:lnTo>
                  <a:pt x="2128714" y="1455166"/>
                </a:lnTo>
                <a:lnTo>
                  <a:pt x="2123714" y="1462728"/>
                </a:lnTo>
                <a:lnTo>
                  <a:pt x="2122047" y="1471374"/>
                </a:lnTo>
                <a:lnTo>
                  <a:pt x="2123714" y="1480044"/>
                </a:lnTo>
                <a:lnTo>
                  <a:pt x="2128714" y="1487678"/>
                </a:lnTo>
                <a:lnTo>
                  <a:pt x="2136404" y="1492750"/>
                </a:lnTo>
                <a:lnTo>
                  <a:pt x="2145082" y="1494440"/>
                </a:lnTo>
                <a:lnTo>
                  <a:pt x="2153735" y="1492750"/>
                </a:lnTo>
                <a:lnTo>
                  <a:pt x="2161353" y="1487678"/>
                </a:lnTo>
                <a:lnTo>
                  <a:pt x="2166426" y="1480044"/>
                </a:lnTo>
                <a:lnTo>
                  <a:pt x="2168116" y="1471374"/>
                </a:lnTo>
                <a:lnTo>
                  <a:pt x="2166426" y="1462728"/>
                </a:lnTo>
                <a:lnTo>
                  <a:pt x="2161353" y="1455166"/>
                </a:lnTo>
                <a:lnTo>
                  <a:pt x="2156908" y="1450721"/>
                </a:lnTo>
                <a:lnTo>
                  <a:pt x="2150939" y="1448435"/>
                </a:lnTo>
                <a:close/>
              </a:path>
              <a:path w="2910840" h="2943225" extrusionOk="0">
                <a:moveTo>
                  <a:pt x="2257111" y="1448435"/>
                </a:moveTo>
                <a:lnTo>
                  <a:pt x="2245427" y="1448435"/>
                </a:lnTo>
                <a:lnTo>
                  <a:pt x="2239458" y="1450721"/>
                </a:lnTo>
                <a:lnTo>
                  <a:pt x="2235013" y="1455166"/>
                </a:lnTo>
                <a:lnTo>
                  <a:pt x="2229941" y="1462728"/>
                </a:lnTo>
                <a:lnTo>
                  <a:pt x="2228251" y="1471374"/>
                </a:lnTo>
                <a:lnTo>
                  <a:pt x="2229941" y="1480044"/>
                </a:lnTo>
                <a:lnTo>
                  <a:pt x="2235013" y="1487678"/>
                </a:lnTo>
                <a:lnTo>
                  <a:pt x="2242576" y="1492750"/>
                </a:lnTo>
                <a:lnTo>
                  <a:pt x="2251222" y="1494440"/>
                </a:lnTo>
                <a:lnTo>
                  <a:pt x="2259892" y="1492750"/>
                </a:lnTo>
                <a:lnTo>
                  <a:pt x="2267525" y="1487678"/>
                </a:lnTo>
                <a:lnTo>
                  <a:pt x="2272526" y="1480044"/>
                </a:lnTo>
                <a:lnTo>
                  <a:pt x="2274193" y="1471374"/>
                </a:lnTo>
                <a:lnTo>
                  <a:pt x="2272526" y="1462728"/>
                </a:lnTo>
                <a:lnTo>
                  <a:pt x="2267525" y="1455166"/>
                </a:lnTo>
                <a:lnTo>
                  <a:pt x="2262953" y="1450721"/>
                </a:lnTo>
                <a:lnTo>
                  <a:pt x="2257111" y="1448435"/>
                </a:lnTo>
                <a:close/>
              </a:path>
              <a:path w="2910840" h="2943225" extrusionOk="0">
                <a:moveTo>
                  <a:pt x="2363156" y="1448435"/>
                </a:moveTo>
                <a:lnTo>
                  <a:pt x="2351472" y="1448435"/>
                </a:lnTo>
                <a:lnTo>
                  <a:pt x="2345503" y="1450721"/>
                </a:lnTo>
                <a:lnTo>
                  <a:pt x="2341058" y="1455166"/>
                </a:lnTo>
                <a:lnTo>
                  <a:pt x="2336058" y="1462728"/>
                </a:lnTo>
                <a:lnTo>
                  <a:pt x="2334391" y="1471374"/>
                </a:lnTo>
                <a:lnTo>
                  <a:pt x="2336058" y="1480044"/>
                </a:lnTo>
                <a:lnTo>
                  <a:pt x="2341058" y="1487678"/>
                </a:lnTo>
                <a:lnTo>
                  <a:pt x="2348619" y="1492750"/>
                </a:lnTo>
                <a:lnTo>
                  <a:pt x="2357251" y="1494440"/>
                </a:lnTo>
                <a:lnTo>
                  <a:pt x="2365883" y="1492750"/>
                </a:lnTo>
                <a:lnTo>
                  <a:pt x="2373443" y="1487678"/>
                </a:lnTo>
                <a:lnTo>
                  <a:pt x="2378516" y="1480044"/>
                </a:lnTo>
                <a:lnTo>
                  <a:pt x="2380206" y="1471374"/>
                </a:lnTo>
                <a:lnTo>
                  <a:pt x="2378516" y="1462728"/>
                </a:lnTo>
                <a:lnTo>
                  <a:pt x="2373443" y="1455166"/>
                </a:lnTo>
                <a:lnTo>
                  <a:pt x="2368998" y="1450721"/>
                </a:lnTo>
                <a:lnTo>
                  <a:pt x="2363156" y="1448435"/>
                </a:lnTo>
                <a:close/>
              </a:path>
              <a:path w="2910840" h="2943225" extrusionOk="0">
                <a:moveTo>
                  <a:pt x="2469328" y="1448435"/>
                </a:moveTo>
                <a:lnTo>
                  <a:pt x="2457517" y="1448435"/>
                </a:lnTo>
                <a:lnTo>
                  <a:pt x="2451802" y="1450721"/>
                </a:lnTo>
                <a:lnTo>
                  <a:pt x="2447103" y="1455166"/>
                </a:lnTo>
                <a:lnTo>
                  <a:pt x="2442103" y="1462728"/>
                </a:lnTo>
                <a:lnTo>
                  <a:pt x="2440436" y="1471374"/>
                </a:lnTo>
                <a:lnTo>
                  <a:pt x="2442103" y="1480044"/>
                </a:lnTo>
                <a:lnTo>
                  <a:pt x="2447103" y="1487678"/>
                </a:lnTo>
                <a:lnTo>
                  <a:pt x="2454771" y="1492750"/>
                </a:lnTo>
                <a:lnTo>
                  <a:pt x="2463391" y="1494440"/>
                </a:lnTo>
                <a:lnTo>
                  <a:pt x="2471964" y="1492750"/>
                </a:lnTo>
                <a:lnTo>
                  <a:pt x="2479488" y="1487678"/>
                </a:lnTo>
                <a:lnTo>
                  <a:pt x="2484632" y="1480044"/>
                </a:lnTo>
                <a:lnTo>
                  <a:pt x="2486346" y="1471374"/>
                </a:lnTo>
                <a:lnTo>
                  <a:pt x="2484632" y="1462728"/>
                </a:lnTo>
                <a:lnTo>
                  <a:pt x="2479488" y="1455166"/>
                </a:lnTo>
                <a:lnTo>
                  <a:pt x="2475043" y="1450721"/>
                </a:lnTo>
                <a:lnTo>
                  <a:pt x="2469328" y="1448435"/>
                </a:lnTo>
                <a:close/>
              </a:path>
              <a:path w="2910840" h="2943225" extrusionOk="0">
                <a:moveTo>
                  <a:pt x="2575373" y="1448435"/>
                </a:moveTo>
                <a:lnTo>
                  <a:pt x="2563689" y="1448435"/>
                </a:lnTo>
                <a:lnTo>
                  <a:pt x="2557847" y="1450721"/>
                </a:lnTo>
                <a:lnTo>
                  <a:pt x="2553402" y="1455166"/>
                </a:lnTo>
                <a:lnTo>
                  <a:pt x="2548330" y="1462728"/>
                </a:lnTo>
                <a:lnTo>
                  <a:pt x="2546640" y="1471374"/>
                </a:lnTo>
                <a:lnTo>
                  <a:pt x="2548330" y="1480044"/>
                </a:lnTo>
                <a:lnTo>
                  <a:pt x="2553402" y="1487678"/>
                </a:lnTo>
                <a:lnTo>
                  <a:pt x="2560945" y="1492750"/>
                </a:lnTo>
                <a:lnTo>
                  <a:pt x="2569547" y="1494440"/>
                </a:lnTo>
                <a:lnTo>
                  <a:pt x="2578173" y="1492750"/>
                </a:lnTo>
                <a:lnTo>
                  <a:pt x="2585787" y="1487678"/>
                </a:lnTo>
                <a:lnTo>
                  <a:pt x="2590788" y="1480044"/>
                </a:lnTo>
                <a:lnTo>
                  <a:pt x="2592455" y="1471374"/>
                </a:lnTo>
                <a:lnTo>
                  <a:pt x="2590788" y="1462728"/>
                </a:lnTo>
                <a:lnTo>
                  <a:pt x="2585787" y="1455166"/>
                </a:lnTo>
                <a:lnTo>
                  <a:pt x="2581342" y="1450721"/>
                </a:lnTo>
                <a:lnTo>
                  <a:pt x="2575373" y="1448435"/>
                </a:lnTo>
                <a:close/>
              </a:path>
              <a:path w="2910840" h="2943225" extrusionOk="0">
                <a:moveTo>
                  <a:pt x="2681418" y="1448435"/>
                </a:moveTo>
                <a:lnTo>
                  <a:pt x="2669734" y="1448435"/>
                </a:lnTo>
                <a:lnTo>
                  <a:pt x="2663765" y="1450721"/>
                </a:lnTo>
                <a:lnTo>
                  <a:pt x="2659320" y="1455166"/>
                </a:lnTo>
                <a:lnTo>
                  <a:pt x="2654320" y="1462728"/>
                </a:lnTo>
                <a:lnTo>
                  <a:pt x="2652653" y="1471374"/>
                </a:lnTo>
                <a:lnTo>
                  <a:pt x="2654320" y="1480044"/>
                </a:lnTo>
                <a:lnTo>
                  <a:pt x="2659320" y="1487678"/>
                </a:lnTo>
                <a:lnTo>
                  <a:pt x="2666954" y="1492750"/>
                </a:lnTo>
                <a:lnTo>
                  <a:pt x="2675624" y="1494440"/>
                </a:lnTo>
                <a:lnTo>
                  <a:pt x="2684270" y="1492750"/>
                </a:lnTo>
                <a:lnTo>
                  <a:pt x="2691832" y="1487678"/>
                </a:lnTo>
                <a:lnTo>
                  <a:pt x="2696833" y="1480044"/>
                </a:lnTo>
                <a:lnTo>
                  <a:pt x="2698500" y="1471374"/>
                </a:lnTo>
                <a:lnTo>
                  <a:pt x="2696833" y="1462728"/>
                </a:lnTo>
                <a:lnTo>
                  <a:pt x="2691832" y="1455166"/>
                </a:lnTo>
                <a:lnTo>
                  <a:pt x="2687387" y="1450721"/>
                </a:lnTo>
                <a:lnTo>
                  <a:pt x="2681418" y="1448435"/>
                </a:lnTo>
                <a:close/>
              </a:path>
              <a:path w="2910840" h="2943225" extrusionOk="0">
                <a:moveTo>
                  <a:pt x="2787590" y="1448435"/>
                </a:moveTo>
                <a:lnTo>
                  <a:pt x="2775779" y="1448435"/>
                </a:lnTo>
                <a:lnTo>
                  <a:pt x="2770064" y="1450721"/>
                </a:lnTo>
                <a:lnTo>
                  <a:pt x="2765492" y="1455166"/>
                </a:lnTo>
                <a:lnTo>
                  <a:pt x="2760420" y="1462728"/>
                </a:lnTo>
                <a:lnTo>
                  <a:pt x="2758730" y="1471374"/>
                </a:lnTo>
                <a:lnTo>
                  <a:pt x="2760420" y="1480044"/>
                </a:lnTo>
                <a:lnTo>
                  <a:pt x="2765492" y="1487678"/>
                </a:lnTo>
                <a:lnTo>
                  <a:pt x="2773106" y="1492750"/>
                </a:lnTo>
                <a:lnTo>
                  <a:pt x="2781733" y="1494440"/>
                </a:lnTo>
                <a:lnTo>
                  <a:pt x="2790335" y="1492750"/>
                </a:lnTo>
                <a:lnTo>
                  <a:pt x="2797877" y="1487678"/>
                </a:lnTo>
                <a:lnTo>
                  <a:pt x="2803021" y="1480044"/>
                </a:lnTo>
                <a:lnTo>
                  <a:pt x="2804735" y="1471374"/>
                </a:lnTo>
                <a:lnTo>
                  <a:pt x="2803021" y="1462728"/>
                </a:lnTo>
                <a:lnTo>
                  <a:pt x="2797877" y="1455166"/>
                </a:lnTo>
                <a:lnTo>
                  <a:pt x="2793432" y="1450721"/>
                </a:lnTo>
                <a:lnTo>
                  <a:pt x="2787590" y="1448435"/>
                </a:lnTo>
                <a:close/>
              </a:path>
              <a:path w="2910840" h="2943225" extrusionOk="0">
                <a:moveTo>
                  <a:pt x="2893762" y="1448435"/>
                </a:moveTo>
                <a:lnTo>
                  <a:pt x="2882078" y="1448435"/>
                </a:lnTo>
                <a:lnTo>
                  <a:pt x="2876109" y="1450721"/>
                </a:lnTo>
                <a:lnTo>
                  <a:pt x="2871664" y="1455166"/>
                </a:lnTo>
                <a:lnTo>
                  <a:pt x="2866592" y="1462728"/>
                </a:lnTo>
                <a:lnTo>
                  <a:pt x="2864902" y="1471374"/>
                </a:lnTo>
                <a:lnTo>
                  <a:pt x="2866592" y="1480044"/>
                </a:lnTo>
                <a:lnTo>
                  <a:pt x="2871664" y="1487678"/>
                </a:lnTo>
                <a:lnTo>
                  <a:pt x="2879227" y="1492750"/>
                </a:lnTo>
                <a:lnTo>
                  <a:pt x="2887873" y="1494440"/>
                </a:lnTo>
                <a:lnTo>
                  <a:pt x="2896543" y="1492750"/>
                </a:lnTo>
                <a:lnTo>
                  <a:pt x="2904176" y="1487678"/>
                </a:lnTo>
                <a:lnTo>
                  <a:pt x="2909177" y="1480044"/>
                </a:lnTo>
                <a:lnTo>
                  <a:pt x="2910844" y="1471374"/>
                </a:lnTo>
                <a:lnTo>
                  <a:pt x="2909177" y="1462728"/>
                </a:lnTo>
                <a:lnTo>
                  <a:pt x="2904176" y="1455166"/>
                </a:lnTo>
                <a:lnTo>
                  <a:pt x="2899604" y="1450721"/>
                </a:lnTo>
                <a:lnTo>
                  <a:pt x="2893762" y="1448435"/>
                </a:lnTo>
                <a:close/>
              </a:path>
              <a:path w="2910840" h="2943225" extrusionOk="0">
                <a:moveTo>
                  <a:pt x="28815" y="1559941"/>
                </a:moveTo>
                <a:lnTo>
                  <a:pt x="17073" y="1559941"/>
                </a:lnTo>
                <a:lnTo>
                  <a:pt x="11270" y="1562100"/>
                </a:lnTo>
                <a:lnTo>
                  <a:pt x="6680" y="1566545"/>
                </a:lnTo>
                <a:lnTo>
                  <a:pt x="1670" y="1574107"/>
                </a:lnTo>
                <a:lnTo>
                  <a:pt x="0" y="1582753"/>
                </a:lnTo>
                <a:lnTo>
                  <a:pt x="1670" y="1591423"/>
                </a:lnTo>
                <a:lnTo>
                  <a:pt x="6680" y="1599057"/>
                </a:lnTo>
                <a:lnTo>
                  <a:pt x="14306" y="1604129"/>
                </a:lnTo>
                <a:lnTo>
                  <a:pt x="22944" y="1605819"/>
                </a:lnTo>
                <a:lnTo>
                  <a:pt x="31582" y="1604129"/>
                </a:lnTo>
                <a:lnTo>
                  <a:pt x="39208" y="1599057"/>
                </a:lnTo>
                <a:lnTo>
                  <a:pt x="44218" y="1591423"/>
                </a:lnTo>
                <a:lnTo>
                  <a:pt x="45888" y="1582753"/>
                </a:lnTo>
                <a:lnTo>
                  <a:pt x="44218" y="1574107"/>
                </a:lnTo>
                <a:lnTo>
                  <a:pt x="39208" y="1566545"/>
                </a:lnTo>
                <a:lnTo>
                  <a:pt x="34619" y="1562100"/>
                </a:lnTo>
                <a:lnTo>
                  <a:pt x="28815" y="1559941"/>
                </a:lnTo>
                <a:close/>
              </a:path>
              <a:path w="2910840" h="2943225" extrusionOk="0">
                <a:moveTo>
                  <a:pt x="134903" y="1559941"/>
                </a:moveTo>
                <a:lnTo>
                  <a:pt x="123156" y="1559941"/>
                </a:lnTo>
                <a:lnTo>
                  <a:pt x="117352" y="1562100"/>
                </a:lnTo>
                <a:lnTo>
                  <a:pt x="112894" y="1566545"/>
                </a:lnTo>
                <a:lnTo>
                  <a:pt x="107808" y="1574107"/>
                </a:lnTo>
                <a:lnTo>
                  <a:pt x="106112" y="1582753"/>
                </a:lnTo>
                <a:lnTo>
                  <a:pt x="107808" y="1591423"/>
                </a:lnTo>
                <a:lnTo>
                  <a:pt x="112894" y="1599057"/>
                </a:lnTo>
                <a:lnTo>
                  <a:pt x="120446" y="1604129"/>
                </a:lnTo>
                <a:lnTo>
                  <a:pt x="129045" y="1605819"/>
                </a:lnTo>
                <a:lnTo>
                  <a:pt x="137669" y="1604129"/>
                </a:lnTo>
                <a:lnTo>
                  <a:pt x="145292" y="1599057"/>
                </a:lnTo>
                <a:lnTo>
                  <a:pt x="150300" y="1591423"/>
                </a:lnTo>
                <a:lnTo>
                  <a:pt x="151969" y="1582753"/>
                </a:lnTo>
                <a:lnTo>
                  <a:pt x="150300" y="1574107"/>
                </a:lnTo>
                <a:lnTo>
                  <a:pt x="145292" y="1566545"/>
                </a:lnTo>
                <a:lnTo>
                  <a:pt x="140834" y="1562100"/>
                </a:lnTo>
                <a:lnTo>
                  <a:pt x="134903" y="1559941"/>
                </a:lnTo>
                <a:close/>
              </a:path>
              <a:path w="2910840" h="2943225" extrusionOk="0">
                <a:moveTo>
                  <a:pt x="240986" y="1559941"/>
                </a:moveTo>
                <a:lnTo>
                  <a:pt x="229239" y="1559941"/>
                </a:lnTo>
                <a:lnTo>
                  <a:pt x="223308" y="1562100"/>
                </a:lnTo>
                <a:lnTo>
                  <a:pt x="218850" y="1566545"/>
                </a:lnTo>
                <a:lnTo>
                  <a:pt x="213843" y="1574107"/>
                </a:lnTo>
                <a:lnTo>
                  <a:pt x="212173" y="1582753"/>
                </a:lnTo>
                <a:lnTo>
                  <a:pt x="213843" y="1591423"/>
                </a:lnTo>
                <a:lnTo>
                  <a:pt x="218850" y="1599057"/>
                </a:lnTo>
                <a:lnTo>
                  <a:pt x="226495" y="1604129"/>
                </a:lnTo>
                <a:lnTo>
                  <a:pt x="235165" y="1605819"/>
                </a:lnTo>
                <a:lnTo>
                  <a:pt x="243809" y="1604129"/>
                </a:lnTo>
                <a:lnTo>
                  <a:pt x="251375" y="1599057"/>
                </a:lnTo>
                <a:lnTo>
                  <a:pt x="256390" y="1591423"/>
                </a:lnTo>
                <a:lnTo>
                  <a:pt x="258062" y="1582753"/>
                </a:lnTo>
                <a:lnTo>
                  <a:pt x="256390" y="1574107"/>
                </a:lnTo>
                <a:lnTo>
                  <a:pt x="251375" y="1566545"/>
                </a:lnTo>
                <a:lnTo>
                  <a:pt x="246917" y="1562100"/>
                </a:lnTo>
                <a:lnTo>
                  <a:pt x="240986" y="1559941"/>
                </a:lnTo>
                <a:close/>
              </a:path>
              <a:path w="2910840" h="2943225" extrusionOk="0">
                <a:moveTo>
                  <a:pt x="347070" y="1559941"/>
                </a:moveTo>
                <a:lnTo>
                  <a:pt x="335322" y="1559941"/>
                </a:lnTo>
                <a:lnTo>
                  <a:pt x="329518" y="1562100"/>
                </a:lnTo>
                <a:lnTo>
                  <a:pt x="325073" y="1566545"/>
                </a:lnTo>
                <a:lnTo>
                  <a:pt x="319987" y="1574107"/>
                </a:lnTo>
                <a:lnTo>
                  <a:pt x="318291" y="1582753"/>
                </a:lnTo>
                <a:lnTo>
                  <a:pt x="319987" y="1591423"/>
                </a:lnTo>
                <a:lnTo>
                  <a:pt x="325073" y="1599057"/>
                </a:lnTo>
                <a:lnTo>
                  <a:pt x="332637" y="1604129"/>
                </a:lnTo>
                <a:lnTo>
                  <a:pt x="341266" y="1605819"/>
                </a:lnTo>
                <a:lnTo>
                  <a:pt x="349894" y="1604129"/>
                </a:lnTo>
                <a:lnTo>
                  <a:pt x="357458" y="1599057"/>
                </a:lnTo>
                <a:lnTo>
                  <a:pt x="362544" y="1591423"/>
                </a:lnTo>
                <a:lnTo>
                  <a:pt x="364240" y="1582753"/>
                </a:lnTo>
                <a:lnTo>
                  <a:pt x="362544" y="1574107"/>
                </a:lnTo>
                <a:lnTo>
                  <a:pt x="357458" y="1566545"/>
                </a:lnTo>
                <a:lnTo>
                  <a:pt x="353013" y="1562100"/>
                </a:lnTo>
                <a:lnTo>
                  <a:pt x="347070" y="1559941"/>
                </a:lnTo>
                <a:close/>
              </a:path>
              <a:path w="2910840" h="2943225" extrusionOk="0">
                <a:moveTo>
                  <a:pt x="453292" y="1559941"/>
                </a:moveTo>
                <a:lnTo>
                  <a:pt x="441545" y="1559941"/>
                </a:lnTo>
                <a:lnTo>
                  <a:pt x="435601" y="1562100"/>
                </a:lnTo>
                <a:lnTo>
                  <a:pt x="431156" y="1566545"/>
                </a:lnTo>
                <a:lnTo>
                  <a:pt x="426070" y="1574107"/>
                </a:lnTo>
                <a:lnTo>
                  <a:pt x="424374" y="1582753"/>
                </a:lnTo>
                <a:lnTo>
                  <a:pt x="426070" y="1591423"/>
                </a:lnTo>
                <a:lnTo>
                  <a:pt x="431156" y="1599057"/>
                </a:lnTo>
                <a:lnTo>
                  <a:pt x="438720" y="1604129"/>
                </a:lnTo>
                <a:lnTo>
                  <a:pt x="447349" y="1605819"/>
                </a:lnTo>
                <a:lnTo>
                  <a:pt x="455977" y="1604129"/>
                </a:lnTo>
                <a:lnTo>
                  <a:pt x="463541" y="1599057"/>
                </a:lnTo>
                <a:lnTo>
                  <a:pt x="468556" y="1591423"/>
                </a:lnTo>
                <a:lnTo>
                  <a:pt x="470228" y="1582753"/>
                </a:lnTo>
                <a:lnTo>
                  <a:pt x="468556" y="1574107"/>
                </a:lnTo>
                <a:lnTo>
                  <a:pt x="463541" y="1566545"/>
                </a:lnTo>
                <a:lnTo>
                  <a:pt x="459096" y="1562100"/>
                </a:lnTo>
                <a:lnTo>
                  <a:pt x="453292" y="1559941"/>
                </a:lnTo>
                <a:close/>
              </a:path>
              <a:path w="2910840" h="2943225" extrusionOk="0">
                <a:moveTo>
                  <a:pt x="559375" y="1559941"/>
                </a:moveTo>
                <a:lnTo>
                  <a:pt x="547628" y="1559941"/>
                </a:lnTo>
                <a:lnTo>
                  <a:pt x="541697" y="1562100"/>
                </a:lnTo>
                <a:lnTo>
                  <a:pt x="537239" y="1566545"/>
                </a:lnTo>
                <a:lnTo>
                  <a:pt x="532224" y="1574107"/>
                </a:lnTo>
                <a:lnTo>
                  <a:pt x="530553" y="1582753"/>
                </a:lnTo>
                <a:lnTo>
                  <a:pt x="532224" y="1591423"/>
                </a:lnTo>
                <a:lnTo>
                  <a:pt x="537239" y="1599057"/>
                </a:lnTo>
                <a:lnTo>
                  <a:pt x="544862" y="1604129"/>
                </a:lnTo>
                <a:lnTo>
                  <a:pt x="553484" y="1605819"/>
                </a:lnTo>
                <a:lnTo>
                  <a:pt x="562080" y="1604129"/>
                </a:lnTo>
                <a:lnTo>
                  <a:pt x="569624" y="1599057"/>
                </a:lnTo>
                <a:lnTo>
                  <a:pt x="574711" y="1591423"/>
                </a:lnTo>
                <a:lnTo>
                  <a:pt x="576406" y="1582753"/>
                </a:lnTo>
                <a:lnTo>
                  <a:pt x="574711" y="1574107"/>
                </a:lnTo>
                <a:lnTo>
                  <a:pt x="569624" y="1566545"/>
                </a:lnTo>
                <a:lnTo>
                  <a:pt x="565179" y="1562100"/>
                </a:lnTo>
                <a:lnTo>
                  <a:pt x="559375" y="1559941"/>
                </a:lnTo>
                <a:close/>
              </a:path>
              <a:path w="2910840" h="2943225" extrusionOk="0">
                <a:moveTo>
                  <a:pt x="665459" y="1559941"/>
                </a:moveTo>
                <a:lnTo>
                  <a:pt x="653711" y="1559941"/>
                </a:lnTo>
                <a:lnTo>
                  <a:pt x="647907" y="1562100"/>
                </a:lnTo>
                <a:lnTo>
                  <a:pt x="643322" y="1566545"/>
                </a:lnTo>
                <a:lnTo>
                  <a:pt x="638315" y="1574107"/>
                </a:lnTo>
                <a:lnTo>
                  <a:pt x="636645" y="1582753"/>
                </a:lnTo>
                <a:lnTo>
                  <a:pt x="638315" y="1591423"/>
                </a:lnTo>
                <a:lnTo>
                  <a:pt x="643322" y="1599057"/>
                </a:lnTo>
                <a:lnTo>
                  <a:pt x="650948" y="1604129"/>
                </a:lnTo>
                <a:lnTo>
                  <a:pt x="659585" y="1605819"/>
                </a:lnTo>
                <a:lnTo>
                  <a:pt x="668222" y="1604129"/>
                </a:lnTo>
                <a:lnTo>
                  <a:pt x="675847" y="1599057"/>
                </a:lnTo>
                <a:lnTo>
                  <a:pt x="680862" y="1591423"/>
                </a:lnTo>
                <a:lnTo>
                  <a:pt x="682534" y="1582753"/>
                </a:lnTo>
                <a:lnTo>
                  <a:pt x="680862" y="1574107"/>
                </a:lnTo>
                <a:lnTo>
                  <a:pt x="675847" y="1566545"/>
                </a:lnTo>
                <a:lnTo>
                  <a:pt x="671262" y="1562100"/>
                </a:lnTo>
                <a:lnTo>
                  <a:pt x="665459" y="1559941"/>
                </a:lnTo>
                <a:close/>
              </a:path>
              <a:path w="2910840" h="2943225" extrusionOk="0">
                <a:moveTo>
                  <a:pt x="771542" y="1559941"/>
                </a:moveTo>
                <a:lnTo>
                  <a:pt x="759794" y="1559941"/>
                </a:lnTo>
                <a:lnTo>
                  <a:pt x="753990" y="1562100"/>
                </a:lnTo>
                <a:lnTo>
                  <a:pt x="749545" y="1566545"/>
                </a:lnTo>
                <a:lnTo>
                  <a:pt x="744459" y="1574107"/>
                </a:lnTo>
                <a:lnTo>
                  <a:pt x="742763" y="1582753"/>
                </a:lnTo>
                <a:lnTo>
                  <a:pt x="744459" y="1591423"/>
                </a:lnTo>
                <a:lnTo>
                  <a:pt x="749545" y="1599057"/>
                </a:lnTo>
                <a:lnTo>
                  <a:pt x="757090" y="1604129"/>
                </a:lnTo>
                <a:lnTo>
                  <a:pt x="765685" y="1605819"/>
                </a:lnTo>
                <a:lnTo>
                  <a:pt x="774307" y="1604129"/>
                </a:lnTo>
                <a:lnTo>
                  <a:pt x="781930" y="1599057"/>
                </a:lnTo>
                <a:lnTo>
                  <a:pt x="786945" y="1591423"/>
                </a:lnTo>
                <a:lnTo>
                  <a:pt x="788617" y="1582753"/>
                </a:lnTo>
                <a:lnTo>
                  <a:pt x="786945" y="1574107"/>
                </a:lnTo>
                <a:lnTo>
                  <a:pt x="781930" y="1566545"/>
                </a:lnTo>
                <a:lnTo>
                  <a:pt x="777485" y="1562100"/>
                </a:lnTo>
                <a:lnTo>
                  <a:pt x="771542" y="1559941"/>
                </a:lnTo>
                <a:close/>
              </a:path>
              <a:path w="2910840" h="2943225" extrusionOk="0">
                <a:moveTo>
                  <a:pt x="877625" y="1559941"/>
                </a:moveTo>
                <a:lnTo>
                  <a:pt x="865877" y="1559941"/>
                </a:lnTo>
                <a:lnTo>
                  <a:pt x="860073" y="1562100"/>
                </a:lnTo>
                <a:lnTo>
                  <a:pt x="855489" y="1566545"/>
                </a:lnTo>
                <a:lnTo>
                  <a:pt x="850481" y="1574107"/>
                </a:lnTo>
                <a:lnTo>
                  <a:pt x="848812" y="1582753"/>
                </a:lnTo>
                <a:lnTo>
                  <a:pt x="850481" y="1591423"/>
                </a:lnTo>
                <a:lnTo>
                  <a:pt x="855489" y="1599057"/>
                </a:lnTo>
                <a:lnTo>
                  <a:pt x="863133" y="1604129"/>
                </a:lnTo>
                <a:lnTo>
                  <a:pt x="871803" y="1605819"/>
                </a:lnTo>
                <a:lnTo>
                  <a:pt x="880447" y="1604129"/>
                </a:lnTo>
                <a:lnTo>
                  <a:pt x="888013" y="1599057"/>
                </a:lnTo>
                <a:lnTo>
                  <a:pt x="893100" y="1591423"/>
                </a:lnTo>
                <a:lnTo>
                  <a:pt x="894795" y="1582753"/>
                </a:lnTo>
                <a:lnTo>
                  <a:pt x="893100" y="1574107"/>
                </a:lnTo>
                <a:lnTo>
                  <a:pt x="888013" y="1566545"/>
                </a:lnTo>
                <a:lnTo>
                  <a:pt x="883568" y="1562100"/>
                </a:lnTo>
                <a:lnTo>
                  <a:pt x="877625" y="1559941"/>
                </a:lnTo>
                <a:close/>
              </a:path>
              <a:path w="2910840" h="2943225" extrusionOk="0">
                <a:moveTo>
                  <a:pt x="983848" y="1559941"/>
                </a:moveTo>
                <a:lnTo>
                  <a:pt x="972100" y="1559941"/>
                </a:lnTo>
                <a:lnTo>
                  <a:pt x="966169" y="1562100"/>
                </a:lnTo>
                <a:lnTo>
                  <a:pt x="961711" y="1566545"/>
                </a:lnTo>
                <a:lnTo>
                  <a:pt x="956625" y="1574107"/>
                </a:lnTo>
                <a:lnTo>
                  <a:pt x="954930" y="1582753"/>
                </a:lnTo>
                <a:lnTo>
                  <a:pt x="956625" y="1591423"/>
                </a:lnTo>
                <a:lnTo>
                  <a:pt x="961711" y="1599057"/>
                </a:lnTo>
                <a:lnTo>
                  <a:pt x="969275" y="1604129"/>
                </a:lnTo>
                <a:lnTo>
                  <a:pt x="977904" y="1605819"/>
                </a:lnTo>
                <a:lnTo>
                  <a:pt x="986532" y="1604129"/>
                </a:lnTo>
                <a:lnTo>
                  <a:pt x="994096" y="1599057"/>
                </a:lnTo>
                <a:lnTo>
                  <a:pt x="999183" y="1591423"/>
                </a:lnTo>
                <a:lnTo>
                  <a:pt x="1000878" y="1582753"/>
                </a:lnTo>
                <a:lnTo>
                  <a:pt x="999183" y="1574107"/>
                </a:lnTo>
                <a:lnTo>
                  <a:pt x="994096" y="1566545"/>
                </a:lnTo>
                <a:lnTo>
                  <a:pt x="989651" y="1562100"/>
                </a:lnTo>
                <a:lnTo>
                  <a:pt x="983848" y="1559941"/>
                </a:lnTo>
                <a:close/>
              </a:path>
              <a:path w="2910840" h="2943225" extrusionOk="0">
                <a:moveTo>
                  <a:pt x="1089931" y="1559941"/>
                </a:moveTo>
                <a:lnTo>
                  <a:pt x="1078183" y="1559941"/>
                </a:lnTo>
                <a:lnTo>
                  <a:pt x="1072252" y="1562100"/>
                </a:lnTo>
                <a:lnTo>
                  <a:pt x="1067795" y="1566545"/>
                </a:lnTo>
                <a:lnTo>
                  <a:pt x="1062787" y="1574107"/>
                </a:lnTo>
                <a:lnTo>
                  <a:pt x="1061118" y="1582753"/>
                </a:lnTo>
                <a:lnTo>
                  <a:pt x="1062787" y="1591423"/>
                </a:lnTo>
                <a:lnTo>
                  <a:pt x="1067795" y="1599057"/>
                </a:lnTo>
                <a:lnTo>
                  <a:pt x="1075359" y="1604129"/>
                </a:lnTo>
                <a:lnTo>
                  <a:pt x="1083987" y="1605819"/>
                </a:lnTo>
                <a:lnTo>
                  <a:pt x="1092616" y="1604129"/>
                </a:lnTo>
                <a:lnTo>
                  <a:pt x="1100180" y="1599057"/>
                </a:lnTo>
                <a:lnTo>
                  <a:pt x="1105194" y="1591423"/>
                </a:lnTo>
                <a:lnTo>
                  <a:pt x="1106866" y="1582753"/>
                </a:lnTo>
                <a:lnTo>
                  <a:pt x="1105194" y="1574107"/>
                </a:lnTo>
                <a:lnTo>
                  <a:pt x="1100180" y="1566545"/>
                </a:lnTo>
                <a:lnTo>
                  <a:pt x="1095735" y="1562100"/>
                </a:lnTo>
                <a:lnTo>
                  <a:pt x="1089931" y="1559941"/>
                </a:lnTo>
                <a:close/>
              </a:path>
              <a:path w="2910840" h="2943225" extrusionOk="0">
                <a:moveTo>
                  <a:pt x="1196014" y="1559941"/>
                </a:moveTo>
                <a:lnTo>
                  <a:pt x="1184266" y="1559941"/>
                </a:lnTo>
                <a:lnTo>
                  <a:pt x="1178335" y="1562100"/>
                </a:lnTo>
                <a:lnTo>
                  <a:pt x="1173878" y="1566545"/>
                </a:lnTo>
                <a:lnTo>
                  <a:pt x="1168870" y="1574107"/>
                </a:lnTo>
                <a:lnTo>
                  <a:pt x="1167201" y="1582753"/>
                </a:lnTo>
                <a:lnTo>
                  <a:pt x="1168870" y="1591423"/>
                </a:lnTo>
                <a:lnTo>
                  <a:pt x="1173878" y="1599057"/>
                </a:lnTo>
                <a:lnTo>
                  <a:pt x="1181501" y="1604129"/>
                </a:lnTo>
                <a:lnTo>
                  <a:pt x="1190124" y="1605819"/>
                </a:lnTo>
                <a:lnTo>
                  <a:pt x="1198724" y="1604129"/>
                </a:lnTo>
                <a:lnTo>
                  <a:pt x="1206275" y="1599057"/>
                </a:lnTo>
                <a:lnTo>
                  <a:pt x="1211362" y="1591423"/>
                </a:lnTo>
                <a:lnTo>
                  <a:pt x="1213057" y="1582753"/>
                </a:lnTo>
                <a:lnTo>
                  <a:pt x="1211362" y="1574107"/>
                </a:lnTo>
                <a:lnTo>
                  <a:pt x="1206275" y="1566545"/>
                </a:lnTo>
                <a:lnTo>
                  <a:pt x="1201818" y="1562100"/>
                </a:lnTo>
                <a:lnTo>
                  <a:pt x="1196014" y="1559941"/>
                </a:lnTo>
                <a:close/>
              </a:path>
              <a:path w="2910840" h="2943225" extrusionOk="0">
                <a:moveTo>
                  <a:pt x="1302071" y="1559941"/>
                </a:moveTo>
                <a:lnTo>
                  <a:pt x="1290387" y="1559941"/>
                </a:lnTo>
                <a:lnTo>
                  <a:pt x="1284545" y="1562100"/>
                </a:lnTo>
                <a:lnTo>
                  <a:pt x="1279973" y="1566545"/>
                </a:lnTo>
                <a:lnTo>
                  <a:pt x="1274973" y="1574107"/>
                </a:lnTo>
                <a:lnTo>
                  <a:pt x="1273306" y="1582753"/>
                </a:lnTo>
                <a:lnTo>
                  <a:pt x="1274973" y="1591423"/>
                </a:lnTo>
                <a:lnTo>
                  <a:pt x="1279973" y="1599057"/>
                </a:lnTo>
                <a:lnTo>
                  <a:pt x="1287589" y="1604129"/>
                </a:lnTo>
                <a:lnTo>
                  <a:pt x="1296229" y="1605819"/>
                </a:lnTo>
                <a:lnTo>
                  <a:pt x="1304869" y="1604129"/>
                </a:lnTo>
                <a:lnTo>
                  <a:pt x="1312485" y="1599057"/>
                </a:lnTo>
                <a:lnTo>
                  <a:pt x="1317486" y="1591423"/>
                </a:lnTo>
                <a:lnTo>
                  <a:pt x="1319153" y="1582753"/>
                </a:lnTo>
                <a:lnTo>
                  <a:pt x="1317486" y="1574107"/>
                </a:lnTo>
                <a:lnTo>
                  <a:pt x="1312485" y="1566545"/>
                </a:lnTo>
                <a:lnTo>
                  <a:pt x="1307913" y="1562100"/>
                </a:lnTo>
                <a:lnTo>
                  <a:pt x="1302071" y="1559941"/>
                </a:lnTo>
                <a:close/>
              </a:path>
              <a:path w="2910840" h="2943225" extrusionOk="0">
                <a:moveTo>
                  <a:pt x="1408243" y="1559941"/>
                </a:moveTo>
                <a:lnTo>
                  <a:pt x="1396432" y="1559941"/>
                </a:lnTo>
                <a:lnTo>
                  <a:pt x="1390590" y="1562100"/>
                </a:lnTo>
                <a:lnTo>
                  <a:pt x="1386145" y="1566545"/>
                </a:lnTo>
                <a:lnTo>
                  <a:pt x="1381073" y="1574107"/>
                </a:lnTo>
                <a:lnTo>
                  <a:pt x="1379383" y="1582753"/>
                </a:lnTo>
                <a:lnTo>
                  <a:pt x="1381073" y="1591423"/>
                </a:lnTo>
                <a:lnTo>
                  <a:pt x="1386145" y="1599057"/>
                </a:lnTo>
                <a:lnTo>
                  <a:pt x="1393706" y="1604129"/>
                </a:lnTo>
                <a:lnTo>
                  <a:pt x="1402338" y="1605819"/>
                </a:lnTo>
                <a:lnTo>
                  <a:pt x="1410970" y="1604129"/>
                </a:lnTo>
                <a:lnTo>
                  <a:pt x="1418530" y="1599057"/>
                </a:lnTo>
                <a:lnTo>
                  <a:pt x="1423531" y="1591423"/>
                </a:lnTo>
                <a:lnTo>
                  <a:pt x="1425198" y="1582753"/>
                </a:lnTo>
                <a:lnTo>
                  <a:pt x="1423531" y="1574107"/>
                </a:lnTo>
                <a:lnTo>
                  <a:pt x="1418530" y="1566545"/>
                </a:lnTo>
                <a:lnTo>
                  <a:pt x="1414085" y="1562100"/>
                </a:lnTo>
                <a:lnTo>
                  <a:pt x="1408243" y="1559941"/>
                </a:lnTo>
                <a:close/>
              </a:path>
              <a:path w="2910840" h="2943225" extrusionOk="0">
                <a:moveTo>
                  <a:pt x="1514288" y="1559941"/>
                </a:moveTo>
                <a:lnTo>
                  <a:pt x="1502477" y="1559941"/>
                </a:lnTo>
                <a:lnTo>
                  <a:pt x="1496762" y="1562100"/>
                </a:lnTo>
                <a:lnTo>
                  <a:pt x="1492190" y="1566545"/>
                </a:lnTo>
                <a:lnTo>
                  <a:pt x="1487118" y="1574107"/>
                </a:lnTo>
                <a:lnTo>
                  <a:pt x="1485428" y="1582753"/>
                </a:lnTo>
                <a:lnTo>
                  <a:pt x="1487118" y="1591423"/>
                </a:lnTo>
                <a:lnTo>
                  <a:pt x="1492190" y="1599057"/>
                </a:lnTo>
                <a:lnTo>
                  <a:pt x="1499824" y="1604129"/>
                </a:lnTo>
                <a:lnTo>
                  <a:pt x="1508494" y="1605819"/>
                </a:lnTo>
                <a:lnTo>
                  <a:pt x="1517140" y="1604129"/>
                </a:lnTo>
                <a:lnTo>
                  <a:pt x="1524702" y="1599057"/>
                </a:lnTo>
                <a:lnTo>
                  <a:pt x="1529775" y="1591423"/>
                </a:lnTo>
                <a:lnTo>
                  <a:pt x="1531465" y="1582753"/>
                </a:lnTo>
                <a:lnTo>
                  <a:pt x="1529775" y="1574107"/>
                </a:lnTo>
                <a:lnTo>
                  <a:pt x="1524702" y="1566545"/>
                </a:lnTo>
                <a:lnTo>
                  <a:pt x="1520257" y="1562100"/>
                </a:lnTo>
                <a:lnTo>
                  <a:pt x="1514288" y="1559941"/>
                </a:lnTo>
                <a:close/>
              </a:path>
              <a:path w="2910840" h="2943225" extrusionOk="0">
                <a:moveTo>
                  <a:pt x="1620460" y="1559941"/>
                </a:moveTo>
                <a:lnTo>
                  <a:pt x="1608776" y="1559941"/>
                </a:lnTo>
                <a:lnTo>
                  <a:pt x="1602807" y="1562100"/>
                </a:lnTo>
                <a:lnTo>
                  <a:pt x="1598362" y="1566545"/>
                </a:lnTo>
                <a:lnTo>
                  <a:pt x="1593290" y="1574107"/>
                </a:lnTo>
                <a:lnTo>
                  <a:pt x="1591600" y="1582753"/>
                </a:lnTo>
                <a:lnTo>
                  <a:pt x="1593290" y="1591423"/>
                </a:lnTo>
                <a:lnTo>
                  <a:pt x="1598362" y="1599057"/>
                </a:lnTo>
                <a:lnTo>
                  <a:pt x="1605925" y="1604129"/>
                </a:lnTo>
                <a:lnTo>
                  <a:pt x="1614571" y="1605819"/>
                </a:lnTo>
                <a:lnTo>
                  <a:pt x="1623241" y="1604129"/>
                </a:lnTo>
                <a:lnTo>
                  <a:pt x="1630874" y="1599057"/>
                </a:lnTo>
                <a:lnTo>
                  <a:pt x="1635875" y="1591423"/>
                </a:lnTo>
                <a:lnTo>
                  <a:pt x="1637542" y="1582753"/>
                </a:lnTo>
                <a:lnTo>
                  <a:pt x="1635875" y="1574107"/>
                </a:lnTo>
                <a:lnTo>
                  <a:pt x="1630874" y="1566545"/>
                </a:lnTo>
                <a:lnTo>
                  <a:pt x="1626302" y="1562100"/>
                </a:lnTo>
                <a:lnTo>
                  <a:pt x="1620460" y="1559941"/>
                </a:lnTo>
                <a:close/>
              </a:path>
              <a:path w="2910840" h="2943225" extrusionOk="0">
                <a:moveTo>
                  <a:pt x="1726632" y="1559941"/>
                </a:moveTo>
                <a:lnTo>
                  <a:pt x="1714821" y="1559941"/>
                </a:lnTo>
                <a:lnTo>
                  <a:pt x="1708852" y="1562100"/>
                </a:lnTo>
                <a:lnTo>
                  <a:pt x="1704407" y="1566545"/>
                </a:lnTo>
                <a:lnTo>
                  <a:pt x="1699407" y="1574107"/>
                </a:lnTo>
                <a:lnTo>
                  <a:pt x="1697740" y="1582753"/>
                </a:lnTo>
                <a:lnTo>
                  <a:pt x="1699407" y="1591423"/>
                </a:lnTo>
                <a:lnTo>
                  <a:pt x="1704407" y="1599057"/>
                </a:lnTo>
                <a:lnTo>
                  <a:pt x="1711968" y="1604129"/>
                </a:lnTo>
                <a:lnTo>
                  <a:pt x="1720600" y="1605819"/>
                </a:lnTo>
                <a:lnTo>
                  <a:pt x="1729232" y="1604129"/>
                </a:lnTo>
                <a:lnTo>
                  <a:pt x="1736792" y="1599057"/>
                </a:lnTo>
                <a:lnTo>
                  <a:pt x="1741865" y="1591423"/>
                </a:lnTo>
                <a:lnTo>
                  <a:pt x="1743555" y="1582753"/>
                </a:lnTo>
                <a:lnTo>
                  <a:pt x="1741865" y="1574107"/>
                </a:lnTo>
                <a:lnTo>
                  <a:pt x="1736792" y="1566545"/>
                </a:lnTo>
                <a:lnTo>
                  <a:pt x="1732347" y="1562100"/>
                </a:lnTo>
                <a:lnTo>
                  <a:pt x="1726632" y="1559941"/>
                </a:lnTo>
                <a:close/>
              </a:path>
              <a:path w="2910840" h="2943225" extrusionOk="0">
                <a:moveTo>
                  <a:pt x="1832677" y="1559941"/>
                </a:moveTo>
                <a:lnTo>
                  <a:pt x="1820866" y="1559941"/>
                </a:lnTo>
                <a:lnTo>
                  <a:pt x="1815024" y="1562100"/>
                </a:lnTo>
                <a:lnTo>
                  <a:pt x="1810579" y="1566545"/>
                </a:lnTo>
                <a:lnTo>
                  <a:pt x="1805507" y="1574107"/>
                </a:lnTo>
                <a:lnTo>
                  <a:pt x="1803817" y="1582753"/>
                </a:lnTo>
                <a:lnTo>
                  <a:pt x="1805507" y="1591423"/>
                </a:lnTo>
                <a:lnTo>
                  <a:pt x="1810579" y="1599057"/>
                </a:lnTo>
                <a:lnTo>
                  <a:pt x="1818176" y="1604129"/>
                </a:lnTo>
                <a:lnTo>
                  <a:pt x="1826772" y="1605819"/>
                </a:lnTo>
                <a:lnTo>
                  <a:pt x="1835368" y="1604129"/>
                </a:lnTo>
                <a:lnTo>
                  <a:pt x="1842964" y="1599057"/>
                </a:lnTo>
                <a:lnTo>
                  <a:pt x="1848037" y="1591423"/>
                </a:lnTo>
                <a:lnTo>
                  <a:pt x="1849727" y="1582753"/>
                </a:lnTo>
                <a:lnTo>
                  <a:pt x="1848037" y="1574107"/>
                </a:lnTo>
                <a:lnTo>
                  <a:pt x="1842964" y="1566545"/>
                </a:lnTo>
                <a:lnTo>
                  <a:pt x="1838519" y="1562100"/>
                </a:lnTo>
                <a:lnTo>
                  <a:pt x="1832677" y="1559941"/>
                </a:lnTo>
                <a:close/>
              </a:path>
              <a:path w="2910840" h="2943225" extrusionOk="0">
                <a:moveTo>
                  <a:pt x="1938722" y="1559941"/>
                </a:moveTo>
                <a:lnTo>
                  <a:pt x="1927038" y="1559941"/>
                </a:lnTo>
                <a:lnTo>
                  <a:pt x="1921196" y="1562100"/>
                </a:lnTo>
                <a:lnTo>
                  <a:pt x="1916751" y="1566545"/>
                </a:lnTo>
                <a:lnTo>
                  <a:pt x="1911679" y="1574107"/>
                </a:lnTo>
                <a:lnTo>
                  <a:pt x="1909989" y="1582753"/>
                </a:lnTo>
                <a:lnTo>
                  <a:pt x="1911679" y="1591423"/>
                </a:lnTo>
                <a:lnTo>
                  <a:pt x="1916751" y="1599057"/>
                </a:lnTo>
                <a:lnTo>
                  <a:pt x="1924294" y="1604129"/>
                </a:lnTo>
                <a:lnTo>
                  <a:pt x="1932896" y="1605819"/>
                </a:lnTo>
                <a:lnTo>
                  <a:pt x="1941522" y="1604129"/>
                </a:lnTo>
                <a:lnTo>
                  <a:pt x="1949136" y="1599057"/>
                </a:lnTo>
                <a:lnTo>
                  <a:pt x="1954137" y="1591423"/>
                </a:lnTo>
                <a:lnTo>
                  <a:pt x="1955804" y="1582753"/>
                </a:lnTo>
                <a:lnTo>
                  <a:pt x="1954137" y="1574107"/>
                </a:lnTo>
                <a:lnTo>
                  <a:pt x="1949136" y="1566545"/>
                </a:lnTo>
                <a:lnTo>
                  <a:pt x="1944691" y="1562100"/>
                </a:lnTo>
                <a:lnTo>
                  <a:pt x="1938722" y="1559941"/>
                </a:lnTo>
                <a:close/>
              </a:path>
              <a:path w="2910840" h="2943225" extrusionOk="0">
                <a:moveTo>
                  <a:pt x="2044767" y="1559941"/>
                </a:moveTo>
                <a:lnTo>
                  <a:pt x="2033083" y="1559941"/>
                </a:lnTo>
                <a:lnTo>
                  <a:pt x="2027114" y="1562100"/>
                </a:lnTo>
                <a:lnTo>
                  <a:pt x="2022669" y="1566545"/>
                </a:lnTo>
                <a:lnTo>
                  <a:pt x="2017669" y="1574107"/>
                </a:lnTo>
                <a:lnTo>
                  <a:pt x="2016002" y="1582753"/>
                </a:lnTo>
                <a:lnTo>
                  <a:pt x="2017669" y="1591423"/>
                </a:lnTo>
                <a:lnTo>
                  <a:pt x="2022669" y="1599057"/>
                </a:lnTo>
                <a:lnTo>
                  <a:pt x="2030303" y="1604129"/>
                </a:lnTo>
                <a:lnTo>
                  <a:pt x="2038973" y="1605819"/>
                </a:lnTo>
                <a:lnTo>
                  <a:pt x="2047619" y="1604129"/>
                </a:lnTo>
                <a:lnTo>
                  <a:pt x="2055181" y="1599057"/>
                </a:lnTo>
                <a:lnTo>
                  <a:pt x="2060182" y="1591423"/>
                </a:lnTo>
                <a:lnTo>
                  <a:pt x="2061849" y="1582753"/>
                </a:lnTo>
                <a:lnTo>
                  <a:pt x="2060182" y="1574107"/>
                </a:lnTo>
                <a:lnTo>
                  <a:pt x="2055181" y="1566545"/>
                </a:lnTo>
                <a:lnTo>
                  <a:pt x="2050736" y="1562100"/>
                </a:lnTo>
                <a:lnTo>
                  <a:pt x="2044767" y="1559941"/>
                </a:lnTo>
                <a:close/>
              </a:path>
              <a:path w="2910840" h="2943225" extrusionOk="0">
                <a:moveTo>
                  <a:pt x="2150939" y="1559941"/>
                </a:moveTo>
                <a:lnTo>
                  <a:pt x="2139128" y="1559941"/>
                </a:lnTo>
                <a:lnTo>
                  <a:pt x="2133413" y="1562100"/>
                </a:lnTo>
                <a:lnTo>
                  <a:pt x="2128714" y="1566545"/>
                </a:lnTo>
                <a:lnTo>
                  <a:pt x="2123714" y="1574107"/>
                </a:lnTo>
                <a:lnTo>
                  <a:pt x="2122047" y="1582753"/>
                </a:lnTo>
                <a:lnTo>
                  <a:pt x="2123714" y="1591423"/>
                </a:lnTo>
                <a:lnTo>
                  <a:pt x="2128714" y="1599057"/>
                </a:lnTo>
                <a:lnTo>
                  <a:pt x="2136404" y="1604129"/>
                </a:lnTo>
                <a:lnTo>
                  <a:pt x="2145082" y="1605819"/>
                </a:lnTo>
                <a:lnTo>
                  <a:pt x="2153735" y="1604129"/>
                </a:lnTo>
                <a:lnTo>
                  <a:pt x="2161353" y="1599057"/>
                </a:lnTo>
                <a:lnTo>
                  <a:pt x="2166426" y="1591423"/>
                </a:lnTo>
                <a:lnTo>
                  <a:pt x="2168116" y="1582753"/>
                </a:lnTo>
                <a:lnTo>
                  <a:pt x="2166426" y="1574107"/>
                </a:lnTo>
                <a:lnTo>
                  <a:pt x="2161353" y="1566545"/>
                </a:lnTo>
                <a:lnTo>
                  <a:pt x="2156908" y="1562100"/>
                </a:lnTo>
                <a:lnTo>
                  <a:pt x="2150939" y="1559941"/>
                </a:lnTo>
                <a:close/>
              </a:path>
              <a:path w="2910840" h="2943225" extrusionOk="0">
                <a:moveTo>
                  <a:pt x="2257111" y="1559941"/>
                </a:moveTo>
                <a:lnTo>
                  <a:pt x="2245427" y="1559941"/>
                </a:lnTo>
                <a:lnTo>
                  <a:pt x="2239458" y="1562100"/>
                </a:lnTo>
                <a:lnTo>
                  <a:pt x="2235013" y="1566545"/>
                </a:lnTo>
                <a:lnTo>
                  <a:pt x="2229941" y="1574107"/>
                </a:lnTo>
                <a:lnTo>
                  <a:pt x="2228251" y="1582753"/>
                </a:lnTo>
                <a:lnTo>
                  <a:pt x="2229941" y="1591423"/>
                </a:lnTo>
                <a:lnTo>
                  <a:pt x="2235013" y="1599057"/>
                </a:lnTo>
                <a:lnTo>
                  <a:pt x="2242576" y="1604129"/>
                </a:lnTo>
                <a:lnTo>
                  <a:pt x="2251222" y="1605819"/>
                </a:lnTo>
                <a:lnTo>
                  <a:pt x="2259892" y="1604129"/>
                </a:lnTo>
                <a:lnTo>
                  <a:pt x="2267525" y="1599057"/>
                </a:lnTo>
                <a:lnTo>
                  <a:pt x="2272526" y="1591423"/>
                </a:lnTo>
                <a:lnTo>
                  <a:pt x="2274193" y="1582753"/>
                </a:lnTo>
                <a:lnTo>
                  <a:pt x="2272526" y="1574107"/>
                </a:lnTo>
                <a:lnTo>
                  <a:pt x="2267525" y="1566545"/>
                </a:lnTo>
                <a:lnTo>
                  <a:pt x="2262953" y="1562100"/>
                </a:lnTo>
                <a:lnTo>
                  <a:pt x="2257111" y="1559941"/>
                </a:lnTo>
                <a:close/>
              </a:path>
              <a:path w="2910840" h="2943225" extrusionOk="0">
                <a:moveTo>
                  <a:pt x="2363156" y="1559941"/>
                </a:moveTo>
                <a:lnTo>
                  <a:pt x="2351472" y="1559941"/>
                </a:lnTo>
                <a:lnTo>
                  <a:pt x="2345503" y="1562100"/>
                </a:lnTo>
                <a:lnTo>
                  <a:pt x="2341058" y="1566545"/>
                </a:lnTo>
                <a:lnTo>
                  <a:pt x="2336058" y="1574107"/>
                </a:lnTo>
                <a:lnTo>
                  <a:pt x="2334391" y="1582753"/>
                </a:lnTo>
                <a:lnTo>
                  <a:pt x="2336058" y="1591423"/>
                </a:lnTo>
                <a:lnTo>
                  <a:pt x="2341058" y="1599057"/>
                </a:lnTo>
                <a:lnTo>
                  <a:pt x="2348619" y="1604129"/>
                </a:lnTo>
                <a:lnTo>
                  <a:pt x="2357251" y="1605819"/>
                </a:lnTo>
                <a:lnTo>
                  <a:pt x="2365883" y="1604129"/>
                </a:lnTo>
                <a:lnTo>
                  <a:pt x="2373443" y="1599057"/>
                </a:lnTo>
                <a:lnTo>
                  <a:pt x="2378516" y="1591423"/>
                </a:lnTo>
                <a:lnTo>
                  <a:pt x="2380206" y="1582753"/>
                </a:lnTo>
                <a:lnTo>
                  <a:pt x="2378516" y="1574107"/>
                </a:lnTo>
                <a:lnTo>
                  <a:pt x="2373443" y="1566545"/>
                </a:lnTo>
                <a:lnTo>
                  <a:pt x="2368998" y="1562100"/>
                </a:lnTo>
                <a:lnTo>
                  <a:pt x="2363156" y="1559941"/>
                </a:lnTo>
                <a:close/>
              </a:path>
              <a:path w="2910840" h="2943225" extrusionOk="0">
                <a:moveTo>
                  <a:pt x="2469328" y="1559941"/>
                </a:moveTo>
                <a:lnTo>
                  <a:pt x="2457517" y="1559941"/>
                </a:lnTo>
                <a:lnTo>
                  <a:pt x="2451802" y="1562100"/>
                </a:lnTo>
                <a:lnTo>
                  <a:pt x="2447103" y="1566545"/>
                </a:lnTo>
                <a:lnTo>
                  <a:pt x="2442103" y="1574107"/>
                </a:lnTo>
                <a:lnTo>
                  <a:pt x="2440436" y="1582753"/>
                </a:lnTo>
                <a:lnTo>
                  <a:pt x="2442103" y="1591423"/>
                </a:lnTo>
                <a:lnTo>
                  <a:pt x="2447103" y="1599057"/>
                </a:lnTo>
                <a:lnTo>
                  <a:pt x="2454771" y="1604129"/>
                </a:lnTo>
                <a:lnTo>
                  <a:pt x="2463391" y="1605819"/>
                </a:lnTo>
                <a:lnTo>
                  <a:pt x="2471964" y="1604129"/>
                </a:lnTo>
                <a:lnTo>
                  <a:pt x="2479488" y="1599057"/>
                </a:lnTo>
                <a:lnTo>
                  <a:pt x="2484632" y="1591423"/>
                </a:lnTo>
                <a:lnTo>
                  <a:pt x="2486346" y="1582753"/>
                </a:lnTo>
                <a:lnTo>
                  <a:pt x="2484632" y="1574107"/>
                </a:lnTo>
                <a:lnTo>
                  <a:pt x="2479488" y="1566545"/>
                </a:lnTo>
                <a:lnTo>
                  <a:pt x="2475043" y="1562100"/>
                </a:lnTo>
                <a:lnTo>
                  <a:pt x="2469328" y="1559941"/>
                </a:lnTo>
                <a:close/>
              </a:path>
              <a:path w="2910840" h="2943225" extrusionOk="0">
                <a:moveTo>
                  <a:pt x="2575373" y="1559941"/>
                </a:moveTo>
                <a:lnTo>
                  <a:pt x="2563689" y="1559941"/>
                </a:lnTo>
                <a:lnTo>
                  <a:pt x="2557847" y="1562100"/>
                </a:lnTo>
                <a:lnTo>
                  <a:pt x="2553402" y="1566545"/>
                </a:lnTo>
                <a:lnTo>
                  <a:pt x="2548330" y="1574107"/>
                </a:lnTo>
                <a:lnTo>
                  <a:pt x="2546640" y="1582753"/>
                </a:lnTo>
                <a:lnTo>
                  <a:pt x="2548330" y="1591423"/>
                </a:lnTo>
                <a:lnTo>
                  <a:pt x="2553402" y="1599057"/>
                </a:lnTo>
                <a:lnTo>
                  <a:pt x="2560945" y="1604129"/>
                </a:lnTo>
                <a:lnTo>
                  <a:pt x="2569547" y="1605819"/>
                </a:lnTo>
                <a:lnTo>
                  <a:pt x="2578173" y="1604129"/>
                </a:lnTo>
                <a:lnTo>
                  <a:pt x="2585787" y="1599057"/>
                </a:lnTo>
                <a:lnTo>
                  <a:pt x="2590788" y="1591423"/>
                </a:lnTo>
                <a:lnTo>
                  <a:pt x="2592455" y="1582753"/>
                </a:lnTo>
                <a:lnTo>
                  <a:pt x="2590788" y="1574107"/>
                </a:lnTo>
                <a:lnTo>
                  <a:pt x="2585787" y="1566545"/>
                </a:lnTo>
                <a:lnTo>
                  <a:pt x="2581342" y="1562100"/>
                </a:lnTo>
                <a:lnTo>
                  <a:pt x="2575373" y="1559941"/>
                </a:lnTo>
                <a:close/>
              </a:path>
              <a:path w="2910840" h="2943225" extrusionOk="0">
                <a:moveTo>
                  <a:pt x="2681418" y="1559941"/>
                </a:moveTo>
                <a:lnTo>
                  <a:pt x="2669734" y="1559941"/>
                </a:lnTo>
                <a:lnTo>
                  <a:pt x="2663765" y="1562100"/>
                </a:lnTo>
                <a:lnTo>
                  <a:pt x="2659320" y="1566545"/>
                </a:lnTo>
                <a:lnTo>
                  <a:pt x="2654320" y="1574107"/>
                </a:lnTo>
                <a:lnTo>
                  <a:pt x="2652653" y="1582753"/>
                </a:lnTo>
                <a:lnTo>
                  <a:pt x="2654320" y="1591423"/>
                </a:lnTo>
                <a:lnTo>
                  <a:pt x="2659320" y="1599057"/>
                </a:lnTo>
                <a:lnTo>
                  <a:pt x="2666954" y="1604129"/>
                </a:lnTo>
                <a:lnTo>
                  <a:pt x="2675624" y="1605819"/>
                </a:lnTo>
                <a:lnTo>
                  <a:pt x="2684270" y="1604129"/>
                </a:lnTo>
                <a:lnTo>
                  <a:pt x="2691832" y="1599057"/>
                </a:lnTo>
                <a:lnTo>
                  <a:pt x="2696833" y="1591423"/>
                </a:lnTo>
                <a:lnTo>
                  <a:pt x="2698500" y="1582753"/>
                </a:lnTo>
                <a:lnTo>
                  <a:pt x="2696833" y="1574107"/>
                </a:lnTo>
                <a:lnTo>
                  <a:pt x="2691832" y="1566545"/>
                </a:lnTo>
                <a:lnTo>
                  <a:pt x="2687387" y="1562100"/>
                </a:lnTo>
                <a:lnTo>
                  <a:pt x="2681418" y="1559941"/>
                </a:lnTo>
                <a:close/>
              </a:path>
              <a:path w="2910840" h="2943225" extrusionOk="0">
                <a:moveTo>
                  <a:pt x="2787590" y="1559941"/>
                </a:moveTo>
                <a:lnTo>
                  <a:pt x="2775779" y="1559941"/>
                </a:lnTo>
                <a:lnTo>
                  <a:pt x="2770064" y="1562100"/>
                </a:lnTo>
                <a:lnTo>
                  <a:pt x="2765492" y="1566545"/>
                </a:lnTo>
                <a:lnTo>
                  <a:pt x="2760420" y="1574107"/>
                </a:lnTo>
                <a:lnTo>
                  <a:pt x="2758730" y="1582753"/>
                </a:lnTo>
                <a:lnTo>
                  <a:pt x="2760420" y="1591423"/>
                </a:lnTo>
                <a:lnTo>
                  <a:pt x="2765492" y="1599057"/>
                </a:lnTo>
                <a:lnTo>
                  <a:pt x="2773106" y="1604129"/>
                </a:lnTo>
                <a:lnTo>
                  <a:pt x="2781733" y="1605819"/>
                </a:lnTo>
                <a:lnTo>
                  <a:pt x="2790335" y="1604129"/>
                </a:lnTo>
                <a:lnTo>
                  <a:pt x="2797877" y="1599057"/>
                </a:lnTo>
                <a:lnTo>
                  <a:pt x="2803021" y="1591423"/>
                </a:lnTo>
                <a:lnTo>
                  <a:pt x="2804735" y="1582753"/>
                </a:lnTo>
                <a:lnTo>
                  <a:pt x="2803021" y="1574107"/>
                </a:lnTo>
                <a:lnTo>
                  <a:pt x="2797877" y="1566545"/>
                </a:lnTo>
                <a:lnTo>
                  <a:pt x="2793432" y="1562100"/>
                </a:lnTo>
                <a:lnTo>
                  <a:pt x="2787590" y="1559941"/>
                </a:lnTo>
                <a:close/>
              </a:path>
              <a:path w="2910840" h="2943225" extrusionOk="0">
                <a:moveTo>
                  <a:pt x="2893762" y="1559941"/>
                </a:moveTo>
                <a:lnTo>
                  <a:pt x="2882078" y="1559941"/>
                </a:lnTo>
                <a:lnTo>
                  <a:pt x="2876109" y="1562100"/>
                </a:lnTo>
                <a:lnTo>
                  <a:pt x="2871664" y="1566545"/>
                </a:lnTo>
                <a:lnTo>
                  <a:pt x="2866592" y="1574107"/>
                </a:lnTo>
                <a:lnTo>
                  <a:pt x="2864902" y="1582753"/>
                </a:lnTo>
                <a:lnTo>
                  <a:pt x="2866592" y="1591423"/>
                </a:lnTo>
                <a:lnTo>
                  <a:pt x="2871664" y="1599057"/>
                </a:lnTo>
                <a:lnTo>
                  <a:pt x="2879227" y="1604129"/>
                </a:lnTo>
                <a:lnTo>
                  <a:pt x="2887873" y="1605819"/>
                </a:lnTo>
                <a:lnTo>
                  <a:pt x="2896543" y="1604129"/>
                </a:lnTo>
                <a:lnTo>
                  <a:pt x="2904176" y="1599057"/>
                </a:lnTo>
                <a:lnTo>
                  <a:pt x="2909177" y="1591423"/>
                </a:lnTo>
                <a:lnTo>
                  <a:pt x="2910844" y="1582753"/>
                </a:lnTo>
                <a:lnTo>
                  <a:pt x="2909177" y="1574107"/>
                </a:lnTo>
                <a:lnTo>
                  <a:pt x="2904176" y="1566545"/>
                </a:lnTo>
                <a:lnTo>
                  <a:pt x="2899604" y="1562100"/>
                </a:lnTo>
                <a:lnTo>
                  <a:pt x="2893762" y="1559941"/>
                </a:lnTo>
                <a:close/>
              </a:path>
              <a:path w="2910840" h="2943225" extrusionOk="0">
                <a:moveTo>
                  <a:pt x="28815" y="1671320"/>
                </a:moveTo>
                <a:lnTo>
                  <a:pt x="17073" y="1671320"/>
                </a:lnTo>
                <a:lnTo>
                  <a:pt x="11270" y="1673606"/>
                </a:lnTo>
                <a:lnTo>
                  <a:pt x="6680" y="1677924"/>
                </a:lnTo>
                <a:lnTo>
                  <a:pt x="1670" y="1685540"/>
                </a:lnTo>
                <a:lnTo>
                  <a:pt x="0" y="1694180"/>
                </a:lnTo>
                <a:lnTo>
                  <a:pt x="1670" y="1702819"/>
                </a:lnTo>
                <a:lnTo>
                  <a:pt x="6680" y="1710436"/>
                </a:lnTo>
                <a:lnTo>
                  <a:pt x="14306" y="1715508"/>
                </a:lnTo>
                <a:lnTo>
                  <a:pt x="22944" y="1717198"/>
                </a:lnTo>
                <a:lnTo>
                  <a:pt x="31582" y="1715508"/>
                </a:lnTo>
                <a:lnTo>
                  <a:pt x="39208" y="1710436"/>
                </a:lnTo>
                <a:lnTo>
                  <a:pt x="44218" y="1702819"/>
                </a:lnTo>
                <a:lnTo>
                  <a:pt x="45888" y="1694180"/>
                </a:lnTo>
                <a:lnTo>
                  <a:pt x="44218" y="1685540"/>
                </a:lnTo>
                <a:lnTo>
                  <a:pt x="39208" y="1677924"/>
                </a:lnTo>
                <a:lnTo>
                  <a:pt x="34619" y="1673606"/>
                </a:lnTo>
                <a:lnTo>
                  <a:pt x="28815" y="1671320"/>
                </a:lnTo>
                <a:close/>
              </a:path>
              <a:path w="2910840" h="2943225" extrusionOk="0">
                <a:moveTo>
                  <a:pt x="134903" y="1671320"/>
                </a:moveTo>
                <a:lnTo>
                  <a:pt x="123156" y="1671320"/>
                </a:lnTo>
                <a:lnTo>
                  <a:pt x="117352" y="1673606"/>
                </a:lnTo>
                <a:lnTo>
                  <a:pt x="112894" y="1677924"/>
                </a:lnTo>
                <a:lnTo>
                  <a:pt x="107808" y="1685540"/>
                </a:lnTo>
                <a:lnTo>
                  <a:pt x="106112" y="1694180"/>
                </a:lnTo>
                <a:lnTo>
                  <a:pt x="107808" y="1702819"/>
                </a:lnTo>
                <a:lnTo>
                  <a:pt x="112894" y="1710436"/>
                </a:lnTo>
                <a:lnTo>
                  <a:pt x="120446" y="1715508"/>
                </a:lnTo>
                <a:lnTo>
                  <a:pt x="129045" y="1717198"/>
                </a:lnTo>
                <a:lnTo>
                  <a:pt x="137669" y="1715508"/>
                </a:lnTo>
                <a:lnTo>
                  <a:pt x="145292" y="1710436"/>
                </a:lnTo>
                <a:lnTo>
                  <a:pt x="150300" y="1702819"/>
                </a:lnTo>
                <a:lnTo>
                  <a:pt x="151969" y="1694180"/>
                </a:lnTo>
                <a:lnTo>
                  <a:pt x="150300" y="1685540"/>
                </a:lnTo>
                <a:lnTo>
                  <a:pt x="145292" y="1677924"/>
                </a:lnTo>
                <a:lnTo>
                  <a:pt x="140834" y="1673606"/>
                </a:lnTo>
                <a:lnTo>
                  <a:pt x="134903" y="1671320"/>
                </a:lnTo>
                <a:close/>
              </a:path>
              <a:path w="2910840" h="2943225" extrusionOk="0">
                <a:moveTo>
                  <a:pt x="240986" y="1671320"/>
                </a:moveTo>
                <a:lnTo>
                  <a:pt x="229239" y="1671320"/>
                </a:lnTo>
                <a:lnTo>
                  <a:pt x="223308" y="1673606"/>
                </a:lnTo>
                <a:lnTo>
                  <a:pt x="218850" y="1677924"/>
                </a:lnTo>
                <a:lnTo>
                  <a:pt x="213843" y="1685540"/>
                </a:lnTo>
                <a:lnTo>
                  <a:pt x="212173" y="1694180"/>
                </a:lnTo>
                <a:lnTo>
                  <a:pt x="213843" y="1702819"/>
                </a:lnTo>
                <a:lnTo>
                  <a:pt x="218850" y="1710436"/>
                </a:lnTo>
                <a:lnTo>
                  <a:pt x="226495" y="1715508"/>
                </a:lnTo>
                <a:lnTo>
                  <a:pt x="235165" y="1717198"/>
                </a:lnTo>
                <a:lnTo>
                  <a:pt x="243809" y="1715508"/>
                </a:lnTo>
                <a:lnTo>
                  <a:pt x="251375" y="1710436"/>
                </a:lnTo>
                <a:lnTo>
                  <a:pt x="256390" y="1702819"/>
                </a:lnTo>
                <a:lnTo>
                  <a:pt x="258062" y="1694180"/>
                </a:lnTo>
                <a:lnTo>
                  <a:pt x="256390" y="1685540"/>
                </a:lnTo>
                <a:lnTo>
                  <a:pt x="251375" y="1677924"/>
                </a:lnTo>
                <a:lnTo>
                  <a:pt x="246917" y="1673606"/>
                </a:lnTo>
                <a:lnTo>
                  <a:pt x="240986" y="1671320"/>
                </a:lnTo>
                <a:close/>
              </a:path>
              <a:path w="2910840" h="2943225" extrusionOk="0">
                <a:moveTo>
                  <a:pt x="347070" y="1671320"/>
                </a:moveTo>
                <a:lnTo>
                  <a:pt x="335322" y="1671320"/>
                </a:lnTo>
                <a:lnTo>
                  <a:pt x="329518" y="1673606"/>
                </a:lnTo>
                <a:lnTo>
                  <a:pt x="325073" y="1677924"/>
                </a:lnTo>
                <a:lnTo>
                  <a:pt x="319987" y="1685540"/>
                </a:lnTo>
                <a:lnTo>
                  <a:pt x="318291" y="1694180"/>
                </a:lnTo>
                <a:lnTo>
                  <a:pt x="319987" y="1702819"/>
                </a:lnTo>
                <a:lnTo>
                  <a:pt x="325073" y="1710436"/>
                </a:lnTo>
                <a:lnTo>
                  <a:pt x="332637" y="1715508"/>
                </a:lnTo>
                <a:lnTo>
                  <a:pt x="341266" y="1717198"/>
                </a:lnTo>
                <a:lnTo>
                  <a:pt x="349894" y="1715508"/>
                </a:lnTo>
                <a:lnTo>
                  <a:pt x="357458" y="1710436"/>
                </a:lnTo>
                <a:lnTo>
                  <a:pt x="362544" y="1702819"/>
                </a:lnTo>
                <a:lnTo>
                  <a:pt x="364240" y="1694180"/>
                </a:lnTo>
                <a:lnTo>
                  <a:pt x="362544" y="1685540"/>
                </a:lnTo>
                <a:lnTo>
                  <a:pt x="357458" y="1677924"/>
                </a:lnTo>
                <a:lnTo>
                  <a:pt x="353013" y="1673606"/>
                </a:lnTo>
                <a:lnTo>
                  <a:pt x="347070" y="1671320"/>
                </a:lnTo>
                <a:close/>
              </a:path>
              <a:path w="2910840" h="2943225" extrusionOk="0">
                <a:moveTo>
                  <a:pt x="453292" y="1671320"/>
                </a:moveTo>
                <a:lnTo>
                  <a:pt x="441545" y="1671320"/>
                </a:lnTo>
                <a:lnTo>
                  <a:pt x="435601" y="1673606"/>
                </a:lnTo>
                <a:lnTo>
                  <a:pt x="431156" y="1677924"/>
                </a:lnTo>
                <a:lnTo>
                  <a:pt x="426070" y="1685540"/>
                </a:lnTo>
                <a:lnTo>
                  <a:pt x="424374" y="1694180"/>
                </a:lnTo>
                <a:lnTo>
                  <a:pt x="426070" y="1702819"/>
                </a:lnTo>
                <a:lnTo>
                  <a:pt x="431156" y="1710436"/>
                </a:lnTo>
                <a:lnTo>
                  <a:pt x="438720" y="1715508"/>
                </a:lnTo>
                <a:lnTo>
                  <a:pt x="447349" y="1717198"/>
                </a:lnTo>
                <a:lnTo>
                  <a:pt x="455977" y="1715508"/>
                </a:lnTo>
                <a:lnTo>
                  <a:pt x="463541" y="1710436"/>
                </a:lnTo>
                <a:lnTo>
                  <a:pt x="468556" y="1702819"/>
                </a:lnTo>
                <a:lnTo>
                  <a:pt x="470228" y="1694180"/>
                </a:lnTo>
                <a:lnTo>
                  <a:pt x="468556" y="1685540"/>
                </a:lnTo>
                <a:lnTo>
                  <a:pt x="463541" y="1677924"/>
                </a:lnTo>
                <a:lnTo>
                  <a:pt x="459096" y="1673606"/>
                </a:lnTo>
                <a:lnTo>
                  <a:pt x="453292" y="1671320"/>
                </a:lnTo>
                <a:close/>
              </a:path>
              <a:path w="2910840" h="2943225" extrusionOk="0">
                <a:moveTo>
                  <a:pt x="559375" y="1671320"/>
                </a:moveTo>
                <a:lnTo>
                  <a:pt x="547628" y="1671320"/>
                </a:lnTo>
                <a:lnTo>
                  <a:pt x="541697" y="1673606"/>
                </a:lnTo>
                <a:lnTo>
                  <a:pt x="537239" y="1677924"/>
                </a:lnTo>
                <a:lnTo>
                  <a:pt x="532224" y="1685540"/>
                </a:lnTo>
                <a:lnTo>
                  <a:pt x="530553" y="1694180"/>
                </a:lnTo>
                <a:lnTo>
                  <a:pt x="532224" y="1702819"/>
                </a:lnTo>
                <a:lnTo>
                  <a:pt x="537239" y="1710436"/>
                </a:lnTo>
                <a:lnTo>
                  <a:pt x="544862" y="1715508"/>
                </a:lnTo>
                <a:lnTo>
                  <a:pt x="553484" y="1717198"/>
                </a:lnTo>
                <a:lnTo>
                  <a:pt x="562080" y="1715508"/>
                </a:lnTo>
                <a:lnTo>
                  <a:pt x="569624" y="1710436"/>
                </a:lnTo>
                <a:lnTo>
                  <a:pt x="574711" y="1702819"/>
                </a:lnTo>
                <a:lnTo>
                  <a:pt x="576406" y="1694180"/>
                </a:lnTo>
                <a:lnTo>
                  <a:pt x="574711" y="1685540"/>
                </a:lnTo>
                <a:lnTo>
                  <a:pt x="569624" y="1677924"/>
                </a:lnTo>
                <a:lnTo>
                  <a:pt x="565179" y="1673606"/>
                </a:lnTo>
                <a:lnTo>
                  <a:pt x="559375" y="1671320"/>
                </a:lnTo>
                <a:close/>
              </a:path>
              <a:path w="2910840" h="2943225" extrusionOk="0">
                <a:moveTo>
                  <a:pt x="665459" y="1671320"/>
                </a:moveTo>
                <a:lnTo>
                  <a:pt x="653711" y="1671320"/>
                </a:lnTo>
                <a:lnTo>
                  <a:pt x="647907" y="1673606"/>
                </a:lnTo>
                <a:lnTo>
                  <a:pt x="643322" y="1677924"/>
                </a:lnTo>
                <a:lnTo>
                  <a:pt x="638315" y="1685540"/>
                </a:lnTo>
                <a:lnTo>
                  <a:pt x="636645" y="1694180"/>
                </a:lnTo>
                <a:lnTo>
                  <a:pt x="638315" y="1702819"/>
                </a:lnTo>
                <a:lnTo>
                  <a:pt x="643322" y="1710436"/>
                </a:lnTo>
                <a:lnTo>
                  <a:pt x="650948" y="1715508"/>
                </a:lnTo>
                <a:lnTo>
                  <a:pt x="659585" y="1717198"/>
                </a:lnTo>
                <a:lnTo>
                  <a:pt x="668222" y="1715508"/>
                </a:lnTo>
                <a:lnTo>
                  <a:pt x="675847" y="1710436"/>
                </a:lnTo>
                <a:lnTo>
                  <a:pt x="680862" y="1702819"/>
                </a:lnTo>
                <a:lnTo>
                  <a:pt x="682534" y="1694180"/>
                </a:lnTo>
                <a:lnTo>
                  <a:pt x="680862" y="1685540"/>
                </a:lnTo>
                <a:lnTo>
                  <a:pt x="675847" y="1677924"/>
                </a:lnTo>
                <a:lnTo>
                  <a:pt x="671262" y="1673606"/>
                </a:lnTo>
                <a:lnTo>
                  <a:pt x="665459" y="1671320"/>
                </a:lnTo>
                <a:close/>
              </a:path>
              <a:path w="2910840" h="2943225" extrusionOk="0">
                <a:moveTo>
                  <a:pt x="771542" y="1671320"/>
                </a:moveTo>
                <a:lnTo>
                  <a:pt x="759794" y="1671320"/>
                </a:lnTo>
                <a:lnTo>
                  <a:pt x="753990" y="1673606"/>
                </a:lnTo>
                <a:lnTo>
                  <a:pt x="749545" y="1677924"/>
                </a:lnTo>
                <a:lnTo>
                  <a:pt x="744459" y="1685540"/>
                </a:lnTo>
                <a:lnTo>
                  <a:pt x="742763" y="1694180"/>
                </a:lnTo>
                <a:lnTo>
                  <a:pt x="744459" y="1702819"/>
                </a:lnTo>
                <a:lnTo>
                  <a:pt x="749545" y="1710436"/>
                </a:lnTo>
                <a:lnTo>
                  <a:pt x="757090" y="1715508"/>
                </a:lnTo>
                <a:lnTo>
                  <a:pt x="765685" y="1717198"/>
                </a:lnTo>
                <a:lnTo>
                  <a:pt x="774307" y="1715508"/>
                </a:lnTo>
                <a:lnTo>
                  <a:pt x="781930" y="1710436"/>
                </a:lnTo>
                <a:lnTo>
                  <a:pt x="786945" y="1702819"/>
                </a:lnTo>
                <a:lnTo>
                  <a:pt x="788617" y="1694180"/>
                </a:lnTo>
                <a:lnTo>
                  <a:pt x="786945" y="1685540"/>
                </a:lnTo>
                <a:lnTo>
                  <a:pt x="781930" y="1677924"/>
                </a:lnTo>
                <a:lnTo>
                  <a:pt x="777485" y="1673606"/>
                </a:lnTo>
                <a:lnTo>
                  <a:pt x="771542" y="1671320"/>
                </a:lnTo>
                <a:close/>
              </a:path>
              <a:path w="2910840" h="2943225" extrusionOk="0">
                <a:moveTo>
                  <a:pt x="877625" y="1671320"/>
                </a:moveTo>
                <a:lnTo>
                  <a:pt x="865877" y="1671320"/>
                </a:lnTo>
                <a:lnTo>
                  <a:pt x="860073" y="1673606"/>
                </a:lnTo>
                <a:lnTo>
                  <a:pt x="855489" y="1677924"/>
                </a:lnTo>
                <a:lnTo>
                  <a:pt x="850481" y="1685540"/>
                </a:lnTo>
                <a:lnTo>
                  <a:pt x="848812" y="1694180"/>
                </a:lnTo>
                <a:lnTo>
                  <a:pt x="850481" y="1702819"/>
                </a:lnTo>
                <a:lnTo>
                  <a:pt x="855489" y="1710436"/>
                </a:lnTo>
                <a:lnTo>
                  <a:pt x="863133" y="1715508"/>
                </a:lnTo>
                <a:lnTo>
                  <a:pt x="871803" y="1717198"/>
                </a:lnTo>
                <a:lnTo>
                  <a:pt x="880447" y="1715508"/>
                </a:lnTo>
                <a:lnTo>
                  <a:pt x="888013" y="1710436"/>
                </a:lnTo>
                <a:lnTo>
                  <a:pt x="893100" y="1702819"/>
                </a:lnTo>
                <a:lnTo>
                  <a:pt x="894795" y="1694180"/>
                </a:lnTo>
                <a:lnTo>
                  <a:pt x="893100" y="1685540"/>
                </a:lnTo>
                <a:lnTo>
                  <a:pt x="888013" y="1677924"/>
                </a:lnTo>
                <a:lnTo>
                  <a:pt x="883568" y="1673606"/>
                </a:lnTo>
                <a:lnTo>
                  <a:pt x="877625" y="1671320"/>
                </a:lnTo>
                <a:close/>
              </a:path>
              <a:path w="2910840" h="2943225" extrusionOk="0">
                <a:moveTo>
                  <a:pt x="983848" y="1671320"/>
                </a:moveTo>
                <a:lnTo>
                  <a:pt x="972100" y="1671320"/>
                </a:lnTo>
                <a:lnTo>
                  <a:pt x="966169" y="1673606"/>
                </a:lnTo>
                <a:lnTo>
                  <a:pt x="961711" y="1677924"/>
                </a:lnTo>
                <a:lnTo>
                  <a:pt x="956625" y="1685540"/>
                </a:lnTo>
                <a:lnTo>
                  <a:pt x="954930" y="1694180"/>
                </a:lnTo>
                <a:lnTo>
                  <a:pt x="956625" y="1702819"/>
                </a:lnTo>
                <a:lnTo>
                  <a:pt x="961711" y="1710436"/>
                </a:lnTo>
                <a:lnTo>
                  <a:pt x="969275" y="1715508"/>
                </a:lnTo>
                <a:lnTo>
                  <a:pt x="977904" y="1717198"/>
                </a:lnTo>
                <a:lnTo>
                  <a:pt x="986532" y="1715508"/>
                </a:lnTo>
                <a:lnTo>
                  <a:pt x="994096" y="1710436"/>
                </a:lnTo>
                <a:lnTo>
                  <a:pt x="999183" y="1702819"/>
                </a:lnTo>
                <a:lnTo>
                  <a:pt x="1000878" y="1694180"/>
                </a:lnTo>
                <a:lnTo>
                  <a:pt x="999183" y="1685540"/>
                </a:lnTo>
                <a:lnTo>
                  <a:pt x="994096" y="1677924"/>
                </a:lnTo>
                <a:lnTo>
                  <a:pt x="989651" y="1673606"/>
                </a:lnTo>
                <a:lnTo>
                  <a:pt x="983848" y="1671320"/>
                </a:lnTo>
                <a:close/>
              </a:path>
              <a:path w="2910840" h="2943225" extrusionOk="0">
                <a:moveTo>
                  <a:pt x="1089931" y="1671320"/>
                </a:moveTo>
                <a:lnTo>
                  <a:pt x="1078183" y="1671320"/>
                </a:lnTo>
                <a:lnTo>
                  <a:pt x="1072252" y="1673606"/>
                </a:lnTo>
                <a:lnTo>
                  <a:pt x="1067795" y="1677924"/>
                </a:lnTo>
                <a:lnTo>
                  <a:pt x="1062787" y="1685540"/>
                </a:lnTo>
                <a:lnTo>
                  <a:pt x="1061118" y="1694180"/>
                </a:lnTo>
                <a:lnTo>
                  <a:pt x="1062787" y="1702819"/>
                </a:lnTo>
                <a:lnTo>
                  <a:pt x="1067795" y="1710436"/>
                </a:lnTo>
                <a:lnTo>
                  <a:pt x="1075359" y="1715508"/>
                </a:lnTo>
                <a:lnTo>
                  <a:pt x="1083987" y="1717198"/>
                </a:lnTo>
                <a:lnTo>
                  <a:pt x="1092616" y="1715508"/>
                </a:lnTo>
                <a:lnTo>
                  <a:pt x="1100180" y="1710436"/>
                </a:lnTo>
                <a:lnTo>
                  <a:pt x="1105194" y="1702819"/>
                </a:lnTo>
                <a:lnTo>
                  <a:pt x="1106866" y="1694180"/>
                </a:lnTo>
                <a:lnTo>
                  <a:pt x="1105194" y="1685540"/>
                </a:lnTo>
                <a:lnTo>
                  <a:pt x="1100180" y="1677924"/>
                </a:lnTo>
                <a:lnTo>
                  <a:pt x="1095735" y="1673606"/>
                </a:lnTo>
                <a:lnTo>
                  <a:pt x="1089931" y="1671320"/>
                </a:lnTo>
                <a:close/>
              </a:path>
              <a:path w="2910840" h="2943225" extrusionOk="0">
                <a:moveTo>
                  <a:pt x="1196014" y="1671320"/>
                </a:moveTo>
                <a:lnTo>
                  <a:pt x="1184266" y="1671320"/>
                </a:lnTo>
                <a:lnTo>
                  <a:pt x="1178335" y="1673606"/>
                </a:lnTo>
                <a:lnTo>
                  <a:pt x="1173878" y="1677924"/>
                </a:lnTo>
                <a:lnTo>
                  <a:pt x="1168870" y="1685540"/>
                </a:lnTo>
                <a:lnTo>
                  <a:pt x="1167201" y="1694180"/>
                </a:lnTo>
                <a:lnTo>
                  <a:pt x="1168870" y="1702819"/>
                </a:lnTo>
                <a:lnTo>
                  <a:pt x="1173878" y="1710436"/>
                </a:lnTo>
                <a:lnTo>
                  <a:pt x="1181501" y="1715508"/>
                </a:lnTo>
                <a:lnTo>
                  <a:pt x="1190124" y="1717198"/>
                </a:lnTo>
                <a:lnTo>
                  <a:pt x="1198724" y="1715508"/>
                </a:lnTo>
                <a:lnTo>
                  <a:pt x="1206275" y="1710436"/>
                </a:lnTo>
                <a:lnTo>
                  <a:pt x="1211362" y="1702819"/>
                </a:lnTo>
                <a:lnTo>
                  <a:pt x="1213057" y="1694180"/>
                </a:lnTo>
                <a:lnTo>
                  <a:pt x="1211362" y="1685540"/>
                </a:lnTo>
                <a:lnTo>
                  <a:pt x="1206275" y="1677924"/>
                </a:lnTo>
                <a:lnTo>
                  <a:pt x="1201818" y="1673606"/>
                </a:lnTo>
                <a:lnTo>
                  <a:pt x="1196014" y="1671320"/>
                </a:lnTo>
                <a:close/>
              </a:path>
              <a:path w="2910840" h="2943225" extrusionOk="0">
                <a:moveTo>
                  <a:pt x="1302071" y="1671320"/>
                </a:moveTo>
                <a:lnTo>
                  <a:pt x="1290387" y="1671320"/>
                </a:lnTo>
                <a:lnTo>
                  <a:pt x="1284545" y="1673606"/>
                </a:lnTo>
                <a:lnTo>
                  <a:pt x="1279973" y="1677924"/>
                </a:lnTo>
                <a:lnTo>
                  <a:pt x="1274973" y="1685540"/>
                </a:lnTo>
                <a:lnTo>
                  <a:pt x="1273306" y="1694180"/>
                </a:lnTo>
                <a:lnTo>
                  <a:pt x="1274973" y="1702819"/>
                </a:lnTo>
                <a:lnTo>
                  <a:pt x="1279973" y="1710436"/>
                </a:lnTo>
                <a:lnTo>
                  <a:pt x="1287589" y="1715508"/>
                </a:lnTo>
                <a:lnTo>
                  <a:pt x="1296229" y="1717198"/>
                </a:lnTo>
                <a:lnTo>
                  <a:pt x="1304869" y="1715508"/>
                </a:lnTo>
                <a:lnTo>
                  <a:pt x="1312485" y="1710436"/>
                </a:lnTo>
                <a:lnTo>
                  <a:pt x="1317486" y="1702819"/>
                </a:lnTo>
                <a:lnTo>
                  <a:pt x="1319153" y="1694180"/>
                </a:lnTo>
                <a:lnTo>
                  <a:pt x="1317486" y="1685540"/>
                </a:lnTo>
                <a:lnTo>
                  <a:pt x="1312485" y="1677924"/>
                </a:lnTo>
                <a:lnTo>
                  <a:pt x="1307913" y="1673606"/>
                </a:lnTo>
                <a:lnTo>
                  <a:pt x="1302071" y="1671320"/>
                </a:lnTo>
                <a:close/>
              </a:path>
              <a:path w="2910840" h="2943225" extrusionOk="0">
                <a:moveTo>
                  <a:pt x="1408243" y="1671320"/>
                </a:moveTo>
                <a:lnTo>
                  <a:pt x="1396432" y="1671320"/>
                </a:lnTo>
                <a:lnTo>
                  <a:pt x="1390590" y="1673606"/>
                </a:lnTo>
                <a:lnTo>
                  <a:pt x="1386145" y="1677924"/>
                </a:lnTo>
                <a:lnTo>
                  <a:pt x="1381073" y="1685540"/>
                </a:lnTo>
                <a:lnTo>
                  <a:pt x="1379383" y="1694180"/>
                </a:lnTo>
                <a:lnTo>
                  <a:pt x="1381073" y="1702819"/>
                </a:lnTo>
                <a:lnTo>
                  <a:pt x="1386145" y="1710436"/>
                </a:lnTo>
                <a:lnTo>
                  <a:pt x="1393706" y="1715508"/>
                </a:lnTo>
                <a:lnTo>
                  <a:pt x="1402338" y="1717198"/>
                </a:lnTo>
                <a:lnTo>
                  <a:pt x="1410970" y="1715508"/>
                </a:lnTo>
                <a:lnTo>
                  <a:pt x="1418530" y="1710436"/>
                </a:lnTo>
                <a:lnTo>
                  <a:pt x="1423531" y="1702819"/>
                </a:lnTo>
                <a:lnTo>
                  <a:pt x="1425198" y="1694180"/>
                </a:lnTo>
                <a:lnTo>
                  <a:pt x="1423531" y="1685540"/>
                </a:lnTo>
                <a:lnTo>
                  <a:pt x="1418530" y="1677924"/>
                </a:lnTo>
                <a:lnTo>
                  <a:pt x="1414085" y="1673606"/>
                </a:lnTo>
                <a:lnTo>
                  <a:pt x="1408243" y="1671320"/>
                </a:lnTo>
                <a:close/>
              </a:path>
              <a:path w="2910840" h="2943225" extrusionOk="0">
                <a:moveTo>
                  <a:pt x="1514288" y="1671320"/>
                </a:moveTo>
                <a:lnTo>
                  <a:pt x="1502477" y="1671320"/>
                </a:lnTo>
                <a:lnTo>
                  <a:pt x="1496762" y="1673606"/>
                </a:lnTo>
                <a:lnTo>
                  <a:pt x="1492190" y="1677924"/>
                </a:lnTo>
                <a:lnTo>
                  <a:pt x="1487118" y="1685540"/>
                </a:lnTo>
                <a:lnTo>
                  <a:pt x="1485428" y="1694180"/>
                </a:lnTo>
                <a:lnTo>
                  <a:pt x="1487118" y="1702819"/>
                </a:lnTo>
                <a:lnTo>
                  <a:pt x="1492190" y="1710436"/>
                </a:lnTo>
                <a:lnTo>
                  <a:pt x="1499824" y="1715508"/>
                </a:lnTo>
                <a:lnTo>
                  <a:pt x="1508494" y="1717198"/>
                </a:lnTo>
                <a:lnTo>
                  <a:pt x="1517140" y="1715508"/>
                </a:lnTo>
                <a:lnTo>
                  <a:pt x="1524702" y="1710436"/>
                </a:lnTo>
                <a:lnTo>
                  <a:pt x="1529775" y="1702819"/>
                </a:lnTo>
                <a:lnTo>
                  <a:pt x="1531465" y="1694180"/>
                </a:lnTo>
                <a:lnTo>
                  <a:pt x="1529775" y="1685540"/>
                </a:lnTo>
                <a:lnTo>
                  <a:pt x="1524702" y="1677924"/>
                </a:lnTo>
                <a:lnTo>
                  <a:pt x="1520257" y="1673606"/>
                </a:lnTo>
                <a:lnTo>
                  <a:pt x="1514288" y="1671320"/>
                </a:lnTo>
                <a:close/>
              </a:path>
              <a:path w="2910840" h="2943225" extrusionOk="0">
                <a:moveTo>
                  <a:pt x="1620460" y="1671320"/>
                </a:moveTo>
                <a:lnTo>
                  <a:pt x="1608776" y="1671320"/>
                </a:lnTo>
                <a:lnTo>
                  <a:pt x="1602807" y="1673606"/>
                </a:lnTo>
                <a:lnTo>
                  <a:pt x="1598362" y="1677924"/>
                </a:lnTo>
                <a:lnTo>
                  <a:pt x="1593290" y="1685540"/>
                </a:lnTo>
                <a:lnTo>
                  <a:pt x="1591600" y="1694180"/>
                </a:lnTo>
                <a:lnTo>
                  <a:pt x="1593290" y="1702819"/>
                </a:lnTo>
                <a:lnTo>
                  <a:pt x="1598362" y="1710436"/>
                </a:lnTo>
                <a:lnTo>
                  <a:pt x="1605925" y="1715508"/>
                </a:lnTo>
                <a:lnTo>
                  <a:pt x="1614571" y="1717198"/>
                </a:lnTo>
                <a:lnTo>
                  <a:pt x="1623241" y="1715508"/>
                </a:lnTo>
                <a:lnTo>
                  <a:pt x="1630874" y="1710436"/>
                </a:lnTo>
                <a:lnTo>
                  <a:pt x="1635875" y="1702819"/>
                </a:lnTo>
                <a:lnTo>
                  <a:pt x="1637542" y="1694180"/>
                </a:lnTo>
                <a:lnTo>
                  <a:pt x="1635875" y="1685540"/>
                </a:lnTo>
                <a:lnTo>
                  <a:pt x="1630874" y="1677924"/>
                </a:lnTo>
                <a:lnTo>
                  <a:pt x="1626302" y="1673606"/>
                </a:lnTo>
                <a:lnTo>
                  <a:pt x="1620460" y="1671320"/>
                </a:lnTo>
                <a:close/>
              </a:path>
              <a:path w="2910840" h="2943225" extrusionOk="0">
                <a:moveTo>
                  <a:pt x="1726632" y="1671320"/>
                </a:moveTo>
                <a:lnTo>
                  <a:pt x="1714821" y="1671320"/>
                </a:lnTo>
                <a:lnTo>
                  <a:pt x="1708852" y="1673606"/>
                </a:lnTo>
                <a:lnTo>
                  <a:pt x="1704407" y="1677924"/>
                </a:lnTo>
                <a:lnTo>
                  <a:pt x="1699407" y="1685540"/>
                </a:lnTo>
                <a:lnTo>
                  <a:pt x="1697740" y="1694180"/>
                </a:lnTo>
                <a:lnTo>
                  <a:pt x="1699407" y="1702819"/>
                </a:lnTo>
                <a:lnTo>
                  <a:pt x="1704407" y="1710436"/>
                </a:lnTo>
                <a:lnTo>
                  <a:pt x="1711968" y="1715508"/>
                </a:lnTo>
                <a:lnTo>
                  <a:pt x="1720600" y="1717198"/>
                </a:lnTo>
                <a:lnTo>
                  <a:pt x="1729232" y="1715508"/>
                </a:lnTo>
                <a:lnTo>
                  <a:pt x="1736792" y="1710436"/>
                </a:lnTo>
                <a:lnTo>
                  <a:pt x="1741865" y="1702819"/>
                </a:lnTo>
                <a:lnTo>
                  <a:pt x="1743555" y="1694180"/>
                </a:lnTo>
                <a:lnTo>
                  <a:pt x="1741865" y="1685540"/>
                </a:lnTo>
                <a:lnTo>
                  <a:pt x="1736792" y="1677924"/>
                </a:lnTo>
                <a:lnTo>
                  <a:pt x="1732347" y="1673606"/>
                </a:lnTo>
                <a:lnTo>
                  <a:pt x="1726632" y="1671320"/>
                </a:lnTo>
                <a:close/>
              </a:path>
              <a:path w="2910840" h="2943225" extrusionOk="0">
                <a:moveTo>
                  <a:pt x="1832677" y="1671320"/>
                </a:moveTo>
                <a:lnTo>
                  <a:pt x="1820866" y="1671320"/>
                </a:lnTo>
                <a:lnTo>
                  <a:pt x="1815024" y="1673606"/>
                </a:lnTo>
                <a:lnTo>
                  <a:pt x="1810579" y="1677924"/>
                </a:lnTo>
                <a:lnTo>
                  <a:pt x="1805507" y="1685540"/>
                </a:lnTo>
                <a:lnTo>
                  <a:pt x="1803817" y="1694180"/>
                </a:lnTo>
                <a:lnTo>
                  <a:pt x="1805507" y="1702819"/>
                </a:lnTo>
                <a:lnTo>
                  <a:pt x="1810579" y="1710436"/>
                </a:lnTo>
                <a:lnTo>
                  <a:pt x="1818176" y="1715508"/>
                </a:lnTo>
                <a:lnTo>
                  <a:pt x="1826772" y="1717198"/>
                </a:lnTo>
                <a:lnTo>
                  <a:pt x="1835368" y="1715508"/>
                </a:lnTo>
                <a:lnTo>
                  <a:pt x="1842964" y="1710436"/>
                </a:lnTo>
                <a:lnTo>
                  <a:pt x="1848037" y="1702819"/>
                </a:lnTo>
                <a:lnTo>
                  <a:pt x="1849727" y="1694180"/>
                </a:lnTo>
                <a:lnTo>
                  <a:pt x="1848037" y="1685540"/>
                </a:lnTo>
                <a:lnTo>
                  <a:pt x="1842964" y="1677924"/>
                </a:lnTo>
                <a:lnTo>
                  <a:pt x="1838519" y="1673606"/>
                </a:lnTo>
                <a:lnTo>
                  <a:pt x="1832677" y="1671320"/>
                </a:lnTo>
                <a:close/>
              </a:path>
              <a:path w="2910840" h="2943225" extrusionOk="0">
                <a:moveTo>
                  <a:pt x="1938722" y="1671320"/>
                </a:moveTo>
                <a:lnTo>
                  <a:pt x="1927038" y="1671320"/>
                </a:lnTo>
                <a:lnTo>
                  <a:pt x="1921196" y="1673606"/>
                </a:lnTo>
                <a:lnTo>
                  <a:pt x="1916751" y="1677924"/>
                </a:lnTo>
                <a:lnTo>
                  <a:pt x="1911679" y="1685540"/>
                </a:lnTo>
                <a:lnTo>
                  <a:pt x="1909989" y="1694180"/>
                </a:lnTo>
                <a:lnTo>
                  <a:pt x="1911679" y="1702819"/>
                </a:lnTo>
                <a:lnTo>
                  <a:pt x="1916751" y="1710436"/>
                </a:lnTo>
                <a:lnTo>
                  <a:pt x="1924294" y="1715508"/>
                </a:lnTo>
                <a:lnTo>
                  <a:pt x="1932896" y="1717198"/>
                </a:lnTo>
                <a:lnTo>
                  <a:pt x="1941522" y="1715508"/>
                </a:lnTo>
                <a:lnTo>
                  <a:pt x="1949136" y="1710436"/>
                </a:lnTo>
                <a:lnTo>
                  <a:pt x="1954137" y="1702819"/>
                </a:lnTo>
                <a:lnTo>
                  <a:pt x="1955804" y="1694180"/>
                </a:lnTo>
                <a:lnTo>
                  <a:pt x="1954137" y="1685540"/>
                </a:lnTo>
                <a:lnTo>
                  <a:pt x="1949136" y="1677924"/>
                </a:lnTo>
                <a:lnTo>
                  <a:pt x="1944691" y="1673606"/>
                </a:lnTo>
                <a:lnTo>
                  <a:pt x="1938722" y="1671320"/>
                </a:lnTo>
                <a:close/>
              </a:path>
              <a:path w="2910840" h="2943225" extrusionOk="0">
                <a:moveTo>
                  <a:pt x="2044767" y="1671320"/>
                </a:moveTo>
                <a:lnTo>
                  <a:pt x="2033083" y="1671320"/>
                </a:lnTo>
                <a:lnTo>
                  <a:pt x="2027114" y="1673606"/>
                </a:lnTo>
                <a:lnTo>
                  <a:pt x="2022669" y="1677924"/>
                </a:lnTo>
                <a:lnTo>
                  <a:pt x="2017669" y="1685540"/>
                </a:lnTo>
                <a:lnTo>
                  <a:pt x="2016002" y="1694180"/>
                </a:lnTo>
                <a:lnTo>
                  <a:pt x="2017669" y="1702819"/>
                </a:lnTo>
                <a:lnTo>
                  <a:pt x="2022669" y="1710436"/>
                </a:lnTo>
                <a:lnTo>
                  <a:pt x="2030303" y="1715508"/>
                </a:lnTo>
                <a:lnTo>
                  <a:pt x="2038973" y="1717198"/>
                </a:lnTo>
                <a:lnTo>
                  <a:pt x="2047619" y="1715508"/>
                </a:lnTo>
                <a:lnTo>
                  <a:pt x="2055181" y="1710436"/>
                </a:lnTo>
                <a:lnTo>
                  <a:pt x="2060182" y="1702819"/>
                </a:lnTo>
                <a:lnTo>
                  <a:pt x="2061849" y="1694180"/>
                </a:lnTo>
                <a:lnTo>
                  <a:pt x="2060182" y="1685540"/>
                </a:lnTo>
                <a:lnTo>
                  <a:pt x="2055181" y="1677924"/>
                </a:lnTo>
                <a:lnTo>
                  <a:pt x="2050736" y="1673606"/>
                </a:lnTo>
                <a:lnTo>
                  <a:pt x="2044767" y="1671320"/>
                </a:lnTo>
                <a:close/>
              </a:path>
              <a:path w="2910840" h="2943225" extrusionOk="0">
                <a:moveTo>
                  <a:pt x="2150939" y="1671320"/>
                </a:moveTo>
                <a:lnTo>
                  <a:pt x="2139128" y="1671320"/>
                </a:lnTo>
                <a:lnTo>
                  <a:pt x="2133413" y="1673606"/>
                </a:lnTo>
                <a:lnTo>
                  <a:pt x="2128714" y="1677924"/>
                </a:lnTo>
                <a:lnTo>
                  <a:pt x="2123714" y="1685540"/>
                </a:lnTo>
                <a:lnTo>
                  <a:pt x="2122047" y="1694180"/>
                </a:lnTo>
                <a:lnTo>
                  <a:pt x="2123714" y="1702819"/>
                </a:lnTo>
                <a:lnTo>
                  <a:pt x="2128714" y="1710436"/>
                </a:lnTo>
                <a:lnTo>
                  <a:pt x="2136404" y="1715508"/>
                </a:lnTo>
                <a:lnTo>
                  <a:pt x="2145082" y="1717198"/>
                </a:lnTo>
                <a:lnTo>
                  <a:pt x="2153735" y="1715508"/>
                </a:lnTo>
                <a:lnTo>
                  <a:pt x="2161353" y="1710436"/>
                </a:lnTo>
                <a:lnTo>
                  <a:pt x="2166426" y="1702819"/>
                </a:lnTo>
                <a:lnTo>
                  <a:pt x="2168116" y="1694180"/>
                </a:lnTo>
                <a:lnTo>
                  <a:pt x="2166426" y="1685540"/>
                </a:lnTo>
                <a:lnTo>
                  <a:pt x="2161353" y="1677924"/>
                </a:lnTo>
                <a:lnTo>
                  <a:pt x="2156908" y="1673606"/>
                </a:lnTo>
                <a:lnTo>
                  <a:pt x="2150939" y="1671320"/>
                </a:lnTo>
                <a:close/>
              </a:path>
              <a:path w="2910840" h="2943225" extrusionOk="0">
                <a:moveTo>
                  <a:pt x="2257111" y="1671320"/>
                </a:moveTo>
                <a:lnTo>
                  <a:pt x="2245427" y="1671320"/>
                </a:lnTo>
                <a:lnTo>
                  <a:pt x="2239458" y="1673606"/>
                </a:lnTo>
                <a:lnTo>
                  <a:pt x="2235013" y="1677924"/>
                </a:lnTo>
                <a:lnTo>
                  <a:pt x="2229941" y="1685540"/>
                </a:lnTo>
                <a:lnTo>
                  <a:pt x="2228251" y="1694180"/>
                </a:lnTo>
                <a:lnTo>
                  <a:pt x="2229941" y="1702819"/>
                </a:lnTo>
                <a:lnTo>
                  <a:pt x="2235013" y="1710436"/>
                </a:lnTo>
                <a:lnTo>
                  <a:pt x="2242576" y="1715508"/>
                </a:lnTo>
                <a:lnTo>
                  <a:pt x="2251222" y="1717198"/>
                </a:lnTo>
                <a:lnTo>
                  <a:pt x="2259892" y="1715508"/>
                </a:lnTo>
                <a:lnTo>
                  <a:pt x="2267525" y="1710436"/>
                </a:lnTo>
                <a:lnTo>
                  <a:pt x="2272526" y="1702819"/>
                </a:lnTo>
                <a:lnTo>
                  <a:pt x="2274193" y="1694180"/>
                </a:lnTo>
                <a:lnTo>
                  <a:pt x="2272526" y="1685540"/>
                </a:lnTo>
                <a:lnTo>
                  <a:pt x="2267525" y="1677924"/>
                </a:lnTo>
                <a:lnTo>
                  <a:pt x="2262953" y="1673606"/>
                </a:lnTo>
                <a:lnTo>
                  <a:pt x="2257111" y="1671320"/>
                </a:lnTo>
                <a:close/>
              </a:path>
              <a:path w="2910840" h="2943225" extrusionOk="0">
                <a:moveTo>
                  <a:pt x="2363156" y="1671320"/>
                </a:moveTo>
                <a:lnTo>
                  <a:pt x="2351472" y="1671320"/>
                </a:lnTo>
                <a:lnTo>
                  <a:pt x="2345503" y="1673606"/>
                </a:lnTo>
                <a:lnTo>
                  <a:pt x="2341058" y="1677924"/>
                </a:lnTo>
                <a:lnTo>
                  <a:pt x="2336058" y="1685540"/>
                </a:lnTo>
                <a:lnTo>
                  <a:pt x="2334391" y="1694180"/>
                </a:lnTo>
                <a:lnTo>
                  <a:pt x="2336058" y="1702819"/>
                </a:lnTo>
                <a:lnTo>
                  <a:pt x="2341058" y="1710436"/>
                </a:lnTo>
                <a:lnTo>
                  <a:pt x="2348619" y="1715508"/>
                </a:lnTo>
                <a:lnTo>
                  <a:pt x="2357251" y="1717198"/>
                </a:lnTo>
                <a:lnTo>
                  <a:pt x="2365883" y="1715508"/>
                </a:lnTo>
                <a:lnTo>
                  <a:pt x="2373443" y="1710436"/>
                </a:lnTo>
                <a:lnTo>
                  <a:pt x="2378516" y="1702819"/>
                </a:lnTo>
                <a:lnTo>
                  <a:pt x="2380206" y="1694180"/>
                </a:lnTo>
                <a:lnTo>
                  <a:pt x="2378516" y="1685540"/>
                </a:lnTo>
                <a:lnTo>
                  <a:pt x="2373443" y="1677924"/>
                </a:lnTo>
                <a:lnTo>
                  <a:pt x="2368998" y="1673606"/>
                </a:lnTo>
                <a:lnTo>
                  <a:pt x="2363156" y="1671320"/>
                </a:lnTo>
                <a:close/>
              </a:path>
              <a:path w="2910840" h="2943225" extrusionOk="0">
                <a:moveTo>
                  <a:pt x="2469328" y="1671320"/>
                </a:moveTo>
                <a:lnTo>
                  <a:pt x="2457517" y="1671320"/>
                </a:lnTo>
                <a:lnTo>
                  <a:pt x="2451802" y="1673606"/>
                </a:lnTo>
                <a:lnTo>
                  <a:pt x="2447103" y="1677924"/>
                </a:lnTo>
                <a:lnTo>
                  <a:pt x="2442103" y="1685540"/>
                </a:lnTo>
                <a:lnTo>
                  <a:pt x="2440436" y="1694180"/>
                </a:lnTo>
                <a:lnTo>
                  <a:pt x="2442103" y="1702819"/>
                </a:lnTo>
                <a:lnTo>
                  <a:pt x="2447103" y="1710436"/>
                </a:lnTo>
                <a:lnTo>
                  <a:pt x="2454771" y="1715508"/>
                </a:lnTo>
                <a:lnTo>
                  <a:pt x="2463391" y="1717198"/>
                </a:lnTo>
                <a:lnTo>
                  <a:pt x="2471964" y="1715508"/>
                </a:lnTo>
                <a:lnTo>
                  <a:pt x="2479488" y="1710436"/>
                </a:lnTo>
                <a:lnTo>
                  <a:pt x="2484632" y="1702819"/>
                </a:lnTo>
                <a:lnTo>
                  <a:pt x="2486346" y="1694180"/>
                </a:lnTo>
                <a:lnTo>
                  <a:pt x="2484632" y="1685540"/>
                </a:lnTo>
                <a:lnTo>
                  <a:pt x="2479488" y="1677924"/>
                </a:lnTo>
                <a:lnTo>
                  <a:pt x="2475043" y="1673606"/>
                </a:lnTo>
                <a:lnTo>
                  <a:pt x="2469328" y="1671320"/>
                </a:lnTo>
                <a:close/>
              </a:path>
              <a:path w="2910840" h="2943225" extrusionOk="0">
                <a:moveTo>
                  <a:pt x="2575373" y="1671320"/>
                </a:moveTo>
                <a:lnTo>
                  <a:pt x="2563689" y="1671320"/>
                </a:lnTo>
                <a:lnTo>
                  <a:pt x="2557847" y="1673606"/>
                </a:lnTo>
                <a:lnTo>
                  <a:pt x="2553402" y="1677924"/>
                </a:lnTo>
                <a:lnTo>
                  <a:pt x="2548330" y="1685540"/>
                </a:lnTo>
                <a:lnTo>
                  <a:pt x="2546640" y="1694180"/>
                </a:lnTo>
                <a:lnTo>
                  <a:pt x="2548330" y="1702819"/>
                </a:lnTo>
                <a:lnTo>
                  <a:pt x="2553402" y="1710436"/>
                </a:lnTo>
                <a:lnTo>
                  <a:pt x="2560945" y="1715508"/>
                </a:lnTo>
                <a:lnTo>
                  <a:pt x="2569547" y="1717198"/>
                </a:lnTo>
                <a:lnTo>
                  <a:pt x="2578173" y="1715508"/>
                </a:lnTo>
                <a:lnTo>
                  <a:pt x="2585787" y="1710436"/>
                </a:lnTo>
                <a:lnTo>
                  <a:pt x="2590788" y="1702819"/>
                </a:lnTo>
                <a:lnTo>
                  <a:pt x="2592455" y="1694180"/>
                </a:lnTo>
                <a:lnTo>
                  <a:pt x="2590788" y="1685540"/>
                </a:lnTo>
                <a:lnTo>
                  <a:pt x="2585787" y="1677924"/>
                </a:lnTo>
                <a:lnTo>
                  <a:pt x="2581342" y="1673606"/>
                </a:lnTo>
                <a:lnTo>
                  <a:pt x="2575373" y="1671320"/>
                </a:lnTo>
                <a:close/>
              </a:path>
              <a:path w="2910840" h="2943225" extrusionOk="0">
                <a:moveTo>
                  <a:pt x="2681418" y="1671320"/>
                </a:moveTo>
                <a:lnTo>
                  <a:pt x="2669734" y="1671320"/>
                </a:lnTo>
                <a:lnTo>
                  <a:pt x="2663765" y="1673606"/>
                </a:lnTo>
                <a:lnTo>
                  <a:pt x="2659320" y="1677924"/>
                </a:lnTo>
                <a:lnTo>
                  <a:pt x="2654320" y="1685540"/>
                </a:lnTo>
                <a:lnTo>
                  <a:pt x="2652653" y="1694180"/>
                </a:lnTo>
                <a:lnTo>
                  <a:pt x="2654320" y="1702819"/>
                </a:lnTo>
                <a:lnTo>
                  <a:pt x="2659320" y="1710436"/>
                </a:lnTo>
                <a:lnTo>
                  <a:pt x="2666954" y="1715508"/>
                </a:lnTo>
                <a:lnTo>
                  <a:pt x="2675624" y="1717198"/>
                </a:lnTo>
                <a:lnTo>
                  <a:pt x="2684270" y="1715508"/>
                </a:lnTo>
                <a:lnTo>
                  <a:pt x="2691832" y="1710436"/>
                </a:lnTo>
                <a:lnTo>
                  <a:pt x="2696833" y="1702819"/>
                </a:lnTo>
                <a:lnTo>
                  <a:pt x="2698500" y="1694180"/>
                </a:lnTo>
                <a:lnTo>
                  <a:pt x="2696833" y="1685540"/>
                </a:lnTo>
                <a:lnTo>
                  <a:pt x="2691832" y="1677924"/>
                </a:lnTo>
                <a:lnTo>
                  <a:pt x="2687387" y="1673606"/>
                </a:lnTo>
                <a:lnTo>
                  <a:pt x="2681418" y="1671320"/>
                </a:lnTo>
                <a:close/>
              </a:path>
              <a:path w="2910840" h="2943225" extrusionOk="0">
                <a:moveTo>
                  <a:pt x="2787590" y="1671320"/>
                </a:moveTo>
                <a:lnTo>
                  <a:pt x="2775779" y="1671320"/>
                </a:lnTo>
                <a:lnTo>
                  <a:pt x="2770064" y="1673606"/>
                </a:lnTo>
                <a:lnTo>
                  <a:pt x="2765492" y="1677924"/>
                </a:lnTo>
                <a:lnTo>
                  <a:pt x="2760420" y="1685540"/>
                </a:lnTo>
                <a:lnTo>
                  <a:pt x="2758730" y="1694180"/>
                </a:lnTo>
                <a:lnTo>
                  <a:pt x="2760420" y="1702819"/>
                </a:lnTo>
                <a:lnTo>
                  <a:pt x="2765492" y="1710436"/>
                </a:lnTo>
                <a:lnTo>
                  <a:pt x="2773106" y="1715508"/>
                </a:lnTo>
                <a:lnTo>
                  <a:pt x="2781733" y="1717198"/>
                </a:lnTo>
                <a:lnTo>
                  <a:pt x="2790335" y="1715508"/>
                </a:lnTo>
                <a:lnTo>
                  <a:pt x="2797877" y="1710436"/>
                </a:lnTo>
                <a:lnTo>
                  <a:pt x="2803021" y="1702819"/>
                </a:lnTo>
                <a:lnTo>
                  <a:pt x="2804735" y="1694180"/>
                </a:lnTo>
                <a:lnTo>
                  <a:pt x="2803021" y="1685540"/>
                </a:lnTo>
                <a:lnTo>
                  <a:pt x="2797877" y="1677924"/>
                </a:lnTo>
                <a:lnTo>
                  <a:pt x="2793432" y="1673606"/>
                </a:lnTo>
                <a:lnTo>
                  <a:pt x="2787590" y="1671320"/>
                </a:lnTo>
                <a:close/>
              </a:path>
              <a:path w="2910840" h="2943225" extrusionOk="0">
                <a:moveTo>
                  <a:pt x="2893762" y="1671320"/>
                </a:moveTo>
                <a:lnTo>
                  <a:pt x="2882078" y="1671320"/>
                </a:lnTo>
                <a:lnTo>
                  <a:pt x="2876109" y="1673606"/>
                </a:lnTo>
                <a:lnTo>
                  <a:pt x="2871664" y="1677924"/>
                </a:lnTo>
                <a:lnTo>
                  <a:pt x="2866592" y="1685540"/>
                </a:lnTo>
                <a:lnTo>
                  <a:pt x="2864902" y="1694180"/>
                </a:lnTo>
                <a:lnTo>
                  <a:pt x="2866592" y="1702819"/>
                </a:lnTo>
                <a:lnTo>
                  <a:pt x="2871664" y="1710436"/>
                </a:lnTo>
                <a:lnTo>
                  <a:pt x="2879227" y="1715508"/>
                </a:lnTo>
                <a:lnTo>
                  <a:pt x="2887873" y="1717198"/>
                </a:lnTo>
                <a:lnTo>
                  <a:pt x="2896543" y="1715508"/>
                </a:lnTo>
                <a:lnTo>
                  <a:pt x="2904176" y="1710436"/>
                </a:lnTo>
                <a:lnTo>
                  <a:pt x="2909177" y="1702819"/>
                </a:lnTo>
                <a:lnTo>
                  <a:pt x="2910844" y="1694180"/>
                </a:lnTo>
                <a:lnTo>
                  <a:pt x="2909177" y="1685540"/>
                </a:lnTo>
                <a:lnTo>
                  <a:pt x="2904176" y="1677924"/>
                </a:lnTo>
                <a:lnTo>
                  <a:pt x="2899604" y="1673606"/>
                </a:lnTo>
                <a:lnTo>
                  <a:pt x="2893762" y="1671320"/>
                </a:lnTo>
                <a:close/>
              </a:path>
              <a:path w="2910840" h="2943225" extrusionOk="0">
                <a:moveTo>
                  <a:pt x="28815" y="1782699"/>
                </a:moveTo>
                <a:lnTo>
                  <a:pt x="17073" y="1782699"/>
                </a:lnTo>
                <a:lnTo>
                  <a:pt x="11270" y="1784985"/>
                </a:lnTo>
                <a:lnTo>
                  <a:pt x="6680" y="1789557"/>
                </a:lnTo>
                <a:lnTo>
                  <a:pt x="1670" y="1797044"/>
                </a:lnTo>
                <a:lnTo>
                  <a:pt x="0" y="1805638"/>
                </a:lnTo>
                <a:lnTo>
                  <a:pt x="1670" y="1814256"/>
                </a:lnTo>
                <a:lnTo>
                  <a:pt x="6680" y="1821815"/>
                </a:lnTo>
                <a:lnTo>
                  <a:pt x="14306" y="1826887"/>
                </a:lnTo>
                <a:lnTo>
                  <a:pt x="22944" y="1828577"/>
                </a:lnTo>
                <a:lnTo>
                  <a:pt x="31582" y="1826887"/>
                </a:lnTo>
                <a:lnTo>
                  <a:pt x="39208" y="1821815"/>
                </a:lnTo>
                <a:lnTo>
                  <a:pt x="44218" y="1814256"/>
                </a:lnTo>
                <a:lnTo>
                  <a:pt x="45888" y="1805638"/>
                </a:lnTo>
                <a:lnTo>
                  <a:pt x="44218" y="1797044"/>
                </a:lnTo>
                <a:lnTo>
                  <a:pt x="39208" y="1789557"/>
                </a:lnTo>
                <a:lnTo>
                  <a:pt x="34619" y="1784985"/>
                </a:lnTo>
                <a:lnTo>
                  <a:pt x="28815" y="1782699"/>
                </a:lnTo>
                <a:close/>
              </a:path>
              <a:path w="2910840" h="2943225" extrusionOk="0">
                <a:moveTo>
                  <a:pt x="134903" y="1782699"/>
                </a:moveTo>
                <a:lnTo>
                  <a:pt x="123156" y="1782699"/>
                </a:lnTo>
                <a:lnTo>
                  <a:pt x="117352" y="1784985"/>
                </a:lnTo>
                <a:lnTo>
                  <a:pt x="112894" y="1789557"/>
                </a:lnTo>
                <a:lnTo>
                  <a:pt x="107808" y="1797044"/>
                </a:lnTo>
                <a:lnTo>
                  <a:pt x="106112" y="1805638"/>
                </a:lnTo>
                <a:lnTo>
                  <a:pt x="107808" y="1814256"/>
                </a:lnTo>
                <a:lnTo>
                  <a:pt x="112894" y="1821815"/>
                </a:lnTo>
                <a:lnTo>
                  <a:pt x="120446" y="1826887"/>
                </a:lnTo>
                <a:lnTo>
                  <a:pt x="129045" y="1828577"/>
                </a:lnTo>
                <a:lnTo>
                  <a:pt x="137669" y="1826887"/>
                </a:lnTo>
                <a:lnTo>
                  <a:pt x="145292" y="1821815"/>
                </a:lnTo>
                <a:lnTo>
                  <a:pt x="150300" y="1814256"/>
                </a:lnTo>
                <a:lnTo>
                  <a:pt x="151969" y="1805638"/>
                </a:lnTo>
                <a:lnTo>
                  <a:pt x="150300" y="1797044"/>
                </a:lnTo>
                <a:lnTo>
                  <a:pt x="145292" y="1789557"/>
                </a:lnTo>
                <a:lnTo>
                  <a:pt x="140834" y="1784985"/>
                </a:lnTo>
                <a:lnTo>
                  <a:pt x="134903" y="1782699"/>
                </a:lnTo>
                <a:close/>
              </a:path>
              <a:path w="2910840" h="2943225" extrusionOk="0">
                <a:moveTo>
                  <a:pt x="240986" y="1782699"/>
                </a:moveTo>
                <a:lnTo>
                  <a:pt x="229239" y="1782699"/>
                </a:lnTo>
                <a:lnTo>
                  <a:pt x="223308" y="1784985"/>
                </a:lnTo>
                <a:lnTo>
                  <a:pt x="218850" y="1789557"/>
                </a:lnTo>
                <a:lnTo>
                  <a:pt x="213843" y="1797044"/>
                </a:lnTo>
                <a:lnTo>
                  <a:pt x="212173" y="1805638"/>
                </a:lnTo>
                <a:lnTo>
                  <a:pt x="213843" y="1814256"/>
                </a:lnTo>
                <a:lnTo>
                  <a:pt x="218850" y="1821815"/>
                </a:lnTo>
                <a:lnTo>
                  <a:pt x="226495" y="1826887"/>
                </a:lnTo>
                <a:lnTo>
                  <a:pt x="235165" y="1828577"/>
                </a:lnTo>
                <a:lnTo>
                  <a:pt x="243809" y="1826887"/>
                </a:lnTo>
                <a:lnTo>
                  <a:pt x="251375" y="1821815"/>
                </a:lnTo>
                <a:lnTo>
                  <a:pt x="256390" y="1814256"/>
                </a:lnTo>
                <a:lnTo>
                  <a:pt x="258062" y="1805638"/>
                </a:lnTo>
                <a:lnTo>
                  <a:pt x="256390" y="1797044"/>
                </a:lnTo>
                <a:lnTo>
                  <a:pt x="251375" y="1789557"/>
                </a:lnTo>
                <a:lnTo>
                  <a:pt x="246917" y="1784985"/>
                </a:lnTo>
                <a:lnTo>
                  <a:pt x="240986" y="1782699"/>
                </a:lnTo>
                <a:close/>
              </a:path>
              <a:path w="2910840" h="2943225" extrusionOk="0">
                <a:moveTo>
                  <a:pt x="347070" y="1782699"/>
                </a:moveTo>
                <a:lnTo>
                  <a:pt x="335322" y="1782699"/>
                </a:lnTo>
                <a:lnTo>
                  <a:pt x="329518" y="1784985"/>
                </a:lnTo>
                <a:lnTo>
                  <a:pt x="325073" y="1789557"/>
                </a:lnTo>
                <a:lnTo>
                  <a:pt x="319987" y="1797044"/>
                </a:lnTo>
                <a:lnTo>
                  <a:pt x="318291" y="1805638"/>
                </a:lnTo>
                <a:lnTo>
                  <a:pt x="319987" y="1814256"/>
                </a:lnTo>
                <a:lnTo>
                  <a:pt x="325073" y="1821815"/>
                </a:lnTo>
                <a:lnTo>
                  <a:pt x="332637" y="1826887"/>
                </a:lnTo>
                <a:lnTo>
                  <a:pt x="341266" y="1828577"/>
                </a:lnTo>
                <a:lnTo>
                  <a:pt x="349894" y="1826887"/>
                </a:lnTo>
                <a:lnTo>
                  <a:pt x="357458" y="1821815"/>
                </a:lnTo>
                <a:lnTo>
                  <a:pt x="362544" y="1814256"/>
                </a:lnTo>
                <a:lnTo>
                  <a:pt x="364240" y="1805638"/>
                </a:lnTo>
                <a:lnTo>
                  <a:pt x="362544" y="1797044"/>
                </a:lnTo>
                <a:lnTo>
                  <a:pt x="357458" y="1789557"/>
                </a:lnTo>
                <a:lnTo>
                  <a:pt x="353013" y="1784985"/>
                </a:lnTo>
                <a:lnTo>
                  <a:pt x="347070" y="1782699"/>
                </a:lnTo>
                <a:close/>
              </a:path>
              <a:path w="2910840" h="2943225" extrusionOk="0">
                <a:moveTo>
                  <a:pt x="453292" y="1782699"/>
                </a:moveTo>
                <a:lnTo>
                  <a:pt x="441545" y="1782699"/>
                </a:lnTo>
                <a:lnTo>
                  <a:pt x="435601" y="1784985"/>
                </a:lnTo>
                <a:lnTo>
                  <a:pt x="431156" y="1789557"/>
                </a:lnTo>
                <a:lnTo>
                  <a:pt x="426070" y="1797044"/>
                </a:lnTo>
                <a:lnTo>
                  <a:pt x="424374" y="1805638"/>
                </a:lnTo>
                <a:lnTo>
                  <a:pt x="426070" y="1814256"/>
                </a:lnTo>
                <a:lnTo>
                  <a:pt x="431156" y="1821815"/>
                </a:lnTo>
                <a:lnTo>
                  <a:pt x="438720" y="1826887"/>
                </a:lnTo>
                <a:lnTo>
                  <a:pt x="447349" y="1828577"/>
                </a:lnTo>
                <a:lnTo>
                  <a:pt x="455977" y="1826887"/>
                </a:lnTo>
                <a:lnTo>
                  <a:pt x="463541" y="1821815"/>
                </a:lnTo>
                <a:lnTo>
                  <a:pt x="468556" y="1814256"/>
                </a:lnTo>
                <a:lnTo>
                  <a:pt x="470228" y="1805638"/>
                </a:lnTo>
                <a:lnTo>
                  <a:pt x="468556" y="1797044"/>
                </a:lnTo>
                <a:lnTo>
                  <a:pt x="463541" y="1789557"/>
                </a:lnTo>
                <a:lnTo>
                  <a:pt x="459096" y="1784985"/>
                </a:lnTo>
                <a:lnTo>
                  <a:pt x="453292" y="1782699"/>
                </a:lnTo>
                <a:close/>
              </a:path>
              <a:path w="2910840" h="2943225" extrusionOk="0">
                <a:moveTo>
                  <a:pt x="559375" y="1782699"/>
                </a:moveTo>
                <a:lnTo>
                  <a:pt x="547628" y="1782699"/>
                </a:lnTo>
                <a:lnTo>
                  <a:pt x="541697" y="1784985"/>
                </a:lnTo>
                <a:lnTo>
                  <a:pt x="537239" y="1789557"/>
                </a:lnTo>
                <a:lnTo>
                  <a:pt x="532224" y="1797044"/>
                </a:lnTo>
                <a:lnTo>
                  <a:pt x="530553" y="1805638"/>
                </a:lnTo>
                <a:lnTo>
                  <a:pt x="532224" y="1814256"/>
                </a:lnTo>
                <a:lnTo>
                  <a:pt x="537239" y="1821815"/>
                </a:lnTo>
                <a:lnTo>
                  <a:pt x="544862" y="1826887"/>
                </a:lnTo>
                <a:lnTo>
                  <a:pt x="553484" y="1828577"/>
                </a:lnTo>
                <a:lnTo>
                  <a:pt x="562080" y="1826887"/>
                </a:lnTo>
                <a:lnTo>
                  <a:pt x="569624" y="1821815"/>
                </a:lnTo>
                <a:lnTo>
                  <a:pt x="574711" y="1814256"/>
                </a:lnTo>
                <a:lnTo>
                  <a:pt x="576406" y="1805638"/>
                </a:lnTo>
                <a:lnTo>
                  <a:pt x="574711" y="1797044"/>
                </a:lnTo>
                <a:lnTo>
                  <a:pt x="569624" y="1789557"/>
                </a:lnTo>
                <a:lnTo>
                  <a:pt x="565179" y="1784985"/>
                </a:lnTo>
                <a:lnTo>
                  <a:pt x="559375" y="1782699"/>
                </a:lnTo>
                <a:close/>
              </a:path>
              <a:path w="2910840" h="2943225" extrusionOk="0">
                <a:moveTo>
                  <a:pt x="665459" y="1782699"/>
                </a:moveTo>
                <a:lnTo>
                  <a:pt x="653711" y="1782699"/>
                </a:lnTo>
                <a:lnTo>
                  <a:pt x="647907" y="1784985"/>
                </a:lnTo>
                <a:lnTo>
                  <a:pt x="643322" y="1789557"/>
                </a:lnTo>
                <a:lnTo>
                  <a:pt x="638315" y="1797044"/>
                </a:lnTo>
                <a:lnTo>
                  <a:pt x="636645" y="1805638"/>
                </a:lnTo>
                <a:lnTo>
                  <a:pt x="638315" y="1814256"/>
                </a:lnTo>
                <a:lnTo>
                  <a:pt x="643322" y="1821815"/>
                </a:lnTo>
                <a:lnTo>
                  <a:pt x="650948" y="1826887"/>
                </a:lnTo>
                <a:lnTo>
                  <a:pt x="659585" y="1828577"/>
                </a:lnTo>
                <a:lnTo>
                  <a:pt x="668222" y="1826887"/>
                </a:lnTo>
                <a:lnTo>
                  <a:pt x="675847" y="1821815"/>
                </a:lnTo>
                <a:lnTo>
                  <a:pt x="680862" y="1814256"/>
                </a:lnTo>
                <a:lnTo>
                  <a:pt x="682534" y="1805638"/>
                </a:lnTo>
                <a:lnTo>
                  <a:pt x="680862" y="1797044"/>
                </a:lnTo>
                <a:lnTo>
                  <a:pt x="675847" y="1789557"/>
                </a:lnTo>
                <a:lnTo>
                  <a:pt x="671262" y="1784985"/>
                </a:lnTo>
                <a:lnTo>
                  <a:pt x="665459" y="1782699"/>
                </a:lnTo>
                <a:close/>
              </a:path>
              <a:path w="2910840" h="2943225" extrusionOk="0">
                <a:moveTo>
                  <a:pt x="771542" y="1782699"/>
                </a:moveTo>
                <a:lnTo>
                  <a:pt x="759794" y="1782699"/>
                </a:lnTo>
                <a:lnTo>
                  <a:pt x="753990" y="1784985"/>
                </a:lnTo>
                <a:lnTo>
                  <a:pt x="749545" y="1789557"/>
                </a:lnTo>
                <a:lnTo>
                  <a:pt x="744459" y="1797044"/>
                </a:lnTo>
                <a:lnTo>
                  <a:pt x="742763" y="1805638"/>
                </a:lnTo>
                <a:lnTo>
                  <a:pt x="744459" y="1814256"/>
                </a:lnTo>
                <a:lnTo>
                  <a:pt x="749545" y="1821815"/>
                </a:lnTo>
                <a:lnTo>
                  <a:pt x="757090" y="1826887"/>
                </a:lnTo>
                <a:lnTo>
                  <a:pt x="765685" y="1828577"/>
                </a:lnTo>
                <a:lnTo>
                  <a:pt x="774307" y="1826887"/>
                </a:lnTo>
                <a:lnTo>
                  <a:pt x="781930" y="1821815"/>
                </a:lnTo>
                <a:lnTo>
                  <a:pt x="786945" y="1814256"/>
                </a:lnTo>
                <a:lnTo>
                  <a:pt x="788617" y="1805638"/>
                </a:lnTo>
                <a:lnTo>
                  <a:pt x="786945" y="1797044"/>
                </a:lnTo>
                <a:lnTo>
                  <a:pt x="781930" y="1789557"/>
                </a:lnTo>
                <a:lnTo>
                  <a:pt x="777485" y="1784985"/>
                </a:lnTo>
                <a:lnTo>
                  <a:pt x="771542" y="1782699"/>
                </a:lnTo>
                <a:close/>
              </a:path>
              <a:path w="2910840" h="2943225" extrusionOk="0">
                <a:moveTo>
                  <a:pt x="877625" y="1782699"/>
                </a:moveTo>
                <a:lnTo>
                  <a:pt x="865877" y="1782699"/>
                </a:lnTo>
                <a:lnTo>
                  <a:pt x="860073" y="1784985"/>
                </a:lnTo>
                <a:lnTo>
                  <a:pt x="855489" y="1789557"/>
                </a:lnTo>
                <a:lnTo>
                  <a:pt x="850481" y="1797044"/>
                </a:lnTo>
                <a:lnTo>
                  <a:pt x="848812" y="1805638"/>
                </a:lnTo>
                <a:lnTo>
                  <a:pt x="850481" y="1814256"/>
                </a:lnTo>
                <a:lnTo>
                  <a:pt x="855489" y="1821815"/>
                </a:lnTo>
                <a:lnTo>
                  <a:pt x="863133" y="1826887"/>
                </a:lnTo>
                <a:lnTo>
                  <a:pt x="871803" y="1828577"/>
                </a:lnTo>
                <a:lnTo>
                  <a:pt x="880447" y="1826887"/>
                </a:lnTo>
                <a:lnTo>
                  <a:pt x="888013" y="1821815"/>
                </a:lnTo>
                <a:lnTo>
                  <a:pt x="893100" y="1814256"/>
                </a:lnTo>
                <a:lnTo>
                  <a:pt x="894795" y="1805638"/>
                </a:lnTo>
                <a:lnTo>
                  <a:pt x="893100" y="1797044"/>
                </a:lnTo>
                <a:lnTo>
                  <a:pt x="888013" y="1789557"/>
                </a:lnTo>
                <a:lnTo>
                  <a:pt x="883568" y="1784985"/>
                </a:lnTo>
                <a:lnTo>
                  <a:pt x="877625" y="1782699"/>
                </a:lnTo>
                <a:close/>
              </a:path>
              <a:path w="2910840" h="2943225" extrusionOk="0">
                <a:moveTo>
                  <a:pt x="983848" y="1782699"/>
                </a:moveTo>
                <a:lnTo>
                  <a:pt x="972100" y="1782699"/>
                </a:lnTo>
                <a:lnTo>
                  <a:pt x="966169" y="1784985"/>
                </a:lnTo>
                <a:lnTo>
                  <a:pt x="961711" y="1789557"/>
                </a:lnTo>
                <a:lnTo>
                  <a:pt x="956625" y="1797044"/>
                </a:lnTo>
                <a:lnTo>
                  <a:pt x="954930" y="1805638"/>
                </a:lnTo>
                <a:lnTo>
                  <a:pt x="956625" y="1814256"/>
                </a:lnTo>
                <a:lnTo>
                  <a:pt x="961711" y="1821815"/>
                </a:lnTo>
                <a:lnTo>
                  <a:pt x="969275" y="1826887"/>
                </a:lnTo>
                <a:lnTo>
                  <a:pt x="977904" y="1828577"/>
                </a:lnTo>
                <a:lnTo>
                  <a:pt x="986532" y="1826887"/>
                </a:lnTo>
                <a:lnTo>
                  <a:pt x="994096" y="1821815"/>
                </a:lnTo>
                <a:lnTo>
                  <a:pt x="999183" y="1814256"/>
                </a:lnTo>
                <a:lnTo>
                  <a:pt x="1000878" y="1805638"/>
                </a:lnTo>
                <a:lnTo>
                  <a:pt x="999183" y="1797044"/>
                </a:lnTo>
                <a:lnTo>
                  <a:pt x="994096" y="1789557"/>
                </a:lnTo>
                <a:lnTo>
                  <a:pt x="989651" y="1784985"/>
                </a:lnTo>
                <a:lnTo>
                  <a:pt x="983848" y="1782699"/>
                </a:lnTo>
                <a:close/>
              </a:path>
              <a:path w="2910840" h="2943225" extrusionOk="0">
                <a:moveTo>
                  <a:pt x="1089931" y="1782699"/>
                </a:moveTo>
                <a:lnTo>
                  <a:pt x="1078183" y="1782699"/>
                </a:lnTo>
                <a:lnTo>
                  <a:pt x="1072252" y="1784985"/>
                </a:lnTo>
                <a:lnTo>
                  <a:pt x="1067795" y="1789557"/>
                </a:lnTo>
                <a:lnTo>
                  <a:pt x="1062787" y="1797044"/>
                </a:lnTo>
                <a:lnTo>
                  <a:pt x="1061118" y="1805638"/>
                </a:lnTo>
                <a:lnTo>
                  <a:pt x="1062787" y="1814256"/>
                </a:lnTo>
                <a:lnTo>
                  <a:pt x="1067795" y="1821815"/>
                </a:lnTo>
                <a:lnTo>
                  <a:pt x="1075359" y="1826887"/>
                </a:lnTo>
                <a:lnTo>
                  <a:pt x="1083987" y="1828577"/>
                </a:lnTo>
                <a:lnTo>
                  <a:pt x="1092616" y="1826887"/>
                </a:lnTo>
                <a:lnTo>
                  <a:pt x="1100180" y="1821815"/>
                </a:lnTo>
                <a:lnTo>
                  <a:pt x="1105194" y="1814256"/>
                </a:lnTo>
                <a:lnTo>
                  <a:pt x="1106866" y="1805638"/>
                </a:lnTo>
                <a:lnTo>
                  <a:pt x="1105194" y="1797044"/>
                </a:lnTo>
                <a:lnTo>
                  <a:pt x="1100180" y="1789557"/>
                </a:lnTo>
                <a:lnTo>
                  <a:pt x="1095735" y="1784985"/>
                </a:lnTo>
                <a:lnTo>
                  <a:pt x="1089931" y="1782699"/>
                </a:lnTo>
                <a:close/>
              </a:path>
              <a:path w="2910840" h="2943225" extrusionOk="0">
                <a:moveTo>
                  <a:pt x="1196014" y="1782699"/>
                </a:moveTo>
                <a:lnTo>
                  <a:pt x="1184266" y="1782699"/>
                </a:lnTo>
                <a:lnTo>
                  <a:pt x="1178335" y="1784985"/>
                </a:lnTo>
                <a:lnTo>
                  <a:pt x="1173878" y="1789557"/>
                </a:lnTo>
                <a:lnTo>
                  <a:pt x="1168870" y="1797044"/>
                </a:lnTo>
                <a:lnTo>
                  <a:pt x="1167201" y="1805638"/>
                </a:lnTo>
                <a:lnTo>
                  <a:pt x="1168870" y="1814256"/>
                </a:lnTo>
                <a:lnTo>
                  <a:pt x="1173878" y="1821815"/>
                </a:lnTo>
                <a:lnTo>
                  <a:pt x="1181501" y="1826887"/>
                </a:lnTo>
                <a:lnTo>
                  <a:pt x="1190124" y="1828577"/>
                </a:lnTo>
                <a:lnTo>
                  <a:pt x="1198724" y="1826887"/>
                </a:lnTo>
                <a:lnTo>
                  <a:pt x="1206275" y="1821815"/>
                </a:lnTo>
                <a:lnTo>
                  <a:pt x="1211362" y="1814256"/>
                </a:lnTo>
                <a:lnTo>
                  <a:pt x="1213057" y="1805638"/>
                </a:lnTo>
                <a:lnTo>
                  <a:pt x="1211362" y="1797044"/>
                </a:lnTo>
                <a:lnTo>
                  <a:pt x="1206275" y="1789557"/>
                </a:lnTo>
                <a:lnTo>
                  <a:pt x="1201818" y="1784985"/>
                </a:lnTo>
                <a:lnTo>
                  <a:pt x="1196014" y="1782699"/>
                </a:lnTo>
                <a:close/>
              </a:path>
              <a:path w="2910840" h="2943225" extrusionOk="0">
                <a:moveTo>
                  <a:pt x="1302071" y="1782699"/>
                </a:moveTo>
                <a:lnTo>
                  <a:pt x="1290387" y="1782699"/>
                </a:lnTo>
                <a:lnTo>
                  <a:pt x="1284545" y="1784985"/>
                </a:lnTo>
                <a:lnTo>
                  <a:pt x="1279973" y="1789557"/>
                </a:lnTo>
                <a:lnTo>
                  <a:pt x="1274973" y="1797044"/>
                </a:lnTo>
                <a:lnTo>
                  <a:pt x="1273306" y="1805638"/>
                </a:lnTo>
                <a:lnTo>
                  <a:pt x="1274973" y="1814256"/>
                </a:lnTo>
                <a:lnTo>
                  <a:pt x="1279973" y="1821815"/>
                </a:lnTo>
                <a:lnTo>
                  <a:pt x="1287589" y="1826887"/>
                </a:lnTo>
                <a:lnTo>
                  <a:pt x="1296229" y="1828577"/>
                </a:lnTo>
                <a:lnTo>
                  <a:pt x="1304869" y="1826887"/>
                </a:lnTo>
                <a:lnTo>
                  <a:pt x="1312485" y="1821815"/>
                </a:lnTo>
                <a:lnTo>
                  <a:pt x="1317486" y="1814256"/>
                </a:lnTo>
                <a:lnTo>
                  <a:pt x="1319153" y="1805638"/>
                </a:lnTo>
                <a:lnTo>
                  <a:pt x="1317486" y="1797044"/>
                </a:lnTo>
                <a:lnTo>
                  <a:pt x="1312485" y="1789557"/>
                </a:lnTo>
                <a:lnTo>
                  <a:pt x="1307913" y="1784985"/>
                </a:lnTo>
                <a:lnTo>
                  <a:pt x="1302071" y="1782699"/>
                </a:lnTo>
                <a:close/>
              </a:path>
              <a:path w="2910840" h="2943225" extrusionOk="0">
                <a:moveTo>
                  <a:pt x="1408243" y="1782699"/>
                </a:moveTo>
                <a:lnTo>
                  <a:pt x="1396432" y="1782699"/>
                </a:lnTo>
                <a:lnTo>
                  <a:pt x="1390590" y="1784985"/>
                </a:lnTo>
                <a:lnTo>
                  <a:pt x="1386145" y="1789557"/>
                </a:lnTo>
                <a:lnTo>
                  <a:pt x="1381073" y="1797044"/>
                </a:lnTo>
                <a:lnTo>
                  <a:pt x="1379383" y="1805638"/>
                </a:lnTo>
                <a:lnTo>
                  <a:pt x="1381073" y="1814256"/>
                </a:lnTo>
                <a:lnTo>
                  <a:pt x="1386145" y="1821815"/>
                </a:lnTo>
                <a:lnTo>
                  <a:pt x="1393706" y="1826887"/>
                </a:lnTo>
                <a:lnTo>
                  <a:pt x="1402338" y="1828577"/>
                </a:lnTo>
                <a:lnTo>
                  <a:pt x="1410970" y="1826887"/>
                </a:lnTo>
                <a:lnTo>
                  <a:pt x="1418530" y="1821815"/>
                </a:lnTo>
                <a:lnTo>
                  <a:pt x="1423531" y="1814256"/>
                </a:lnTo>
                <a:lnTo>
                  <a:pt x="1425198" y="1805638"/>
                </a:lnTo>
                <a:lnTo>
                  <a:pt x="1423531" y="1797044"/>
                </a:lnTo>
                <a:lnTo>
                  <a:pt x="1418530" y="1789557"/>
                </a:lnTo>
                <a:lnTo>
                  <a:pt x="1414085" y="1784985"/>
                </a:lnTo>
                <a:lnTo>
                  <a:pt x="1408243" y="1782699"/>
                </a:lnTo>
                <a:close/>
              </a:path>
              <a:path w="2910840" h="2943225" extrusionOk="0">
                <a:moveTo>
                  <a:pt x="1514288" y="1782699"/>
                </a:moveTo>
                <a:lnTo>
                  <a:pt x="1502477" y="1782699"/>
                </a:lnTo>
                <a:lnTo>
                  <a:pt x="1496762" y="1784985"/>
                </a:lnTo>
                <a:lnTo>
                  <a:pt x="1492190" y="1789557"/>
                </a:lnTo>
                <a:lnTo>
                  <a:pt x="1487118" y="1797044"/>
                </a:lnTo>
                <a:lnTo>
                  <a:pt x="1485428" y="1805638"/>
                </a:lnTo>
                <a:lnTo>
                  <a:pt x="1487118" y="1814256"/>
                </a:lnTo>
                <a:lnTo>
                  <a:pt x="1492190" y="1821815"/>
                </a:lnTo>
                <a:lnTo>
                  <a:pt x="1499824" y="1826887"/>
                </a:lnTo>
                <a:lnTo>
                  <a:pt x="1508494" y="1828577"/>
                </a:lnTo>
                <a:lnTo>
                  <a:pt x="1517140" y="1826887"/>
                </a:lnTo>
                <a:lnTo>
                  <a:pt x="1524702" y="1821815"/>
                </a:lnTo>
                <a:lnTo>
                  <a:pt x="1529775" y="1814256"/>
                </a:lnTo>
                <a:lnTo>
                  <a:pt x="1531465" y="1805638"/>
                </a:lnTo>
                <a:lnTo>
                  <a:pt x="1529775" y="1797044"/>
                </a:lnTo>
                <a:lnTo>
                  <a:pt x="1524702" y="1789557"/>
                </a:lnTo>
                <a:lnTo>
                  <a:pt x="1520257" y="1784985"/>
                </a:lnTo>
                <a:lnTo>
                  <a:pt x="1514288" y="1782699"/>
                </a:lnTo>
                <a:close/>
              </a:path>
              <a:path w="2910840" h="2943225" extrusionOk="0">
                <a:moveTo>
                  <a:pt x="1620460" y="1782699"/>
                </a:moveTo>
                <a:lnTo>
                  <a:pt x="1608776" y="1782699"/>
                </a:lnTo>
                <a:lnTo>
                  <a:pt x="1602807" y="1784985"/>
                </a:lnTo>
                <a:lnTo>
                  <a:pt x="1598362" y="1789557"/>
                </a:lnTo>
                <a:lnTo>
                  <a:pt x="1593290" y="1797044"/>
                </a:lnTo>
                <a:lnTo>
                  <a:pt x="1591600" y="1805638"/>
                </a:lnTo>
                <a:lnTo>
                  <a:pt x="1593290" y="1814256"/>
                </a:lnTo>
                <a:lnTo>
                  <a:pt x="1598362" y="1821815"/>
                </a:lnTo>
                <a:lnTo>
                  <a:pt x="1605925" y="1826887"/>
                </a:lnTo>
                <a:lnTo>
                  <a:pt x="1614571" y="1828577"/>
                </a:lnTo>
                <a:lnTo>
                  <a:pt x="1623241" y="1826887"/>
                </a:lnTo>
                <a:lnTo>
                  <a:pt x="1630874" y="1821815"/>
                </a:lnTo>
                <a:lnTo>
                  <a:pt x="1635875" y="1814256"/>
                </a:lnTo>
                <a:lnTo>
                  <a:pt x="1637542" y="1805638"/>
                </a:lnTo>
                <a:lnTo>
                  <a:pt x="1635875" y="1797044"/>
                </a:lnTo>
                <a:lnTo>
                  <a:pt x="1630874" y="1789557"/>
                </a:lnTo>
                <a:lnTo>
                  <a:pt x="1626302" y="1784985"/>
                </a:lnTo>
                <a:lnTo>
                  <a:pt x="1620460" y="1782699"/>
                </a:lnTo>
                <a:close/>
              </a:path>
              <a:path w="2910840" h="2943225" extrusionOk="0">
                <a:moveTo>
                  <a:pt x="1726632" y="1782699"/>
                </a:moveTo>
                <a:lnTo>
                  <a:pt x="1714821" y="1782699"/>
                </a:lnTo>
                <a:lnTo>
                  <a:pt x="1708852" y="1784985"/>
                </a:lnTo>
                <a:lnTo>
                  <a:pt x="1704407" y="1789557"/>
                </a:lnTo>
                <a:lnTo>
                  <a:pt x="1699407" y="1797044"/>
                </a:lnTo>
                <a:lnTo>
                  <a:pt x="1697740" y="1805638"/>
                </a:lnTo>
                <a:lnTo>
                  <a:pt x="1699407" y="1814256"/>
                </a:lnTo>
                <a:lnTo>
                  <a:pt x="1704407" y="1821815"/>
                </a:lnTo>
                <a:lnTo>
                  <a:pt x="1711968" y="1826887"/>
                </a:lnTo>
                <a:lnTo>
                  <a:pt x="1720600" y="1828577"/>
                </a:lnTo>
                <a:lnTo>
                  <a:pt x="1729232" y="1826887"/>
                </a:lnTo>
                <a:lnTo>
                  <a:pt x="1736792" y="1821815"/>
                </a:lnTo>
                <a:lnTo>
                  <a:pt x="1741865" y="1814256"/>
                </a:lnTo>
                <a:lnTo>
                  <a:pt x="1743555" y="1805638"/>
                </a:lnTo>
                <a:lnTo>
                  <a:pt x="1741865" y="1797044"/>
                </a:lnTo>
                <a:lnTo>
                  <a:pt x="1736792" y="1789557"/>
                </a:lnTo>
                <a:lnTo>
                  <a:pt x="1732347" y="1784985"/>
                </a:lnTo>
                <a:lnTo>
                  <a:pt x="1726632" y="1782699"/>
                </a:lnTo>
                <a:close/>
              </a:path>
              <a:path w="2910840" h="2943225" extrusionOk="0">
                <a:moveTo>
                  <a:pt x="1832677" y="1782699"/>
                </a:moveTo>
                <a:lnTo>
                  <a:pt x="1820866" y="1782699"/>
                </a:lnTo>
                <a:lnTo>
                  <a:pt x="1815024" y="1784985"/>
                </a:lnTo>
                <a:lnTo>
                  <a:pt x="1810579" y="1789557"/>
                </a:lnTo>
                <a:lnTo>
                  <a:pt x="1805507" y="1797044"/>
                </a:lnTo>
                <a:lnTo>
                  <a:pt x="1803817" y="1805638"/>
                </a:lnTo>
                <a:lnTo>
                  <a:pt x="1805507" y="1814256"/>
                </a:lnTo>
                <a:lnTo>
                  <a:pt x="1810579" y="1821815"/>
                </a:lnTo>
                <a:lnTo>
                  <a:pt x="1818176" y="1826887"/>
                </a:lnTo>
                <a:lnTo>
                  <a:pt x="1826772" y="1828577"/>
                </a:lnTo>
                <a:lnTo>
                  <a:pt x="1835368" y="1826887"/>
                </a:lnTo>
                <a:lnTo>
                  <a:pt x="1842964" y="1821815"/>
                </a:lnTo>
                <a:lnTo>
                  <a:pt x="1848037" y="1814256"/>
                </a:lnTo>
                <a:lnTo>
                  <a:pt x="1849727" y="1805638"/>
                </a:lnTo>
                <a:lnTo>
                  <a:pt x="1848037" y="1797044"/>
                </a:lnTo>
                <a:lnTo>
                  <a:pt x="1842964" y="1789557"/>
                </a:lnTo>
                <a:lnTo>
                  <a:pt x="1838519" y="1784985"/>
                </a:lnTo>
                <a:lnTo>
                  <a:pt x="1832677" y="1782699"/>
                </a:lnTo>
                <a:close/>
              </a:path>
              <a:path w="2910840" h="2943225" extrusionOk="0">
                <a:moveTo>
                  <a:pt x="1938722" y="1782699"/>
                </a:moveTo>
                <a:lnTo>
                  <a:pt x="1927038" y="1782699"/>
                </a:lnTo>
                <a:lnTo>
                  <a:pt x="1921196" y="1784985"/>
                </a:lnTo>
                <a:lnTo>
                  <a:pt x="1916751" y="1789557"/>
                </a:lnTo>
                <a:lnTo>
                  <a:pt x="1911679" y="1797044"/>
                </a:lnTo>
                <a:lnTo>
                  <a:pt x="1909989" y="1805638"/>
                </a:lnTo>
                <a:lnTo>
                  <a:pt x="1911679" y="1814256"/>
                </a:lnTo>
                <a:lnTo>
                  <a:pt x="1916751" y="1821815"/>
                </a:lnTo>
                <a:lnTo>
                  <a:pt x="1924294" y="1826887"/>
                </a:lnTo>
                <a:lnTo>
                  <a:pt x="1932896" y="1828577"/>
                </a:lnTo>
                <a:lnTo>
                  <a:pt x="1941522" y="1826887"/>
                </a:lnTo>
                <a:lnTo>
                  <a:pt x="1949136" y="1821815"/>
                </a:lnTo>
                <a:lnTo>
                  <a:pt x="1954137" y="1814256"/>
                </a:lnTo>
                <a:lnTo>
                  <a:pt x="1955804" y="1805638"/>
                </a:lnTo>
                <a:lnTo>
                  <a:pt x="1954137" y="1797044"/>
                </a:lnTo>
                <a:lnTo>
                  <a:pt x="1949136" y="1789557"/>
                </a:lnTo>
                <a:lnTo>
                  <a:pt x="1944691" y="1784985"/>
                </a:lnTo>
                <a:lnTo>
                  <a:pt x="1938722" y="1782699"/>
                </a:lnTo>
                <a:close/>
              </a:path>
              <a:path w="2910840" h="2943225" extrusionOk="0">
                <a:moveTo>
                  <a:pt x="2044767" y="1782699"/>
                </a:moveTo>
                <a:lnTo>
                  <a:pt x="2033083" y="1782699"/>
                </a:lnTo>
                <a:lnTo>
                  <a:pt x="2027114" y="1784985"/>
                </a:lnTo>
                <a:lnTo>
                  <a:pt x="2022669" y="1789557"/>
                </a:lnTo>
                <a:lnTo>
                  <a:pt x="2017669" y="1797044"/>
                </a:lnTo>
                <a:lnTo>
                  <a:pt x="2016002" y="1805638"/>
                </a:lnTo>
                <a:lnTo>
                  <a:pt x="2017669" y="1814256"/>
                </a:lnTo>
                <a:lnTo>
                  <a:pt x="2022669" y="1821815"/>
                </a:lnTo>
                <a:lnTo>
                  <a:pt x="2030303" y="1826887"/>
                </a:lnTo>
                <a:lnTo>
                  <a:pt x="2038973" y="1828577"/>
                </a:lnTo>
                <a:lnTo>
                  <a:pt x="2047619" y="1826887"/>
                </a:lnTo>
                <a:lnTo>
                  <a:pt x="2055181" y="1821815"/>
                </a:lnTo>
                <a:lnTo>
                  <a:pt x="2060182" y="1814256"/>
                </a:lnTo>
                <a:lnTo>
                  <a:pt x="2061849" y="1805638"/>
                </a:lnTo>
                <a:lnTo>
                  <a:pt x="2060182" y="1797044"/>
                </a:lnTo>
                <a:lnTo>
                  <a:pt x="2055181" y="1789557"/>
                </a:lnTo>
                <a:lnTo>
                  <a:pt x="2050736" y="1784985"/>
                </a:lnTo>
                <a:lnTo>
                  <a:pt x="2044767" y="1782699"/>
                </a:lnTo>
                <a:close/>
              </a:path>
              <a:path w="2910840" h="2943225" extrusionOk="0">
                <a:moveTo>
                  <a:pt x="2150939" y="1782699"/>
                </a:moveTo>
                <a:lnTo>
                  <a:pt x="2139128" y="1782699"/>
                </a:lnTo>
                <a:lnTo>
                  <a:pt x="2133413" y="1784985"/>
                </a:lnTo>
                <a:lnTo>
                  <a:pt x="2128714" y="1789557"/>
                </a:lnTo>
                <a:lnTo>
                  <a:pt x="2123714" y="1797044"/>
                </a:lnTo>
                <a:lnTo>
                  <a:pt x="2122047" y="1805638"/>
                </a:lnTo>
                <a:lnTo>
                  <a:pt x="2123714" y="1814256"/>
                </a:lnTo>
                <a:lnTo>
                  <a:pt x="2128714" y="1821815"/>
                </a:lnTo>
                <a:lnTo>
                  <a:pt x="2136404" y="1826887"/>
                </a:lnTo>
                <a:lnTo>
                  <a:pt x="2145082" y="1828577"/>
                </a:lnTo>
                <a:lnTo>
                  <a:pt x="2153735" y="1826887"/>
                </a:lnTo>
                <a:lnTo>
                  <a:pt x="2161353" y="1821815"/>
                </a:lnTo>
                <a:lnTo>
                  <a:pt x="2166426" y="1814256"/>
                </a:lnTo>
                <a:lnTo>
                  <a:pt x="2168116" y="1805638"/>
                </a:lnTo>
                <a:lnTo>
                  <a:pt x="2166426" y="1797044"/>
                </a:lnTo>
                <a:lnTo>
                  <a:pt x="2161353" y="1789557"/>
                </a:lnTo>
                <a:lnTo>
                  <a:pt x="2156908" y="1784985"/>
                </a:lnTo>
                <a:lnTo>
                  <a:pt x="2150939" y="1782699"/>
                </a:lnTo>
                <a:close/>
              </a:path>
              <a:path w="2910840" h="2943225" extrusionOk="0">
                <a:moveTo>
                  <a:pt x="2257111" y="1782699"/>
                </a:moveTo>
                <a:lnTo>
                  <a:pt x="2245427" y="1782699"/>
                </a:lnTo>
                <a:lnTo>
                  <a:pt x="2239458" y="1784985"/>
                </a:lnTo>
                <a:lnTo>
                  <a:pt x="2235013" y="1789557"/>
                </a:lnTo>
                <a:lnTo>
                  <a:pt x="2229941" y="1797044"/>
                </a:lnTo>
                <a:lnTo>
                  <a:pt x="2228251" y="1805638"/>
                </a:lnTo>
                <a:lnTo>
                  <a:pt x="2229941" y="1814256"/>
                </a:lnTo>
                <a:lnTo>
                  <a:pt x="2235013" y="1821815"/>
                </a:lnTo>
                <a:lnTo>
                  <a:pt x="2242576" y="1826887"/>
                </a:lnTo>
                <a:lnTo>
                  <a:pt x="2251222" y="1828577"/>
                </a:lnTo>
                <a:lnTo>
                  <a:pt x="2259892" y="1826887"/>
                </a:lnTo>
                <a:lnTo>
                  <a:pt x="2267525" y="1821815"/>
                </a:lnTo>
                <a:lnTo>
                  <a:pt x="2272526" y="1814256"/>
                </a:lnTo>
                <a:lnTo>
                  <a:pt x="2274193" y="1805638"/>
                </a:lnTo>
                <a:lnTo>
                  <a:pt x="2272526" y="1797044"/>
                </a:lnTo>
                <a:lnTo>
                  <a:pt x="2267525" y="1789557"/>
                </a:lnTo>
                <a:lnTo>
                  <a:pt x="2262953" y="1784985"/>
                </a:lnTo>
                <a:lnTo>
                  <a:pt x="2257111" y="1782699"/>
                </a:lnTo>
                <a:close/>
              </a:path>
              <a:path w="2910840" h="2943225" extrusionOk="0">
                <a:moveTo>
                  <a:pt x="2363156" y="1782699"/>
                </a:moveTo>
                <a:lnTo>
                  <a:pt x="2351472" y="1782699"/>
                </a:lnTo>
                <a:lnTo>
                  <a:pt x="2345503" y="1784985"/>
                </a:lnTo>
                <a:lnTo>
                  <a:pt x="2341058" y="1789557"/>
                </a:lnTo>
                <a:lnTo>
                  <a:pt x="2336058" y="1797044"/>
                </a:lnTo>
                <a:lnTo>
                  <a:pt x="2334391" y="1805638"/>
                </a:lnTo>
                <a:lnTo>
                  <a:pt x="2336058" y="1814256"/>
                </a:lnTo>
                <a:lnTo>
                  <a:pt x="2341058" y="1821815"/>
                </a:lnTo>
                <a:lnTo>
                  <a:pt x="2348619" y="1826887"/>
                </a:lnTo>
                <a:lnTo>
                  <a:pt x="2357251" y="1828577"/>
                </a:lnTo>
                <a:lnTo>
                  <a:pt x="2365883" y="1826887"/>
                </a:lnTo>
                <a:lnTo>
                  <a:pt x="2373443" y="1821815"/>
                </a:lnTo>
                <a:lnTo>
                  <a:pt x="2378516" y="1814256"/>
                </a:lnTo>
                <a:lnTo>
                  <a:pt x="2380206" y="1805638"/>
                </a:lnTo>
                <a:lnTo>
                  <a:pt x="2378516" y="1797044"/>
                </a:lnTo>
                <a:lnTo>
                  <a:pt x="2373443" y="1789557"/>
                </a:lnTo>
                <a:lnTo>
                  <a:pt x="2368998" y="1784985"/>
                </a:lnTo>
                <a:lnTo>
                  <a:pt x="2363156" y="1782699"/>
                </a:lnTo>
                <a:close/>
              </a:path>
              <a:path w="2910840" h="2943225" extrusionOk="0">
                <a:moveTo>
                  <a:pt x="2469328" y="1782699"/>
                </a:moveTo>
                <a:lnTo>
                  <a:pt x="2457517" y="1782699"/>
                </a:lnTo>
                <a:lnTo>
                  <a:pt x="2451802" y="1784985"/>
                </a:lnTo>
                <a:lnTo>
                  <a:pt x="2447103" y="1789557"/>
                </a:lnTo>
                <a:lnTo>
                  <a:pt x="2442103" y="1797044"/>
                </a:lnTo>
                <a:lnTo>
                  <a:pt x="2440436" y="1805638"/>
                </a:lnTo>
                <a:lnTo>
                  <a:pt x="2442103" y="1814256"/>
                </a:lnTo>
                <a:lnTo>
                  <a:pt x="2447103" y="1821815"/>
                </a:lnTo>
                <a:lnTo>
                  <a:pt x="2454771" y="1826887"/>
                </a:lnTo>
                <a:lnTo>
                  <a:pt x="2463391" y="1828577"/>
                </a:lnTo>
                <a:lnTo>
                  <a:pt x="2471964" y="1826887"/>
                </a:lnTo>
                <a:lnTo>
                  <a:pt x="2479488" y="1821815"/>
                </a:lnTo>
                <a:lnTo>
                  <a:pt x="2484632" y="1814256"/>
                </a:lnTo>
                <a:lnTo>
                  <a:pt x="2486346" y="1805638"/>
                </a:lnTo>
                <a:lnTo>
                  <a:pt x="2484632" y="1797044"/>
                </a:lnTo>
                <a:lnTo>
                  <a:pt x="2479488" y="1789557"/>
                </a:lnTo>
                <a:lnTo>
                  <a:pt x="2475043" y="1784985"/>
                </a:lnTo>
                <a:lnTo>
                  <a:pt x="2469328" y="1782699"/>
                </a:lnTo>
                <a:close/>
              </a:path>
              <a:path w="2910840" h="2943225" extrusionOk="0">
                <a:moveTo>
                  <a:pt x="2575373" y="1782699"/>
                </a:moveTo>
                <a:lnTo>
                  <a:pt x="2563689" y="1782699"/>
                </a:lnTo>
                <a:lnTo>
                  <a:pt x="2557847" y="1784985"/>
                </a:lnTo>
                <a:lnTo>
                  <a:pt x="2553402" y="1789557"/>
                </a:lnTo>
                <a:lnTo>
                  <a:pt x="2548330" y="1797044"/>
                </a:lnTo>
                <a:lnTo>
                  <a:pt x="2546640" y="1805638"/>
                </a:lnTo>
                <a:lnTo>
                  <a:pt x="2548330" y="1814256"/>
                </a:lnTo>
                <a:lnTo>
                  <a:pt x="2553402" y="1821815"/>
                </a:lnTo>
                <a:lnTo>
                  <a:pt x="2560945" y="1826887"/>
                </a:lnTo>
                <a:lnTo>
                  <a:pt x="2569547" y="1828577"/>
                </a:lnTo>
                <a:lnTo>
                  <a:pt x="2578173" y="1826887"/>
                </a:lnTo>
                <a:lnTo>
                  <a:pt x="2585787" y="1821815"/>
                </a:lnTo>
                <a:lnTo>
                  <a:pt x="2590788" y="1814256"/>
                </a:lnTo>
                <a:lnTo>
                  <a:pt x="2592455" y="1805638"/>
                </a:lnTo>
                <a:lnTo>
                  <a:pt x="2590788" y="1797044"/>
                </a:lnTo>
                <a:lnTo>
                  <a:pt x="2585787" y="1789557"/>
                </a:lnTo>
                <a:lnTo>
                  <a:pt x="2581342" y="1784985"/>
                </a:lnTo>
                <a:lnTo>
                  <a:pt x="2575373" y="1782699"/>
                </a:lnTo>
                <a:close/>
              </a:path>
              <a:path w="2910840" h="2943225" extrusionOk="0">
                <a:moveTo>
                  <a:pt x="2681418" y="1782699"/>
                </a:moveTo>
                <a:lnTo>
                  <a:pt x="2669734" y="1782699"/>
                </a:lnTo>
                <a:lnTo>
                  <a:pt x="2663765" y="1784985"/>
                </a:lnTo>
                <a:lnTo>
                  <a:pt x="2659320" y="1789557"/>
                </a:lnTo>
                <a:lnTo>
                  <a:pt x="2654320" y="1797044"/>
                </a:lnTo>
                <a:lnTo>
                  <a:pt x="2652653" y="1805638"/>
                </a:lnTo>
                <a:lnTo>
                  <a:pt x="2654320" y="1814256"/>
                </a:lnTo>
                <a:lnTo>
                  <a:pt x="2659320" y="1821815"/>
                </a:lnTo>
                <a:lnTo>
                  <a:pt x="2666954" y="1826887"/>
                </a:lnTo>
                <a:lnTo>
                  <a:pt x="2675624" y="1828577"/>
                </a:lnTo>
                <a:lnTo>
                  <a:pt x="2684270" y="1826887"/>
                </a:lnTo>
                <a:lnTo>
                  <a:pt x="2691832" y="1821815"/>
                </a:lnTo>
                <a:lnTo>
                  <a:pt x="2696833" y="1814256"/>
                </a:lnTo>
                <a:lnTo>
                  <a:pt x="2698500" y="1805638"/>
                </a:lnTo>
                <a:lnTo>
                  <a:pt x="2696833" y="1797044"/>
                </a:lnTo>
                <a:lnTo>
                  <a:pt x="2691832" y="1789557"/>
                </a:lnTo>
                <a:lnTo>
                  <a:pt x="2687387" y="1784985"/>
                </a:lnTo>
                <a:lnTo>
                  <a:pt x="2681418" y="1782699"/>
                </a:lnTo>
                <a:close/>
              </a:path>
              <a:path w="2910840" h="2943225" extrusionOk="0">
                <a:moveTo>
                  <a:pt x="2787590" y="1782699"/>
                </a:moveTo>
                <a:lnTo>
                  <a:pt x="2775779" y="1782699"/>
                </a:lnTo>
                <a:lnTo>
                  <a:pt x="2770064" y="1784985"/>
                </a:lnTo>
                <a:lnTo>
                  <a:pt x="2765492" y="1789557"/>
                </a:lnTo>
                <a:lnTo>
                  <a:pt x="2760420" y="1797044"/>
                </a:lnTo>
                <a:lnTo>
                  <a:pt x="2758730" y="1805638"/>
                </a:lnTo>
                <a:lnTo>
                  <a:pt x="2760420" y="1814256"/>
                </a:lnTo>
                <a:lnTo>
                  <a:pt x="2765492" y="1821815"/>
                </a:lnTo>
                <a:lnTo>
                  <a:pt x="2773106" y="1826887"/>
                </a:lnTo>
                <a:lnTo>
                  <a:pt x="2781733" y="1828577"/>
                </a:lnTo>
                <a:lnTo>
                  <a:pt x="2790335" y="1826887"/>
                </a:lnTo>
                <a:lnTo>
                  <a:pt x="2797877" y="1821815"/>
                </a:lnTo>
                <a:lnTo>
                  <a:pt x="2803021" y="1814256"/>
                </a:lnTo>
                <a:lnTo>
                  <a:pt x="2804735" y="1805638"/>
                </a:lnTo>
                <a:lnTo>
                  <a:pt x="2803021" y="1797044"/>
                </a:lnTo>
                <a:lnTo>
                  <a:pt x="2797877" y="1789557"/>
                </a:lnTo>
                <a:lnTo>
                  <a:pt x="2793432" y="1784985"/>
                </a:lnTo>
                <a:lnTo>
                  <a:pt x="2787590" y="1782699"/>
                </a:lnTo>
                <a:close/>
              </a:path>
              <a:path w="2910840" h="2943225" extrusionOk="0">
                <a:moveTo>
                  <a:pt x="2893762" y="1782699"/>
                </a:moveTo>
                <a:lnTo>
                  <a:pt x="2882078" y="1782699"/>
                </a:lnTo>
                <a:lnTo>
                  <a:pt x="2876109" y="1784985"/>
                </a:lnTo>
                <a:lnTo>
                  <a:pt x="2871664" y="1789557"/>
                </a:lnTo>
                <a:lnTo>
                  <a:pt x="2866592" y="1797044"/>
                </a:lnTo>
                <a:lnTo>
                  <a:pt x="2864902" y="1805638"/>
                </a:lnTo>
                <a:lnTo>
                  <a:pt x="2866592" y="1814256"/>
                </a:lnTo>
                <a:lnTo>
                  <a:pt x="2871664" y="1821815"/>
                </a:lnTo>
                <a:lnTo>
                  <a:pt x="2879227" y="1826887"/>
                </a:lnTo>
                <a:lnTo>
                  <a:pt x="2887873" y="1828577"/>
                </a:lnTo>
                <a:lnTo>
                  <a:pt x="2896543" y="1826887"/>
                </a:lnTo>
                <a:lnTo>
                  <a:pt x="2904176" y="1821815"/>
                </a:lnTo>
                <a:lnTo>
                  <a:pt x="2909177" y="1814256"/>
                </a:lnTo>
                <a:lnTo>
                  <a:pt x="2910844" y="1805638"/>
                </a:lnTo>
                <a:lnTo>
                  <a:pt x="2909177" y="1797044"/>
                </a:lnTo>
                <a:lnTo>
                  <a:pt x="2904176" y="1789557"/>
                </a:lnTo>
                <a:lnTo>
                  <a:pt x="2899604" y="1784985"/>
                </a:lnTo>
                <a:lnTo>
                  <a:pt x="2893762" y="1782699"/>
                </a:lnTo>
                <a:close/>
              </a:path>
              <a:path w="2910840" h="2943225" extrusionOk="0">
                <a:moveTo>
                  <a:pt x="28815" y="1894078"/>
                </a:moveTo>
                <a:lnTo>
                  <a:pt x="17073" y="1894078"/>
                </a:lnTo>
                <a:lnTo>
                  <a:pt x="11270" y="1896364"/>
                </a:lnTo>
                <a:lnTo>
                  <a:pt x="6680" y="1900936"/>
                </a:lnTo>
                <a:lnTo>
                  <a:pt x="1670" y="1908476"/>
                </a:lnTo>
                <a:lnTo>
                  <a:pt x="0" y="1917065"/>
                </a:lnTo>
                <a:lnTo>
                  <a:pt x="1670" y="1925653"/>
                </a:lnTo>
                <a:lnTo>
                  <a:pt x="6680" y="1933194"/>
                </a:lnTo>
                <a:lnTo>
                  <a:pt x="14306" y="1938266"/>
                </a:lnTo>
                <a:lnTo>
                  <a:pt x="22944" y="1939956"/>
                </a:lnTo>
                <a:lnTo>
                  <a:pt x="31582" y="1938266"/>
                </a:lnTo>
                <a:lnTo>
                  <a:pt x="39208" y="1933194"/>
                </a:lnTo>
                <a:lnTo>
                  <a:pt x="44218" y="1925653"/>
                </a:lnTo>
                <a:lnTo>
                  <a:pt x="45888" y="1917065"/>
                </a:lnTo>
                <a:lnTo>
                  <a:pt x="44218" y="1908476"/>
                </a:lnTo>
                <a:lnTo>
                  <a:pt x="39208" y="1900936"/>
                </a:lnTo>
                <a:lnTo>
                  <a:pt x="34619" y="1896364"/>
                </a:lnTo>
                <a:lnTo>
                  <a:pt x="28815" y="1894078"/>
                </a:lnTo>
                <a:close/>
              </a:path>
              <a:path w="2910840" h="2943225" extrusionOk="0">
                <a:moveTo>
                  <a:pt x="134903" y="1894078"/>
                </a:moveTo>
                <a:lnTo>
                  <a:pt x="123156" y="1894078"/>
                </a:lnTo>
                <a:lnTo>
                  <a:pt x="117352" y="1896364"/>
                </a:lnTo>
                <a:lnTo>
                  <a:pt x="112894" y="1900936"/>
                </a:lnTo>
                <a:lnTo>
                  <a:pt x="107808" y="1908476"/>
                </a:lnTo>
                <a:lnTo>
                  <a:pt x="106112" y="1917065"/>
                </a:lnTo>
                <a:lnTo>
                  <a:pt x="107808" y="1925653"/>
                </a:lnTo>
                <a:lnTo>
                  <a:pt x="112894" y="1933194"/>
                </a:lnTo>
                <a:lnTo>
                  <a:pt x="120446" y="1938266"/>
                </a:lnTo>
                <a:lnTo>
                  <a:pt x="129045" y="1939956"/>
                </a:lnTo>
                <a:lnTo>
                  <a:pt x="137669" y="1938266"/>
                </a:lnTo>
                <a:lnTo>
                  <a:pt x="145292" y="1933194"/>
                </a:lnTo>
                <a:lnTo>
                  <a:pt x="150300" y="1925653"/>
                </a:lnTo>
                <a:lnTo>
                  <a:pt x="151969" y="1917065"/>
                </a:lnTo>
                <a:lnTo>
                  <a:pt x="150300" y="1908476"/>
                </a:lnTo>
                <a:lnTo>
                  <a:pt x="145292" y="1900936"/>
                </a:lnTo>
                <a:lnTo>
                  <a:pt x="140834" y="1896364"/>
                </a:lnTo>
                <a:lnTo>
                  <a:pt x="134903" y="1894078"/>
                </a:lnTo>
                <a:close/>
              </a:path>
              <a:path w="2910840" h="2943225" extrusionOk="0">
                <a:moveTo>
                  <a:pt x="240986" y="1894078"/>
                </a:moveTo>
                <a:lnTo>
                  <a:pt x="229239" y="1894078"/>
                </a:lnTo>
                <a:lnTo>
                  <a:pt x="223308" y="1896364"/>
                </a:lnTo>
                <a:lnTo>
                  <a:pt x="218850" y="1900936"/>
                </a:lnTo>
                <a:lnTo>
                  <a:pt x="213843" y="1908476"/>
                </a:lnTo>
                <a:lnTo>
                  <a:pt x="212173" y="1917065"/>
                </a:lnTo>
                <a:lnTo>
                  <a:pt x="213843" y="1925653"/>
                </a:lnTo>
                <a:lnTo>
                  <a:pt x="218850" y="1933194"/>
                </a:lnTo>
                <a:lnTo>
                  <a:pt x="226495" y="1938266"/>
                </a:lnTo>
                <a:lnTo>
                  <a:pt x="235165" y="1939956"/>
                </a:lnTo>
                <a:lnTo>
                  <a:pt x="243809" y="1938266"/>
                </a:lnTo>
                <a:lnTo>
                  <a:pt x="251375" y="1933194"/>
                </a:lnTo>
                <a:lnTo>
                  <a:pt x="256390" y="1925653"/>
                </a:lnTo>
                <a:lnTo>
                  <a:pt x="258062" y="1917065"/>
                </a:lnTo>
                <a:lnTo>
                  <a:pt x="256390" y="1908476"/>
                </a:lnTo>
                <a:lnTo>
                  <a:pt x="251375" y="1900936"/>
                </a:lnTo>
                <a:lnTo>
                  <a:pt x="246917" y="1896364"/>
                </a:lnTo>
                <a:lnTo>
                  <a:pt x="240986" y="1894078"/>
                </a:lnTo>
                <a:close/>
              </a:path>
              <a:path w="2910840" h="2943225" extrusionOk="0">
                <a:moveTo>
                  <a:pt x="347070" y="1894078"/>
                </a:moveTo>
                <a:lnTo>
                  <a:pt x="335322" y="1894078"/>
                </a:lnTo>
                <a:lnTo>
                  <a:pt x="329518" y="1896364"/>
                </a:lnTo>
                <a:lnTo>
                  <a:pt x="325073" y="1900936"/>
                </a:lnTo>
                <a:lnTo>
                  <a:pt x="319987" y="1908476"/>
                </a:lnTo>
                <a:lnTo>
                  <a:pt x="318291" y="1917065"/>
                </a:lnTo>
                <a:lnTo>
                  <a:pt x="319987" y="1925653"/>
                </a:lnTo>
                <a:lnTo>
                  <a:pt x="325073" y="1933194"/>
                </a:lnTo>
                <a:lnTo>
                  <a:pt x="332637" y="1938266"/>
                </a:lnTo>
                <a:lnTo>
                  <a:pt x="341266" y="1939956"/>
                </a:lnTo>
                <a:lnTo>
                  <a:pt x="349894" y="1938266"/>
                </a:lnTo>
                <a:lnTo>
                  <a:pt x="357458" y="1933194"/>
                </a:lnTo>
                <a:lnTo>
                  <a:pt x="362544" y="1925653"/>
                </a:lnTo>
                <a:lnTo>
                  <a:pt x="364240" y="1917065"/>
                </a:lnTo>
                <a:lnTo>
                  <a:pt x="362544" y="1908476"/>
                </a:lnTo>
                <a:lnTo>
                  <a:pt x="357458" y="1900936"/>
                </a:lnTo>
                <a:lnTo>
                  <a:pt x="353013" y="1896364"/>
                </a:lnTo>
                <a:lnTo>
                  <a:pt x="347070" y="1894078"/>
                </a:lnTo>
                <a:close/>
              </a:path>
              <a:path w="2910840" h="2943225" extrusionOk="0">
                <a:moveTo>
                  <a:pt x="453292" y="1894078"/>
                </a:moveTo>
                <a:lnTo>
                  <a:pt x="441545" y="1894078"/>
                </a:lnTo>
                <a:lnTo>
                  <a:pt x="435601" y="1896364"/>
                </a:lnTo>
                <a:lnTo>
                  <a:pt x="431156" y="1900936"/>
                </a:lnTo>
                <a:lnTo>
                  <a:pt x="426070" y="1908476"/>
                </a:lnTo>
                <a:lnTo>
                  <a:pt x="424374" y="1917065"/>
                </a:lnTo>
                <a:lnTo>
                  <a:pt x="426070" y="1925653"/>
                </a:lnTo>
                <a:lnTo>
                  <a:pt x="431156" y="1933194"/>
                </a:lnTo>
                <a:lnTo>
                  <a:pt x="438720" y="1938266"/>
                </a:lnTo>
                <a:lnTo>
                  <a:pt x="447349" y="1939956"/>
                </a:lnTo>
                <a:lnTo>
                  <a:pt x="455977" y="1938266"/>
                </a:lnTo>
                <a:lnTo>
                  <a:pt x="463541" y="1933194"/>
                </a:lnTo>
                <a:lnTo>
                  <a:pt x="468556" y="1925653"/>
                </a:lnTo>
                <a:lnTo>
                  <a:pt x="470228" y="1917065"/>
                </a:lnTo>
                <a:lnTo>
                  <a:pt x="468556" y="1908476"/>
                </a:lnTo>
                <a:lnTo>
                  <a:pt x="463541" y="1900936"/>
                </a:lnTo>
                <a:lnTo>
                  <a:pt x="459096" y="1896364"/>
                </a:lnTo>
                <a:lnTo>
                  <a:pt x="453292" y="1894078"/>
                </a:lnTo>
                <a:close/>
              </a:path>
              <a:path w="2910840" h="2943225" extrusionOk="0">
                <a:moveTo>
                  <a:pt x="559375" y="1894078"/>
                </a:moveTo>
                <a:lnTo>
                  <a:pt x="547628" y="1894078"/>
                </a:lnTo>
                <a:lnTo>
                  <a:pt x="541697" y="1896364"/>
                </a:lnTo>
                <a:lnTo>
                  <a:pt x="537239" y="1900936"/>
                </a:lnTo>
                <a:lnTo>
                  <a:pt x="532224" y="1908476"/>
                </a:lnTo>
                <a:lnTo>
                  <a:pt x="530553" y="1917065"/>
                </a:lnTo>
                <a:lnTo>
                  <a:pt x="532224" y="1925653"/>
                </a:lnTo>
                <a:lnTo>
                  <a:pt x="537239" y="1933194"/>
                </a:lnTo>
                <a:lnTo>
                  <a:pt x="544862" y="1938266"/>
                </a:lnTo>
                <a:lnTo>
                  <a:pt x="553484" y="1939956"/>
                </a:lnTo>
                <a:lnTo>
                  <a:pt x="562080" y="1938266"/>
                </a:lnTo>
                <a:lnTo>
                  <a:pt x="569624" y="1933194"/>
                </a:lnTo>
                <a:lnTo>
                  <a:pt x="574711" y="1925653"/>
                </a:lnTo>
                <a:lnTo>
                  <a:pt x="576406" y="1917065"/>
                </a:lnTo>
                <a:lnTo>
                  <a:pt x="574711" y="1908476"/>
                </a:lnTo>
                <a:lnTo>
                  <a:pt x="569624" y="1900936"/>
                </a:lnTo>
                <a:lnTo>
                  <a:pt x="565179" y="1896364"/>
                </a:lnTo>
                <a:lnTo>
                  <a:pt x="559375" y="1894078"/>
                </a:lnTo>
                <a:close/>
              </a:path>
              <a:path w="2910840" h="2943225" extrusionOk="0">
                <a:moveTo>
                  <a:pt x="665459" y="1894078"/>
                </a:moveTo>
                <a:lnTo>
                  <a:pt x="653711" y="1894078"/>
                </a:lnTo>
                <a:lnTo>
                  <a:pt x="647907" y="1896364"/>
                </a:lnTo>
                <a:lnTo>
                  <a:pt x="643322" y="1900936"/>
                </a:lnTo>
                <a:lnTo>
                  <a:pt x="638315" y="1908476"/>
                </a:lnTo>
                <a:lnTo>
                  <a:pt x="636645" y="1917065"/>
                </a:lnTo>
                <a:lnTo>
                  <a:pt x="638315" y="1925653"/>
                </a:lnTo>
                <a:lnTo>
                  <a:pt x="643322" y="1933194"/>
                </a:lnTo>
                <a:lnTo>
                  <a:pt x="650948" y="1938266"/>
                </a:lnTo>
                <a:lnTo>
                  <a:pt x="659585" y="1939956"/>
                </a:lnTo>
                <a:lnTo>
                  <a:pt x="668222" y="1938266"/>
                </a:lnTo>
                <a:lnTo>
                  <a:pt x="675847" y="1933194"/>
                </a:lnTo>
                <a:lnTo>
                  <a:pt x="680862" y="1925653"/>
                </a:lnTo>
                <a:lnTo>
                  <a:pt x="682534" y="1917065"/>
                </a:lnTo>
                <a:lnTo>
                  <a:pt x="680862" y="1908476"/>
                </a:lnTo>
                <a:lnTo>
                  <a:pt x="675847" y="1900936"/>
                </a:lnTo>
                <a:lnTo>
                  <a:pt x="671262" y="1896364"/>
                </a:lnTo>
                <a:lnTo>
                  <a:pt x="665459" y="1894078"/>
                </a:lnTo>
                <a:close/>
              </a:path>
              <a:path w="2910840" h="2943225" extrusionOk="0">
                <a:moveTo>
                  <a:pt x="771542" y="1894078"/>
                </a:moveTo>
                <a:lnTo>
                  <a:pt x="759794" y="1894078"/>
                </a:lnTo>
                <a:lnTo>
                  <a:pt x="753990" y="1896364"/>
                </a:lnTo>
                <a:lnTo>
                  <a:pt x="749545" y="1900936"/>
                </a:lnTo>
                <a:lnTo>
                  <a:pt x="744459" y="1908476"/>
                </a:lnTo>
                <a:lnTo>
                  <a:pt x="742763" y="1917065"/>
                </a:lnTo>
                <a:lnTo>
                  <a:pt x="744459" y="1925653"/>
                </a:lnTo>
                <a:lnTo>
                  <a:pt x="749545" y="1933194"/>
                </a:lnTo>
                <a:lnTo>
                  <a:pt x="757090" y="1938266"/>
                </a:lnTo>
                <a:lnTo>
                  <a:pt x="765685" y="1939956"/>
                </a:lnTo>
                <a:lnTo>
                  <a:pt x="774307" y="1938266"/>
                </a:lnTo>
                <a:lnTo>
                  <a:pt x="781930" y="1933194"/>
                </a:lnTo>
                <a:lnTo>
                  <a:pt x="786945" y="1925653"/>
                </a:lnTo>
                <a:lnTo>
                  <a:pt x="788617" y="1917065"/>
                </a:lnTo>
                <a:lnTo>
                  <a:pt x="786945" y="1908476"/>
                </a:lnTo>
                <a:lnTo>
                  <a:pt x="781930" y="1900936"/>
                </a:lnTo>
                <a:lnTo>
                  <a:pt x="777485" y="1896364"/>
                </a:lnTo>
                <a:lnTo>
                  <a:pt x="771542" y="1894078"/>
                </a:lnTo>
                <a:close/>
              </a:path>
              <a:path w="2910840" h="2943225" extrusionOk="0">
                <a:moveTo>
                  <a:pt x="877625" y="1894078"/>
                </a:moveTo>
                <a:lnTo>
                  <a:pt x="865877" y="1894078"/>
                </a:lnTo>
                <a:lnTo>
                  <a:pt x="860073" y="1896364"/>
                </a:lnTo>
                <a:lnTo>
                  <a:pt x="855489" y="1900936"/>
                </a:lnTo>
                <a:lnTo>
                  <a:pt x="850481" y="1908476"/>
                </a:lnTo>
                <a:lnTo>
                  <a:pt x="848812" y="1917065"/>
                </a:lnTo>
                <a:lnTo>
                  <a:pt x="850481" y="1925653"/>
                </a:lnTo>
                <a:lnTo>
                  <a:pt x="855489" y="1933194"/>
                </a:lnTo>
                <a:lnTo>
                  <a:pt x="863133" y="1938266"/>
                </a:lnTo>
                <a:lnTo>
                  <a:pt x="871803" y="1939956"/>
                </a:lnTo>
                <a:lnTo>
                  <a:pt x="880447" y="1938266"/>
                </a:lnTo>
                <a:lnTo>
                  <a:pt x="888013" y="1933194"/>
                </a:lnTo>
                <a:lnTo>
                  <a:pt x="893100" y="1925653"/>
                </a:lnTo>
                <a:lnTo>
                  <a:pt x="894795" y="1917065"/>
                </a:lnTo>
                <a:lnTo>
                  <a:pt x="893100" y="1908476"/>
                </a:lnTo>
                <a:lnTo>
                  <a:pt x="888013" y="1900936"/>
                </a:lnTo>
                <a:lnTo>
                  <a:pt x="883568" y="1896364"/>
                </a:lnTo>
                <a:lnTo>
                  <a:pt x="877625" y="1894078"/>
                </a:lnTo>
                <a:close/>
              </a:path>
              <a:path w="2910840" h="2943225" extrusionOk="0">
                <a:moveTo>
                  <a:pt x="983848" y="1894078"/>
                </a:moveTo>
                <a:lnTo>
                  <a:pt x="972100" y="1894078"/>
                </a:lnTo>
                <a:lnTo>
                  <a:pt x="966169" y="1896364"/>
                </a:lnTo>
                <a:lnTo>
                  <a:pt x="961711" y="1900936"/>
                </a:lnTo>
                <a:lnTo>
                  <a:pt x="956625" y="1908476"/>
                </a:lnTo>
                <a:lnTo>
                  <a:pt x="954930" y="1917065"/>
                </a:lnTo>
                <a:lnTo>
                  <a:pt x="956625" y="1925653"/>
                </a:lnTo>
                <a:lnTo>
                  <a:pt x="961711" y="1933194"/>
                </a:lnTo>
                <a:lnTo>
                  <a:pt x="969275" y="1938266"/>
                </a:lnTo>
                <a:lnTo>
                  <a:pt x="977904" y="1939956"/>
                </a:lnTo>
                <a:lnTo>
                  <a:pt x="986532" y="1938266"/>
                </a:lnTo>
                <a:lnTo>
                  <a:pt x="994096" y="1933194"/>
                </a:lnTo>
                <a:lnTo>
                  <a:pt x="999183" y="1925653"/>
                </a:lnTo>
                <a:lnTo>
                  <a:pt x="1000878" y="1917065"/>
                </a:lnTo>
                <a:lnTo>
                  <a:pt x="999183" y="1908476"/>
                </a:lnTo>
                <a:lnTo>
                  <a:pt x="994096" y="1900936"/>
                </a:lnTo>
                <a:lnTo>
                  <a:pt x="989651" y="1896364"/>
                </a:lnTo>
                <a:lnTo>
                  <a:pt x="983848" y="1894078"/>
                </a:lnTo>
                <a:close/>
              </a:path>
              <a:path w="2910840" h="2943225" extrusionOk="0">
                <a:moveTo>
                  <a:pt x="1089931" y="1894078"/>
                </a:moveTo>
                <a:lnTo>
                  <a:pt x="1078183" y="1894078"/>
                </a:lnTo>
                <a:lnTo>
                  <a:pt x="1072252" y="1896364"/>
                </a:lnTo>
                <a:lnTo>
                  <a:pt x="1067795" y="1900936"/>
                </a:lnTo>
                <a:lnTo>
                  <a:pt x="1062787" y="1908476"/>
                </a:lnTo>
                <a:lnTo>
                  <a:pt x="1061118" y="1917065"/>
                </a:lnTo>
                <a:lnTo>
                  <a:pt x="1062787" y="1925653"/>
                </a:lnTo>
                <a:lnTo>
                  <a:pt x="1067795" y="1933194"/>
                </a:lnTo>
                <a:lnTo>
                  <a:pt x="1075359" y="1938266"/>
                </a:lnTo>
                <a:lnTo>
                  <a:pt x="1083987" y="1939956"/>
                </a:lnTo>
                <a:lnTo>
                  <a:pt x="1092616" y="1938266"/>
                </a:lnTo>
                <a:lnTo>
                  <a:pt x="1100180" y="1933194"/>
                </a:lnTo>
                <a:lnTo>
                  <a:pt x="1105194" y="1925653"/>
                </a:lnTo>
                <a:lnTo>
                  <a:pt x="1106866" y="1917065"/>
                </a:lnTo>
                <a:lnTo>
                  <a:pt x="1105194" y="1908476"/>
                </a:lnTo>
                <a:lnTo>
                  <a:pt x="1100180" y="1900936"/>
                </a:lnTo>
                <a:lnTo>
                  <a:pt x="1095735" y="1896364"/>
                </a:lnTo>
                <a:lnTo>
                  <a:pt x="1089931" y="1894078"/>
                </a:lnTo>
                <a:close/>
              </a:path>
              <a:path w="2910840" h="2943225" extrusionOk="0">
                <a:moveTo>
                  <a:pt x="1196014" y="1894078"/>
                </a:moveTo>
                <a:lnTo>
                  <a:pt x="1184266" y="1894078"/>
                </a:lnTo>
                <a:lnTo>
                  <a:pt x="1178335" y="1896364"/>
                </a:lnTo>
                <a:lnTo>
                  <a:pt x="1173878" y="1900936"/>
                </a:lnTo>
                <a:lnTo>
                  <a:pt x="1168870" y="1908476"/>
                </a:lnTo>
                <a:lnTo>
                  <a:pt x="1167201" y="1917065"/>
                </a:lnTo>
                <a:lnTo>
                  <a:pt x="1168870" y="1925653"/>
                </a:lnTo>
                <a:lnTo>
                  <a:pt x="1173878" y="1933194"/>
                </a:lnTo>
                <a:lnTo>
                  <a:pt x="1181501" y="1938266"/>
                </a:lnTo>
                <a:lnTo>
                  <a:pt x="1190124" y="1939956"/>
                </a:lnTo>
                <a:lnTo>
                  <a:pt x="1198724" y="1938266"/>
                </a:lnTo>
                <a:lnTo>
                  <a:pt x="1206275" y="1933194"/>
                </a:lnTo>
                <a:lnTo>
                  <a:pt x="1211362" y="1925653"/>
                </a:lnTo>
                <a:lnTo>
                  <a:pt x="1213057" y="1917065"/>
                </a:lnTo>
                <a:lnTo>
                  <a:pt x="1211362" y="1908476"/>
                </a:lnTo>
                <a:lnTo>
                  <a:pt x="1206275" y="1900936"/>
                </a:lnTo>
                <a:lnTo>
                  <a:pt x="1201818" y="1896364"/>
                </a:lnTo>
                <a:lnTo>
                  <a:pt x="1196014" y="1894078"/>
                </a:lnTo>
                <a:close/>
              </a:path>
              <a:path w="2910840" h="2943225" extrusionOk="0">
                <a:moveTo>
                  <a:pt x="1302071" y="1894078"/>
                </a:moveTo>
                <a:lnTo>
                  <a:pt x="1290387" y="1894078"/>
                </a:lnTo>
                <a:lnTo>
                  <a:pt x="1284545" y="1896364"/>
                </a:lnTo>
                <a:lnTo>
                  <a:pt x="1279973" y="1900936"/>
                </a:lnTo>
                <a:lnTo>
                  <a:pt x="1274973" y="1908476"/>
                </a:lnTo>
                <a:lnTo>
                  <a:pt x="1273306" y="1917065"/>
                </a:lnTo>
                <a:lnTo>
                  <a:pt x="1274973" y="1925653"/>
                </a:lnTo>
                <a:lnTo>
                  <a:pt x="1279973" y="1933194"/>
                </a:lnTo>
                <a:lnTo>
                  <a:pt x="1287589" y="1938266"/>
                </a:lnTo>
                <a:lnTo>
                  <a:pt x="1296229" y="1939956"/>
                </a:lnTo>
                <a:lnTo>
                  <a:pt x="1304869" y="1938266"/>
                </a:lnTo>
                <a:lnTo>
                  <a:pt x="1312485" y="1933194"/>
                </a:lnTo>
                <a:lnTo>
                  <a:pt x="1317486" y="1925653"/>
                </a:lnTo>
                <a:lnTo>
                  <a:pt x="1319153" y="1917065"/>
                </a:lnTo>
                <a:lnTo>
                  <a:pt x="1317486" y="1908476"/>
                </a:lnTo>
                <a:lnTo>
                  <a:pt x="1312485" y="1900936"/>
                </a:lnTo>
                <a:lnTo>
                  <a:pt x="1307913" y="1896364"/>
                </a:lnTo>
                <a:lnTo>
                  <a:pt x="1302071" y="1894078"/>
                </a:lnTo>
                <a:close/>
              </a:path>
              <a:path w="2910840" h="2943225" extrusionOk="0">
                <a:moveTo>
                  <a:pt x="1408243" y="1894078"/>
                </a:moveTo>
                <a:lnTo>
                  <a:pt x="1396432" y="1894078"/>
                </a:lnTo>
                <a:lnTo>
                  <a:pt x="1390590" y="1896364"/>
                </a:lnTo>
                <a:lnTo>
                  <a:pt x="1386145" y="1900936"/>
                </a:lnTo>
                <a:lnTo>
                  <a:pt x="1381073" y="1908476"/>
                </a:lnTo>
                <a:lnTo>
                  <a:pt x="1379383" y="1917065"/>
                </a:lnTo>
                <a:lnTo>
                  <a:pt x="1381073" y="1925653"/>
                </a:lnTo>
                <a:lnTo>
                  <a:pt x="1386145" y="1933194"/>
                </a:lnTo>
                <a:lnTo>
                  <a:pt x="1393706" y="1938266"/>
                </a:lnTo>
                <a:lnTo>
                  <a:pt x="1402338" y="1939956"/>
                </a:lnTo>
                <a:lnTo>
                  <a:pt x="1410970" y="1938266"/>
                </a:lnTo>
                <a:lnTo>
                  <a:pt x="1418530" y="1933194"/>
                </a:lnTo>
                <a:lnTo>
                  <a:pt x="1423531" y="1925653"/>
                </a:lnTo>
                <a:lnTo>
                  <a:pt x="1425198" y="1917065"/>
                </a:lnTo>
                <a:lnTo>
                  <a:pt x="1423531" y="1908476"/>
                </a:lnTo>
                <a:lnTo>
                  <a:pt x="1418530" y="1900936"/>
                </a:lnTo>
                <a:lnTo>
                  <a:pt x="1414085" y="1896364"/>
                </a:lnTo>
                <a:lnTo>
                  <a:pt x="1408243" y="1894078"/>
                </a:lnTo>
                <a:close/>
              </a:path>
              <a:path w="2910840" h="2943225" extrusionOk="0">
                <a:moveTo>
                  <a:pt x="1514288" y="1894078"/>
                </a:moveTo>
                <a:lnTo>
                  <a:pt x="1502477" y="1894078"/>
                </a:lnTo>
                <a:lnTo>
                  <a:pt x="1496762" y="1896364"/>
                </a:lnTo>
                <a:lnTo>
                  <a:pt x="1492190" y="1900936"/>
                </a:lnTo>
                <a:lnTo>
                  <a:pt x="1487118" y="1908476"/>
                </a:lnTo>
                <a:lnTo>
                  <a:pt x="1485428" y="1917065"/>
                </a:lnTo>
                <a:lnTo>
                  <a:pt x="1487118" y="1925653"/>
                </a:lnTo>
                <a:lnTo>
                  <a:pt x="1492190" y="1933194"/>
                </a:lnTo>
                <a:lnTo>
                  <a:pt x="1499824" y="1938266"/>
                </a:lnTo>
                <a:lnTo>
                  <a:pt x="1508494" y="1939956"/>
                </a:lnTo>
                <a:lnTo>
                  <a:pt x="1517140" y="1938266"/>
                </a:lnTo>
                <a:lnTo>
                  <a:pt x="1524702" y="1933194"/>
                </a:lnTo>
                <a:lnTo>
                  <a:pt x="1529775" y="1925653"/>
                </a:lnTo>
                <a:lnTo>
                  <a:pt x="1531465" y="1917065"/>
                </a:lnTo>
                <a:lnTo>
                  <a:pt x="1529775" y="1908476"/>
                </a:lnTo>
                <a:lnTo>
                  <a:pt x="1524702" y="1900936"/>
                </a:lnTo>
                <a:lnTo>
                  <a:pt x="1520257" y="1896364"/>
                </a:lnTo>
                <a:lnTo>
                  <a:pt x="1514288" y="1894078"/>
                </a:lnTo>
                <a:close/>
              </a:path>
              <a:path w="2910840" h="2943225" extrusionOk="0">
                <a:moveTo>
                  <a:pt x="1620460" y="1894078"/>
                </a:moveTo>
                <a:lnTo>
                  <a:pt x="1608776" y="1894078"/>
                </a:lnTo>
                <a:lnTo>
                  <a:pt x="1602807" y="1896364"/>
                </a:lnTo>
                <a:lnTo>
                  <a:pt x="1598362" y="1900936"/>
                </a:lnTo>
                <a:lnTo>
                  <a:pt x="1593290" y="1908476"/>
                </a:lnTo>
                <a:lnTo>
                  <a:pt x="1591600" y="1917065"/>
                </a:lnTo>
                <a:lnTo>
                  <a:pt x="1593290" y="1925653"/>
                </a:lnTo>
                <a:lnTo>
                  <a:pt x="1598362" y="1933194"/>
                </a:lnTo>
                <a:lnTo>
                  <a:pt x="1605925" y="1938266"/>
                </a:lnTo>
                <a:lnTo>
                  <a:pt x="1614571" y="1939956"/>
                </a:lnTo>
                <a:lnTo>
                  <a:pt x="1623241" y="1938266"/>
                </a:lnTo>
                <a:lnTo>
                  <a:pt x="1630874" y="1933194"/>
                </a:lnTo>
                <a:lnTo>
                  <a:pt x="1635875" y="1925653"/>
                </a:lnTo>
                <a:lnTo>
                  <a:pt x="1637542" y="1917065"/>
                </a:lnTo>
                <a:lnTo>
                  <a:pt x="1635875" y="1908476"/>
                </a:lnTo>
                <a:lnTo>
                  <a:pt x="1630874" y="1900936"/>
                </a:lnTo>
                <a:lnTo>
                  <a:pt x="1626302" y="1896364"/>
                </a:lnTo>
                <a:lnTo>
                  <a:pt x="1620460" y="1894078"/>
                </a:lnTo>
                <a:close/>
              </a:path>
              <a:path w="2910840" h="2943225" extrusionOk="0">
                <a:moveTo>
                  <a:pt x="1726632" y="1894078"/>
                </a:moveTo>
                <a:lnTo>
                  <a:pt x="1714821" y="1894078"/>
                </a:lnTo>
                <a:lnTo>
                  <a:pt x="1708852" y="1896364"/>
                </a:lnTo>
                <a:lnTo>
                  <a:pt x="1704407" y="1900936"/>
                </a:lnTo>
                <a:lnTo>
                  <a:pt x="1699407" y="1908476"/>
                </a:lnTo>
                <a:lnTo>
                  <a:pt x="1697740" y="1917065"/>
                </a:lnTo>
                <a:lnTo>
                  <a:pt x="1699407" y="1925653"/>
                </a:lnTo>
                <a:lnTo>
                  <a:pt x="1704407" y="1933194"/>
                </a:lnTo>
                <a:lnTo>
                  <a:pt x="1711968" y="1938266"/>
                </a:lnTo>
                <a:lnTo>
                  <a:pt x="1720600" y="1939956"/>
                </a:lnTo>
                <a:lnTo>
                  <a:pt x="1729232" y="1938266"/>
                </a:lnTo>
                <a:lnTo>
                  <a:pt x="1736792" y="1933194"/>
                </a:lnTo>
                <a:lnTo>
                  <a:pt x="1741865" y="1925653"/>
                </a:lnTo>
                <a:lnTo>
                  <a:pt x="1743555" y="1917065"/>
                </a:lnTo>
                <a:lnTo>
                  <a:pt x="1741865" y="1908476"/>
                </a:lnTo>
                <a:lnTo>
                  <a:pt x="1736792" y="1900936"/>
                </a:lnTo>
                <a:lnTo>
                  <a:pt x="1732347" y="1896364"/>
                </a:lnTo>
                <a:lnTo>
                  <a:pt x="1726632" y="1894078"/>
                </a:lnTo>
                <a:close/>
              </a:path>
              <a:path w="2910840" h="2943225" extrusionOk="0">
                <a:moveTo>
                  <a:pt x="1832677" y="1894078"/>
                </a:moveTo>
                <a:lnTo>
                  <a:pt x="1820866" y="1894078"/>
                </a:lnTo>
                <a:lnTo>
                  <a:pt x="1815024" y="1896364"/>
                </a:lnTo>
                <a:lnTo>
                  <a:pt x="1810579" y="1900936"/>
                </a:lnTo>
                <a:lnTo>
                  <a:pt x="1805507" y="1908476"/>
                </a:lnTo>
                <a:lnTo>
                  <a:pt x="1803817" y="1917065"/>
                </a:lnTo>
                <a:lnTo>
                  <a:pt x="1805507" y="1925653"/>
                </a:lnTo>
                <a:lnTo>
                  <a:pt x="1810579" y="1933194"/>
                </a:lnTo>
                <a:lnTo>
                  <a:pt x="1818176" y="1938266"/>
                </a:lnTo>
                <a:lnTo>
                  <a:pt x="1826772" y="1939956"/>
                </a:lnTo>
                <a:lnTo>
                  <a:pt x="1835368" y="1938266"/>
                </a:lnTo>
                <a:lnTo>
                  <a:pt x="1842964" y="1933194"/>
                </a:lnTo>
                <a:lnTo>
                  <a:pt x="1848037" y="1925653"/>
                </a:lnTo>
                <a:lnTo>
                  <a:pt x="1849727" y="1917065"/>
                </a:lnTo>
                <a:lnTo>
                  <a:pt x="1848037" y="1908476"/>
                </a:lnTo>
                <a:lnTo>
                  <a:pt x="1842964" y="1900936"/>
                </a:lnTo>
                <a:lnTo>
                  <a:pt x="1838519" y="1896364"/>
                </a:lnTo>
                <a:lnTo>
                  <a:pt x="1832677" y="1894078"/>
                </a:lnTo>
                <a:close/>
              </a:path>
              <a:path w="2910840" h="2943225" extrusionOk="0">
                <a:moveTo>
                  <a:pt x="1938722" y="1894078"/>
                </a:moveTo>
                <a:lnTo>
                  <a:pt x="1927038" y="1894078"/>
                </a:lnTo>
                <a:lnTo>
                  <a:pt x="1921196" y="1896364"/>
                </a:lnTo>
                <a:lnTo>
                  <a:pt x="1916751" y="1900936"/>
                </a:lnTo>
                <a:lnTo>
                  <a:pt x="1911679" y="1908476"/>
                </a:lnTo>
                <a:lnTo>
                  <a:pt x="1909989" y="1917065"/>
                </a:lnTo>
                <a:lnTo>
                  <a:pt x="1911679" y="1925653"/>
                </a:lnTo>
                <a:lnTo>
                  <a:pt x="1916751" y="1933194"/>
                </a:lnTo>
                <a:lnTo>
                  <a:pt x="1924294" y="1938266"/>
                </a:lnTo>
                <a:lnTo>
                  <a:pt x="1932896" y="1939956"/>
                </a:lnTo>
                <a:lnTo>
                  <a:pt x="1941522" y="1938266"/>
                </a:lnTo>
                <a:lnTo>
                  <a:pt x="1949136" y="1933194"/>
                </a:lnTo>
                <a:lnTo>
                  <a:pt x="1954137" y="1925653"/>
                </a:lnTo>
                <a:lnTo>
                  <a:pt x="1955804" y="1917065"/>
                </a:lnTo>
                <a:lnTo>
                  <a:pt x="1954137" y="1908476"/>
                </a:lnTo>
                <a:lnTo>
                  <a:pt x="1949136" y="1900936"/>
                </a:lnTo>
                <a:lnTo>
                  <a:pt x="1944691" y="1896364"/>
                </a:lnTo>
                <a:lnTo>
                  <a:pt x="1938722" y="1894078"/>
                </a:lnTo>
                <a:close/>
              </a:path>
              <a:path w="2910840" h="2943225" extrusionOk="0">
                <a:moveTo>
                  <a:pt x="2044767" y="1894078"/>
                </a:moveTo>
                <a:lnTo>
                  <a:pt x="2033083" y="1894078"/>
                </a:lnTo>
                <a:lnTo>
                  <a:pt x="2027114" y="1896364"/>
                </a:lnTo>
                <a:lnTo>
                  <a:pt x="2022669" y="1900936"/>
                </a:lnTo>
                <a:lnTo>
                  <a:pt x="2017669" y="1908476"/>
                </a:lnTo>
                <a:lnTo>
                  <a:pt x="2016002" y="1917065"/>
                </a:lnTo>
                <a:lnTo>
                  <a:pt x="2017669" y="1925653"/>
                </a:lnTo>
                <a:lnTo>
                  <a:pt x="2022669" y="1933194"/>
                </a:lnTo>
                <a:lnTo>
                  <a:pt x="2030303" y="1938266"/>
                </a:lnTo>
                <a:lnTo>
                  <a:pt x="2038973" y="1939956"/>
                </a:lnTo>
                <a:lnTo>
                  <a:pt x="2047619" y="1938266"/>
                </a:lnTo>
                <a:lnTo>
                  <a:pt x="2055181" y="1933194"/>
                </a:lnTo>
                <a:lnTo>
                  <a:pt x="2060182" y="1925653"/>
                </a:lnTo>
                <a:lnTo>
                  <a:pt x="2061849" y="1917065"/>
                </a:lnTo>
                <a:lnTo>
                  <a:pt x="2060182" y="1908476"/>
                </a:lnTo>
                <a:lnTo>
                  <a:pt x="2055181" y="1900936"/>
                </a:lnTo>
                <a:lnTo>
                  <a:pt x="2050736" y="1896364"/>
                </a:lnTo>
                <a:lnTo>
                  <a:pt x="2044767" y="1894078"/>
                </a:lnTo>
                <a:close/>
              </a:path>
              <a:path w="2910840" h="2943225" extrusionOk="0">
                <a:moveTo>
                  <a:pt x="2150939" y="1894078"/>
                </a:moveTo>
                <a:lnTo>
                  <a:pt x="2139128" y="1894078"/>
                </a:lnTo>
                <a:lnTo>
                  <a:pt x="2133413" y="1896364"/>
                </a:lnTo>
                <a:lnTo>
                  <a:pt x="2128714" y="1900936"/>
                </a:lnTo>
                <a:lnTo>
                  <a:pt x="2123714" y="1908476"/>
                </a:lnTo>
                <a:lnTo>
                  <a:pt x="2122047" y="1917065"/>
                </a:lnTo>
                <a:lnTo>
                  <a:pt x="2123714" y="1925653"/>
                </a:lnTo>
                <a:lnTo>
                  <a:pt x="2128714" y="1933194"/>
                </a:lnTo>
                <a:lnTo>
                  <a:pt x="2136404" y="1938266"/>
                </a:lnTo>
                <a:lnTo>
                  <a:pt x="2145082" y="1939956"/>
                </a:lnTo>
                <a:lnTo>
                  <a:pt x="2153735" y="1938266"/>
                </a:lnTo>
                <a:lnTo>
                  <a:pt x="2161353" y="1933194"/>
                </a:lnTo>
                <a:lnTo>
                  <a:pt x="2166426" y="1925653"/>
                </a:lnTo>
                <a:lnTo>
                  <a:pt x="2168116" y="1917065"/>
                </a:lnTo>
                <a:lnTo>
                  <a:pt x="2166426" y="1908476"/>
                </a:lnTo>
                <a:lnTo>
                  <a:pt x="2161353" y="1900936"/>
                </a:lnTo>
                <a:lnTo>
                  <a:pt x="2156908" y="1896364"/>
                </a:lnTo>
                <a:lnTo>
                  <a:pt x="2150939" y="1894078"/>
                </a:lnTo>
                <a:close/>
              </a:path>
              <a:path w="2910840" h="2943225" extrusionOk="0">
                <a:moveTo>
                  <a:pt x="2257111" y="1894078"/>
                </a:moveTo>
                <a:lnTo>
                  <a:pt x="2245427" y="1894078"/>
                </a:lnTo>
                <a:lnTo>
                  <a:pt x="2239458" y="1896364"/>
                </a:lnTo>
                <a:lnTo>
                  <a:pt x="2235013" y="1900936"/>
                </a:lnTo>
                <a:lnTo>
                  <a:pt x="2229941" y="1908476"/>
                </a:lnTo>
                <a:lnTo>
                  <a:pt x="2228251" y="1917065"/>
                </a:lnTo>
                <a:lnTo>
                  <a:pt x="2229941" y="1925653"/>
                </a:lnTo>
                <a:lnTo>
                  <a:pt x="2235013" y="1933194"/>
                </a:lnTo>
                <a:lnTo>
                  <a:pt x="2242576" y="1938266"/>
                </a:lnTo>
                <a:lnTo>
                  <a:pt x="2251222" y="1939956"/>
                </a:lnTo>
                <a:lnTo>
                  <a:pt x="2259892" y="1938266"/>
                </a:lnTo>
                <a:lnTo>
                  <a:pt x="2267525" y="1933194"/>
                </a:lnTo>
                <a:lnTo>
                  <a:pt x="2272526" y="1925653"/>
                </a:lnTo>
                <a:lnTo>
                  <a:pt x="2274193" y="1917065"/>
                </a:lnTo>
                <a:lnTo>
                  <a:pt x="2272526" y="1908476"/>
                </a:lnTo>
                <a:lnTo>
                  <a:pt x="2267525" y="1900936"/>
                </a:lnTo>
                <a:lnTo>
                  <a:pt x="2262953" y="1896364"/>
                </a:lnTo>
                <a:lnTo>
                  <a:pt x="2257111" y="1894078"/>
                </a:lnTo>
                <a:close/>
              </a:path>
              <a:path w="2910840" h="2943225" extrusionOk="0">
                <a:moveTo>
                  <a:pt x="2363156" y="1894078"/>
                </a:moveTo>
                <a:lnTo>
                  <a:pt x="2351472" y="1894078"/>
                </a:lnTo>
                <a:lnTo>
                  <a:pt x="2345503" y="1896364"/>
                </a:lnTo>
                <a:lnTo>
                  <a:pt x="2341058" y="1900936"/>
                </a:lnTo>
                <a:lnTo>
                  <a:pt x="2336058" y="1908476"/>
                </a:lnTo>
                <a:lnTo>
                  <a:pt x="2334391" y="1917065"/>
                </a:lnTo>
                <a:lnTo>
                  <a:pt x="2336058" y="1925653"/>
                </a:lnTo>
                <a:lnTo>
                  <a:pt x="2341058" y="1933194"/>
                </a:lnTo>
                <a:lnTo>
                  <a:pt x="2348619" y="1938266"/>
                </a:lnTo>
                <a:lnTo>
                  <a:pt x="2357251" y="1939956"/>
                </a:lnTo>
                <a:lnTo>
                  <a:pt x="2365883" y="1938266"/>
                </a:lnTo>
                <a:lnTo>
                  <a:pt x="2373443" y="1933194"/>
                </a:lnTo>
                <a:lnTo>
                  <a:pt x="2378516" y="1925653"/>
                </a:lnTo>
                <a:lnTo>
                  <a:pt x="2380206" y="1917065"/>
                </a:lnTo>
                <a:lnTo>
                  <a:pt x="2378516" y="1908476"/>
                </a:lnTo>
                <a:lnTo>
                  <a:pt x="2373443" y="1900936"/>
                </a:lnTo>
                <a:lnTo>
                  <a:pt x="2368998" y="1896364"/>
                </a:lnTo>
                <a:lnTo>
                  <a:pt x="2363156" y="1894078"/>
                </a:lnTo>
                <a:close/>
              </a:path>
              <a:path w="2910840" h="2943225" extrusionOk="0">
                <a:moveTo>
                  <a:pt x="2469328" y="1894078"/>
                </a:moveTo>
                <a:lnTo>
                  <a:pt x="2457517" y="1894078"/>
                </a:lnTo>
                <a:lnTo>
                  <a:pt x="2451802" y="1896364"/>
                </a:lnTo>
                <a:lnTo>
                  <a:pt x="2447103" y="1900936"/>
                </a:lnTo>
                <a:lnTo>
                  <a:pt x="2442103" y="1908476"/>
                </a:lnTo>
                <a:lnTo>
                  <a:pt x="2440436" y="1917065"/>
                </a:lnTo>
                <a:lnTo>
                  <a:pt x="2442103" y="1925653"/>
                </a:lnTo>
                <a:lnTo>
                  <a:pt x="2447103" y="1933194"/>
                </a:lnTo>
                <a:lnTo>
                  <a:pt x="2454771" y="1938266"/>
                </a:lnTo>
                <a:lnTo>
                  <a:pt x="2463391" y="1939956"/>
                </a:lnTo>
                <a:lnTo>
                  <a:pt x="2471964" y="1938266"/>
                </a:lnTo>
                <a:lnTo>
                  <a:pt x="2479488" y="1933194"/>
                </a:lnTo>
                <a:lnTo>
                  <a:pt x="2484632" y="1925653"/>
                </a:lnTo>
                <a:lnTo>
                  <a:pt x="2486346" y="1917065"/>
                </a:lnTo>
                <a:lnTo>
                  <a:pt x="2484632" y="1908476"/>
                </a:lnTo>
                <a:lnTo>
                  <a:pt x="2479488" y="1900936"/>
                </a:lnTo>
                <a:lnTo>
                  <a:pt x="2475043" y="1896364"/>
                </a:lnTo>
                <a:lnTo>
                  <a:pt x="2469328" y="1894078"/>
                </a:lnTo>
                <a:close/>
              </a:path>
              <a:path w="2910840" h="2943225" extrusionOk="0">
                <a:moveTo>
                  <a:pt x="2575373" y="1894078"/>
                </a:moveTo>
                <a:lnTo>
                  <a:pt x="2563689" y="1894078"/>
                </a:lnTo>
                <a:lnTo>
                  <a:pt x="2557847" y="1896364"/>
                </a:lnTo>
                <a:lnTo>
                  <a:pt x="2553402" y="1900936"/>
                </a:lnTo>
                <a:lnTo>
                  <a:pt x="2548330" y="1908476"/>
                </a:lnTo>
                <a:lnTo>
                  <a:pt x="2546640" y="1917065"/>
                </a:lnTo>
                <a:lnTo>
                  <a:pt x="2548330" y="1925653"/>
                </a:lnTo>
                <a:lnTo>
                  <a:pt x="2553402" y="1933194"/>
                </a:lnTo>
                <a:lnTo>
                  <a:pt x="2560945" y="1938266"/>
                </a:lnTo>
                <a:lnTo>
                  <a:pt x="2569547" y="1939956"/>
                </a:lnTo>
                <a:lnTo>
                  <a:pt x="2578173" y="1938266"/>
                </a:lnTo>
                <a:lnTo>
                  <a:pt x="2585787" y="1933194"/>
                </a:lnTo>
                <a:lnTo>
                  <a:pt x="2590788" y="1925653"/>
                </a:lnTo>
                <a:lnTo>
                  <a:pt x="2592455" y="1917065"/>
                </a:lnTo>
                <a:lnTo>
                  <a:pt x="2590788" y="1908476"/>
                </a:lnTo>
                <a:lnTo>
                  <a:pt x="2585787" y="1900936"/>
                </a:lnTo>
                <a:lnTo>
                  <a:pt x="2581342" y="1896364"/>
                </a:lnTo>
                <a:lnTo>
                  <a:pt x="2575373" y="1894078"/>
                </a:lnTo>
                <a:close/>
              </a:path>
              <a:path w="2910840" h="2943225" extrusionOk="0">
                <a:moveTo>
                  <a:pt x="2681418" y="1894078"/>
                </a:moveTo>
                <a:lnTo>
                  <a:pt x="2669734" y="1894078"/>
                </a:lnTo>
                <a:lnTo>
                  <a:pt x="2663765" y="1896364"/>
                </a:lnTo>
                <a:lnTo>
                  <a:pt x="2659320" y="1900936"/>
                </a:lnTo>
                <a:lnTo>
                  <a:pt x="2654320" y="1908476"/>
                </a:lnTo>
                <a:lnTo>
                  <a:pt x="2652653" y="1917065"/>
                </a:lnTo>
                <a:lnTo>
                  <a:pt x="2654320" y="1925653"/>
                </a:lnTo>
                <a:lnTo>
                  <a:pt x="2659320" y="1933194"/>
                </a:lnTo>
                <a:lnTo>
                  <a:pt x="2666954" y="1938266"/>
                </a:lnTo>
                <a:lnTo>
                  <a:pt x="2675624" y="1939956"/>
                </a:lnTo>
                <a:lnTo>
                  <a:pt x="2684270" y="1938266"/>
                </a:lnTo>
                <a:lnTo>
                  <a:pt x="2691832" y="1933194"/>
                </a:lnTo>
                <a:lnTo>
                  <a:pt x="2696833" y="1925653"/>
                </a:lnTo>
                <a:lnTo>
                  <a:pt x="2698500" y="1917065"/>
                </a:lnTo>
                <a:lnTo>
                  <a:pt x="2696833" y="1908476"/>
                </a:lnTo>
                <a:lnTo>
                  <a:pt x="2691832" y="1900936"/>
                </a:lnTo>
                <a:lnTo>
                  <a:pt x="2687387" y="1896364"/>
                </a:lnTo>
                <a:lnTo>
                  <a:pt x="2681418" y="1894078"/>
                </a:lnTo>
                <a:close/>
              </a:path>
              <a:path w="2910840" h="2943225" extrusionOk="0">
                <a:moveTo>
                  <a:pt x="2787590" y="1894078"/>
                </a:moveTo>
                <a:lnTo>
                  <a:pt x="2775779" y="1894078"/>
                </a:lnTo>
                <a:lnTo>
                  <a:pt x="2770064" y="1896364"/>
                </a:lnTo>
                <a:lnTo>
                  <a:pt x="2765492" y="1900936"/>
                </a:lnTo>
                <a:lnTo>
                  <a:pt x="2760420" y="1908476"/>
                </a:lnTo>
                <a:lnTo>
                  <a:pt x="2758730" y="1917065"/>
                </a:lnTo>
                <a:lnTo>
                  <a:pt x="2760420" y="1925653"/>
                </a:lnTo>
                <a:lnTo>
                  <a:pt x="2765492" y="1933194"/>
                </a:lnTo>
                <a:lnTo>
                  <a:pt x="2773106" y="1938266"/>
                </a:lnTo>
                <a:lnTo>
                  <a:pt x="2781733" y="1939956"/>
                </a:lnTo>
                <a:lnTo>
                  <a:pt x="2790335" y="1938266"/>
                </a:lnTo>
                <a:lnTo>
                  <a:pt x="2797877" y="1933194"/>
                </a:lnTo>
                <a:lnTo>
                  <a:pt x="2803021" y="1925653"/>
                </a:lnTo>
                <a:lnTo>
                  <a:pt x="2804735" y="1917065"/>
                </a:lnTo>
                <a:lnTo>
                  <a:pt x="2803021" y="1908476"/>
                </a:lnTo>
                <a:lnTo>
                  <a:pt x="2797877" y="1900936"/>
                </a:lnTo>
                <a:lnTo>
                  <a:pt x="2793432" y="1896364"/>
                </a:lnTo>
                <a:lnTo>
                  <a:pt x="2787590" y="1894078"/>
                </a:lnTo>
                <a:close/>
              </a:path>
              <a:path w="2910840" h="2943225" extrusionOk="0">
                <a:moveTo>
                  <a:pt x="2893762" y="1894078"/>
                </a:moveTo>
                <a:lnTo>
                  <a:pt x="2882078" y="1894078"/>
                </a:lnTo>
                <a:lnTo>
                  <a:pt x="2876109" y="1896364"/>
                </a:lnTo>
                <a:lnTo>
                  <a:pt x="2871664" y="1900936"/>
                </a:lnTo>
                <a:lnTo>
                  <a:pt x="2866592" y="1908476"/>
                </a:lnTo>
                <a:lnTo>
                  <a:pt x="2864902" y="1917065"/>
                </a:lnTo>
                <a:lnTo>
                  <a:pt x="2866592" y="1925653"/>
                </a:lnTo>
                <a:lnTo>
                  <a:pt x="2871664" y="1933194"/>
                </a:lnTo>
                <a:lnTo>
                  <a:pt x="2879227" y="1938266"/>
                </a:lnTo>
                <a:lnTo>
                  <a:pt x="2887873" y="1939956"/>
                </a:lnTo>
                <a:lnTo>
                  <a:pt x="2896543" y="1938266"/>
                </a:lnTo>
                <a:lnTo>
                  <a:pt x="2904176" y="1933194"/>
                </a:lnTo>
                <a:lnTo>
                  <a:pt x="2909177" y="1925653"/>
                </a:lnTo>
                <a:lnTo>
                  <a:pt x="2910844" y="1917065"/>
                </a:lnTo>
                <a:lnTo>
                  <a:pt x="2909177" y="1908476"/>
                </a:lnTo>
                <a:lnTo>
                  <a:pt x="2904176" y="1900936"/>
                </a:lnTo>
                <a:lnTo>
                  <a:pt x="2899604" y="1896364"/>
                </a:lnTo>
                <a:lnTo>
                  <a:pt x="2893762" y="1894078"/>
                </a:lnTo>
                <a:close/>
              </a:path>
              <a:path w="2910840" h="2943225" extrusionOk="0">
                <a:moveTo>
                  <a:pt x="28815" y="2005457"/>
                </a:moveTo>
                <a:lnTo>
                  <a:pt x="17073" y="2005457"/>
                </a:lnTo>
                <a:lnTo>
                  <a:pt x="11270" y="2007743"/>
                </a:lnTo>
                <a:lnTo>
                  <a:pt x="6680" y="2012315"/>
                </a:lnTo>
                <a:lnTo>
                  <a:pt x="1670" y="2019875"/>
                </a:lnTo>
                <a:lnTo>
                  <a:pt x="0" y="2028507"/>
                </a:lnTo>
                <a:lnTo>
                  <a:pt x="1670" y="2037139"/>
                </a:lnTo>
                <a:lnTo>
                  <a:pt x="6680" y="2044700"/>
                </a:lnTo>
                <a:lnTo>
                  <a:pt x="14306" y="2049772"/>
                </a:lnTo>
                <a:lnTo>
                  <a:pt x="22944" y="2051462"/>
                </a:lnTo>
                <a:lnTo>
                  <a:pt x="31582" y="2049772"/>
                </a:lnTo>
                <a:lnTo>
                  <a:pt x="39208" y="2044700"/>
                </a:lnTo>
                <a:lnTo>
                  <a:pt x="44218" y="2037139"/>
                </a:lnTo>
                <a:lnTo>
                  <a:pt x="45888" y="2028507"/>
                </a:lnTo>
                <a:lnTo>
                  <a:pt x="44218" y="2019875"/>
                </a:lnTo>
                <a:lnTo>
                  <a:pt x="39208" y="2012315"/>
                </a:lnTo>
                <a:lnTo>
                  <a:pt x="34619" y="2007743"/>
                </a:lnTo>
                <a:lnTo>
                  <a:pt x="28815" y="2005457"/>
                </a:lnTo>
                <a:close/>
              </a:path>
              <a:path w="2910840" h="2943225" extrusionOk="0">
                <a:moveTo>
                  <a:pt x="134903" y="2005457"/>
                </a:moveTo>
                <a:lnTo>
                  <a:pt x="123156" y="2005457"/>
                </a:lnTo>
                <a:lnTo>
                  <a:pt x="117352" y="2007743"/>
                </a:lnTo>
                <a:lnTo>
                  <a:pt x="112894" y="2012315"/>
                </a:lnTo>
                <a:lnTo>
                  <a:pt x="107808" y="2019875"/>
                </a:lnTo>
                <a:lnTo>
                  <a:pt x="106112" y="2028507"/>
                </a:lnTo>
                <a:lnTo>
                  <a:pt x="107808" y="2037139"/>
                </a:lnTo>
                <a:lnTo>
                  <a:pt x="112894" y="2044700"/>
                </a:lnTo>
                <a:lnTo>
                  <a:pt x="120446" y="2049772"/>
                </a:lnTo>
                <a:lnTo>
                  <a:pt x="129045" y="2051462"/>
                </a:lnTo>
                <a:lnTo>
                  <a:pt x="137669" y="2049772"/>
                </a:lnTo>
                <a:lnTo>
                  <a:pt x="145292" y="2044700"/>
                </a:lnTo>
                <a:lnTo>
                  <a:pt x="150300" y="2037139"/>
                </a:lnTo>
                <a:lnTo>
                  <a:pt x="151969" y="2028507"/>
                </a:lnTo>
                <a:lnTo>
                  <a:pt x="150300" y="2019875"/>
                </a:lnTo>
                <a:lnTo>
                  <a:pt x="145292" y="2012315"/>
                </a:lnTo>
                <a:lnTo>
                  <a:pt x="140834" y="2007743"/>
                </a:lnTo>
                <a:lnTo>
                  <a:pt x="134903" y="2005457"/>
                </a:lnTo>
                <a:close/>
              </a:path>
              <a:path w="2910840" h="2943225" extrusionOk="0">
                <a:moveTo>
                  <a:pt x="240986" y="2005457"/>
                </a:moveTo>
                <a:lnTo>
                  <a:pt x="229239" y="2005457"/>
                </a:lnTo>
                <a:lnTo>
                  <a:pt x="223308" y="2007743"/>
                </a:lnTo>
                <a:lnTo>
                  <a:pt x="218850" y="2012315"/>
                </a:lnTo>
                <a:lnTo>
                  <a:pt x="213843" y="2019875"/>
                </a:lnTo>
                <a:lnTo>
                  <a:pt x="212173" y="2028507"/>
                </a:lnTo>
                <a:lnTo>
                  <a:pt x="213843" y="2037139"/>
                </a:lnTo>
                <a:lnTo>
                  <a:pt x="218850" y="2044700"/>
                </a:lnTo>
                <a:lnTo>
                  <a:pt x="226495" y="2049772"/>
                </a:lnTo>
                <a:lnTo>
                  <a:pt x="235165" y="2051462"/>
                </a:lnTo>
                <a:lnTo>
                  <a:pt x="243809" y="2049772"/>
                </a:lnTo>
                <a:lnTo>
                  <a:pt x="251375" y="2044700"/>
                </a:lnTo>
                <a:lnTo>
                  <a:pt x="256390" y="2037139"/>
                </a:lnTo>
                <a:lnTo>
                  <a:pt x="258062" y="2028507"/>
                </a:lnTo>
                <a:lnTo>
                  <a:pt x="256390" y="2019875"/>
                </a:lnTo>
                <a:lnTo>
                  <a:pt x="251375" y="2012315"/>
                </a:lnTo>
                <a:lnTo>
                  <a:pt x="246917" y="2007743"/>
                </a:lnTo>
                <a:lnTo>
                  <a:pt x="240986" y="2005457"/>
                </a:lnTo>
                <a:close/>
              </a:path>
              <a:path w="2910840" h="2943225" extrusionOk="0">
                <a:moveTo>
                  <a:pt x="347070" y="2005457"/>
                </a:moveTo>
                <a:lnTo>
                  <a:pt x="335322" y="2005457"/>
                </a:lnTo>
                <a:lnTo>
                  <a:pt x="329518" y="2007743"/>
                </a:lnTo>
                <a:lnTo>
                  <a:pt x="325073" y="2012315"/>
                </a:lnTo>
                <a:lnTo>
                  <a:pt x="319987" y="2019875"/>
                </a:lnTo>
                <a:lnTo>
                  <a:pt x="318291" y="2028507"/>
                </a:lnTo>
                <a:lnTo>
                  <a:pt x="319987" y="2037139"/>
                </a:lnTo>
                <a:lnTo>
                  <a:pt x="325073" y="2044700"/>
                </a:lnTo>
                <a:lnTo>
                  <a:pt x="332637" y="2049772"/>
                </a:lnTo>
                <a:lnTo>
                  <a:pt x="341266" y="2051462"/>
                </a:lnTo>
                <a:lnTo>
                  <a:pt x="349894" y="2049772"/>
                </a:lnTo>
                <a:lnTo>
                  <a:pt x="357458" y="2044700"/>
                </a:lnTo>
                <a:lnTo>
                  <a:pt x="362544" y="2037139"/>
                </a:lnTo>
                <a:lnTo>
                  <a:pt x="364240" y="2028507"/>
                </a:lnTo>
                <a:lnTo>
                  <a:pt x="362544" y="2019875"/>
                </a:lnTo>
                <a:lnTo>
                  <a:pt x="357458" y="2012315"/>
                </a:lnTo>
                <a:lnTo>
                  <a:pt x="353013" y="2007743"/>
                </a:lnTo>
                <a:lnTo>
                  <a:pt x="347070" y="2005457"/>
                </a:lnTo>
                <a:close/>
              </a:path>
              <a:path w="2910840" h="2943225" extrusionOk="0">
                <a:moveTo>
                  <a:pt x="453292" y="2005457"/>
                </a:moveTo>
                <a:lnTo>
                  <a:pt x="441545" y="2005457"/>
                </a:lnTo>
                <a:lnTo>
                  <a:pt x="435601" y="2007743"/>
                </a:lnTo>
                <a:lnTo>
                  <a:pt x="431156" y="2012315"/>
                </a:lnTo>
                <a:lnTo>
                  <a:pt x="426070" y="2019875"/>
                </a:lnTo>
                <a:lnTo>
                  <a:pt x="424374" y="2028507"/>
                </a:lnTo>
                <a:lnTo>
                  <a:pt x="426070" y="2037139"/>
                </a:lnTo>
                <a:lnTo>
                  <a:pt x="431156" y="2044700"/>
                </a:lnTo>
                <a:lnTo>
                  <a:pt x="438720" y="2049772"/>
                </a:lnTo>
                <a:lnTo>
                  <a:pt x="447349" y="2051462"/>
                </a:lnTo>
                <a:lnTo>
                  <a:pt x="455977" y="2049772"/>
                </a:lnTo>
                <a:lnTo>
                  <a:pt x="463541" y="2044700"/>
                </a:lnTo>
                <a:lnTo>
                  <a:pt x="468556" y="2037139"/>
                </a:lnTo>
                <a:lnTo>
                  <a:pt x="470228" y="2028507"/>
                </a:lnTo>
                <a:lnTo>
                  <a:pt x="468556" y="2019875"/>
                </a:lnTo>
                <a:lnTo>
                  <a:pt x="463541" y="2012315"/>
                </a:lnTo>
                <a:lnTo>
                  <a:pt x="459096" y="2007743"/>
                </a:lnTo>
                <a:lnTo>
                  <a:pt x="453292" y="2005457"/>
                </a:lnTo>
                <a:close/>
              </a:path>
              <a:path w="2910840" h="2943225" extrusionOk="0">
                <a:moveTo>
                  <a:pt x="559375" y="2005457"/>
                </a:moveTo>
                <a:lnTo>
                  <a:pt x="547628" y="2005457"/>
                </a:lnTo>
                <a:lnTo>
                  <a:pt x="541697" y="2007743"/>
                </a:lnTo>
                <a:lnTo>
                  <a:pt x="537239" y="2012315"/>
                </a:lnTo>
                <a:lnTo>
                  <a:pt x="532224" y="2019875"/>
                </a:lnTo>
                <a:lnTo>
                  <a:pt x="530553" y="2028507"/>
                </a:lnTo>
                <a:lnTo>
                  <a:pt x="532224" y="2037139"/>
                </a:lnTo>
                <a:lnTo>
                  <a:pt x="537239" y="2044700"/>
                </a:lnTo>
                <a:lnTo>
                  <a:pt x="544862" y="2049772"/>
                </a:lnTo>
                <a:lnTo>
                  <a:pt x="553484" y="2051462"/>
                </a:lnTo>
                <a:lnTo>
                  <a:pt x="562080" y="2049772"/>
                </a:lnTo>
                <a:lnTo>
                  <a:pt x="569624" y="2044700"/>
                </a:lnTo>
                <a:lnTo>
                  <a:pt x="574711" y="2037139"/>
                </a:lnTo>
                <a:lnTo>
                  <a:pt x="576406" y="2028507"/>
                </a:lnTo>
                <a:lnTo>
                  <a:pt x="574711" y="2019875"/>
                </a:lnTo>
                <a:lnTo>
                  <a:pt x="569624" y="2012315"/>
                </a:lnTo>
                <a:lnTo>
                  <a:pt x="565179" y="2007743"/>
                </a:lnTo>
                <a:lnTo>
                  <a:pt x="559375" y="2005457"/>
                </a:lnTo>
                <a:close/>
              </a:path>
              <a:path w="2910840" h="2943225" extrusionOk="0">
                <a:moveTo>
                  <a:pt x="665459" y="2005457"/>
                </a:moveTo>
                <a:lnTo>
                  <a:pt x="653711" y="2005457"/>
                </a:lnTo>
                <a:lnTo>
                  <a:pt x="647907" y="2007743"/>
                </a:lnTo>
                <a:lnTo>
                  <a:pt x="643322" y="2012315"/>
                </a:lnTo>
                <a:lnTo>
                  <a:pt x="638315" y="2019875"/>
                </a:lnTo>
                <a:lnTo>
                  <a:pt x="636645" y="2028507"/>
                </a:lnTo>
                <a:lnTo>
                  <a:pt x="638315" y="2037139"/>
                </a:lnTo>
                <a:lnTo>
                  <a:pt x="643322" y="2044700"/>
                </a:lnTo>
                <a:lnTo>
                  <a:pt x="650948" y="2049772"/>
                </a:lnTo>
                <a:lnTo>
                  <a:pt x="659585" y="2051462"/>
                </a:lnTo>
                <a:lnTo>
                  <a:pt x="668222" y="2049772"/>
                </a:lnTo>
                <a:lnTo>
                  <a:pt x="675847" y="2044700"/>
                </a:lnTo>
                <a:lnTo>
                  <a:pt x="680862" y="2037139"/>
                </a:lnTo>
                <a:lnTo>
                  <a:pt x="682534" y="2028507"/>
                </a:lnTo>
                <a:lnTo>
                  <a:pt x="680862" y="2019875"/>
                </a:lnTo>
                <a:lnTo>
                  <a:pt x="675847" y="2012315"/>
                </a:lnTo>
                <a:lnTo>
                  <a:pt x="671262" y="2007743"/>
                </a:lnTo>
                <a:lnTo>
                  <a:pt x="665459" y="2005457"/>
                </a:lnTo>
                <a:close/>
              </a:path>
              <a:path w="2910840" h="2943225" extrusionOk="0">
                <a:moveTo>
                  <a:pt x="771542" y="2005457"/>
                </a:moveTo>
                <a:lnTo>
                  <a:pt x="759794" y="2005457"/>
                </a:lnTo>
                <a:lnTo>
                  <a:pt x="753990" y="2007743"/>
                </a:lnTo>
                <a:lnTo>
                  <a:pt x="749545" y="2012315"/>
                </a:lnTo>
                <a:lnTo>
                  <a:pt x="744459" y="2019875"/>
                </a:lnTo>
                <a:lnTo>
                  <a:pt x="742763" y="2028507"/>
                </a:lnTo>
                <a:lnTo>
                  <a:pt x="744459" y="2037139"/>
                </a:lnTo>
                <a:lnTo>
                  <a:pt x="749545" y="2044700"/>
                </a:lnTo>
                <a:lnTo>
                  <a:pt x="757090" y="2049772"/>
                </a:lnTo>
                <a:lnTo>
                  <a:pt x="765685" y="2051462"/>
                </a:lnTo>
                <a:lnTo>
                  <a:pt x="774307" y="2049772"/>
                </a:lnTo>
                <a:lnTo>
                  <a:pt x="781930" y="2044700"/>
                </a:lnTo>
                <a:lnTo>
                  <a:pt x="786945" y="2037139"/>
                </a:lnTo>
                <a:lnTo>
                  <a:pt x="788617" y="2028507"/>
                </a:lnTo>
                <a:lnTo>
                  <a:pt x="786945" y="2019875"/>
                </a:lnTo>
                <a:lnTo>
                  <a:pt x="781930" y="2012315"/>
                </a:lnTo>
                <a:lnTo>
                  <a:pt x="777485" y="2007743"/>
                </a:lnTo>
                <a:lnTo>
                  <a:pt x="771542" y="2005457"/>
                </a:lnTo>
                <a:close/>
              </a:path>
              <a:path w="2910840" h="2943225" extrusionOk="0">
                <a:moveTo>
                  <a:pt x="877625" y="2005457"/>
                </a:moveTo>
                <a:lnTo>
                  <a:pt x="865877" y="2005457"/>
                </a:lnTo>
                <a:lnTo>
                  <a:pt x="860073" y="2007743"/>
                </a:lnTo>
                <a:lnTo>
                  <a:pt x="855489" y="2012315"/>
                </a:lnTo>
                <a:lnTo>
                  <a:pt x="850481" y="2019875"/>
                </a:lnTo>
                <a:lnTo>
                  <a:pt x="848812" y="2028507"/>
                </a:lnTo>
                <a:lnTo>
                  <a:pt x="850481" y="2037139"/>
                </a:lnTo>
                <a:lnTo>
                  <a:pt x="855489" y="2044700"/>
                </a:lnTo>
                <a:lnTo>
                  <a:pt x="863133" y="2049772"/>
                </a:lnTo>
                <a:lnTo>
                  <a:pt x="871803" y="2051462"/>
                </a:lnTo>
                <a:lnTo>
                  <a:pt x="880447" y="2049772"/>
                </a:lnTo>
                <a:lnTo>
                  <a:pt x="888013" y="2044700"/>
                </a:lnTo>
                <a:lnTo>
                  <a:pt x="893100" y="2037139"/>
                </a:lnTo>
                <a:lnTo>
                  <a:pt x="894795" y="2028507"/>
                </a:lnTo>
                <a:lnTo>
                  <a:pt x="893100" y="2019875"/>
                </a:lnTo>
                <a:lnTo>
                  <a:pt x="888013" y="2012315"/>
                </a:lnTo>
                <a:lnTo>
                  <a:pt x="883568" y="2007743"/>
                </a:lnTo>
                <a:lnTo>
                  <a:pt x="877625" y="2005457"/>
                </a:lnTo>
                <a:close/>
              </a:path>
              <a:path w="2910840" h="2943225" extrusionOk="0">
                <a:moveTo>
                  <a:pt x="983848" y="2005457"/>
                </a:moveTo>
                <a:lnTo>
                  <a:pt x="972100" y="2005457"/>
                </a:lnTo>
                <a:lnTo>
                  <a:pt x="966169" y="2007743"/>
                </a:lnTo>
                <a:lnTo>
                  <a:pt x="961711" y="2012315"/>
                </a:lnTo>
                <a:lnTo>
                  <a:pt x="956625" y="2019875"/>
                </a:lnTo>
                <a:lnTo>
                  <a:pt x="954930" y="2028507"/>
                </a:lnTo>
                <a:lnTo>
                  <a:pt x="956625" y="2037139"/>
                </a:lnTo>
                <a:lnTo>
                  <a:pt x="961711" y="2044700"/>
                </a:lnTo>
                <a:lnTo>
                  <a:pt x="969275" y="2049772"/>
                </a:lnTo>
                <a:lnTo>
                  <a:pt x="977904" y="2051462"/>
                </a:lnTo>
                <a:lnTo>
                  <a:pt x="986532" y="2049772"/>
                </a:lnTo>
                <a:lnTo>
                  <a:pt x="994096" y="2044700"/>
                </a:lnTo>
                <a:lnTo>
                  <a:pt x="999183" y="2037139"/>
                </a:lnTo>
                <a:lnTo>
                  <a:pt x="1000878" y="2028507"/>
                </a:lnTo>
                <a:lnTo>
                  <a:pt x="999183" y="2019875"/>
                </a:lnTo>
                <a:lnTo>
                  <a:pt x="994096" y="2012315"/>
                </a:lnTo>
                <a:lnTo>
                  <a:pt x="989651" y="2007743"/>
                </a:lnTo>
                <a:lnTo>
                  <a:pt x="983848" y="2005457"/>
                </a:lnTo>
                <a:close/>
              </a:path>
              <a:path w="2910840" h="2943225" extrusionOk="0">
                <a:moveTo>
                  <a:pt x="1089931" y="2005457"/>
                </a:moveTo>
                <a:lnTo>
                  <a:pt x="1078183" y="2005457"/>
                </a:lnTo>
                <a:lnTo>
                  <a:pt x="1072252" y="2007743"/>
                </a:lnTo>
                <a:lnTo>
                  <a:pt x="1067795" y="2012315"/>
                </a:lnTo>
                <a:lnTo>
                  <a:pt x="1062787" y="2019875"/>
                </a:lnTo>
                <a:lnTo>
                  <a:pt x="1061118" y="2028507"/>
                </a:lnTo>
                <a:lnTo>
                  <a:pt x="1062787" y="2037139"/>
                </a:lnTo>
                <a:lnTo>
                  <a:pt x="1067795" y="2044700"/>
                </a:lnTo>
                <a:lnTo>
                  <a:pt x="1075359" y="2049772"/>
                </a:lnTo>
                <a:lnTo>
                  <a:pt x="1083987" y="2051462"/>
                </a:lnTo>
                <a:lnTo>
                  <a:pt x="1092616" y="2049772"/>
                </a:lnTo>
                <a:lnTo>
                  <a:pt x="1100180" y="2044700"/>
                </a:lnTo>
                <a:lnTo>
                  <a:pt x="1105194" y="2037139"/>
                </a:lnTo>
                <a:lnTo>
                  <a:pt x="1106866" y="2028507"/>
                </a:lnTo>
                <a:lnTo>
                  <a:pt x="1105194" y="2019875"/>
                </a:lnTo>
                <a:lnTo>
                  <a:pt x="1100180" y="2012315"/>
                </a:lnTo>
                <a:lnTo>
                  <a:pt x="1095735" y="2007743"/>
                </a:lnTo>
                <a:lnTo>
                  <a:pt x="1089931" y="2005457"/>
                </a:lnTo>
                <a:close/>
              </a:path>
              <a:path w="2910840" h="2943225" extrusionOk="0">
                <a:moveTo>
                  <a:pt x="1196014" y="2005457"/>
                </a:moveTo>
                <a:lnTo>
                  <a:pt x="1184266" y="2005457"/>
                </a:lnTo>
                <a:lnTo>
                  <a:pt x="1178335" y="2007743"/>
                </a:lnTo>
                <a:lnTo>
                  <a:pt x="1173878" y="2012315"/>
                </a:lnTo>
                <a:lnTo>
                  <a:pt x="1168870" y="2019875"/>
                </a:lnTo>
                <a:lnTo>
                  <a:pt x="1167201" y="2028507"/>
                </a:lnTo>
                <a:lnTo>
                  <a:pt x="1168870" y="2037139"/>
                </a:lnTo>
                <a:lnTo>
                  <a:pt x="1173878" y="2044700"/>
                </a:lnTo>
                <a:lnTo>
                  <a:pt x="1181501" y="2049772"/>
                </a:lnTo>
                <a:lnTo>
                  <a:pt x="1190124" y="2051462"/>
                </a:lnTo>
                <a:lnTo>
                  <a:pt x="1198724" y="2049772"/>
                </a:lnTo>
                <a:lnTo>
                  <a:pt x="1206275" y="2044700"/>
                </a:lnTo>
                <a:lnTo>
                  <a:pt x="1211362" y="2037139"/>
                </a:lnTo>
                <a:lnTo>
                  <a:pt x="1213057" y="2028507"/>
                </a:lnTo>
                <a:lnTo>
                  <a:pt x="1211362" y="2019875"/>
                </a:lnTo>
                <a:lnTo>
                  <a:pt x="1206275" y="2012315"/>
                </a:lnTo>
                <a:lnTo>
                  <a:pt x="1201818" y="2007743"/>
                </a:lnTo>
                <a:lnTo>
                  <a:pt x="1196014" y="2005457"/>
                </a:lnTo>
                <a:close/>
              </a:path>
              <a:path w="2910840" h="2943225" extrusionOk="0">
                <a:moveTo>
                  <a:pt x="1302071" y="2005457"/>
                </a:moveTo>
                <a:lnTo>
                  <a:pt x="1290387" y="2005457"/>
                </a:lnTo>
                <a:lnTo>
                  <a:pt x="1284545" y="2007743"/>
                </a:lnTo>
                <a:lnTo>
                  <a:pt x="1279973" y="2012315"/>
                </a:lnTo>
                <a:lnTo>
                  <a:pt x="1274973" y="2019875"/>
                </a:lnTo>
                <a:lnTo>
                  <a:pt x="1273306" y="2028507"/>
                </a:lnTo>
                <a:lnTo>
                  <a:pt x="1274973" y="2037139"/>
                </a:lnTo>
                <a:lnTo>
                  <a:pt x="1279973" y="2044700"/>
                </a:lnTo>
                <a:lnTo>
                  <a:pt x="1287589" y="2049772"/>
                </a:lnTo>
                <a:lnTo>
                  <a:pt x="1296229" y="2051462"/>
                </a:lnTo>
                <a:lnTo>
                  <a:pt x="1304869" y="2049772"/>
                </a:lnTo>
                <a:lnTo>
                  <a:pt x="1312485" y="2044700"/>
                </a:lnTo>
                <a:lnTo>
                  <a:pt x="1317486" y="2037139"/>
                </a:lnTo>
                <a:lnTo>
                  <a:pt x="1319153" y="2028507"/>
                </a:lnTo>
                <a:lnTo>
                  <a:pt x="1317486" y="2019875"/>
                </a:lnTo>
                <a:lnTo>
                  <a:pt x="1312485" y="2012315"/>
                </a:lnTo>
                <a:lnTo>
                  <a:pt x="1307913" y="2007743"/>
                </a:lnTo>
                <a:lnTo>
                  <a:pt x="1302071" y="2005457"/>
                </a:lnTo>
                <a:close/>
              </a:path>
              <a:path w="2910840" h="2943225" extrusionOk="0">
                <a:moveTo>
                  <a:pt x="1408243" y="2005457"/>
                </a:moveTo>
                <a:lnTo>
                  <a:pt x="1396432" y="2005457"/>
                </a:lnTo>
                <a:lnTo>
                  <a:pt x="1390590" y="2007743"/>
                </a:lnTo>
                <a:lnTo>
                  <a:pt x="1386145" y="2012315"/>
                </a:lnTo>
                <a:lnTo>
                  <a:pt x="1381073" y="2019875"/>
                </a:lnTo>
                <a:lnTo>
                  <a:pt x="1379383" y="2028507"/>
                </a:lnTo>
                <a:lnTo>
                  <a:pt x="1381073" y="2037139"/>
                </a:lnTo>
                <a:lnTo>
                  <a:pt x="1386145" y="2044700"/>
                </a:lnTo>
                <a:lnTo>
                  <a:pt x="1393706" y="2049772"/>
                </a:lnTo>
                <a:lnTo>
                  <a:pt x="1402338" y="2051462"/>
                </a:lnTo>
                <a:lnTo>
                  <a:pt x="1410970" y="2049772"/>
                </a:lnTo>
                <a:lnTo>
                  <a:pt x="1418530" y="2044700"/>
                </a:lnTo>
                <a:lnTo>
                  <a:pt x="1423531" y="2037139"/>
                </a:lnTo>
                <a:lnTo>
                  <a:pt x="1425198" y="2028507"/>
                </a:lnTo>
                <a:lnTo>
                  <a:pt x="1423531" y="2019875"/>
                </a:lnTo>
                <a:lnTo>
                  <a:pt x="1418530" y="2012315"/>
                </a:lnTo>
                <a:lnTo>
                  <a:pt x="1414085" y="2007743"/>
                </a:lnTo>
                <a:lnTo>
                  <a:pt x="1408243" y="2005457"/>
                </a:lnTo>
                <a:close/>
              </a:path>
              <a:path w="2910840" h="2943225" extrusionOk="0">
                <a:moveTo>
                  <a:pt x="1514288" y="2005457"/>
                </a:moveTo>
                <a:lnTo>
                  <a:pt x="1502477" y="2005457"/>
                </a:lnTo>
                <a:lnTo>
                  <a:pt x="1496762" y="2007743"/>
                </a:lnTo>
                <a:lnTo>
                  <a:pt x="1492190" y="2012315"/>
                </a:lnTo>
                <a:lnTo>
                  <a:pt x="1487118" y="2019875"/>
                </a:lnTo>
                <a:lnTo>
                  <a:pt x="1485428" y="2028507"/>
                </a:lnTo>
                <a:lnTo>
                  <a:pt x="1487118" y="2037139"/>
                </a:lnTo>
                <a:lnTo>
                  <a:pt x="1492190" y="2044700"/>
                </a:lnTo>
                <a:lnTo>
                  <a:pt x="1499824" y="2049772"/>
                </a:lnTo>
                <a:lnTo>
                  <a:pt x="1508494" y="2051462"/>
                </a:lnTo>
                <a:lnTo>
                  <a:pt x="1517140" y="2049772"/>
                </a:lnTo>
                <a:lnTo>
                  <a:pt x="1524702" y="2044700"/>
                </a:lnTo>
                <a:lnTo>
                  <a:pt x="1529775" y="2037139"/>
                </a:lnTo>
                <a:lnTo>
                  <a:pt x="1531465" y="2028507"/>
                </a:lnTo>
                <a:lnTo>
                  <a:pt x="1529775" y="2019875"/>
                </a:lnTo>
                <a:lnTo>
                  <a:pt x="1524702" y="2012315"/>
                </a:lnTo>
                <a:lnTo>
                  <a:pt x="1520257" y="2007743"/>
                </a:lnTo>
                <a:lnTo>
                  <a:pt x="1514288" y="2005457"/>
                </a:lnTo>
                <a:close/>
              </a:path>
              <a:path w="2910840" h="2943225" extrusionOk="0">
                <a:moveTo>
                  <a:pt x="1620460" y="2005457"/>
                </a:moveTo>
                <a:lnTo>
                  <a:pt x="1608776" y="2005457"/>
                </a:lnTo>
                <a:lnTo>
                  <a:pt x="1602807" y="2007743"/>
                </a:lnTo>
                <a:lnTo>
                  <a:pt x="1598362" y="2012315"/>
                </a:lnTo>
                <a:lnTo>
                  <a:pt x="1593290" y="2019875"/>
                </a:lnTo>
                <a:lnTo>
                  <a:pt x="1591600" y="2028507"/>
                </a:lnTo>
                <a:lnTo>
                  <a:pt x="1593290" y="2037139"/>
                </a:lnTo>
                <a:lnTo>
                  <a:pt x="1598362" y="2044700"/>
                </a:lnTo>
                <a:lnTo>
                  <a:pt x="1605925" y="2049772"/>
                </a:lnTo>
                <a:lnTo>
                  <a:pt x="1614571" y="2051462"/>
                </a:lnTo>
                <a:lnTo>
                  <a:pt x="1623241" y="2049772"/>
                </a:lnTo>
                <a:lnTo>
                  <a:pt x="1630874" y="2044700"/>
                </a:lnTo>
                <a:lnTo>
                  <a:pt x="1635875" y="2037139"/>
                </a:lnTo>
                <a:lnTo>
                  <a:pt x="1637542" y="2028507"/>
                </a:lnTo>
                <a:lnTo>
                  <a:pt x="1635875" y="2019875"/>
                </a:lnTo>
                <a:lnTo>
                  <a:pt x="1630874" y="2012315"/>
                </a:lnTo>
                <a:lnTo>
                  <a:pt x="1626302" y="2007743"/>
                </a:lnTo>
                <a:lnTo>
                  <a:pt x="1620460" y="2005457"/>
                </a:lnTo>
                <a:close/>
              </a:path>
              <a:path w="2910840" h="2943225" extrusionOk="0">
                <a:moveTo>
                  <a:pt x="1726632" y="2005457"/>
                </a:moveTo>
                <a:lnTo>
                  <a:pt x="1714821" y="2005457"/>
                </a:lnTo>
                <a:lnTo>
                  <a:pt x="1708852" y="2007743"/>
                </a:lnTo>
                <a:lnTo>
                  <a:pt x="1704407" y="2012315"/>
                </a:lnTo>
                <a:lnTo>
                  <a:pt x="1699407" y="2019875"/>
                </a:lnTo>
                <a:lnTo>
                  <a:pt x="1697740" y="2028507"/>
                </a:lnTo>
                <a:lnTo>
                  <a:pt x="1699407" y="2037139"/>
                </a:lnTo>
                <a:lnTo>
                  <a:pt x="1704407" y="2044700"/>
                </a:lnTo>
                <a:lnTo>
                  <a:pt x="1711968" y="2049772"/>
                </a:lnTo>
                <a:lnTo>
                  <a:pt x="1720600" y="2051462"/>
                </a:lnTo>
                <a:lnTo>
                  <a:pt x="1729232" y="2049772"/>
                </a:lnTo>
                <a:lnTo>
                  <a:pt x="1736792" y="2044700"/>
                </a:lnTo>
                <a:lnTo>
                  <a:pt x="1741865" y="2037139"/>
                </a:lnTo>
                <a:lnTo>
                  <a:pt x="1743555" y="2028507"/>
                </a:lnTo>
                <a:lnTo>
                  <a:pt x="1741865" y="2019875"/>
                </a:lnTo>
                <a:lnTo>
                  <a:pt x="1736792" y="2012315"/>
                </a:lnTo>
                <a:lnTo>
                  <a:pt x="1732347" y="2007743"/>
                </a:lnTo>
                <a:lnTo>
                  <a:pt x="1726632" y="2005457"/>
                </a:lnTo>
                <a:close/>
              </a:path>
              <a:path w="2910840" h="2943225" extrusionOk="0">
                <a:moveTo>
                  <a:pt x="1832677" y="2005457"/>
                </a:moveTo>
                <a:lnTo>
                  <a:pt x="1820866" y="2005457"/>
                </a:lnTo>
                <a:lnTo>
                  <a:pt x="1815024" y="2007743"/>
                </a:lnTo>
                <a:lnTo>
                  <a:pt x="1810579" y="2012315"/>
                </a:lnTo>
                <a:lnTo>
                  <a:pt x="1805507" y="2019875"/>
                </a:lnTo>
                <a:lnTo>
                  <a:pt x="1803817" y="2028507"/>
                </a:lnTo>
                <a:lnTo>
                  <a:pt x="1805507" y="2037139"/>
                </a:lnTo>
                <a:lnTo>
                  <a:pt x="1810579" y="2044700"/>
                </a:lnTo>
                <a:lnTo>
                  <a:pt x="1818176" y="2049772"/>
                </a:lnTo>
                <a:lnTo>
                  <a:pt x="1826772" y="2051462"/>
                </a:lnTo>
                <a:lnTo>
                  <a:pt x="1835368" y="2049772"/>
                </a:lnTo>
                <a:lnTo>
                  <a:pt x="1842964" y="2044700"/>
                </a:lnTo>
                <a:lnTo>
                  <a:pt x="1848037" y="2037139"/>
                </a:lnTo>
                <a:lnTo>
                  <a:pt x="1849727" y="2028507"/>
                </a:lnTo>
                <a:lnTo>
                  <a:pt x="1848037" y="2019875"/>
                </a:lnTo>
                <a:lnTo>
                  <a:pt x="1842964" y="2012315"/>
                </a:lnTo>
                <a:lnTo>
                  <a:pt x="1838519" y="2007743"/>
                </a:lnTo>
                <a:lnTo>
                  <a:pt x="1832677" y="2005457"/>
                </a:lnTo>
                <a:close/>
              </a:path>
              <a:path w="2910840" h="2943225" extrusionOk="0">
                <a:moveTo>
                  <a:pt x="1938722" y="2005457"/>
                </a:moveTo>
                <a:lnTo>
                  <a:pt x="1927038" y="2005457"/>
                </a:lnTo>
                <a:lnTo>
                  <a:pt x="1921196" y="2007743"/>
                </a:lnTo>
                <a:lnTo>
                  <a:pt x="1916751" y="2012315"/>
                </a:lnTo>
                <a:lnTo>
                  <a:pt x="1911679" y="2019875"/>
                </a:lnTo>
                <a:lnTo>
                  <a:pt x="1909989" y="2028507"/>
                </a:lnTo>
                <a:lnTo>
                  <a:pt x="1911679" y="2037139"/>
                </a:lnTo>
                <a:lnTo>
                  <a:pt x="1916751" y="2044700"/>
                </a:lnTo>
                <a:lnTo>
                  <a:pt x="1924294" y="2049772"/>
                </a:lnTo>
                <a:lnTo>
                  <a:pt x="1932896" y="2051462"/>
                </a:lnTo>
                <a:lnTo>
                  <a:pt x="1941522" y="2049772"/>
                </a:lnTo>
                <a:lnTo>
                  <a:pt x="1949136" y="2044700"/>
                </a:lnTo>
                <a:lnTo>
                  <a:pt x="1954137" y="2037139"/>
                </a:lnTo>
                <a:lnTo>
                  <a:pt x="1955804" y="2028507"/>
                </a:lnTo>
                <a:lnTo>
                  <a:pt x="1954137" y="2019875"/>
                </a:lnTo>
                <a:lnTo>
                  <a:pt x="1949136" y="2012315"/>
                </a:lnTo>
                <a:lnTo>
                  <a:pt x="1944691" y="2007743"/>
                </a:lnTo>
                <a:lnTo>
                  <a:pt x="1938722" y="2005457"/>
                </a:lnTo>
                <a:close/>
              </a:path>
              <a:path w="2910840" h="2943225" extrusionOk="0">
                <a:moveTo>
                  <a:pt x="2044767" y="2005457"/>
                </a:moveTo>
                <a:lnTo>
                  <a:pt x="2033083" y="2005457"/>
                </a:lnTo>
                <a:lnTo>
                  <a:pt x="2027114" y="2007743"/>
                </a:lnTo>
                <a:lnTo>
                  <a:pt x="2022669" y="2012315"/>
                </a:lnTo>
                <a:lnTo>
                  <a:pt x="2017669" y="2019875"/>
                </a:lnTo>
                <a:lnTo>
                  <a:pt x="2016002" y="2028507"/>
                </a:lnTo>
                <a:lnTo>
                  <a:pt x="2017669" y="2037139"/>
                </a:lnTo>
                <a:lnTo>
                  <a:pt x="2022669" y="2044700"/>
                </a:lnTo>
                <a:lnTo>
                  <a:pt x="2030303" y="2049772"/>
                </a:lnTo>
                <a:lnTo>
                  <a:pt x="2038973" y="2051462"/>
                </a:lnTo>
                <a:lnTo>
                  <a:pt x="2047619" y="2049772"/>
                </a:lnTo>
                <a:lnTo>
                  <a:pt x="2055181" y="2044700"/>
                </a:lnTo>
                <a:lnTo>
                  <a:pt x="2060182" y="2037139"/>
                </a:lnTo>
                <a:lnTo>
                  <a:pt x="2061849" y="2028507"/>
                </a:lnTo>
                <a:lnTo>
                  <a:pt x="2060182" y="2019875"/>
                </a:lnTo>
                <a:lnTo>
                  <a:pt x="2055181" y="2012315"/>
                </a:lnTo>
                <a:lnTo>
                  <a:pt x="2050736" y="2007743"/>
                </a:lnTo>
                <a:lnTo>
                  <a:pt x="2044767" y="2005457"/>
                </a:lnTo>
                <a:close/>
              </a:path>
              <a:path w="2910840" h="2943225" extrusionOk="0">
                <a:moveTo>
                  <a:pt x="2150939" y="2005457"/>
                </a:moveTo>
                <a:lnTo>
                  <a:pt x="2139128" y="2005457"/>
                </a:lnTo>
                <a:lnTo>
                  <a:pt x="2133413" y="2007743"/>
                </a:lnTo>
                <a:lnTo>
                  <a:pt x="2128714" y="2012315"/>
                </a:lnTo>
                <a:lnTo>
                  <a:pt x="2123714" y="2019875"/>
                </a:lnTo>
                <a:lnTo>
                  <a:pt x="2122047" y="2028507"/>
                </a:lnTo>
                <a:lnTo>
                  <a:pt x="2123714" y="2037139"/>
                </a:lnTo>
                <a:lnTo>
                  <a:pt x="2128714" y="2044700"/>
                </a:lnTo>
                <a:lnTo>
                  <a:pt x="2136404" y="2049772"/>
                </a:lnTo>
                <a:lnTo>
                  <a:pt x="2145082" y="2051462"/>
                </a:lnTo>
                <a:lnTo>
                  <a:pt x="2153735" y="2049772"/>
                </a:lnTo>
                <a:lnTo>
                  <a:pt x="2161353" y="2044700"/>
                </a:lnTo>
                <a:lnTo>
                  <a:pt x="2166426" y="2037139"/>
                </a:lnTo>
                <a:lnTo>
                  <a:pt x="2168116" y="2028507"/>
                </a:lnTo>
                <a:lnTo>
                  <a:pt x="2166426" y="2019875"/>
                </a:lnTo>
                <a:lnTo>
                  <a:pt x="2161353" y="2012315"/>
                </a:lnTo>
                <a:lnTo>
                  <a:pt x="2156908" y="2007743"/>
                </a:lnTo>
                <a:lnTo>
                  <a:pt x="2150939" y="2005457"/>
                </a:lnTo>
                <a:close/>
              </a:path>
              <a:path w="2910840" h="2943225" extrusionOk="0">
                <a:moveTo>
                  <a:pt x="2257111" y="2005457"/>
                </a:moveTo>
                <a:lnTo>
                  <a:pt x="2245427" y="2005457"/>
                </a:lnTo>
                <a:lnTo>
                  <a:pt x="2239458" y="2007743"/>
                </a:lnTo>
                <a:lnTo>
                  <a:pt x="2235013" y="2012315"/>
                </a:lnTo>
                <a:lnTo>
                  <a:pt x="2229941" y="2019875"/>
                </a:lnTo>
                <a:lnTo>
                  <a:pt x="2228251" y="2028507"/>
                </a:lnTo>
                <a:lnTo>
                  <a:pt x="2229941" y="2037139"/>
                </a:lnTo>
                <a:lnTo>
                  <a:pt x="2235013" y="2044700"/>
                </a:lnTo>
                <a:lnTo>
                  <a:pt x="2242576" y="2049772"/>
                </a:lnTo>
                <a:lnTo>
                  <a:pt x="2251222" y="2051462"/>
                </a:lnTo>
                <a:lnTo>
                  <a:pt x="2259892" y="2049772"/>
                </a:lnTo>
                <a:lnTo>
                  <a:pt x="2267525" y="2044700"/>
                </a:lnTo>
                <a:lnTo>
                  <a:pt x="2272526" y="2037139"/>
                </a:lnTo>
                <a:lnTo>
                  <a:pt x="2274193" y="2028507"/>
                </a:lnTo>
                <a:lnTo>
                  <a:pt x="2272526" y="2019875"/>
                </a:lnTo>
                <a:lnTo>
                  <a:pt x="2267525" y="2012315"/>
                </a:lnTo>
                <a:lnTo>
                  <a:pt x="2262953" y="2007743"/>
                </a:lnTo>
                <a:lnTo>
                  <a:pt x="2257111" y="2005457"/>
                </a:lnTo>
                <a:close/>
              </a:path>
              <a:path w="2910840" h="2943225" extrusionOk="0">
                <a:moveTo>
                  <a:pt x="2363156" y="2005457"/>
                </a:moveTo>
                <a:lnTo>
                  <a:pt x="2351472" y="2005457"/>
                </a:lnTo>
                <a:lnTo>
                  <a:pt x="2345503" y="2007743"/>
                </a:lnTo>
                <a:lnTo>
                  <a:pt x="2341058" y="2012315"/>
                </a:lnTo>
                <a:lnTo>
                  <a:pt x="2336058" y="2019875"/>
                </a:lnTo>
                <a:lnTo>
                  <a:pt x="2334391" y="2028507"/>
                </a:lnTo>
                <a:lnTo>
                  <a:pt x="2336058" y="2037139"/>
                </a:lnTo>
                <a:lnTo>
                  <a:pt x="2341058" y="2044700"/>
                </a:lnTo>
                <a:lnTo>
                  <a:pt x="2348619" y="2049772"/>
                </a:lnTo>
                <a:lnTo>
                  <a:pt x="2357251" y="2051462"/>
                </a:lnTo>
                <a:lnTo>
                  <a:pt x="2365883" y="2049772"/>
                </a:lnTo>
                <a:lnTo>
                  <a:pt x="2373443" y="2044700"/>
                </a:lnTo>
                <a:lnTo>
                  <a:pt x="2378516" y="2037139"/>
                </a:lnTo>
                <a:lnTo>
                  <a:pt x="2380206" y="2028507"/>
                </a:lnTo>
                <a:lnTo>
                  <a:pt x="2378516" y="2019875"/>
                </a:lnTo>
                <a:lnTo>
                  <a:pt x="2373443" y="2012315"/>
                </a:lnTo>
                <a:lnTo>
                  <a:pt x="2368998" y="2007743"/>
                </a:lnTo>
                <a:lnTo>
                  <a:pt x="2363156" y="2005457"/>
                </a:lnTo>
                <a:close/>
              </a:path>
              <a:path w="2910840" h="2943225" extrusionOk="0">
                <a:moveTo>
                  <a:pt x="2469328" y="2005457"/>
                </a:moveTo>
                <a:lnTo>
                  <a:pt x="2457517" y="2005457"/>
                </a:lnTo>
                <a:lnTo>
                  <a:pt x="2451802" y="2007743"/>
                </a:lnTo>
                <a:lnTo>
                  <a:pt x="2447103" y="2012315"/>
                </a:lnTo>
                <a:lnTo>
                  <a:pt x="2442103" y="2019875"/>
                </a:lnTo>
                <a:lnTo>
                  <a:pt x="2440436" y="2028507"/>
                </a:lnTo>
                <a:lnTo>
                  <a:pt x="2442103" y="2037139"/>
                </a:lnTo>
                <a:lnTo>
                  <a:pt x="2447103" y="2044700"/>
                </a:lnTo>
                <a:lnTo>
                  <a:pt x="2454771" y="2049772"/>
                </a:lnTo>
                <a:lnTo>
                  <a:pt x="2463391" y="2051462"/>
                </a:lnTo>
                <a:lnTo>
                  <a:pt x="2471964" y="2049772"/>
                </a:lnTo>
                <a:lnTo>
                  <a:pt x="2479488" y="2044700"/>
                </a:lnTo>
                <a:lnTo>
                  <a:pt x="2484632" y="2037139"/>
                </a:lnTo>
                <a:lnTo>
                  <a:pt x="2486346" y="2028507"/>
                </a:lnTo>
                <a:lnTo>
                  <a:pt x="2484632" y="2019875"/>
                </a:lnTo>
                <a:lnTo>
                  <a:pt x="2479488" y="2012315"/>
                </a:lnTo>
                <a:lnTo>
                  <a:pt x="2475043" y="2007743"/>
                </a:lnTo>
                <a:lnTo>
                  <a:pt x="2469328" y="2005457"/>
                </a:lnTo>
                <a:close/>
              </a:path>
              <a:path w="2910840" h="2943225" extrusionOk="0">
                <a:moveTo>
                  <a:pt x="2575373" y="2005457"/>
                </a:moveTo>
                <a:lnTo>
                  <a:pt x="2563689" y="2005457"/>
                </a:lnTo>
                <a:lnTo>
                  <a:pt x="2557847" y="2007743"/>
                </a:lnTo>
                <a:lnTo>
                  <a:pt x="2553402" y="2012315"/>
                </a:lnTo>
                <a:lnTo>
                  <a:pt x="2548330" y="2019875"/>
                </a:lnTo>
                <a:lnTo>
                  <a:pt x="2546640" y="2028507"/>
                </a:lnTo>
                <a:lnTo>
                  <a:pt x="2548330" y="2037139"/>
                </a:lnTo>
                <a:lnTo>
                  <a:pt x="2553402" y="2044700"/>
                </a:lnTo>
                <a:lnTo>
                  <a:pt x="2560945" y="2049772"/>
                </a:lnTo>
                <a:lnTo>
                  <a:pt x="2569547" y="2051462"/>
                </a:lnTo>
                <a:lnTo>
                  <a:pt x="2578173" y="2049772"/>
                </a:lnTo>
                <a:lnTo>
                  <a:pt x="2585787" y="2044700"/>
                </a:lnTo>
                <a:lnTo>
                  <a:pt x="2590788" y="2037139"/>
                </a:lnTo>
                <a:lnTo>
                  <a:pt x="2592455" y="2028507"/>
                </a:lnTo>
                <a:lnTo>
                  <a:pt x="2590788" y="2019875"/>
                </a:lnTo>
                <a:lnTo>
                  <a:pt x="2585787" y="2012315"/>
                </a:lnTo>
                <a:lnTo>
                  <a:pt x="2581342" y="2007743"/>
                </a:lnTo>
                <a:lnTo>
                  <a:pt x="2575373" y="2005457"/>
                </a:lnTo>
                <a:close/>
              </a:path>
              <a:path w="2910840" h="2943225" extrusionOk="0">
                <a:moveTo>
                  <a:pt x="2681418" y="2005457"/>
                </a:moveTo>
                <a:lnTo>
                  <a:pt x="2669734" y="2005457"/>
                </a:lnTo>
                <a:lnTo>
                  <a:pt x="2663765" y="2007743"/>
                </a:lnTo>
                <a:lnTo>
                  <a:pt x="2659320" y="2012315"/>
                </a:lnTo>
                <a:lnTo>
                  <a:pt x="2654320" y="2019875"/>
                </a:lnTo>
                <a:lnTo>
                  <a:pt x="2652653" y="2028507"/>
                </a:lnTo>
                <a:lnTo>
                  <a:pt x="2654320" y="2037139"/>
                </a:lnTo>
                <a:lnTo>
                  <a:pt x="2659320" y="2044700"/>
                </a:lnTo>
                <a:lnTo>
                  <a:pt x="2666954" y="2049772"/>
                </a:lnTo>
                <a:lnTo>
                  <a:pt x="2675624" y="2051462"/>
                </a:lnTo>
                <a:lnTo>
                  <a:pt x="2684270" y="2049772"/>
                </a:lnTo>
                <a:lnTo>
                  <a:pt x="2691832" y="2044700"/>
                </a:lnTo>
                <a:lnTo>
                  <a:pt x="2696833" y="2037139"/>
                </a:lnTo>
                <a:lnTo>
                  <a:pt x="2698500" y="2028507"/>
                </a:lnTo>
                <a:lnTo>
                  <a:pt x="2696833" y="2019875"/>
                </a:lnTo>
                <a:lnTo>
                  <a:pt x="2691832" y="2012315"/>
                </a:lnTo>
                <a:lnTo>
                  <a:pt x="2687387" y="2007743"/>
                </a:lnTo>
                <a:lnTo>
                  <a:pt x="2681418" y="2005457"/>
                </a:lnTo>
                <a:close/>
              </a:path>
              <a:path w="2910840" h="2943225" extrusionOk="0">
                <a:moveTo>
                  <a:pt x="2787590" y="2005457"/>
                </a:moveTo>
                <a:lnTo>
                  <a:pt x="2775779" y="2005457"/>
                </a:lnTo>
                <a:lnTo>
                  <a:pt x="2770064" y="2007743"/>
                </a:lnTo>
                <a:lnTo>
                  <a:pt x="2765492" y="2012315"/>
                </a:lnTo>
                <a:lnTo>
                  <a:pt x="2760420" y="2019875"/>
                </a:lnTo>
                <a:lnTo>
                  <a:pt x="2758730" y="2028507"/>
                </a:lnTo>
                <a:lnTo>
                  <a:pt x="2760420" y="2037139"/>
                </a:lnTo>
                <a:lnTo>
                  <a:pt x="2765492" y="2044700"/>
                </a:lnTo>
                <a:lnTo>
                  <a:pt x="2773106" y="2049772"/>
                </a:lnTo>
                <a:lnTo>
                  <a:pt x="2781733" y="2051462"/>
                </a:lnTo>
                <a:lnTo>
                  <a:pt x="2790335" y="2049772"/>
                </a:lnTo>
                <a:lnTo>
                  <a:pt x="2797877" y="2044700"/>
                </a:lnTo>
                <a:lnTo>
                  <a:pt x="2803021" y="2037139"/>
                </a:lnTo>
                <a:lnTo>
                  <a:pt x="2804735" y="2028507"/>
                </a:lnTo>
                <a:lnTo>
                  <a:pt x="2803021" y="2019875"/>
                </a:lnTo>
                <a:lnTo>
                  <a:pt x="2797877" y="2012315"/>
                </a:lnTo>
                <a:lnTo>
                  <a:pt x="2793432" y="2007743"/>
                </a:lnTo>
                <a:lnTo>
                  <a:pt x="2787590" y="2005457"/>
                </a:lnTo>
                <a:close/>
              </a:path>
              <a:path w="2910840" h="2943225" extrusionOk="0">
                <a:moveTo>
                  <a:pt x="2893762" y="2005457"/>
                </a:moveTo>
                <a:lnTo>
                  <a:pt x="2882078" y="2005457"/>
                </a:lnTo>
                <a:lnTo>
                  <a:pt x="2876109" y="2007743"/>
                </a:lnTo>
                <a:lnTo>
                  <a:pt x="2871664" y="2012315"/>
                </a:lnTo>
                <a:lnTo>
                  <a:pt x="2866592" y="2019875"/>
                </a:lnTo>
                <a:lnTo>
                  <a:pt x="2864902" y="2028507"/>
                </a:lnTo>
                <a:lnTo>
                  <a:pt x="2866592" y="2037139"/>
                </a:lnTo>
                <a:lnTo>
                  <a:pt x="2871664" y="2044700"/>
                </a:lnTo>
                <a:lnTo>
                  <a:pt x="2879227" y="2049772"/>
                </a:lnTo>
                <a:lnTo>
                  <a:pt x="2887873" y="2051462"/>
                </a:lnTo>
                <a:lnTo>
                  <a:pt x="2896543" y="2049772"/>
                </a:lnTo>
                <a:lnTo>
                  <a:pt x="2904176" y="2044700"/>
                </a:lnTo>
                <a:lnTo>
                  <a:pt x="2909177" y="2037139"/>
                </a:lnTo>
                <a:lnTo>
                  <a:pt x="2910844" y="2028507"/>
                </a:lnTo>
                <a:lnTo>
                  <a:pt x="2909177" y="2019875"/>
                </a:lnTo>
                <a:lnTo>
                  <a:pt x="2904176" y="2012315"/>
                </a:lnTo>
                <a:lnTo>
                  <a:pt x="2899604" y="2007743"/>
                </a:lnTo>
                <a:lnTo>
                  <a:pt x="2893762" y="2005457"/>
                </a:lnTo>
                <a:close/>
              </a:path>
              <a:path w="2910840" h="2943225" extrusionOk="0">
                <a:moveTo>
                  <a:pt x="28815" y="2116963"/>
                </a:moveTo>
                <a:lnTo>
                  <a:pt x="17073" y="2116963"/>
                </a:lnTo>
                <a:lnTo>
                  <a:pt x="11270" y="2119249"/>
                </a:lnTo>
                <a:lnTo>
                  <a:pt x="6680" y="2123694"/>
                </a:lnTo>
                <a:lnTo>
                  <a:pt x="1670" y="2131254"/>
                </a:lnTo>
                <a:lnTo>
                  <a:pt x="0" y="2139886"/>
                </a:lnTo>
                <a:lnTo>
                  <a:pt x="1670" y="2148518"/>
                </a:lnTo>
                <a:lnTo>
                  <a:pt x="6680" y="2156079"/>
                </a:lnTo>
                <a:lnTo>
                  <a:pt x="14306" y="2161151"/>
                </a:lnTo>
                <a:lnTo>
                  <a:pt x="22944" y="2162841"/>
                </a:lnTo>
                <a:lnTo>
                  <a:pt x="31582" y="2161151"/>
                </a:lnTo>
                <a:lnTo>
                  <a:pt x="39208" y="2156079"/>
                </a:lnTo>
                <a:lnTo>
                  <a:pt x="44218" y="2148518"/>
                </a:lnTo>
                <a:lnTo>
                  <a:pt x="45888" y="2139886"/>
                </a:lnTo>
                <a:lnTo>
                  <a:pt x="44218" y="2131254"/>
                </a:lnTo>
                <a:lnTo>
                  <a:pt x="39208" y="2123694"/>
                </a:lnTo>
                <a:lnTo>
                  <a:pt x="34619" y="2119249"/>
                </a:lnTo>
                <a:lnTo>
                  <a:pt x="28815" y="2116963"/>
                </a:lnTo>
                <a:close/>
              </a:path>
              <a:path w="2910840" h="2943225" extrusionOk="0">
                <a:moveTo>
                  <a:pt x="134903" y="2116963"/>
                </a:moveTo>
                <a:lnTo>
                  <a:pt x="123156" y="2116963"/>
                </a:lnTo>
                <a:lnTo>
                  <a:pt x="117352" y="2119249"/>
                </a:lnTo>
                <a:lnTo>
                  <a:pt x="112894" y="2123694"/>
                </a:lnTo>
                <a:lnTo>
                  <a:pt x="107808" y="2131254"/>
                </a:lnTo>
                <a:lnTo>
                  <a:pt x="106112" y="2139886"/>
                </a:lnTo>
                <a:lnTo>
                  <a:pt x="107808" y="2148518"/>
                </a:lnTo>
                <a:lnTo>
                  <a:pt x="112894" y="2156079"/>
                </a:lnTo>
                <a:lnTo>
                  <a:pt x="120446" y="2161151"/>
                </a:lnTo>
                <a:lnTo>
                  <a:pt x="129045" y="2162841"/>
                </a:lnTo>
                <a:lnTo>
                  <a:pt x="137669" y="2161151"/>
                </a:lnTo>
                <a:lnTo>
                  <a:pt x="145292" y="2156079"/>
                </a:lnTo>
                <a:lnTo>
                  <a:pt x="150300" y="2148518"/>
                </a:lnTo>
                <a:lnTo>
                  <a:pt x="151969" y="2139886"/>
                </a:lnTo>
                <a:lnTo>
                  <a:pt x="150300" y="2131254"/>
                </a:lnTo>
                <a:lnTo>
                  <a:pt x="145292" y="2123694"/>
                </a:lnTo>
                <a:lnTo>
                  <a:pt x="140834" y="2119249"/>
                </a:lnTo>
                <a:lnTo>
                  <a:pt x="134903" y="2116963"/>
                </a:lnTo>
                <a:close/>
              </a:path>
              <a:path w="2910840" h="2943225" extrusionOk="0">
                <a:moveTo>
                  <a:pt x="240986" y="2116963"/>
                </a:moveTo>
                <a:lnTo>
                  <a:pt x="229239" y="2116963"/>
                </a:lnTo>
                <a:lnTo>
                  <a:pt x="223308" y="2119249"/>
                </a:lnTo>
                <a:lnTo>
                  <a:pt x="218850" y="2123694"/>
                </a:lnTo>
                <a:lnTo>
                  <a:pt x="213843" y="2131254"/>
                </a:lnTo>
                <a:lnTo>
                  <a:pt x="212173" y="2139886"/>
                </a:lnTo>
                <a:lnTo>
                  <a:pt x="213843" y="2148518"/>
                </a:lnTo>
                <a:lnTo>
                  <a:pt x="218850" y="2156079"/>
                </a:lnTo>
                <a:lnTo>
                  <a:pt x="226495" y="2161151"/>
                </a:lnTo>
                <a:lnTo>
                  <a:pt x="235165" y="2162841"/>
                </a:lnTo>
                <a:lnTo>
                  <a:pt x="243809" y="2161151"/>
                </a:lnTo>
                <a:lnTo>
                  <a:pt x="251375" y="2156079"/>
                </a:lnTo>
                <a:lnTo>
                  <a:pt x="256390" y="2148518"/>
                </a:lnTo>
                <a:lnTo>
                  <a:pt x="258062" y="2139886"/>
                </a:lnTo>
                <a:lnTo>
                  <a:pt x="256390" y="2131254"/>
                </a:lnTo>
                <a:lnTo>
                  <a:pt x="251375" y="2123694"/>
                </a:lnTo>
                <a:lnTo>
                  <a:pt x="246917" y="2119249"/>
                </a:lnTo>
                <a:lnTo>
                  <a:pt x="240986" y="2116963"/>
                </a:lnTo>
                <a:close/>
              </a:path>
              <a:path w="2910840" h="2943225" extrusionOk="0">
                <a:moveTo>
                  <a:pt x="347070" y="2116963"/>
                </a:moveTo>
                <a:lnTo>
                  <a:pt x="335322" y="2116963"/>
                </a:lnTo>
                <a:lnTo>
                  <a:pt x="329518" y="2119249"/>
                </a:lnTo>
                <a:lnTo>
                  <a:pt x="325073" y="2123694"/>
                </a:lnTo>
                <a:lnTo>
                  <a:pt x="319987" y="2131254"/>
                </a:lnTo>
                <a:lnTo>
                  <a:pt x="318291" y="2139886"/>
                </a:lnTo>
                <a:lnTo>
                  <a:pt x="319987" y="2148518"/>
                </a:lnTo>
                <a:lnTo>
                  <a:pt x="325073" y="2156079"/>
                </a:lnTo>
                <a:lnTo>
                  <a:pt x="332637" y="2161151"/>
                </a:lnTo>
                <a:lnTo>
                  <a:pt x="341266" y="2162841"/>
                </a:lnTo>
                <a:lnTo>
                  <a:pt x="349894" y="2161151"/>
                </a:lnTo>
                <a:lnTo>
                  <a:pt x="357458" y="2156079"/>
                </a:lnTo>
                <a:lnTo>
                  <a:pt x="362544" y="2148518"/>
                </a:lnTo>
                <a:lnTo>
                  <a:pt x="364240" y="2139886"/>
                </a:lnTo>
                <a:lnTo>
                  <a:pt x="362544" y="2131254"/>
                </a:lnTo>
                <a:lnTo>
                  <a:pt x="357458" y="2123694"/>
                </a:lnTo>
                <a:lnTo>
                  <a:pt x="353013" y="2119249"/>
                </a:lnTo>
                <a:lnTo>
                  <a:pt x="347070" y="2116963"/>
                </a:lnTo>
                <a:close/>
              </a:path>
              <a:path w="2910840" h="2943225" extrusionOk="0">
                <a:moveTo>
                  <a:pt x="453292" y="2116963"/>
                </a:moveTo>
                <a:lnTo>
                  <a:pt x="441545" y="2116963"/>
                </a:lnTo>
                <a:lnTo>
                  <a:pt x="435601" y="2119249"/>
                </a:lnTo>
                <a:lnTo>
                  <a:pt x="431156" y="2123694"/>
                </a:lnTo>
                <a:lnTo>
                  <a:pt x="426070" y="2131254"/>
                </a:lnTo>
                <a:lnTo>
                  <a:pt x="424374" y="2139886"/>
                </a:lnTo>
                <a:lnTo>
                  <a:pt x="426070" y="2148518"/>
                </a:lnTo>
                <a:lnTo>
                  <a:pt x="431156" y="2156079"/>
                </a:lnTo>
                <a:lnTo>
                  <a:pt x="438720" y="2161151"/>
                </a:lnTo>
                <a:lnTo>
                  <a:pt x="447349" y="2162841"/>
                </a:lnTo>
                <a:lnTo>
                  <a:pt x="455977" y="2161151"/>
                </a:lnTo>
                <a:lnTo>
                  <a:pt x="463541" y="2156079"/>
                </a:lnTo>
                <a:lnTo>
                  <a:pt x="468556" y="2148518"/>
                </a:lnTo>
                <a:lnTo>
                  <a:pt x="470228" y="2139886"/>
                </a:lnTo>
                <a:lnTo>
                  <a:pt x="468556" y="2131254"/>
                </a:lnTo>
                <a:lnTo>
                  <a:pt x="463541" y="2123694"/>
                </a:lnTo>
                <a:lnTo>
                  <a:pt x="459096" y="2119249"/>
                </a:lnTo>
                <a:lnTo>
                  <a:pt x="453292" y="2116963"/>
                </a:lnTo>
                <a:close/>
              </a:path>
              <a:path w="2910840" h="2943225" extrusionOk="0">
                <a:moveTo>
                  <a:pt x="559375" y="2116963"/>
                </a:moveTo>
                <a:lnTo>
                  <a:pt x="547628" y="2116963"/>
                </a:lnTo>
                <a:lnTo>
                  <a:pt x="541697" y="2119249"/>
                </a:lnTo>
                <a:lnTo>
                  <a:pt x="537239" y="2123694"/>
                </a:lnTo>
                <a:lnTo>
                  <a:pt x="532224" y="2131254"/>
                </a:lnTo>
                <a:lnTo>
                  <a:pt x="530553" y="2139886"/>
                </a:lnTo>
                <a:lnTo>
                  <a:pt x="532224" y="2148518"/>
                </a:lnTo>
                <a:lnTo>
                  <a:pt x="537239" y="2156079"/>
                </a:lnTo>
                <a:lnTo>
                  <a:pt x="544862" y="2161151"/>
                </a:lnTo>
                <a:lnTo>
                  <a:pt x="553484" y="2162841"/>
                </a:lnTo>
                <a:lnTo>
                  <a:pt x="562080" y="2161151"/>
                </a:lnTo>
                <a:lnTo>
                  <a:pt x="569624" y="2156079"/>
                </a:lnTo>
                <a:lnTo>
                  <a:pt x="574711" y="2148518"/>
                </a:lnTo>
                <a:lnTo>
                  <a:pt x="576406" y="2139886"/>
                </a:lnTo>
                <a:lnTo>
                  <a:pt x="574711" y="2131254"/>
                </a:lnTo>
                <a:lnTo>
                  <a:pt x="569624" y="2123694"/>
                </a:lnTo>
                <a:lnTo>
                  <a:pt x="565179" y="2119249"/>
                </a:lnTo>
                <a:lnTo>
                  <a:pt x="559375" y="2116963"/>
                </a:lnTo>
                <a:close/>
              </a:path>
              <a:path w="2910840" h="2943225" extrusionOk="0">
                <a:moveTo>
                  <a:pt x="665459" y="2116963"/>
                </a:moveTo>
                <a:lnTo>
                  <a:pt x="653711" y="2116963"/>
                </a:lnTo>
                <a:lnTo>
                  <a:pt x="647907" y="2119249"/>
                </a:lnTo>
                <a:lnTo>
                  <a:pt x="643322" y="2123694"/>
                </a:lnTo>
                <a:lnTo>
                  <a:pt x="638315" y="2131254"/>
                </a:lnTo>
                <a:lnTo>
                  <a:pt x="636645" y="2139886"/>
                </a:lnTo>
                <a:lnTo>
                  <a:pt x="638315" y="2148518"/>
                </a:lnTo>
                <a:lnTo>
                  <a:pt x="643322" y="2156079"/>
                </a:lnTo>
                <a:lnTo>
                  <a:pt x="650948" y="2161151"/>
                </a:lnTo>
                <a:lnTo>
                  <a:pt x="659585" y="2162841"/>
                </a:lnTo>
                <a:lnTo>
                  <a:pt x="668222" y="2161151"/>
                </a:lnTo>
                <a:lnTo>
                  <a:pt x="675847" y="2156079"/>
                </a:lnTo>
                <a:lnTo>
                  <a:pt x="680862" y="2148518"/>
                </a:lnTo>
                <a:lnTo>
                  <a:pt x="682534" y="2139886"/>
                </a:lnTo>
                <a:lnTo>
                  <a:pt x="680862" y="2131254"/>
                </a:lnTo>
                <a:lnTo>
                  <a:pt x="675847" y="2123694"/>
                </a:lnTo>
                <a:lnTo>
                  <a:pt x="671262" y="2119249"/>
                </a:lnTo>
                <a:lnTo>
                  <a:pt x="665459" y="2116963"/>
                </a:lnTo>
                <a:close/>
              </a:path>
              <a:path w="2910840" h="2943225" extrusionOk="0">
                <a:moveTo>
                  <a:pt x="771542" y="2116963"/>
                </a:moveTo>
                <a:lnTo>
                  <a:pt x="759794" y="2116963"/>
                </a:lnTo>
                <a:lnTo>
                  <a:pt x="753990" y="2119249"/>
                </a:lnTo>
                <a:lnTo>
                  <a:pt x="749545" y="2123694"/>
                </a:lnTo>
                <a:lnTo>
                  <a:pt x="744459" y="2131254"/>
                </a:lnTo>
                <a:lnTo>
                  <a:pt x="742763" y="2139886"/>
                </a:lnTo>
                <a:lnTo>
                  <a:pt x="744459" y="2148518"/>
                </a:lnTo>
                <a:lnTo>
                  <a:pt x="749545" y="2156079"/>
                </a:lnTo>
                <a:lnTo>
                  <a:pt x="757090" y="2161151"/>
                </a:lnTo>
                <a:lnTo>
                  <a:pt x="765685" y="2162841"/>
                </a:lnTo>
                <a:lnTo>
                  <a:pt x="774307" y="2161151"/>
                </a:lnTo>
                <a:lnTo>
                  <a:pt x="781930" y="2156079"/>
                </a:lnTo>
                <a:lnTo>
                  <a:pt x="786945" y="2148518"/>
                </a:lnTo>
                <a:lnTo>
                  <a:pt x="788617" y="2139886"/>
                </a:lnTo>
                <a:lnTo>
                  <a:pt x="786945" y="2131254"/>
                </a:lnTo>
                <a:lnTo>
                  <a:pt x="781930" y="2123694"/>
                </a:lnTo>
                <a:lnTo>
                  <a:pt x="777485" y="2119249"/>
                </a:lnTo>
                <a:lnTo>
                  <a:pt x="771542" y="2116963"/>
                </a:lnTo>
                <a:close/>
              </a:path>
              <a:path w="2910840" h="2943225" extrusionOk="0">
                <a:moveTo>
                  <a:pt x="877625" y="2116963"/>
                </a:moveTo>
                <a:lnTo>
                  <a:pt x="865877" y="2116963"/>
                </a:lnTo>
                <a:lnTo>
                  <a:pt x="860073" y="2119249"/>
                </a:lnTo>
                <a:lnTo>
                  <a:pt x="855489" y="2123694"/>
                </a:lnTo>
                <a:lnTo>
                  <a:pt x="850481" y="2131254"/>
                </a:lnTo>
                <a:lnTo>
                  <a:pt x="848812" y="2139886"/>
                </a:lnTo>
                <a:lnTo>
                  <a:pt x="850481" y="2148518"/>
                </a:lnTo>
                <a:lnTo>
                  <a:pt x="855489" y="2156079"/>
                </a:lnTo>
                <a:lnTo>
                  <a:pt x="863133" y="2161151"/>
                </a:lnTo>
                <a:lnTo>
                  <a:pt x="871803" y="2162841"/>
                </a:lnTo>
                <a:lnTo>
                  <a:pt x="880447" y="2161151"/>
                </a:lnTo>
                <a:lnTo>
                  <a:pt x="888013" y="2156079"/>
                </a:lnTo>
                <a:lnTo>
                  <a:pt x="893100" y="2148518"/>
                </a:lnTo>
                <a:lnTo>
                  <a:pt x="894795" y="2139886"/>
                </a:lnTo>
                <a:lnTo>
                  <a:pt x="893100" y="2131254"/>
                </a:lnTo>
                <a:lnTo>
                  <a:pt x="888013" y="2123694"/>
                </a:lnTo>
                <a:lnTo>
                  <a:pt x="883568" y="2119249"/>
                </a:lnTo>
                <a:lnTo>
                  <a:pt x="877625" y="2116963"/>
                </a:lnTo>
                <a:close/>
              </a:path>
              <a:path w="2910840" h="2943225" extrusionOk="0">
                <a:moveTo>
                  <a:pt x="983848" y="2116963"/>
                </a:moveTo>
                <a:lnTo>
                  <a:pt x="972100" y="2116963"/>
                </a:lnTo>
                <a:lnTo>
                  <a:pt x="966169" y="2119249"/>
                </a:lnTo>
                <a:lnTo>
                  <a:pt x="961711" y="2123694"/>
                </a:lnTo>
                <a:lnTo>
                  <a:pt x="956625" y="2131254"/>
                </a:lnTo>
                <a:lnTo>
                  <a:pt x="954930" y="2139886"/>
                </a:lnTo>
                <a:lnTo>
                  <a:pt x="956625" y="2148518"/>
                </a:lnTo>
                <a:lnTo>
                  <a:pt x="961711" y="2156079"/>
                </a:lnTo>
                <a:lnTo>
                  <a:pt x="969275" y="2161151"/>
                </a:lnTo>
                <a:lnTo>
                  <a:pt x="977904" y="2162841"/>
                </a:lnTo>
                <a:lnTo>
                  <a:pt x="986532" y="2161151"/>
                </a:lnTo>
                <a:lnTo>
                  <a:pt x="994096" y="2156079"/>
                </a:lnTo>
                <a:lnTo>
                  <a:pt x="999183" y="2148518"/>
                </a:lnTo>
                <a:lnTo>
                  <a:pt x="1000878" y="2139886"/>
                </a:lnTo>
                <a:lnTo>
                  <a:pt x="999183" y="2131254"/>
                </a:lnTo>
                <a:lnTo>
                  <a:pt x="994096" y="2123694"/>
                </a:lnTo>
                <a:lnTo>
                  <a:pt x="989651" y="2119249"/>
                </a:lnTo>
                <a:lnTo>
                  <a:pt x="983848" y="2116963"/>
                </a:lnTo>
                <a:close/>
              </a:path>
              <a:path w="2910840" h="2943225" extrusionOk="0">
                <a:moveTo>
                  <a:pt x="1089931" y="2116963"/>
                </a:moveTo>
                <a:lnTo>
                  <a:pt x="1078183" y="2116963"/>
                </a:lnTo>
                <a:lnTo>
                  <a:pt x="1072252" y="2119249"/>
                </a:lnTo>
                <a:lnTo>
                  <a:pt x="1067795" y="2123694"/>
                </a:lnTo>
                <a:lnTo>
                  <a:pt x="1062787" y="2131254"/>
                </a:lnTo>
                <a:lnTo>
                  <a:pt x="1061118" y="2139886"/>
                </a:lnTo>
                <a:lnTo>
                  <a:pt x="1062787" y="2148518"/>
                </a:lnTo>
                <a:lnTo>
                  <a:pt x="1067795" y="2156079"/>
                </a:lnTo>
                <a:lnTo>
                  <a:pt x="1075359" y="2161151"/>
                </a:lnTo>
                <a:lnTo>
                  <a:pt x="1083987" y="2162841"/>
                </a:lnTo>
                <a:lnTo>
                  <a:pt x="1092616" y="2161151"/>
                </a:lnTo>
                <a:lnTo>
                  <a:pt x="1100180" y="2156079"/>
                </a:lnTo>
                <a:lnTo>
                  <a:pt x="1105194" y="2148518"/>
                </a:lnTo>
                <a:lnTo>
                  <a:pt x="1106866" y="2139886"/>
                </a:lnTo>
                <a:lnTo>
                  <a:pt x="1105194" y="2131254"/>
                </a:lnTo>
                <a:lnTo>
                  <a:pt x="1100180" y="2123694"/>
                </a:lnTo>
                <a:lnTo>
                  <a:pt x="1095735" y="2119249"/>
                </a:lnTo>
                <a:lnTo>
                  <a:pt x="1089931" y="2116963"/>
                </a:lnTo>
                <a:close/>
              </a:path>
              <a:path w="2910840" h="2943225" extrusionOk="0">
                <a:moveTo>
                  <a:pt x="1196014" y="2116963"/>
                </a:moveTo>
                <a:lnTo>
                  <a:pt x="1184266" y="2116963"/>
                </a:lnTo>
                <a:lnTo>
                  <a:pt x="1178335" y="2119249"/>
                </a:lnTo>
                <a:lnTo>
                  <a:pt x="1173878" y="2123694"/>
                </a:lnTo>
                <a:lnTo>
                  <a:pt x="1168870" y="2131254"/>
                </a:lnTo>
                <a:lnTo>
                  <a:pt x="1167201" y="2139886"/>
                </a:lnTo>
                <a:lnTo>
                  <a:pt x="1168870" y="2148518"/>
                </a:lnTo>
                <a:lnTo>
                  <a:pt x="1173878" y="2156079"/>
                </a:lnTo>
                <a:lnTo>
                  <a:pt x="1181501" y="2161151"/>
                </a:lnTo>
                <a:lnTo>
                  <a:pt x="1190124" y="2162841"/>
                </a:lnTo>
                <a:lnTo>
                  <a:pt x="1198724" y="2161151"/>
                </a:lnTo>
                <a:lnTo>
                  <a:pt x="1206275" y="2156079"/>
                </a:lnTo>
                <a:lnTo>
                  <a:pt x="1211362" y="2148518"/>
                </a:lnTo>
                <a:lnTo>
                  <a:pt x="1213057" y="2139886"/>
                </a:lnTo>
                <a:lnTo>
                  <a:pt x="1211362" y="2131254"/>
                </a:lnTo>
                <a:lnTo>
                  <a:pt x="1206275" y="2123694"/>
                </a:lnTo>
                <a:lnTo>
                  <a:pt x="1201818" y="2119249"/>
                </a:lnTo>
                <a:lnTo>
                  <a:pt x="1196014" y="2116963"/>
                </a:lnTo>
                <a:close/>
              </a:path>
              <a:path w="2910840" h="2943225" extrusionOk="0">
                <a:moveTo>
                  <a:pt x="1302071" y="2116963"/>
                </a:moveTo>
                <a:lnTo>
                  <a:pt x="1290387" y="2116963"/>
                </a:lnTo>
                <a:lnTo>
                  <a:pt x="1284545" y="2119249"/>
                </a:lnTo>
                <a:lnTo>
                  <a:pt x="1279973" y="2123694"/>
                </a:lnTo>
                <a:lnTo>
                  <a:pt x="1274973" y="2131254"/>
                </a:lnTo>
                <a:lnTo>
                  <a:pt x="1273306" y="2139886"/>
                </a:lnTo>
                <a:lnTo>
                  <a:pt x="1274973" y="2148518"/>
                </a:lnTo>
                <a:lnTo>
                  <a:pt x="1279973" y="2156079"/>
                </a:lnTo>
                <a:lnTo>
                  <a:pt x="1287589" y="2161151"/>
                </a:lnTo>
                <a:lnTo>
                  <a:pt x="1296229" y="2162841"/>
                </a:lnTo>
                <a:lnTo>
                  <a:pt x="1304869" y="2161151"/>
                </a:lnTo>
                <a:lnTo>
                  <a:pt x="1312485" y="2156079"/>
                </a:lnTo>
                <a:lnTo>
                  <a:pt x="1317486" y="2148518"/>
                </a:lnTo>
                <a:lnTo>
                  <a:pt x="1319153" y="2139886"/>
                </a:lnTo>
                <a:lnTo>
                  <a:pt x="1317486" y="2131254"/>
                </a:lnTo>
                <a:lnTo>
                  <a:pt x="1312485" y="2123694"/>
                </a:lnTo>
                <a:lnTo>
                  <a:pt x="1307913" y="2119249"/>
                </a:lnTo>
                <a:lnTo>
                  <a:pt x="1302071" y="2116963"/>
                </a:lnTo>
                <a:close/>
              </a:path>
              <a:path w="2910840" h="2943225" extrusionOk="0">
                <a:moveTo>
                  <a:pt x="1408243" y="2116963"/>
                </a:moveTo>
                <a:lnTo>
                  <a:pt x="1396432" y="2116963"/>
                </a:lnTo>
                <a:lnTo>
                  <a:pt x="1390590" y="2119249"/>
                </a:lnTo>
                <a:lnTo>
                  <a:pt x="1386145" y="2123694"/>
                </a:lnTo>
                <a:lnTo>
                  <a:pt x="1381073" y="2131254"/>
                </a:lnTo>
                <a:lnTo>
                  <a:pt x="1379383" y="2139886"/>
                </a:lnTo>
                <a:lnTo>
                  <a:pt x="1381073" y="2148518"/>
                </a:lnTo>
                <a:lnTo>
                  <a:pt x="1386145" y="2156079"/>
                </a:lnTo>
                <a:lnTo>
                  <a:pt x="1393706" y="2161151"/>
                </a:lnTo>
                <a:lnTo>
                  <a:pt x="1402338" y="2162841"/>
                </a:lnTo>
                <a:lnTo>
                  <a:pt x="1410970" y="2161151"/>
                </a:lnTo>
                <a:lnTo>
                  <a:pt x="1418530" y="2156079"/>
                </a:lnTo>
                <a:lnTo>
                  <a:pt x="1423531" y="2148518"/>
                </a:lnTo>
                <a:lnTo>
                  <a:pt x="1425198" y="2139886"/>
                </a:lnTo>
                <a:lnTo>
                  <a:pt x="1423531" y="2131254"/>
                </a:lnTo>
                <a:lnTo>
                  <a:pt x="1418530" y="2123694"/>
                </a:lnTo>
                <a:lnTo>
                  <a:pt x="1414085" y="2119249"/>
                </a:lnTo>
                <a:lnTo>
                  <a:pt x="1408243" y="2116963"/>
                </a:lnTo>
                <a:close/>
              </a:path>
              <a:path w="2910840" h="2943225" extrusionOk="0">
                <a:moveTo>
                  <a:pt x="1514288" y="2116963"/>
                </a:moveTo>
                <a:lnTo>
                  <a:pt x="1502477" y="2116963"/>
                </a:lnTo>
                <a:lnTo>
                  <a:pt x="1496762" y="2119249"/>
                </a:lnTo>
                <a:lnTo>
                  <a:pt x="1492190" y="2123694"/>
                </a:lnTo>
                <a:lnTo>
                  <a:pt x="1487118" y="2131254"/>
                </a:lnTo>
                <a:lnTo>
                  <a:pt x="1485428" y="2139886"/>
                </a:lnTo>
                <a:lnTo>
                  <a:pt x="1487118" y="2148518"/>
                </a:lnTo>
                <a:lnTo>
                  <a:pt x="1492190" y="2156079"/>
                </a:lnTo>
                <a:lnTo>
                  <a:pt x="1499824" y="2161151"/>
                </a:lnTo>
                <a:lnTo>
                  <a:pt x="1508494" y="2162841"/>
                </a:lnTo>
                <a:lnTo>
                  <a:pt x="1517140" y="2161151"/>
                </a:lnTo>
                <a:lnTo>
                  <a:pt x="1524702" y="2156079"/>
                </a:lnTo>
                <a:lnTo>
                  <a:pt x="1529775" y="2148518"/>
                </a:lnTo>
                <a:lnTo>
                  <a:pt x="1531465" y="2139886"/>
                </a:lnTo>
                <a:lnTo>
                  <a:pt x="1529775" y="2131254"/>
                </a:lnTo>
                <a:lnTo>
                  <a:pt x="1524702" y="2123694"/>
                </a:lnTo>
                <a:lnTo>
                  <a:pt x="1520257" y="2119249"/>
                </a:lnTo>
                <a:lnTo>
                  <a:pt x="1514288" y="2116963"/>
                </a:lnTo>
                <a:close/>
              </a:path>
              <a:path w="2910840" h="2943225" extrusionOk="0">
                <a:moveTo>
                  <a:pt x="1620460" y="2116963"/>
                </a:moveTo>
                <a:lnTo>
                  <a:pt x="1608776" y="2116963"/>
                </a:lnTo>
                <a:lnTo>
                  <a:pt x="1602807" y="2119249"/>
                </a:lnTo>
                <a:lnTo>
                  <a:pt x="1598362" y="2123694"/>
                </a:lnTo>
                <a:lnTo>
                  <a:pt x="1593290" y="2131254"/>
                </a:lnTo>
                <a:lnTo>
                  <a:pt x="1591600" y="2139886"/>
                </a:lnTo>
                <a:lnTo>
                  <a:pt x="1593290" y="2148518"/>
                </a:lnTo>
                <a:lnTo>
                  <a:pt x="1598362" y="2156079"/>
                </a:lnTo>
                <a:lnTo>
                  <a:pt x="1605925" y="2161151"/>
                </a:lnTo>
                <a:lnTo>
                  <a:pt x="1614571" y="2162841"/>
                </a:lnTo>
                <a:lnTo>
                  <a:pt x="1623241" y="2161151"/>
                </a:lnTo>
                <a:lnTo>
                  <a:pt x="1630874" y="2156079"/>
                </a:lnTo>
                <a:lnTo>
                  <a:pt x="1635875" y="2148518"/>
                </a:lnTo>
                <a:lnTo>
                  <a:pt x="1637542" y="2139886"/>
                </a:lnTo>
                <a:lnTo>
                  <a:pt x="1635875" y="2131254"/>
                </a:lnTo>
                <a:lnTo>
                  <a:pt x="1630874" y="2123694"/>
                </a:lnTo>
                <a:lnTo>
                  <a:pt x="1626302" y="2119249"/>
                </a:lnTo>
                <a:lnTo>
                  <a:pt x="1620460" y="2116963"/>
                </a:lnTo>
                <a:close/>
              </a:path>
              <a:path w="2910840" h="2943225" extrusionOk="0">
                <a:moveTo>
                  <a:pt x="1726632" y="2116963"/>
                </a:moveTo>
                <a:lnTo>
                  <a:pt x="1714821" y="2116963"/>
                </a:lnTo>
                <a:lnTo>
                  <a:pt x="1708852" y="2119249"/>
                </a:lnTo>
                <a:lnTo>
                  <a:pt x="1704407" y="2123694"/>
                </a:lnTo>
                <a:lnTo>
                  <a:pt x="1699407" y="2131254"/>
                </a:lnTo>
                <a:lnTo>
                  <a:pt x="1697740" y="2139886"/>
                </a:lnTo>
                <a:lnTo>
                  <a:pt x="1699407" y="2148518"/>
                </a:lnTo>
                <a:lnTo>
                  <a:pt x="1704407" y="2156079"/>
                </a:lnTo>
                <a:lnTo>
                  <a:pt x="1711968" y="2161151"/>
                </a:lnTo>
                <a:lnTo>
                  <a:pt x="1720600" y="2162841"/>
                </a:lnTo>
                <a:lnTo>
                  <a:pt x="1729232" y="2161151"/>
                </a:lnTo>
                <a:lnTo>
                  <a:pt x="1736792" y="2156079"/>
                </a:lnTo>
                <a:lnTo>
                  <a:pt x="1741865" y="2148518"/>
                </a:lnTo>
                <a:lnTo>
                  <a:pt x="1743555" y="2139886"/>
                </a:lnTo>
                <a:lnTo>
                  <a:pt x="1741865" y="2131254"/>
                </a:lnTo>
                <a:lnTo>
                  <a:pt x="1736792" y="2123694"/>
                </a:lnTo>
                <a:lnTo>
                  <a:pt x="1732347" y="2119249"/>
                </a:lnTo>
                <a:lnTo>
                  <a:pt x="1726632" y="2116963"/>
                </a:lnTo>
                <a:close/>
              </a:path>
              <a:path w="2910840" h="2943225" extrusionOk="0">
                <a:moveTo>
                  <a:pt x="1832677" y="2116963"/>
                </a:moveTo>
                <a:lnTo>
                  <a:pt x="1820866" y="2116963"/>
                </a:lnTo>
                <a:lnTo>
                  <a:pt x="1815024" y="2119249"/>
                </a:lnTo>
                <a:lnTo>
                  <a:pt x="1810579" y="2123694"/>
                </a:lnTo>
                <a:lnTo>
                  <a:pt x="1805507" y="2131254"/>
                </a:lnTo>
                <a:lnTo>
                  <a:pt x="1803817" y="2139886"/>
                </a:lnTo>
                <a:lnTo>
                  <a:pt x="1805507" y="2148518"/>
                </a:lnTo>
                <a:lnTo>
                  <a:pt x="1810579" y="2156079"/>
                </a:lnTo>
                <a:lnTo>
                  <a:pt x="1818176" y="2161151"/>
                </a:lnTo>
                <a:lnTo>
                  <a:pt x="1826772" y="2162841"/>
                </a:lnTo>
                <a:lnTo>
                  <a:pt x="1835368" y="2161151"/>
                </a:lnTo>
                <a:lnTo>
                  <a:pt x="1842964" y="2156079"/>
                </a:lnTo>
                <a:lnTo>
                  <a:pt x="1848037" y="2148518"/>
                </a:lnTo>
                <a:lnTo>
                  <a:pt x="1849727" y="2139886"/>
                </a:lnTo>
                <a:lnTo>
                  <a:pt x="1848037" y="2131254"/>
                </a:lnTo>
                <a:lnTo>
                  <a:pt x="1842964" y="2123694"/>
                </a:lnTo>
                <a:lnTo>
                  <a:pt x="1838519" y="2119249"/>
                </a:lnTo>
                <a:lnTo>
                  <a:pt x="1832677" y="2116963"/>
                </a:lnTo>
                <a:close/>
              </a:path>
              <a:path w="2910840" h="2943225" extrusionOk="0">
                <a:moveTo>
                  <a:pt x="1938722" y="2116963"/>
                </a:moveTo>
                <a:lnTo>
                  <a:pt x="1927038" y="2116963"/>
                </a:lnTo>
                <a:lnTo>
                  <a:pt x="1921196" y="2119249"/>
                </a:lnTo>
                <a:lnTo>
                  <a:pt x="1916751" y="2123694"/>
                </a:lnTo>
                <a:lnTo>
                  <a:pt x="1911679" y="2131254"/>
                </a:lnTo>
                <a:lnTo>
                  <a:pt x="1909989" y="2139886"/>
                </a:lnTo>
                <a:lnTo>
                  <a:pt x="1911679" y="2148518"/>
                </a:lnTo>
                <a:lnTo>
                  <a:pt x="1916751" y="2156079"/>
                </a:lnTo>
                <a:lnTo>
                  <a:pt x="1924294" y="2161151"/>
                </a:lnTo>
                <a:lnTo>
                  <a:pt x="1932896" y="2162841"/>
                </a:lnTo>
                <a:lnTo>
                  <a:pt x="1941522" y="2161151"/>
                </a:lnTo>
                <a:lnTo>
                  <a:pt x="1949136" y="2156079"/>
                </a:lnTo>
                <a:lnTo>
                  <a:pt x="1954137" y="2148518"/>
                </a:lnTo>
                <a:lnTo>
                  <a:pt x="1955804" y="2139886"/>
                </a:lnTo>
                <a:lnTo>
                  <a:pt x="1954137" y="2131254"/>
                </a:lnTo>
                <a:lnTo>
                  <a:pt x="1949136" y="2123694"/>
                </a:lnTo>
                <a:lnTo>
                  <a:pt x="1944691" y="2119249"/>
                </a:lnTo>
                <a:lnTo>
                  <a:pt x="1938722" y="2116963"/>
                </a:lnTo>
                <a:close/>
              </a:path>
              <a:path w="2910840" h="2943225" extrusionOk="0">
                <a:moveTo>
                  <a:pt x="2044767" y="2116963"/>
                </a:moveTo>
                <a:lnTo>
                  <a:pt x="2033083" y="2116963"/>
                </a:lnTo>
                <a:lnTo>
                  <a:pt x="2027114" y="2119249"/>
                </a:lnTo>
                <a:lnTo>
                  <a:pt x="2022669" y="2123694"/>
                </a:lnTo>
                <a:lnTo>
                  <a:pt x="2017669" y="2131254"/>
                </a:lnTo>
                <a:lnTo>
                  <a:pt x="2016002" y="2139886"/>
                </a:lnTo>
                <a:lnTo>
                  <a:pt x="2017669" y="2148518"/>
                </a:lnTo>
                <a:lnTo>
                  <a:pt x="2022669" y="2156079"/>
                </a:lnTo>
                <a:lnTo>
                  <a:pt x="2030303" y="2161151"/>
                </a:lnTo>
                <a:lnTo>
                  <a:pt x="2038973" y="2162841"/>
                </a:lnTo>
                <a:lnTo>
                  <a:pt x="2047619" y="2161151"/>
                </a:lnTo>
                <a:lnTo>
                  <a:pt x="2055181" y="2156079"/>
                </a:lnTo>
                <a:lnTo>
                  <a:pt x="2060182" y="2148518"/>
                </a:lnTo>
                <a:lnTo>
                  <a:pt x="2061849" y="2139886"/>
                </a:lnTo>
                <a:lnTo>
                  <a:pt x="2060182" y="2131254"/>
                </a:lnTo>
                <a:lnTo>
                  <a:pt x="2055181" y="2123694"/>
                </a:lnTo>
                <a:lnTo>
                  <a:pt x="2050736" y="2119249"/>
                </a:lnTo>
                <a:lnTo>
                  <a:pt x="2044767" y="2116963"/>
                </a:lnTo>
                <a:close/>
              </a:path>
              <a:path w="2910840" h="2943225" extrusionOk="0">
                <a:moveTo>
                  <a:pt x="2150939" y="2116963"/>
                </a:moveTo>
                <a:lnTo>
                  <a:pt x="2139128" y="2116963"/>
                </a:lnTo>
                <a:lnTo>
                  <a:pt x="2133413" y="2119249"/>
                </a:lnTo>
                <a:lnTo>
                  <a:pt x="2128714" y="2123694"/>
                </a:lnTo>
                <a:lnTo>
                  <a:pt x="2123714" y="2131254"/>
                </a:lnTo>
                <a:lnTo>
                  <a:pt x="2122047" y="2139886"/>
                </a:lnTo>
                <a:lnTo>
                  <a:pt x="2123714" y="2148518"/>
                </a:lnTo>
                <a:lnTo>
                  <a:pt x="2128714" y="2156079"/>
                </a:lnTo>
                <a:lnTo>
                  <a:pt x="2136404" y="2161151"/>
                </a:lnTo>
                <a:lnTo>
                  <a:pt x="2145082" y="2162841"/>
                </a:lnTo>
                <a:lnTo>
                  <a:pt x="2153735" y="2161151"/>
                </a:lnTo>
                <a:lnTo>
                  <a:pt x="2161353" y="2156079"/>
                </a:lnTo>
                <a:lnTo>
                  <a:pt x="2166426" y="2148518"/>
                </a:lnTo>
                <a:lnTo>
                  <a:pt x="2168116" y="2139886"/>
                </a:lnTo>
                <a:lnTo>
                  <a:pt x="2166426" y="2131254"/>
                </a:lnTo>
                <a:lnTo>
                  <a:pt x="2161353" y="2123694"/>
                </a:lnTo>
                <a:lnTo>
                  <a:pt x="2156908" y="2119249"/>
                </a:lnTo>
                <a:lnTo>
                  <a:pt x="2150939" y="2116963"/>
                </a:lnTo>
                <a:close/>
              </a:path>
              <a:path w="2910840" h="2943225" extrusionOk="0">
                <a:moveTo>
                  <a:pt x="2257111" y="2116963"/>
                </a:moveTo>
                <a:lnTo>
                  <a:pt x="2245427" y="2116963"/>
                </a:lnTo>
                <a:lnTo>
                  <a:pt x="2239458" y="2119249"/>
                </a:lnTo>
                <a:lnTo>
                  <a:pt x="2235013" y="2123694"/>
                </a:lnTo>
                <a:lnTo>
                  <a:pt x="2229941" y="2131254"/>
                </a:lnTo>
                <a:lnTo>
                  <a:pt x="2228251" y="2139886"/>
                </a:lnTo>
                <a:lnTo>
                  <a:pt x="2229941" y="2148518"/>
                </a:lnTo>
                <a:lnTo>
                  <a:pt x="2235013" y="2156079"/>
                </a:lnTo>
                <a:lnTo>
                  <a:pt x="2242576" y="2161151"/>
                </a:lnTo>
                <a:lnTo>
                  <a:pt x="2251222" y="2162841"/>
                </a:lnTo>
                <a:lnTo>
                  <a:pt x="2259892" y="2161151"/>
                </a:lnTo>
                <a:lnTo>
                  <a:pt x="2267525" y="2156079"/>
                </a:lnTo>
                <a:lnTo>
                  <a:pt x="2272526" y="2148518"/>
                </a:lnTo>
                <a:lnTo>
                  <a:pt x="2274193" y="2139886"/>
                </a:lnTo>
                <a:lnTo>
                  <a:pt x="2272526" y="2131254"/>
                </a:lnTo>
                <a:lnTo>
                  <a:pt x="2267525" y="2123694"/>
                </a:lnTo>
                <a:lnTo>
                  <a:pt x="2262953" y="2119249"/>
                </a:lnTo>
                <a:lnTo>
                  <a:pt x="2257111" y="2116963"/>
                </a:lnTo>
                <a:close/>
              </a:path>
              <a:path w="2910840" h="2943225" extrusionOk="0">
                <a:moveTo>
                  <a:pt x="2363156" y="2116963"/>
                </a:moveTo>
                <a:lnTo>
                  <a:pt x="2351472" y="2116963"/>
                </a:lnTo>
                <a:lnTo>
                  <a:pt x="2345503" y="2119249"/>
                </a:lnTo>
                <a:lnTo>
                  <a:pt x="2341058" y="2123694"/>
                </a:lnTo>
                <a:lnTo>
                  <a:pt x="2336058" y="2131254"/>
                </a:lnTo>
                <a:lnTo>
                  <a:pt x="2334391" y="2139886"/>
                </a:lnTo>
                <a:lnTo>
                  <a:pt x="2336058" y="2148518"/>
                </a:lnTo>
                <a:lnTo>
                  <a:pt x="2341058" y="2156079"/>
                </a:lnTo>
                <a:lnTo>
                  <a:pt x="2348619" y="2161151"/>
                </a:lnTo>
                <a:lnTo>
                  <a:pt x="2357251" y="2162841"/>
                </a:lnTo>
                <a:lnTo>
                  <a:pt x="2365883" y="2161151"/>
                </a:lnTo>
                <a:lnTo>
                  <a:pt x="2373443" y="2156079"/>
                </a:lnTo>
                <a:lnTo>
                  <a:pt x="2378516" y="2148518"/>
                </a:lnTo>
                <a:lnTo>
                  <a:pt x="2380206" y="2139886"/>
                </a:lnTo>
                <a:lnTo>
                  <a:pt x="2378516" y="2131254"/>
                </a:lnTo>
                <a:lnTo>
                  <a:pt x="2373443" y="2123694"/>
                </a:lnTo>
                <a:lnTo>
                  <a:pt x="2368998" y="2119249"/>
                </a:lnTo>
                <a:lnTo>
                  <a:pt x="2363156" y="2116963"/>
                </a:lnTo>
                <a:close/>
              </a:path>
              <a:path w="2910840" h="2943225" extrusionOk="0">
                <a:moveTo>
                  <a:pt x="2469328" y="2116963"/>
                </a:moveTo>
                <a:lnTo>
                  <a:pt x="2457517" y="2116963"/>
                </a:lnTo>
                <a:lnTo>
                  <a:pt x="2451802" y="2119249"/>
                </a:lnTo>
                <a:lnTo>
                  <a:pt x="2447103" y="2123694"/>
                </a:lnTo>
                <a:lnTo>
                  <a:pt x="2442103" y="2131254"/>
                </a:lnTo>
                <a:lnTo>
                  <a:pt x="2440436" y="2139886"/>
                </a:lnTo>
                <a:lnTo>
                  <a:pt x="2442103" y="2148518"/>
                </a:lnTo>
                <a:lnTo>
                  <a:pt x="2447103" y="2156079"/>
                </a:lnTo>
                <a:lnTo>
                  <a:pt x="2454771" y="2161151"/>
                </a:lnTo>
                <a:lnTo>
                  <a:pt x="2463391" y="2162841"/>
                </a:lnTo>
                <a:lnTo>
                  <a:pt x="2471964" y="2161151"/>
                </a:lnTo>
                <a:lnTo>
                  <a:pt x="2479488" y="2156079"/>
                </a:lnTo>
                <a:lnTo>
                  <a:pt x="2484632" y="2148518"/>
                </a:lnTo>
                <a:lnTo>
                  <a:pt x="2486346" y="2139886"/>
                </a:lnTo>
                <a:lnTo>
                  <a:pt x="2484632" y="2131254"/>
                </a:lnTo>
                <a:lnTo>
                  <a:pt x="2479488" y="2123694"/>
                </a:lnTo>
                <a:lnTo>
                  <a:pt x="2475043" y="2119249"/>
                </a:lnTo>
                <a:lnTo>
                  <a:pt x="2469328" y="2116963"/>
                </a:lnTo>
                <a:close/>
              </a:path>
              <a:path w="2910840" h="2943225" extrusionOk="0">
                <a:moveTo>
                  <a:pt x="2575373" y="2116963"/>
                </a:moveTo>
                <a:lnTo>
                  <a:pt x="2563689" y="2116963"/>
                </a:lnTo>
                <a:lnTo>
                  <a:pt x="2557847" y="2119249"/>
                </a:lnTo>
                <a:lnTo>
                  <a:pt x="2553402" y="2123694"/>
                </a:lnTo>
                <a:lnTo>
                  <a:pt x="2548330" y="2131254"/>
                </a:lnTo>
                <a:lnTo>
                  <a:pt x="2546640" y="2139886"/>
                </a:lnTo>
                <a:lnTo>
                  <a:pt x="2548330" y="2148518"/>
                </a:lnTo>
                <a:lnTo>
                  <a:pt x="2553402" y="2156079"/>
                </a:lnTo>
                <a:lnTo>
                  <a:pt x="2560945" y="2161151"/>
                </a:lnTo>
                <a:lnTo>
                  <a:pt x="2569547" y="2162841"/>
                </a:lnTo>
                <a:lnTo>
                  <a:pt x="2578173" y="2161151"/>
                </a:lnTo>
                <a:lnTo>
                  <a:pt x="2585787" y="2156079"/>
                </a:lnTo>
                <a:lnTo>
                  <a:pt x="2590788" y="2148518"/>
                </a:lnTo>
                <a:lnTo>
                  <a:pt x="2592455" y="2139886"/>
                </a:lnTo>
                <a:lnTo>
                  <a:pt x="2590788" y="2131254"/>
                </a:lnTo>
                <a:lnTo>
                  <a:pt x="2585787" y="2123694"/>
                </a:lnTo>
                <a:lnTo>
                  <a:pt x="2581342" y="2119249"/>
                </a:lnTo>
                <a:lnTo>
                  <a:pt x="2575373" y="2116963"/>
                </a:lnTo>
                <a:close/>
              </a:path>
              <a:path w="2910840" h="2943225" extrusionOk="0">
                <a:moveTo>
                  <a:pt x="2681418" y="2116963"/>
                </a:moveTo>
                <a:lnTo>
                  <a:pt x="2669734" y="2116963"/>
                </a:lnTo>
                <a:lnTo>
                  <a:pt x="2663765" y="2119249"/>
                </a:lnTo>
                <a:lnTo>
                  <a:pt x="2659320" y="2123694"/>
                </a:lnTo>
                <a:lnTo>
                  <a:pt x="2654320" y="2131254"/>
                </a:lnTo>
                <a:lnTo>
                  <a:pt x="2652653" y="2139886"/>
                </a:lnTo>
                <a:lnTo>
                  <a:pt x="2654320" y="2148518"/>
                </a:lnTo>
                <a:lnTo>
                  <a:pt x="2659320" y="2156079"/>
                </a:lnTo>
                <a:lnTo>
                  <a:pt x="2666954" y="2161151"/>
                </a:lnTo>
                <a:lnTo>
                  <a:pt x="2675624" y="2162841"/>
                </a:lnTo>
                <a:lnTo>
                  <a:pt x="2684270" y="2161151"/>
                </a:lnTo>
                <a:lnTo>
                  <a:pt x="2691832" y="2156079"/>
                </a:lnTo>
                <a:lnTo>
                  <a:pt x="2696833" y="2148518"/>
                </a:lnTo>
                <a:lnTo>
                  <a:pt x="2698500" y="2139886"/>
                </a:lnTo>
                <a:lnTo>
                  <a:pt x="2696833" y="2131254"/>
                </a:lnTo>
                <a:lnTo>
                  <a:pt x="2691832" y="2123694"/>
                </a:lnTo>
                <a:lnTo>
                  <a:pt x="2687387" y="2119249"/>
                </a:lnTo>
                <a:lnTo>
                  <a:pt x="2681418" y="2116963"/>
                </a:lnTo>
                <a:close/>
              </a:path>
              <a:path w="2910840" h="2943225" extrusionOk="0">
                <a:moveTo>
                  <a:pt x="2787590" y="2116963"/>
                </a:moveTo>
                <a:lnTo>
                  <a:pt x="2775779" y="2116963"/>
                </a:lnTo>
                <a:lnTo>
                  <a:pt x="2770064" y="2119249"/>
                </a:lnTo>
                <a:lnTo>
                  <a:pt x="2765492" y="2123694"/>
                </a:lnTo>
                <a:lnTo>
                  <a:pt x="2760420" y="2131254"/>
                </a:lnTo>
                <a:lnTo>
                  <a:pt x="2758730" y="2139886"/>
                </a:lnTo>
                <a:lnTo>
                  <a:pt x="2760420" y="2148518"/>
                </a:lnTo>
                <a:lnTo>
                  <a:pt x="2765492" y="2156079"/>
                </a:lnTo>
                <a:lnTo>
                  <a:pt x="2773106" y="2161151"/>
                </a:lnTo>
                <a:lnTo>
                  <a:pt x="2781733" y="2162841"/>
                </a:lnTo>
                <a:lnTo>
                  <a:pt x="2790335" y="2161151"/>
                </a:lnTo>
                <a:lnTo>
                  <a:pt x="2797877" y="2156079"/>
                </a:lnTo>
                <a:lnTo>
                  <a:pt x="2803021" y="2148518"/>
                </a:lnTo>
                <a:lnTo>
                  <a:pt x="2804735" y="2139886"/>
                </a:lnTo>
                <a:lnTo>
                  <a:pt x="2803021" y="2131254"/>
                </a:lnTo>
                <a:lnTo>
                  <a:pt x="2797877" y="2123694"/>
                </a:lnTo>
                <a:lnTo>
                  <a:pt x="2793432" y="2119249"/>
                </a:lnTo>
                <a:lnTo>
                  <a:pt x="2787590" y="2116963"/>
                </a:lnTo>
                <a:close/>
              </a:path>
              <a:path w="2910840" h="2943225" extrusionOk="0">
                <a:moveTo>
                  <a:pt x="2893762" y="2116963"/>
                </a:moveTo>
                <a:lnTo>
                  <a:pt x="2882078" y="2116963"/>
                </a:lnTo>
                <a:lnTo>
                  <a:pt x="2876109" y="2119249"/>
                </a:lnTo>
                <a:lnTo>
                  <a:pt x="2871664" y="2123694"/>
                </a:lnTo>
                <a:lnTo>
                  <a:pt x="2866592" y="2131254"/>
                </a:lnTo>
                <a:lnTo>
                  <a:pt x="2864902" y="2139886"/>
                </a:lnTo>
                <a:lnTo>
                  <a:pt x="2866592" y="2148518"/>
                </a:lnTo>
                <a:lnTo>
                  <a:pt x="2871664" y="2156079"/>
                </a:lnTo>
                <a:lnTo>
                  <a:pt x="2879227" y="2161151"/>
                </a:lnTo>
                <a:lnTo>
                  <a:pt x="2887873" y="2162841"/>
                </a:lnTo>
                <a:lnTo>
                  <a:pt x="2896543" y="2161151"/>
                </a:lnTo>
                <a:lnTo>
                  <a:pt x="2904176" y="2156079"/>
                </a:lnTo>
                <a:lnTo>
                  <a:pt x="2909177" y="2148518"/>
                </a:lnTo>
                <a:lnTo>
                  <a:pt x="2910844" y="2139886"/>
                </a:lnTo>
                <a:lnTo>
                  <a:pt x="2909177" y="2131254"/>
                </a:lnTo>
                <a:lnTo>
                  <a:pt x="2904176" y="2123694"/>
                </a:lnTo>
                <a:lnTo>
                  <a:pt x="2899604" y="2119249"/>
                </a:lnTo>
                <a:lnTo>
                  <a:pt x="2893762" y="2116963"/>
                </a:lnTo>
                <a:close/>
              </a:path>
              <a:path w="2910840" h="2943225" extrusionOk="0">
                <a:moveTo>
                  <a:pt x="28815" y="2228342"/>
                </a:moveTo>
                <a:lnTo>
                  <a:pt x="17073" y="2228342"/>
                </a:lnTo>
                <a:lnTo>
                  <a:pt x="11270" y="2230755"/>
                </a:lnTo>
                <a:lnTo>
                  <a:pt x="6680" y="2235200"/>
                </a:lnTo>
                <a:lnTo>
                  <a:pt x="1670" y="2242742"/>
                </a:lnTo>
                <a:lnTo>
                  <a:pt x="0" y="2251344"/>
                </a:lnTo>
                <a:lnTo>
                  <a:pt x="1670" y="2259970"/>
                </a:lnTo>
                <a:lnTo>
                  <a:pt x="6680" y="2267585"/>
                </a:lnTo>
                <a:lnTo>
                  <a:pt x="14306" y="2272585"/>
                </a:lnTo>
                <a:lnTo>
                  <a:pt x="22944" y="2274252"/>
                </a:lnTo>
                <a:lnTo>
                  <a:pt x="31582" y="2272585"/>
                </a:lnTo>
                <a:lnTo>
                  <a:pt x="39208" y="2267585"/>
                </a:lnTo>
                <a:lnTo>
                  <a:pt x="44218" y="2259970"/>
                </a:lnTo>
                <a:lnTo>
                  <a:pt x="45888" y="2251344"/>
                </a:lnTo>
                <a:lnTo>
                  <a:pt x="44218" y="2242742"/>
                </a:lnTo>
                <a:lnTo>
                  <a:pt x="39208" y="2235200"/>
                </a:lnTo>
                <a:lnTo>
                  <a:pt x="34619" y="2230755"/>
                </a:lnTo>
                <a:lnTo>
                  <a:pt x="28815" y="2228342"/>
                </a:lnTo>
                <a:close/>
              </a:path>
              <a:path w="2910840" h="2943225" extrusionOk="0">
                <a:moveTo>
                  <a:pt x="134903" y="2228342"/>
                </a:moveTo>
                <a:lnTo>
                  <a:pt x="123156" y="2228342"/>
                </a:lnTo>
                <a:lnTo>
                  <a:pt x="117352" y="2230755"/>
                </a:lnTo>
                <a:lnTo>
                  <a:pt x="112894" y="2235200"/>
                </a:lnTo>
                <a:lnTo>
                  <a:pt x="107808" y="2242742"/>
                </a:lnTo>
                <a:lnTo>
                  <a:pt x="106112" y="2251344"/>
                </a:lnTo>
                <a:lnTo>
                  <a:pt x="107808" y="2259970"/>
                </a:lnTo>
                <a:lnTo>
                  <a:pt x="112894" y="2267585"/>
                </a:lnTo>
                <a:lnTo>
                  <a:pt x="120446" y="2272585"/>
                </a:lnTo>
                <a:lnTo>
                  <a:pt x="129045" y="2274252"/>
                </a:lnTo>
                <a:lnTo>
                  <a:pt x="137669" y="2272585"/>
                </a:lnTo>
                <a:lnTo>
                  <a:pt x="145292" y="2267585"/>
                </a:lnTo>
                <a:lnTo>
                  <a:pt x="150300" y="2259970"/>
                </a:lnTo>
                <a:lnTo>
                  <a:pt x="151969" y="2251344"/>
                </a:lnTo>
                <a:lnTo>
                  <a:pt x="150300" y="2242742"/>
                </a:lnTo>
                <a:lnTo>
                  <a:pt x="145292" y="2235200"/>
                </a:lnTo>
                <a:lnTo>
                  <a:pt x="140834" y="2230755"/>
                </a:lnTo>
                <a:lnTo>
                  <a:pt x="134903" y="2228342"/>
                </a:lnTo>
                <a:close/>
              </a:path>
              <a:path w="2910840" h="2943225" extrusionOk="0">
                <a:moveTo>
                  <a:pt x="240986" y="2228342"/>
                </a:moveTo>
                <a:lnTo>
                  <a:pt x="229239" y="2228342"/>
                </a:lnTo>
                <a:lnTo>
                  <a:pt x="223308" y="2230755"/>
                </a:lnTo>
                <a:lnTo>
                  <a:pt x="218850" y="2235200"/>
                </a:lnTo>
                <a:lnTo>
                  <a:pt x="213843" y="2242742"/>
                </a:lnTo>
                <a:lnTo>
                  <a:pt x="212173" y="2251344"/>
                </a:lnTo>
                <a:lnTo>
                  <a:pt x="213843" y="2259970"/>
                </a:lnTo>
                <a:lnTo>
                  <a:pt x="218850" y="2267585"/>
                </a:lnTo>
                <a:lnTo>
                  <a:pt x="226495" y="2272585"/>
                </a:lnTo>
                <a:lnTo>
                  <a:pt x="235165" y="2274252"/>
                </a:lnTo>
                <a:lnTo>
                  <a:pt x="243809" y="2272585"/>
                </a:lnTo>
                <a:lnTo>
                  <a:pt x="251375" y="2267585"/>
                </a:lnTo>
                <a:lnTo>
                  <a:pt x="256390" y="2259970"/>
                </a:lnTo>
                <a:lnTo>
                  <a:pt x="258062" y="2251344"/>
                </a:lnTo>
                <a:lnTo>
                  <a:pt x="256390" y="2242742"/>
                </a:lnTo>
                <a:lnTo>
                  <a:pt x="251375" y="2235200"/>
                </a:lnTo>
                <a:lnTo>
                  <a:pt x="246917" y="2230755"/>
                </a:lnTo>
                <a:lnTo>
                  <a:pt x="240986" y="2228342"/>
                </a:lnTo>
                <a:close/>
              </a:path>
              <a:path w="2910840" h="2943225" extrusionOk="0">
                <a:moveTo>
                  <a:pt x="347070" y="2228342"/>
                </a:moveTo>
                <a:lnTo>
                  <a:pt x="335322" y="2228342"/>
                </a:lnTo>
                <a:lnTo>
                  <a:pt x="329518" y="2230755"/>
                </a:lnTo>
                <a:lnTo>
                  <a:pt x="325073" y="2235200"/>
                </a:lnTo>
                <a:lnTo>
                  <a:pt x="319987" y="2242742"/>
                </a:lnTo>
                <a:lnTo>
                  <a:pt x="318291" y="2251344"/>
                </a:lnTo>
                <a:lnTo>
                  <a:pt x="319987" y="2259970"/>
                </a:lnTo>
                <a:lnTo>
                  <a:pt x="325073" y="2267585"/>
                </a:lnTo>
                <a:lnTo>
                  <a:pt x="332637" y="2272585"/>
                </a:lnTo>
                <a:lnTo>
                  <a:pt x="341266" y="2274252"/>
                </a:lnTo>
                <a:lnTo>
                  <a:pt x="349894" y="2272585"/>
                </a:lnTo>
                <a:lnTo>
                  <a:pt x="357458" y="2267585"/>
                </a:lnTo>
                <a:lnTo>
                  <a:pt x="362544" y="2259970"/>
                </a:lnTo>
                <a:lnTo>
                  <a:pt x="364240" y="2251344"/>
                </a:lnTo>
                <a:lnTo>
                  <a:pt x="362544" y="2242742"/>
                </a:lnTo>
                <a:lnTo>
                  <a:pt x="357458" y="2235200"/>
                </a:lnTo>
                <a:lnTo>
                  <a:pt x="353013" y="2230755"/>
                </a:lnTo>
                <a:lnTo>
                  <a:pt x="347070" y="2228342"/>
                </a:lnTo>
                <a:close/>
              </a:path>
              <a:path w="2910840" h="2943225" extrusionOk="0">
                <a:moveTo>
                  <a:pt x="453292" y="2228342"/>
                </a:moveTo>
                <a:lnTo>
                  <a:pt x="441545" y="2228342"/>
                </a:lnTo>
                <a:lnTo>
                  <a:pt x="435601" y="2230755"/>
                </a:lnTo>
                <a:lnTo>
                  <a:pt x="431156" y="2235200"/>
                </a:lnTo>
                <a:lnTo>
                  <a:pt x="426070" y="2242742"/>
                </a:lnTo>
                <a:lnTo>
                  <a:pt x="424374" y="2251344"/>
                </a:lnTo>
                <a:lnTo>
                  <a:pt x="426070" y="2259970"/>
                </a:lnTo>
                <a:lnTo>
                  <a:pt x="431156" y="2267585"/>
                </a:lnTo>
                <a:lnTo>
                  <a:pt x="438720" y="2272585"/>
                </a:lnTo>
                <a:lnTo>
                  <a:pt x="447349" y="2274252"/>
                </a:lnTo>
                <a:lnTo>
                  <a:pt x="455977" y="2272585"/>
                </a:lnTo>
                <a:lnTo>
                  <a:pt x="463541" y="2267585"/>
                </a:lnTo>
                <a:lnTo>
                  <a:pt x="468556" y="2259970"/>
                </a:lnTo>
                <a:lnTo>
                  <a:pt x="470228" y="2251344"/>
                </a:lnTo>
                <a:lnTo>
                  <a:pt x="468556" y="2242742"/>
                </a:lnTo>
                <a:lnTo>
                  <a:pt x="463541" y="2235200"/>
                </a:lnTo>
                <a:lnTo>
                  <a:pt x="459096" y="2230755"/>
                </a:lnTo>
                <a:lnTo>
                  <a:pt x="453292" y="2228342"/>
                </a:lnTo>
                <a:close/>
              </a:path>
              <a:path w="2910840" h="2943225" extrusionOk="0">
                <a:moveTo>
                  <a:pt x="559375" y="2228342"/>
                </a:moveTo>
                <a:lnTo>
                  <a:pt x="547628" y="2228342"/>
                </a:lnTo>
                <a:lnTo>
                  <a:pt x="541697" y="2230755"/>
                </a:lnTo>
                <a:lnTo>
                  <a:pt x="537239" y="2235200"/>
                </a:lnTo>
                <a:lnTo>
                  <a:pt x="532224" y="2242742"/>
                </a:lnTo>
                <a:lnTo>
                  <a:pt x="530553" y="2251344"/>
                </a:lnTo>
                <a:lnTo>
                  <a:pt x="532224" y="2259970"/>
                </a:lnTo>
                <a:lnTo>
                  <a:pt x="537239" y="2267585"/>
                </a:lnTo>
                <a:lnTo>
                  <a:pt x="544862" y="2272585"/>
                </a:lnTo>
                <a:lnTo>
                  <a:pt x="553484" y="2274252"/>
                </a:lnTo>
                <a:lnTo>
                  <a:pt x="562080" y="2272585"/>
                </a:lnTo>
                <a:lnTo>
                  <a:pt x="569624" y="2267585"/>
                </a:lnTo>
                <a:lnTo>
                  <a:pt x="574711" y="2259970"/>
                </a:lnTo>
                <a:lnTo>
                  <a:pt x="576406" y="2251344"/>
                </a:lnTo>
                <a:lnTo>
                  <a:pt x="574711" y="2242742"/>
                </a:lnTo>
                <a:lnTo>
                  <a:pt x="569624" y="2235200"/>
                </a:lnTo>
                <a:lnTo>
                  <a:pt x="565179" y="2230755"/>
                </a:lnTo>
                <a:lnTo>
                  <a:pt x="559375" y="2228342"/>
                </a:lnTo>
                <a:close/>
              </a:path>
              <a:path w="2910840" h="2943225" extrusionOk="0">
                <a:moveTo>
                  <a:pt x="665459" y="2228342"/>
                </a:moveTo>
                <a:lnTo>
                  <a:pt x="653711" y="2228342"/>
                </a:lnTo>
                <a:lnTo>
                  <a:pt x="647907" y="2230755"/>
                </a:lnTo>
                <a:lnTo>
                  <a:pt x="643322" y="2235200"/>
                </a:lnTo>
                <a:lnTo>
                  <a:pt x="638315" y="2242742"/>
                </a:lnTo>
                <a:lnTo>
                  <a:pt x="636645" y="2251344"/>
                </a:lnTo>
                <a:lnTo>
                  <a:pt x="638315" y="2259970"/>
                </a:lnTo>
                <a:lnTo>
                  <a:pt x="643322" y="2267585"/>
                </a:lnTo>
                <a:lnTo>
                  <a:pt x="650948" y="2272585"/>
                </a:lnTo>
                <a:lnTo>
                  <a:pt x="659585" y="2274252"/>
                </a:lnTo>
                <a:lnTo>
                  <a:pt x="668222" y="2272585"/>
                </a:lnTo>
                <a:lnTo>
                  <a:pt x="675847" y="2267585"/>
                </a:lnTo>
                <a:lnTo>
                  <a:pt x="680862" y="2259970"/>
                </a:lnTo>
                <a:lnTo>
                  <a:pt x="682534" y="2251344"/>
                </a:lnTo>
                <a:lnTo>
                  <a:pt x="680862" y="2242742"/>
                </a:lnTo>
                <a:lnTo>
                  <a:pt x="675847" y="2235200"/>
                </a:lnTo>
                <a:lnTo>
                  <a:pt x="671262" y="2230755"/>
                </a:lnTo>
                <a:lnTo>
                  <a:pt x="665459" y="2228342"/>
                </a:lnTo>
                <a:close/>
              </a:path>
              <a:path w="2910840" h="2943225" extrusionOk="0">
                <a:moveTo>
                  <a:pt x="771542" y="2228342"/>
                </a:moveTo>
                <a:lnTo>
                  <a:pt x="759794" y="2228342"/>
                </a:lnTo>
                <a:lnTo>
                  <a:pt x="753990" y="2230755"/>
                </a:lnTo>
                <a:lnTo>
                  <a:pt x="749545" y="2235200"/>
                </a:lnTo>
                <a:lnTo>
                  <a:pt x="744459" y="2242742"/>
                </a:lnTo>
                <a:lnTo>
                  <a:pt x="742763" y="2251344"/>
                </a:lnTo>
                <a:lnTo>
                  <a:pt x="744459" y="2259970"/>
                </a:lnTo>
                <a:lnTo>
                  <a:pt x="749545" y="2267585"/>
                </a:lnTo>
                <a:lnTo>
                  <a:pt x="757090" y="2272585"/>
                </a:lnTo>
                <a:lnTo>
                  <a:pt x="765685" y="2274252"/>
                </a:lnTo>
                <a:lnTo>
                  <a:pt x="774307" y="2272585"/>
                </a:lnTo>
                <a:lnTo>
                  <a:pt x="781930" y="2267585"/>
                </a:lnTo>
                <a:lnTo>
                  <a:pt x="786945" y="2259970"/>
                </a:lnTo>
                <a:lnTo>
                  <a:pt x="788617" y="2251344"/>
                </a:lnTo>
                <a:lnTo>
                  <a:pt x="786945" y="2242742"/>
                </a:lnTo>
                <a:lnTo>
                  <a:pt x="781930" y="2235200"/>
                </a:lnTo>
                <a:lnTo>
                  <a:pt x="777485" y="2230755"/>
                </a:lnTo>
                <a:lnTo>
                  <a:pt x="771542" y="2228342"/>
                </a:lnTo>
                <a:close/>
              </a:path>
              <a:path w="2910840" h="2943225" extrusionOk="0">
                <a:moveTo>
                  <a:pt x="877625" y="2228342"/>
                </a:moveTo>
                <a:lnTo>
                  <a:pt x="865877" y="2228342"/>
                </a:lnTo>
                <a:lnTo>
                  <a:pt x="860073" y="2230755"/>
                </a:lnTo>
                <a:lnTo>
                  <a:pt x="855489" y="2235200"/>
                </a:lnTo>
                <a:lnTo>
                  <a:pt x="850481" y="2242742"/>
                </a:lnTo>
                <a:lnTo>
                  <a:pt x="848812" y="2251344"/>
                </a:lnTo>
                <a:lnTo>
                  <a:pt x="850481" y="2259970"/>
                </a:lnTo>
                <a:lnTo>
                  <a:pt x="855489" y="2267585"/>
                </a:lnTo>
                <a:lnTo>
                  <a:pt x="863133" y="2272585"/>
                </a:lnTo>
                <a:lnTo>
                  <a:pt x="871803" y="2274252"/>
                </a:lnTo>
                <a:lnTo>
                  <a:pt x="880447" y="2272585"/>
                </a:lnTo>
                <a:lnTo>
                  <a:pt x="888013" y="2267585"/>
                </a:lnTo>
                <a:lnTo>
                  <a:pt x="893100" y="2259970"/>
                </a:lnTo>
                <a:lnTo>
                  <a:pt x="894795" y="2251344"/>
                </a:lnTo>
                <a:lnTo>
                  <a:pt x="893100" y="2242742"/>
                </a:lnTo>
                <a:lnTo>
                  <a:pt x="888013" y="2235200"/>
                </a:lnTo>
                <a:lnTo>
                  <a:pt x="883568" y="2230755"/>
                </a:lnTo>
                <a:lnTo>
                  <a:pt x="877625" y="2228342"/>
                </a:lnTo>
                <a:close/>
              </a:path>
              <a:path w="2910840" h="2943225" extrusionOk="0">
                <a:moveTo>
                  <a:pt x="983848" y="2228342"/>
                </a:moveTo>
                <a:lnTo>
                  <a:pt x="972100" y="2228342"/>
                </a:lnTo>
                <a:lnTo>
                  <a:pt x="966169" y="2230755"/>
                </a:lnTo>
                <a:lnTo>
                  <a:pt x="961711" y="2235200"/>
                </a:lnTo>
                <a:lnTo>
                  <a:pt x="956625" y="2242742"/>
                </a:lnTo>
                <a:lnTo>
                  <a:pt x="954930" y="2251344"/>
                </a:lnTo>
                <a:lnTo>
                  <a:pt x="956625" y="2259970"/>
                </a:lnTo>
                <a:lnTo>
                  <a:pt x="961711" y="2267585"/>
                </a:lnTo>
                <a:lnTo>
                  <a:pt x="969275" y="2272585"/>
                </a:lnTo>
                <a:lnTo>
                  <a:pt x="977904" y="2274252"/>
                </a:lnTo>
                <a:lnTo>
                  <a:pt x="986532" y="2272585"/>
                </a:lnTo>
                <a:lnTo>
                  <a:pt x="994096" y="2267585"/>
                </a:lnTo>
                <a:lnTo>
                  <a:pt x="999183" y="2259970"/>
                </a:lnTo>
                <a:lnTo>
                  <a:pt x="1000878" y="2251344"/>
                </a:lnTo>
                <a:lnTo>
                  <a:pt x="999183" y="2242742"/>
                </a:lnTo>
                <a:lnTo>
                  <a:pt x="994096" y="2235200"/>
                </a:lnTo>
                <a:lnTo>
                  <a:pt x="989651" y="2230755"/>
                </a:lnTo>
                <a:lnTo>
                  <a:pt x="983848" y="2228342"/>
                </a:lnTo>
                <a:close/>
              </a:path>
              <a:path w="2910840" h="2943225" extrusionOk="0">
                <a:moveTo>
                  <a:pt x="1089931" y="2228342"/>
                </a:moveTo>
                <a:lnTo>
                  <a:pt x="1078183" y="2228342"/>
                </a:lnTo>
                <a:lnTo>
                  <a:pt x="1072252" y="2230755"/>
                </a:lnTo>
                <a:lnTo>
                  <a:pt x="1067795" y="2235200"/>
                </a:lnTo>
                <a:lnTo>
                  <a:pt x="1062787" y="2242742"/>
                </a:lnTo>
                <a:lnTo>
                  <a:pt x="1061118" y="2251344"/>
                </a:lnTo>
                <a:lnTo>
                  <a:pt x="1062787" y="2259970"/>
                </a:lnTo>
                <a:lnTo>
                  <a:pt x="1067795" y="2267585"/>
                </a:lnTo>
                <a:lnTo>
                  <a:pt x="1075359" y="2272585"/>
                </a:lnTo>
                <a:lnTo>
                  <a:pt x="1083987" y="2274252"/>
                </a:lnTo>
                <a:lnTo>
                  <a:pt x="1092616" y="2272585"/>
                </a:lnTo>
                <a:lnTo>
                  <a:pt x="1100180" y="2267585"/>
                </a:lnTo>
                <a:lnTo>
                  <a:pt x="1105194" y="2259970"/>
                </a:lnTo>
                <a:lnTo>
                  <a:pt x="1106866" y="2251344"/>
                </a:lnTo>
                <a:lnTo>
                  <a:pt x="1105194" y="2242742"/>
                </a:lnTo>
                <a:lnTo>
                  <a:pt x="1100180" y="2235200"/>
                </a:lnTo>
                <a:lnTo>
                  <a:pt x="1095735" y="2230755"/>
                </a:lnTo>
                <a:lnTo>
                  <a:pt x="1089931" y="2228342"/>
                </a:lnTo>
                <a:close/>
              </a:path>
              <a:path w="2910840" h="2943225" extrusionOk="0">
                <a:moveTo>
                  <a:pt x="1196014" y="2228342"/>
                </a:moveTo>
                <a:lnTo>
                  <a:pt x="1184266" y="2228342"/>
                </a:lnTo>
                <a:lnTo>
                  <a:pt x="1178335" y="2230755"/>
                </a:lnTo>
                <a:lnTo>
                  <a:pt x="1173878" y="2235200"/>
                </a:lnTo>
                <a:lnTo>
                  <a:pt x="1168870" y="2242742"/>
                </a:lnTo>
                <a:lnTo>
                  <a:pt x="1167201" y="2251344"/>
                </a:lnTo>
                <a:lnTo>
                  <a:pt x="1168870" y="2259970"/>
                </a:lnTo>
                <a:lnTo>
                  <a:pt x="1173878" y="2267585"/>
                </a:lnTo>
                <a:lnTo>
                  <a:pt x="1181501" y="2272585"/>
                </a:lnTo>
                <a:lnTo>
                  <a:pt x="1190124" y="2274252"/>
                </a:lnTo>
                <a:lnTo>
                  <a:pt x="1198724" y="2272585"/>
                </a:lnTo>
                <a:lnTo>
                  <a:pt x="1206275" y="2267585"/>
                </a:lnTo>
                <a:lnTo>
                  <a:pt x="1211362" y="2259970"/>
                </a:lnTo>
                <a:lnTo>
                  <a:pt x="1213057" y="2251344"/>
                </a:lnTo>
                <a:lnTo>
                  <a:pt x="1211362" y="2242742"/>
                </a:lnTo>
                <a:lnTo>
                  <a:pt x="1206275" y="2235200"/>
                </a:lnTo>
                <a:lnTo>
                  <a:pt x="1201818" y="2230755"/>
                </a:lnTo>
                <a:lnTo>
                  <a:pt x="1196014" y="2228342"/>
                </a:lnTo>
                <a:close/>
              </a:path>
              <a:path w="2910840" h="2943225" extrusionOk="0">
                <a:moveTo>
                  <a:pt x="1302071" y="2228342"/>
                </a:moveTo>
                <a:lnTo>
                  <a:pt x="1290387" y="2228342"/>
                </a:lnTo>
                <a:lnTo>
                  <a:pt x="1284545" y="2230755"/>
                </a:lnTo>
                <a:lnTo>
                  <a:pt x="1279973" y="2235200"/>
                </a:lnTo>
                <a:lnTo>
                  <a:pt x="1274973" y="2242742"/>
                </a:lnTo>
                <a:lnTo>
                  <a:pt x="1273306" y="2251344"/>
                </a:lnTo>
                <a:lnTo>
                  <a:pt x="1274973" y="2259970"/>
                </a:lnTo>
                <a:lnTo>
                  <a:pt x="1279973" y="2267585"/>
                </a:lnTo>
                <a:lnTo>
                  <a:pt x="1287589" y="2272585"/>
                </a:lnTo>
                <a:lnTo>
                  <a:pt x="1296229" y="2274252"/>
                </a:lnTo>
                <a:lnTo>
                  <a:pt x="1304869" y="2272585"/>
                </a:lnTo>
                <a:lnTo>
                  <a:pt x="1312485" y="2267585"/>
                </a:lnTo>
                <a:lnTo>
                  <a:pt x="1317486" y="2259970"/>
                </a:lnTo>
                <a:lnTo>
                  <a:pt x="1319153" y="2251344"/>
                </a:lnTo>
                <a:lnTo>
                  <a:pt x="1317486" y="2242742"/>
                </a:lnTo>
                <a:lnTo>
                  <a:pt x="1312485" y="2235200"/>
                </a:lnTo>
                <a:lnTo>
                  <a:pt x="1307913" y="2230755"/>
                </a:lnTo>
                <a:lnTo>
                  <a:pt x="1302071" y="2228342"/>
                </a:lnTo>
                <a:close/>
              </a:path>
              <a:path w="2910840" h="2943225" extrusionOk="0">
                <a:moveTo>
                  <a:pt x="1408243" y="2228342"/>
                </a:moveTo>
                <a:lnTo>
                  <a:pt x="1396432" y="2228342"/>
                </a:lnTo>
                <a:lnTo>
                  <a:pt x="1390590" y="2230755"/>
                </a:lnTo>
                <a:lnTo>
                  <a:pt x="1386145" y="2235200"/>
                </a:lnTo>
                <a:lnTo>
                  <a:pt x="1381073" y="2242742"/>
                </a:lnTo>
                <a:lnTo>
                  <a:pt x="1379383" y="2251344"/>
                </a:lnTo>
                <a:lnTo>
                  <a:pt x="1381073" y="2259970"/>
                </a:lnTo>
                <a:lnTo>
                  <a:pt x="1386145" y="2267585"/>
                </a:lnTo>
                <a:lnTo>
                  <a:pt x="1393706" y="2272585"/>
                </a:lnTo>
                <a:lnTo>
                  <a:pt x="1402338" y="2274252"/>
                </a:lnTo>
                <a:lnTo>
                  <a:pt x="1410970" y="2272585"/>
                </a:lnTo>
                <a:lnTo>
                  <a:pt x="1418530" y="2267585"/>
                </a:lnTo>
                <a:lnTo>
                  <a:pt x="1423531" y="2259970"/>
                </a:lnTo>
                <a:lnTo>
                  <a:pt x="1425198" y="2251344"/>
                </a:lnTo>
                <a:lnTo>
                  <a:pt x="1423531" y="2242742"/>
                </a:lnTo>
                <a:lnTo>
                  <a:pt x="1418530" y="2235200"/>
                </a:lnTo>
                <a:lnTo>
                  <a:pt x="1414085" y="2230755"/>
                </a:lnTo>
                <a:lnTo>
                  <a:pt x="1408243" y="2228342"/>
                </a:lnTo>
                <a:close/>
              </a:path>
              <a:path w="2910840" h="2943225" extrusionOk="0">
                <a:moveTo>
                  <a:pt x="1514288" y="2228342"/>
                </a:moveTo>
                <a:lnTo>
                  <a:pt x="1502477" y="2228342"/>
                </a:lnTo>
                <a:lnTo>
                  <a:pt x="1496762" y="2230755"/>
                </a:lnTo>
                <a:lnTo>
                  <a:pt x="1492190" y="2235200"/>
                </a:lnTo>
                <a:lnTo>
                  <a:pt x="1487118" y="2242742"/>
                </a:lnTo>
                <a:lnTo>
                  <a:pt x="1485428" y="2251344"/>
                </a:lnTo>
                <a:lnTo>
                  <a:pt x="1487118" y="2259970"/>
                </a:lnTo>
                <a:lnTo>
                  <a:pt x="1492190" y="2267585"/>
                </a:lnTo>
                <a:lnTo>
                  <a:pt x="1499824" y="2272585"/>
                </a:lnTo>
                <a:lnTo>
                  <a:pt x="1508494" y="2274252"/>
                </a:lnTo>
                <a:lnTo>
                  <a:pt x="1517140" y="2272585"/>
                </a:lnTo>
                <a:lnTo>
                  <a:pt x="1524702" y="2267585"/>
                </a:lnTo>
                <a:lnTo>
                  <a:pt x="1529775" y="2259970"/>
                </a:lnTo>
                <a:lnTo>
                  <a:pt x="1531465" y="2251344"/>
                </a:lnTo>
                <a:lnTo>
                  <a:pt x="1529775" y="2242742"/>
                </a:lnTo>
                <a:lnTo>
                  <a:pt x="1524702" y="2235200"/>
                </a:lnTo>
                <a:lnTo>
                  <a:pt x="1520257" y="2230755"/>
                </a:lnTo>
                <a:lnTo>
                  <a:pt x="1514288" y="2228342"/>
                </a:lnTo>
                <a:close/>
              </a:path>
              <a:path w="2910840" h="2943225" extrusionOk="0">
                <a:moveTo>
                  <a:pt x="1620460" y="2228342"/>
                </a:moveTo>
                <a:lnTo>
                  <a:pt x="1608776" y="2228342"/>
                </a:lnTo>
                <a:lnTo>
                  <a:pt x="1602807" y="2230755"/>
                </a:lnTo>
                <a:lnTo>
                  <a:pt x="1598362" y="2235200"/>
                </a:lnTo>
                <a:lnTo>
                  <a:pt x="1593290" y="2242742"/>
                </a:lnTo>
                <a:lnTo>
                  <a:pt x="1591600" y="2251344"/>
                </a:lnTo>
                <a:lnTo>
                  <a:pt x="1593290" y="2259970"/>
                </a:lnTo>
                <a:lnTo>
                  <a:pt x="1598362" y="2267585"/>
                </a:lnTo>
                <a:lnTo>
                  <a:pt x="1605925" y="2272585"/>
                </a:lnTo>
                <a:lnTo>
                  <a:pt x="1614571" y="2274252"/>
                </a:lnTo>
                <a:lnTo>
                  <a:pt x="1623241" y="2272585"/>
                </a:lnTo>
                <a:lnTo>
                  <a:pt x="1630874" y="2267585"/>
                </a:lnTo>
                <a:lnTo>
                  <a:pt x="1635875" y="2259970"/>
                </a:lnTo>
                <a:lnTo>
                  <a:pt x="1637542" y="2251344"/>
                </a:lnTo>
                <a:lnTo>
                  <a:pt x="1635875" y="2242742"/>
                </a:lnTo>
                <a:lnTo>
                  <a:pt x="1630874" y="2235200"/>
                </a:lnTo>
                <a:lnTo>
                  <a:pt x="1626302" y="2230755"/>
                </a:lnTo>
                <a:lnTo>
                  <a:pt x="1620460" y="2228342"/>
                </a:lnTo>
                <a:close/>
              </a:path>
              <a:path w="2910840" h="2943225" extrusionOk="0">
                <a:moveTo>
                  <a:pt x="1726632" y="2228342"/>
                </a:moveTo>
                <a:lnTo>
                  <a:pt x="1714821" y="2228342"/>
                </a:lnTo>
                <a:lnTo>
                  <a:pt x="1708852" y="2230755"/>
                </a:lnTo>
                <a:lnTo>
                  <a:pt x="1704407" y="2235200"/>
                </a:lnTo>
                <a:lnTo>
                  <a:pt x="1699407" y="2242742"/>
                </a:lnTo>
                <a:lnTo>
                  <a:pt x="1697740" y="2251344"/>
                </a:lnTo>
                <a:lnTo>
                  <a:pt x="1699407" y="2259970"/>
                </a:lnTo>
                <a:lnTo>
                  <a:pt x="1704407" y="2267585"/>
                </a:lnTo>
                <a:lnTo>
                  <a:pt x="1711968" y="2272585"/>
                </a:lnTo>
                <a:lnTo>
                  <a:pt x="1720600" y="2274252"/>
                </a:lnTo>
                <a:lnTo>
                  <a:pt x="1729232" y="2272585"/>
                </a:lnTo>
                <a:lnTo>
                  <a:pt x="1736792" y="2267585"/>
                </a:lnTo>
                <a:lnTo>
                  <a:pt x="1741865" y="2259970"/>
                </a:lnTo>
                <a:lnTo>
                  <a:pt x="1743555" y="2251344"/>
                </a:lnTo>
                <a:lnTo>
                  <a:pt x="1741865" y="2242742"/>
                </a:lnTo>
                <a:lnTo>
                  <a:pt x="1736792" y="2235200"/>
                </a:lnTo>
                <a:lnTo>
                  <a:pt x="1732347" y="2230755"/>
                </a:lnTo>
                <a:lnTo>
                  <a:pt x="1726632" y="2228342"/>
                </a:lnTo>
                <a:close/>
              </a:path>
              <a:path w="2910840" h="2943225" extrusionOk="0">
                <a:moveTo>
                  <a:pt x="1832677" y="2228342"/>
                </a:moveTo>
                <a:lnTo>
                  <a:pt x="1820866" y="2228342"/>
                </a:lnTo>
                <a:lnTo>
                  <a:pt x="1815024" y="2230755"/>
                </a:lnTo>
                <a:lnTo>
                  <a:pt x="1810579" y="2235200"/>
                </a:lnTo>
                <a:lnTo>
                  <a:pt x="1805507" y="2242742"/>
                </a:lnTo>
                <a:lnTo>
                  <a:pt x="1803817" y="2251344"/>
                </a:lnTo>
                <a:lnTo>
                  <a:pt x="1805507" y="2259970"/>
                </a:lnTo>
                <a:lnTo>
                  <a:pt x="1810579" y="2267585"/>
                </a:lnTo>
                <a:lnTo>
                  <a:pt x="1818176" y="2272585"/>
                </a:lnTo>
                <a:lnTo>
                  <a:pt x="1826772" y="2274252"/>
                </a:lnTo>
                <a:lnTo>
                  <a:pt x="1835368" y="2272585"/>
                </a:lnTo>
                <a:lnTo>
                  <a:pt x="1842964" y="2267585"/>
                </a:lnTo>
                <a:lnTo>
                  <a:pt x="1848037" y="2259970"/>
                </a:lnTo>
                <a:lnTo>
                  <a:pt x="1849727" y="2251344"/>
                </a:lnTo>
                <a:lnTo>
                  <a:pt x="1848037" y="2242742"/>
                </a:lnTo>
                <a:lnTo>
                  <a:pt x="1842964" y="2235200"/>
                </a:lnTo>
                <a:lnTo>
                  <a:pt x="1838519" y="2230755"/>
                </a:lnTo>
                <a:lnTo>
                  <a:pt x="1832677" y="2228342"/>
                </a:lnTo>
                <a:close/>
              </a:path>
              <a:path w="2910840" h="2943225" extrusionOk="0">
                <a:moveTo>
                  <a:pt x="1938722" y="2228342"/>
                </a:moveTo>
                <a:lnTo>
                  <a:pt x="1927038" y="2228342"/>
                </a:lnTo>
                <a:lnTo>
                  <a:pt x="1921196" y="2230755"/>
                </a:lnTo>
                <a:lnTo>
                  <a:pt x="1916751" y="2235200"/>
                </a:lnTo>
                <a:lnTo>
                  <a:pt x="1911679" y="2242742"/>
                </a:lnTo>
                <a:lnTo>
                  <a:pt x="1909989" y="2251344"/>
                </a:lnTo>
                <a:lnTo>
                  <a:pt x="1911679" y="2259970"/>
                </a:lnTo>
                <a:lnTo>
                  <a:pt x="1916751" y="2267585"/>
                </a:lnTo>
                <a:lnTo>
                  <a:pt x="1924294" y="2272585"/>
                </a:lnTo>
                <a:lnTo>
                  <a:pt x="1932896" y="2274252"/>
                </a:lnTo>
                <a:lnTo>
                  <a:pt x="1941522" y="2272585"/>
                </a:lnTo>
                <a:lnTo>
                  <a:pt x="1949136" y="2267585"/>
                </a:lnTo>
                <a:lnTo>
                  <a:pt x="1954137" y="2259970"/>
                </a:lnTo>
                <a:lnTo>
                  <a:pt x="1955804" y="2251344"/>
                </a:lnTo>
                <a:lnTo>
                  <a:pt x="1954137" y="2242742"/>
                </a:lnTo>
                <a:lnTo>
                  <a:pt x="1949136" y="2235200"/>
                </a:lnTo>
                <a:lnTo>
                  <a:pt x="1944691" y="2230755"/>
                </a:lnTo>
                <a:lnTo>
                  <a:pt x="1938722" y="2228342"/>
                </a:lnTo>
                <a:close/>
              </a:path>
              <a:path w="2910840" h="2943225" extrusionOk="0">
                <a:moveTo>
                  <a:pt x="2044767" y="2228342"/>
                </a:moveTo>
                <a:lnTo>
                  <a:pt x="2033083" y="2228342"/>
                </a:lnTo>
                <a:lnTo>
                  <a:pt x="2027114" y="2230755"/>
                </a:lnTo>
                <a:lnTo>
                  <a:pt x="2022669" y="2235200"/>
                </a:lnTo>
                <a:lnTo>
                  <a:pt x="2017669" y="2242742"/>
                </a:lnTo>
                <a:lnTo>
                  <a:pt x="2016002" y="2251344"/>
                </a:lnTo>
                <a:lnTo>
                  <a:pt x="2017669" y="2259970"/>
                </a:lnTo>
                <a:lnTo>
                  <a:pt x="2022669" y="2267585"/>
                </a:lnTo>
                <a:lnTo>
                  <a:pt x="2030303" y="2272585"/>
                </a:lnTo>
                <a:lnTo>
                  <a:pt x="2038973" y="2274252"/>
                </a:lnTo>
                <a:lnTo>
                  <a:pt x="2047619" y="2272585"/>
                </a:lnTo>
                <a:lnTo>
                  <a:pt x="2055181" y="2267585"/>
                </a:lnTo>
                <a:lnTo>
                  <a:pt x="2060182" y="2259970"/>
                </a:lnTo>
                <a:lnTo>
                  <a:pt x="2061849" y="2251344"/>
                </a:lnTo>
                <a:lnTo>
                  <a:pt x="2060182" y="2242742"/>
                </a:lnTo>
                <a:lnTo>
                  <a:pt x="2055181" y="2235200"/>
                </a:lnTo>
                <a:lnTo>
                  <a:pt x="2050736" y="2230755"/>
                </a:lnTo>
                <a:lnTo>
                  <a:pt x="2044767" y="2228342"/>
                </a:lnTo>
                <a:close/>
              </a:path>
              <a:path w="2910840" h="2943225" extrusionOk="0">
                <a:moveTo>
                  <a:pt x="2150939" y="2228342"/>
                </a:moveTo>
                <a:lnTo>
                  <a:pt x="2139128" y="2228342"/>
                </a:lnTo>
                <a:lnTo>
                  <a:pt x="2133413" y="2230755"/>
                </a:lnTo>
                <a:lnTo>
                  <a:pt x="2128714" y="2235200"/>
                </a:lnTo>
                <a:lnTo>
                  <a:pt x="2123714" y="2242742"/>
                </a:lnTo>
                <a:lnTo>
                  <a:pt x="2122047" y="2251344"/>
                </a:lnTo>
                <a:lnTo>
                  <a:pt x="2123714" y="2259970"/>
                </a:lnTo>
                <a:lnTo>
                  <a:pt x="2128714" y="2267585"/>
                </a:lnTo>
                <a:lnTo>
                  <a:pt x="2136404" y="2272585"/>
                </a:lnTo>
                <a:lnTo>
                  <a:pt x="2145082" y="2274252"/>
                </a:lnTo>
                <a:lnTo>
                  <a:pt x="2153735" y="2272585"/>
                </a:lnTo>
                <a:lnTo>
                  <a:pt x="2161353" y="2267585"/>
                </a:lnTo>
                <a:lnTo>
                  <a:pt x="2166426" y="2259970"/>
                </a:lnTo>
                <a:lnTo>
                  <a:pt x="2168116" y="2251344"/>
                </a:lnTo>
                <a:lnTo>
                  <a:pt x="2166426" y="2242742"/>
                </a:lnTo>
                <a:lnTo>
                  <a:pt x="2161353" y="2235200"/>
                </a:lnTo>
                <a:lnTo>
                  <a:pt x="2156908" y="2230755"/>
                </a:lnTo>
                <a:lnTo>
                  <a:pt x="2150939" y="2228342"/>
                </a:lnTo>
                <a:close/>
              </a:path>
              <a:path w="2910840" h="2943225" extrusionOk="0">
                <a:moveTo>
                  <a:pt x="2257111" y="2228342"/>
                </a:moveTo>
                <a:lnTo>
                  <a:pt x="2245427" y="2228342"/>
                </a:lnTo>
                <a:lnTo>
                  <a:pt x="2239458" y="2230755"/>
                </a:lnTo>
                <a:lnTo>
                  <a:pt x="2235013" y="2235200"/>
                </a:lnTo>
                <a:lnTo>
                  <a:pt x="2229941" y="2242742"/>
                </a:lnTo>
                <a:lnTo>
                  <a:pt x="2228251" y="2251344"/>
                </a:lnTo>
                <a:lnTo>
                  <a:pt x="2229941" y="2259970"/>
                </a:lnTo>
                <a:lnTo>
                  <a:pt x="2235013" y="2267585"/>
                </a:lnTo>
                <a:lnTo>
                  <a:pt x="2242576" y="2272585"/>
                </a:lnTo>
                <a:lnTo>
                  <a:pt x="2251222" y="2274252"/>
                </a:lnTo>
                <a:lnTo>
                  <a:pt x="2259892" y="2272585"/>
                </a:lnTo>
                <a:lnTo>
                  <a:pt x="2267525" y="2267585"/>
                </a:lnTo>
                <a:lnTo>
                  <a:pt x="2272526" y="2259970"/>
                </a:lnTo>
                <a:lnTo>
                  <a:pt x="2274193" y="2251344"/>
                </a:lnTo>
                <a:lnTo>
                  <a:pt x="2272526" y="2242742"/>
                </a:lnTo>
                <a:lnTo>
                  <a:pt x="2267525" y="2235200"/>
                </a:lnTo>
                <a:lnTo>
                  <a:pt x="2262953" y="2230755"/>
                </a:lnTo>
                <a:lnTo>
                  <a:pt x="2257111" y="2228342"/>
                </a:lnTo>
                <a:close/>
              </a:path>
              <a:path w="2910840" h="2943225" extrusionOk="0">
                <a:moveTo>
                  <a:pt x="2363156" y="2228342"/>
                </a:moveTo>
                <a:lnTo>
                  <a:pt x="2351472" y="2228342"/>
                </a:lnTo>
                <a:lnTo>
                  <a:pt x="2345503" y="2230755"/>
                </a:lnTo>
                <a:lnTo>
                  <a:pt x="2341058" y="2235200"/>
                </a:lnTo>
                <a:lnTo>
                  <a:pt x="2336058" y="2242742"/>
                </a:lnTo>
                <a:lnTo>
                  <a:pt x="2334391" y="2251344"/>
                </a:lnTo>
                <a:lnTo>
                  <a:pt x="2336058" y="2259970"/>
                </a:lnTo>
                <a:lnTo>
                  <a:pt x="2341058" y="2267585"/>
                </a:lnTo>
                <a:lnTo>
                  <a:pt x="2348619" y="2272585"/>
                </a:lnTo>
                <a:lnTo>
                  <a:pt x="2357251" y="2274252"/>
                </a:lnTo>
                <a:lnTo>
                  <a:pt x="2365883" y="2272585"/>
                </a:lnTo>
                <a:lnTo>
                  <a:pt x="2373443" y="2267585"/>
                </a:lnTo>
                <a:lnTo>
                  <a:pt x="2378516" y="2259970"/>
                </a:lnTo>
                <a:lnTo>
                  <a:pt x="2380206" y="2251344"/>
                </a:lnTo>
                <a:lnTo>
                  <a:pt x="2378516" y="2242742"/>
                </a:lnTo>
                <a:lnTo>
                  <a:pt x="2373443" y="2235200"/>
                </a:lnTo>
                <a:lnTo>
                  <a:pt x="2368998" y="2230755"/>
                </a:lnTo>
                <a:lnTo>
                  <a:pt x="2363156" y="2228342"/>
                </a:lnTo>
                <a:close/>
              </a:path>
              <a:path w="2910840" h="2943225" extrusionOk="0">
                <a:moveTo>
                  <a:pt x="2469328" y="2228342"/>
                </a:moveTo>
                <a:lnTo>
                  <a:pt x="2457517" y="2228342"/>
                </a:lnTo>
                <a:lnTo>
                  <a:pt x="2451802" y="2230755"/>
                </a:lnTo>
                <a:lnTo>
                  <a:pt x="2447103" y="2235200"/>
                </a:lnTo>
                <a:lnTo>
                  <a:pt x="2442103" y="2242742"/>
                </a:lnTo>
                <a:lnTo>
                  <a:pt x="2440436" y="2251344"/>
                </a:lnTo>
                <a:lnTo>
                  <a:pt x="2442103" y="2259970"/>
                </a:lnTo>
                <a:lnTo>
                  <a:pt x="2447103" y="2267585"/>
                </a:lnTo>
                <a:lnTo>
                  <a:pt x="2454771" y="2272585"/>
                </a:lnTo>
                <a:lnTo>
                  <a:pt x="2463391" y="2274252"/>
                </a:lnTo>
                <a:lnTo>
                  <a:pt x="2471964" y="2272585"/>
                </a:lnTo>
                <a:lnTo>
                  <a:pt x="2479488" y="2267585"/>
                </a:lnTo>
                <a:lnTo>
                  <a:pt x="2484632" y="2259970"/>
                </a:lnTo>
                <a:lnTo>
                  <a:pt x="2486346" y="2251344"/>
                </a:lnTo>
                <a:lnTo>
                  <a:pt x="2484632" y="2242742"/>
                </a:lnTo>
                <a:lnTo>
                  <a:pt x="2479488" y="2235200"/>
                </a:lnTo>
                <a:lnTo>
                  <a:pt x="2475043" y="2230755"/>
                </a:lnTo>
                <a:lnTo>
                  <a:pt x="2469328" y="2228342"/>
                </a:lnTo>
                <a:close/>
              </a:path>
              <a:path w="2910840" h="2943225" extrusionOk="0">
                <a:moveTo>
                  <a:pt x="2575373" y="2228342"/>
                </a:moveTo>
                <a:lnTo>
                  <a:pt x="2563689" y="2228342"/>
                </a:lnTo>
                <a:lnTo>
                  <a:pt x="2557847" y="2230755"/>
                </a:lnTo>
                <a:lnTo>
                  <a:pt x="2553402" y="2235200"/>
                </a:lnTo>
                <a:lnTo>
                  <a:pt x="2548330" y="2242742"/>
                </a:lnTo>
                <a:lnTo>
                  <a:pt x="2546640" y="2251344"/>
                </a:lnTo>
                <a:lnTo>
                  <a:pt x="2548330" y="2259970"/>
                </a:lnTo>
                <a:lnTo>
                  <a:pt x="2553402" y="2267585"/>
                </a:lnTo>
                <a:lnTo>
                  <a:pt x="2560945" y="2272585"/>
                </a:lnTo>
                <a:lnTo>
                  <a:pt x="2569547" y="2274252"/>
                </a:lnTo>
                <a:lnTo>
                  <a:pt x="2578173" y="2272585"/>
                </a:lnTo>
                <a:lnTo>
                  <a:pt x="2585787" y="2267585"/>
                </a:lnTo>
                <a:lnTo>
                  <a:pt x="2590788" y="2259970"/>
                </a:lnTo>
                <a:lnTo>
                  <a:pt x="2592455" y="2251344"/>
                </a:lnTo>
                <a:lnTo>
                  <a:pt x="2590788" y="2242742"/>
                </a:lnTo>
                <a:lnTo>
                  <a:pt x="2585787" y="2235200"/>
                </a:lnTo>
                <a:lnTo>
                  <a:pt x="2581342" y="2230755"/>
                </a:lnTo>
                <a:lnTo>
                  <a:pt x="2575373" y="2228342"/>
                </a:lnTo>
                <a:close/>
              </a:path>
              <a:path w="2910840" h="2943225" extrusionOk="0">
                <a:moveTo>
                  <a:pt x="2681418" y="2228342"/>
                </a:moveTo>
                <a:lnTo>
                  <a:pt x="2669734" y="2228342"/>
                </a:lnTo>
                <a:lnTo>
                  <a:pt x="2663765" y="2230755"/>
                </a:lnTo>
                <a:lnTo>
                  <a:pt x="2659320" y="2235200"/>
                </a:lnTo>
                <a:lnTo>
                  <a:pt x="2654320" y="2242742"/>
                </a:lnTo>
                <a:lnTo>
                  <a:pt x="2652653" y="2251344"/>
                </a:lnTo>
                <a:lnTo>
                  <a:pt x="2654320" y="2259970"/>
                </a:lnTo>
                <a:lnTo>
                  <a:pt x="2659320" y="2267585"/>
                </a:lnTo>
                <a:lnTo>
                  <a:pt x="2666954" y="2272585"/>
                </a:lnTo>
                <a:lnTo>
                  <a:pt x="2675624" y="2274252"/>
                </a:lnTo>
                <a:lnTo>
                  <a:pt x="2684270" y="2272585"/>
                </a:lnTo>
                <a:lnTo>
                  <a:pt x="2691832" y="2267585"/>
                </a:lnTo>
                <a:lnTo>
                  <a:pt x="2696833" y="2259970"/>
                </a:lnTo>
                <a:lnTo>
                  <a:pt x="2698500" y="2251344"/>
                </a:lnTo>
                <a:lnTo>
                  <a:pt x="2696833" y="2242742"/>
                </a:lnTo>
                <a:lnTo>
                  <a:pt x="2691832" y="2235200"/>
                </a:lnTo>
                <a:lnTo>
                  <a:pt x="2687387" y="2230755"/>
                </a:lnTo>
                <a:lnTo>
                  <a:pt x="2681418" y="2228342"/>
                </a:lnTo>
                <a:close/>
              </a:path>
              <a:path w="2910840" h="2943225" extrusionOk="0">
                <a:moveTo>
                  <a:pt x="2787590" y="2228342"/>
                </a:moveTo>
                <a:lnTo>
                  <a:pt x="2775779" y="2228342"/>
                </a:lnTo>
                <a:lnTo>
                  <a:pt x="2770064" y="2230755"/>
                </a:lnTo>
                <a:lnTo>
                  <a:pt x="2765492" y="2235200"/>
                </a:lnTo>
                <a:lnTo>
                  <a:pt x="2760420" y="2242742"/>
                </a:lnTo>
                <a:lnTo>
                  <a:pt x="2758730" y="2251344"/>
                </a:lnTo>
                <a:lnTo>
                  <a:pt x="2760420" y="2259970"/>
                </a:lnTo>
                <a:lnTo>
                  <a:pt x="2765492" y="2267585"/>
                </a:lnTo>
                <a:lnTo>
                  <a:pt x="2773106" y="2272585"/>
                </a:lnTo>
                <a:lnTo>
                  <a:pt x="2781733" y="2274252"/>
                </a:lnTo>
                <a:lnTo>
                  <a:pt x="2790335" y="2272585"/>
                </a:lnTo>
                <a:lnTo>
                  <a:pt x="2797877" y="2267585"/>
                </a:lnTo>
                <a:lnTo>
                  <a:pt x="2803021" y="2259970"/>
                </a:lnTo>
                <a:lnTo>
                  <a:pt x="2804735" y="2251344"/>
                </a:lnTo>
                <a:lnTo>
                  <a:pt x="2803021" y="2242742"/>
                </a:lnTo>
                <a:lnTo>
                  <a:pt x="2797877" y="2235200"/>
                </a:lnTo>
                <a:lnTo>
                  <a:pt x="2793432" y="2230755"/>
                </a:lnTo>
                <a:lnTo>
                  <a:pt x="2787590" y="2228342"/>
                </a:lnTo>
                <a:close/>
              </a:path>
              <a:path w="2910840" h="2943225" extrusionOk="0">
                <a:moveTo>
                  <a:pt x="2893762" y="2228342"/>
                </a:moveTo>
                <a:lnTo>
                  <a:pt x="2882078" y="2228342"/>
                </a:lnTo>
                <a:lnTo>
                  <a:pt x="2876109" y="2230755"/>
                </a:lnTo>
                <a:lnTo>
                  <a:pt x="2871664" y="2235200"/>
                </a:lnTo>
                <a:lnTo>
                  <a:pt x="2866592" y="2242742"/>
                </a:lnTo>
                <a:lnTo>
                  <a:pt x="2864902" y="2251344"/>
                </a:lnTo>
                <a:lnTo>
                  <a:pt x="2866592" y="2259970"/>
                </a:lnTo>
                <a:lnTo>
                  <a:pt x="2871664" y="2267585"/>
                </a:lnTo>
                <a:lnTo>
                  <a:pt x="2879227" y="2272585"/>
                </a:lnTo>
                <a:lnTo>
                  <a:pt x="2887873" y="2274252"/>
                </a:lnTo>
                <a:lnTo>
                  <a:pt x="2896543" y="2272585"/>
                </a:lnTo>
                <a:lnTo>
                  <a:pt x="2904176" y="2267585"/>
                </a:lnTo>
                <a:lnTo>
                  <a:pt x="2909177" y="2259970"/>
                </a:lnTo>
                <a:lnTo>
                  <a:pt x="2910844" y="2251344"/>
                </a:lnTo>
                <a:lnTo>
                  <a:pt x="2909177" y="2242742"/>
                </a:lnTo>
                <a:lnTo>
                  <a:pt x="2904176" y="2235200"/>
                </a:lnTo>
                <a:lnTo>
                  <a:pt x="2899604" y="2230755"/>
                </a:lnTo>
                <a:lnTo>
                  <a:pt x="2893762" y="2228342"/>
                </a:lnTo>
                <a:close/>
              </a:path>
              <a:path w="2910840" h="2943225" extrusionOk="0">
                <a:moveTo>
                  <a:pt x="28815" y="2339848"/>
                </a:moveTo>
                <a:lnTo>
                  <a:pt x="17073" y="2339848"/>
                </a:lnTo>
                <a:lnTo>
                  <a:pt x="11270" y="2342134"/>
                </a:lnTo>
                <a:lnTo>
                  <a:pt x="6680" y="2346579"/>
                </a:lnTo>
                <a:lnTo>
                  <a:pt x="1670" y="2354139"/>
                </a:lnTo>
                <a:lnTo>
                  <a:pt x="0" y="2362771"/>
                </a:lnTo>
                <a:lnTo>
                  <a:pt x="1670" y="2371403"/>
                </a:lnTo>
                <a:lnTo>
                  <a:pt x="6680" y="2378964"/>
                </a:lnTo>
                <a:lnTo>
                  <a:pt x="14306" y="2384036"/>
                </a:lnTo>
                <a:lnTo>
                  <a:pt x="22944" y="2385726"/>
                </a:lnTo>
                <a:lnTo>
                  <a:pt x="31582" y="2384036"/>
                </a:lnTo>
                <a:lnTo>
                  <a:pt x="39208" y="2378964"/>
                </a:lnTo>
                <a:lnTo>
                  <a:pt x="44218" y="2371403"/>
                </a:lnTo>
                <a:lnTo>
                  <a:pt x="45888" y="2362771"/>
                </a:lnTo>
                <a:lnTo>
                  <a:pt x="44218" y="2354139"/>
                </a:lnTo>
                <a:lnTo>
                  <a:pt x="39208" y="2346579"/>
                </a:lnTo>
                <a:lnTo>
                  <a:pt x="34619" y="2342134"/>
                </a:lnTo>
                <a:lnTo>
                  <a:pt x="28815" y="2339848"/>
                </a:lnTo>
                <a:close/>
              </a:path>
              <a:path w="2910840" h="2943225" extrusionOk="0">
                <a:moveTo>
                  <a:pt x="134903" y="2339848"/>
                </a:moveTo>
                <a:lnTo>
                  <a:pt x="123156" y="2339848"/>
                </a:lnTo>
                <a:lnTo>
                  <a:pt x="117352" y="2342134"/>
                </a:lnTo>
                <a:lnTo>
                  <a:pt x="112894" y="2346579"/>
                </a:lnTo>
                <a:lnTo>
                  <a:pt x="107808" y="2354139"/>
                </a:lnTo>
                <a:lnTo>
                  <a:pt x="106112" y="2362771"/>
                </a:lnTo>
                <a:lnTo>
                  <a:pt x="107808" y="2371403"/>
                </a:lnTo>
                <a:lnTo>
                  <a:pt x="112894" y="2378964"/>
                </a:lnTo>
                <a:lnTo>
                  <a:pt x="120446" y="2384036"/>
                </a:lnTo>
                <a:lnTo>
                  <a:pt x="129045" y="2385726"/>
                </a:lnTo>
                <a:lnTo>
                  <a:pt x="137669" y="2384036"/>
                </a:lnTo>
                <a:lnTo>
                  <a:pt x="145292" y="2378964"/>
                </a:lnTo>
                <a:lnTo>
                  <a:pt x="150300" y="2371403"/>
                </a:lnTo>
                <a:lnTo>
                  <a:pt x="151969" y="2362771"/>
                </a:lnTo>
                <a:lnTo>
                  <a:pt x="150300" y="2354139"/>
                </a:lnTo>
                <a:lnTo>
                  <a:pt x="145292" y="2346579"/>
                </a:lnTo>
                <a:lnTo>
                  <a:pt x="140834" y="2342134"/>
                </a:lnTo>
                <a:lnTo>
                  <a:pt x="134903" y="2339848"/>
                </a:lnTo>
                <a:close/>
              </a:path>
              <a:path w="2910840" h="2943225" extrusionOk="0">
                <a:moveTo>
                  <a:pt x="240986" y="2339848"/>
                </a:moveTo>
                <a:lnTo>
                  <a:pt x="229239" y="2339848"/>
                </a:lnTo>
                <a:lnTo>
                  <a:pt x="223308" y="2342134"/>
                </a:lnTo>
                <a:lnTo>
                  <a:pt x="218850" y="2346579"/>
                </a:lnTo>
                <a:lnTo>
                  <a:pt x="213843" y="2354139"/>
                </a:lnTo>
                <a:lnTo>
                  <a:pt x="212173" y="2362771"/>
                </a:lnTo>
                <a:lnTo>
                  <a:pt x="213843" y="2371403"/>
                </a:lnTo>
                <a:lnTo>
                  <a:pt x="218850" y="2378964"/>
                </a:lnTo>
                <a:lnTo>
                  <a:pt x="226495" y="2384036"/>
                </a:lnTo>
                <a:lnTo>
                  <a:pt x="235165" y="2385726"/>
                </a:lnTo>
                <a:lnTo>
                  <a:pt x="243809" y="2384036"/>
                </a:lnTo>
                <a:lnTo>
                  <a:pt x="251375" y="2378964"/>
                </a:lnTo>
                <a:lnTo>
                  <a:pt x="256390" y="2371403"/>
                </a:lnTo>
                <a:lnTo>
                  <a:pt x="258062" y="2362771"/>
                </a:lnTo>
                <a:lnTo>
                  <a:pt x="256390" y="2354139"/>
                </a:lnTo>
                <a:lnTo>
                  <a:pt x="251375" y="2346579"/>
                </a:lnTo>
                <a:lnTo>
                  <a:pt x="246917" y="2342134"/>
                </a:lnTo>
                <a:lnTo>
                  <a:pt x="240986" y="2339848"/>
                </a:lnTo>
                <a:close/>
              </a:path>
              <a:path w="2910840" h="2943225" extrusionOk="0">
                <a:moveTo>
                  <a:pt x="347070" y="2339848"/>
                </a:moveTo>
                <a:lnTo>
                  <a:pt x="335322" y="2339848"/>
                </a:lnTo>
                <a:lnTo>
                  <a:pt x="329518" y="2342134"/>
                </a:lnTo>
                <a:lnTo>
                  <a:pt x="325073" y="2346579"/>
                </a:lnTo>
                <a:lnTo>
                  <a:pt x="319987" y="2354139"/>
                </a:lnTo>
                <a:lnTo>
                  <a:pt x="318291" y="2362771"/>
                </a:lnTo>
                <a:lnTo>
                  <a:pt x="319987" y="2371403"/>
                </a:lnTo>
                <a:lnTo>
                  <a:pt x="325073" y="2378964"/>
                </a:lnTo>
                <a:lnTo>
                  <a:pt x="332637" y="2384036"/>
                </a:lnTo>
                <a:lnTo>
                  <a:pt x="341266" y="2385726"/>
                </a:lnTo>
                <a:lnTo>
                  <a:pt x="349894" y="2384036"/>
                </a:lnTo>
                <a:lnTo>
                  <a:pt x="357458" y="2378964"/>
                </a:lnTo>
                <a:lnTo>
                  <a:pt x="362544" y="2371403"/>
                </a:lnTo>
                <a:lnTo>
                  <a:pt x="364240" y="2362771"/>
                </a:lnTo>
                <a:lnTo>
                  <a:pt x="362544" y="2354139"/>
                </a:lnTo>
                <a:lnTo>
                  <a:pt x="357458" y="2346579"/>
                </a:lnTo>
                <a:lnTo>
                  <a:pt x="353013" y="2342134"/>
                </a:lnTo>
                <a:lnTo>
                  <a:pt x="347070" y="2339848"/>
                </a:lnTo>
                <a:close/>
              </a:path>
              <a:path w="2910840" h="2943225" extrusionOk="0">
                <a:moveTo>
                  <a:pt x="453292" y="2339848"/>
                </a:moveTo>
                <a:lnTo>
                  <a:pt x="441545" y="2339848"/>
                </a:lnTo>
                <a:lnTo>
                  <a:pt x="435601" y="2342134"/>
                </a:lnTo>
                <a:lnTo>
                  <a:pt x="431156" y="2346579"/>
                </a:lnTo>
                <a:lnTo>
                  <a:pt x="426070" y="2354139"/>
                </a:lnTo>
                <a:lnTo>
                  <a:pt x="424374" y="2362771"/>
                </a:lnTo>
                <a:lnTo>
                  <a:pt x="426070" y="2371403"/>
                </a:lnTo>
                <a:lnTo>
                  <a:pt x="431156" y="2378964"/>
                </a:lnTo>
                <a:lnTo>
                  <a:pt x="438720" y="2384036"/>
                </a:lnTo>
                <a:lnTo>
                  <a:pt x="447349" y="2385726"/>
                </a:lnTo>
                <a:lnTo>
                  <a:pt x="455977" y="2384036"/>
                </a:lnTo>
                <a:lnTo>
                  <a:pt x="463541" y="2378964"/>
                </a:lnTo>
                <a:lnTo>
                  <a:pt x="468556" y="2371403"/>
                </a:lnTo>
                <a:lnTo>
                  <a:pt x="470228" y="2362771"/>
                </a:lnTo>
                <a:lnTo>
                  <a:pt x="468556" y="2354139"/>
                </a:lnTo>
                <a:lnTo>
                  <a:pt x="463541" y="2346579"/>
                </a:lnTo>
                <a:lnTo>
                  <a:pt x="459096" y="2342134"/>
                </a:lnTo>
                <a:lnTo>
                  <a:pt x="453292" y="2339848"/>
                </a:lnTo>
                <a:close/>
              </a:path>
              <a:path w="2910840" h="2943225" extrusionOk="0">
                <a:moveTo>
                  <a:pt x="559375" y="2339848"/>
                </a:moveTo>
                <a:lnTo>
                  <a:pt x="547628" y="2339848"/>
                </a:lnTo>
                <a:lnTo>
                  <a:pt x="541697" y="2342134"/>
                </a:lnTo>
                <a:lnTo>
                  <a:pt x="537239" y="2346579"/>
                </a:lnTo>
                <a:lnTo>
                  <a:pt x="532224" y="2354139"/>
                </a:lnTo>
                <a:lnTo>
                  <a:pt x="530553" y="2362771"/>
                </a:lnTo>
                <a:lnTo>
                  <a:pt x="532224" y="2371403"/>
                </a:lnTo>
                <a:lnTo>
                  <a:pt x="537239" y="2378964"/>
                </a:lnTo>
                <a:lnTo>
                  <a:pt x="544862" y="2384036"/>
                </a:lnTo>
                <a:lnTo>
                  <a:pt x="553484" y="2385726"/>
                </a:lnTo>
                <a:lnTo>
                  <a:pt x="562080" y="2384036"/>
                </a:lnTo>
                <a:lnTo>
                  <a:pt x="569624" y="2378964"/>
                </a:lnTo>
                <a:lnTo>
                  <a:pt x="574711" y="2371403"/>
                </a:lnTo>
                <a:lnTo>
                  <a:pt x="576406" y="2362771"/>
                </a:lnTo>
                <a:lnTo>
                  <a:pt x="574711" y="2354139"/>
                </a:lnTo>
                <a:lnTo>
                  <a:pt x="569624" y="2346579"/>
                </a:lnTo>
                <a:lnTo>
                  <a:pt x="565179" y="2342134"/>
                </a:lnTo>
                <a:lnTo>
                  <a:pt x="559375" y="2339848"/>
                </a:lnTo>
                <a:close/>
              </a:path>
              <a:path w="2910840" h="2943225" extrusionOk="0">
                <a:moveTo>
                  <a:pt x="665459" y="2339848"/>
                </a:moveTo>
                <a:lnTo>
                  <a:pt x="653711" y="2339848"/>
                </a:lnTo>
                <a:lnTo>
                  <a:pt x="647907" y="2342134"/>
                </a:lnTo>
                <a:lnTo>
                  <a:pt x="643322" y="2346579"/>
                </a:lnTo>
                <a:lnTo>
                  <a:pt x="638315" y="2354139"/>
                </a:lnTo>
                <a:lnTo>
                  <a:pt x="636645" y="2362771"/>
                </a:lnTo>
                <a:lnTo>
                  <a:pt x="638315" y="2371403"/>
                </a:lnTo>
                <a:lnTo>
                  <a:pt x="643322" y="2378964"/>
                </a:lnTo>
                <a:lnTo>
                  <a:pt x="650948" y="2384036"/>
                </a:lnTo>
                <a:lnTo>
                  <a:pt x="659585" y="2385726"/>
                </a:lnTo>
                <a:lnTo>
                  <a:pt x="668222" y="2384036"/>
                </a:lnTo>
                <a:lnTo>
                  <a:pt x="675847" y="2378964"/>
                </a:lnTo>
                <a:lnTo>
                  <a:pt x="680862" y="2371403"/>
                </a:lnTo>
                <a:lnTo>
                  <a:pt x="682534" y="2362771"/>
                </a:lnTo>
                <a:lnTo>
                  <a:pt x="680862" y="2354139"/>
                </a:lnTo>
                <a:lnTo>
                  <a:pt x="675847" y="2346579"/>
                </a:lnTo>
                <a:lnTo>
                  <a:pt x="671262" y="2342134"/>
                </a:lnTo>
                <a:lnTo>
                  <a:pt x="665459" y="2339848"/>
                </a:lnTo>
                <a:close/>
              </a:path>
              <a:path w="2910840" h="2943225" extrusionOk="0">
                <a:moveTo>
                  <a:pt x="771542" y="2339848"/>
                </a:moveTo>
                <a:lnTo>
                  <a:pt x="759794" y="2339848"/>
                </a:lnTo>
                <a:lnTo>
                  <a:pt x="753990" y="2342134"/>
                </a:lnTo>
                <a:lnTo>
                  <a:pt x="749545" y="2346579"/>
                </a:lnTo>
                <a:lnTo>
                  <a:pt x="744459" y="2354139"/>
                </a:lnTo>
                <a:lnTo>
                  <a:pt x="742763" y="2362771"/>
                </a:lnTo>
                <a:lnTo>
                  <a:pt x="744459" y="2371403"/>
                </a:lnTo>
                <a:lnTo>
                  <a:pt x="749545" y="2378964"/>
                </a:lnTo>
                <a:lnTo>
                  <a:pt x="757090" y="2384036"/>
                </a:lnTo>
                <a:lnTo>
                  <a:pt x="765685" y="2385726"/>
                </a:lnTo>
                <a:lnTo>
                  <a:pt x="774307" y="2384036"/>
                </a:lnTo>
                <a:lnTo>
                  <a:pt x="781930" y="2378964"/>
                </a:lnTo>
                <a:lnTo>
                  <a:pt x="786945" y="2371403"/>
                </a:lnTo>
                <a:lnTo>
                  <a:pt x="788617" y="2362771"/>
                </a:lnTo>
                <a:lnTo>
                  <a:pt x="786945" y="2354139"/>
                </a:lnTo>
                <a:lnTo>
                  <a:pt x="781930" y="2346579"/>
                </a:lnTo>
                <a:lnTo>
                  <a:pt x="777485" y="2342134"/>
                </a:lnTo>
                <a:lnTo>
                  <a:pt x="771542" y="2339848"/>
                </a:lnTo>
                <a:close/>
              </a:path>
              <a:path w="2910840" h="2943225" extrusionOk="0">
                <a:moveTo>
                  <a:pt x="877625" y="2339848"/>
                </a:moveTo>
                <a:lnTo>
                  <a:pt x="865877" y="2339848"/>
                </a:lnTo>
                <a:lnTo>
                  <a:pt x="860073" y="2342134"/>
                </a:lnTo>
                <a:lnTo>
                  <a:pt x="855489" y="2346579"/>
                </a:lnTo>
                <a:lnTo>
                  <a:pt x="850481" y="2354139"/>
                </a:lnTo>
                <a:lnTo>
                  <a:pt x="848812" y="2362771"/>
                </a:lnTo>
                <a:lnTo>
                  <a:pt x="850481" y="2371403"/>
                </a:lnTo>
                <a:lnTo>
                  <a:pt x="855489" y="2378964"/>
                </a:lnTo>
                <a:lnTo>
                  <a:pt x="863133" y="2384036"/>
                </a:lnTo>
                <a:lnTo>
                  <a:pt x="871803" y="2385726"/>
                </a:lnTo>
                <a:lnTo>
                  <a:pt x="880447" y="2384036"/>
                </a:lnTo>
                <a:lnTo>
                  <a:pt x="888013" y="2378964"/>
                </a:lnTo>
                <a:lnTo>
                  <a:pt x="893100" y="2371403"/>
                </a:lnTo>
                <a:lnTo>
                  <a:pt x="894795" y="2362771"/>
                </a:lnTo>
                <a:lnTo>
                  <a:pt x="893100" y="2354139"/>
                </a:lnTo>
                <a:lnTo>
                  <a:pt x="888013" y="2346579"/>
                </a:lnTo>
                <a:lnTo>
                  <a:pt x="883568" y="2342134"/>
                </a:lnTo>
                <a:lnTo>
                  <a:pt x="877625" y="2339848"/>
                </a:lnTo>
                <a:close/>
              </a:path>
              <a:path w="2910840" h="2943225" extrusionOk="0">
                <a:moveTo>
                  <a:pt x="983848" y="2339848"/>
                </a:moveTo>
                <a:lnTo>
                  <a:pt x="972100" y="2339848"/>
                </a:lnTo>
                <a:lnTo>
                  <a:pt x="966169" y="2342134"/>
                </a:lnTo>
                <a:lnTo>
                  <a:pt x="961711" y="2346579"/>
                </a:lnTo>
                <a:lnTo>
                  <a:pt x="956625" y="2354139"/>
                </a:lnTo>
                <a:lnTo>
                  <a:pt x="954930" y="2362771"/>
                </a:lnTo>
                <a:lnTo>
                  <a:pt x="956625" y="2371403"/>
                </a:lnTo>
                <a:lnTo>
                  <a:pt x="961711" y="2378964"/>
                </a:lnTo>
                <a:lnTo>
                  <a:pt x="969275" y="2384036"/>
                </a:lnTo>
                <a:lnTo>
                  <a:pt x="977904" y="2385726"/>
                </a:lnTo>
                <a:lnTo>
                  <a:pt x="986532" y="2384036"/>
                </a:lnTo>
                <a:lnTo>
                  <a:pt x="994096" y="2378964"/>
                </a:lnTo>
                <a:lnTo>
                  <a:pt x="999183" y="2371403"/>
                </a:lnTo>
                <a:lnTo>
                  <a:pt x="1000878" y="2362771"/>
                </a:lnTo>
                <a:lnTo>
                  <a:pt x="999183" y="2354139"/>
                </a:lnTo>
                <a:lnTo>
                  <a:pt x="994096" y="2346579"/>
                </a:lnTo>
                <a:lnTo>
                  <a:pt x="989651" y="2342134"/>
                </a:lnTo>
                <a:lnTo>
                  <a:pt x="983848" y="2339848"/>
                </a:lnTo>
                <a:close/>
              </a:path>
              <a:path w="2910840" h="2943225" extrusionOk="0">
                <a:moveTo>
                  <a:pt x="1089931" y="2339848"/>
                </a:moveTo>
                <a:lnTo>
                  <a:pt x="1078183" y="2339848"/>
                </a:lnTo>
                <a:lnTo>
                  <a:pt x="1072252" y="2342134"/>
                </a:lnTo>
                <a:lnTo>
                  <a:pt x="1067795" y="2346579"/>
                </a:lnTo>
                <a:lnTo>
                  <a:pt x="1062787" y="2354139"/>
                </a:lnTo>
                <a:lnTo>
                  <a:pt x="1061118" y="2362771"/>
                </a:lnTo>
                <a:lnTo>
                  <a:pt x="1062787" y="2371403"/>
                </a:lnTo>
                <a:lnTo>
                  <a:pt x="1067795" y="2378964"/>
                </a:lnTo>
                <a:lnTo>
                  <a:pt x="1075359" y="2384036"/>
                </a:lnTo>
                <a:lnTo>
                  <a:pt x="1083987" y="2385726"/>
                </a:lnTo>
                <a:lnTo>
                  <a:pt x="1092616" y="2384036"/>
                </a:lnTo>
                <a:lnTo>
                  <a:pt x="1100180" y="2378964"/>
                </a:lnTo>
                <a:lnTo>
                  <a:pt x="1105194" y="2371403"/>
                </a:lnTo>
                <a:lnTo>
                  <a:pt x="1106866" y="2362771"/>
                </a:lnTo>
                <a:lnTo>
                  <a:pt x="1105194" y="2354139"/>
                </a:lnTo>
                <a:lnTo>
                  <a:pt x="1100180" y="2346579"/>
                </a:lnTo>
                <a:lnTo>
                  <a:pt x="1095735" y="2342134"/>
                </a:lnTo>
                <a:lnTo>
                  <a:pt x="1089931" y="2339848"/>
                </a:lnTo>
                <a:close/>
              </a:path>
              <a:path w="2910840" h="2943225" extrusionOk="0">
                <a:moveTo>
                  <a:pt x="1196014" y="2339848"/>
                </a:moveTo>
                <a:lnTo>
                  <a:pt x="1184266" y="2339848"/>
                </a:lnTo>
                <a:lnTo>
                  <a:pt x="1178335" y="2342134"/>
                </a:lnTo>
                <a:lnTo>
                  <a:pt x="1173878" y="2346579"/>
                </a:lnTo>
                <a:lnTo>
                  <a:pt x="1168870" y="2354139"/>
                </a:lnTo>
                <a:lnTo>
                  <a:pt x="1167201" y="2362771"/>
                </a:lnTo>
                <a:lnTo>
                  <a:pt x="1168870" y="2371403"/>
                </a:lnTo>
                <a:lnTo>
                  <a:pt x="1173878" y="2378964"/>
                </a:lnTo>
                <a:lnTo>
                  <a:pt x="1181501" y="2384036"/>
                </a:lnTo>
                <a:lnTo>
                  <a:pt x="1190124" y="2385726"/>
                </a:lnTo>
                <a:lnTo>
                  <a:pt x="1198724" y="2384036"/>
                </a:lnTo>
                <a:lnTo>
                  <a:pt x="1206275" y="2378964"/>
                </a:lnTo>
                <a:lnTo>
                  <a:pt x="1211362" y="2371403"/>
                </a:lnTo>
                <a:lnTo>
                  <a:pt x="1213057" y="2362771"/>
                </a:lnTo>
                <a:lnTo>
                  <a:pt x="1211362" y="2354139"/>
                </a:lnTo>
                <a:lnTo>
                  <a:pt x="1206275" y="2346579"/>
                </a:lnTo>
                <a:lnTo>
                  <a:pt x="1201818" y="2342134"/>
                </a:lnTo>
                <a:lnTo>
                  <a:pt x="1196014" y="2339848"/>
                </a:lnTo>
                <a:close/>
              </a:path>
              <a:path w="2910840" h="2943225" extrusionOk="0">
                <a:moveTo>
                  <a:pt x="1302071" y="2339848"/>
                </a:moveTo>
                <a:lnTo>
                  <a:pt x="1290387" y="2339848"/>
                </a:lnTo>
                <a:lnTo>
                  <a:pt x="1284545" y="2342134"/>
                </a:lnTo>
                <a:lnTo>
                  <a:pt x="1279973" y="2346579"/>
                </a:lnTo>
                <a:lnTo>
                  <a:pt x="1274973" y="2354139"/>
                </a:lnTo>
                <a:lnTo>
                  <a:pt x="1273306" y="2362771"/>
                </a:lnTo>
                <a:lnTo>
                  <a:pt x="1274973" y="2371403"/>
                </a:lnTo>
                <a:lnTo>
                  <a:pt x="1279973" y="2378964"/>
                </a:lnTo>
                <a:lnTo>
                  <a:pt x="1287589" y="2384036"/>
                </a:lnTo>
                <a:lnTo>
                  <a:pt x="1296229" y="2385726"/>
                </a:lnTo>
                <a:lnTo>
                  <a:pt x="1304869" y="2384036"/>
                </a:lnTo>
                <a:lnTo>
                  <a:pt x="1312485" y="2378964"/>
                </a:lnTo>
                <a:lnTo>
                  <a:pt x="1317486" y="2371403"/>
                </a:lnTo>
                <a:lnTo>
                  <a:pt x="1319153" y="2362771"/>
                </a:lnTo>
                <a:lnTo>
                  <a:pt x="1317486" y="2354139"/>
                </a:lnTo>
                <a:lnTo>
                  <a:pt x="1312485" y="2346579"/>
                </a:lnTo>
                <a:lnTo>
                  <a:pt x="1307913" y="2342134"/>
                </a:lnTo>
                <a:lnTo>
                  <a:pt x="1302071" y="2339848"/>
                </a:lnTo>
                <a:close/>
              </a:path>
              <a:path w="2910840" h="2943225" extrusionOk="0">
                <a:moveTo>
                  <a:pt x="1408243" y="2339848"/>
                </a:moveTo>
                <a:lnTo>
                  <a:pt x="1396432" y="2339848"/>
                </a:lnTo>
                <a:lnTo>
                  <a:pt x="1390590" y="2342134"/>
                </a:lnTo>
                <a:lnTo>
                  <a:pt x="1386145" y="2346579"/>
                </a:lnTo>
                <a:lnTo>
                  <a:pt x="1381073" y="2354139"/>
                </a:lnTo>
                <a:lnTo>
                  <a:pt x="1379383" y="2362771"/>
                </a:lnTo>
                <a:lnTo>
                  <a:pt x="1381073" y="2371403"/>
                </a:lnTo>
                <a:lnTo>
                  <a:pt x="1386145" y="2378964"/>
                </a:lnTo>
                <a:lnTo>
                  <a:pt x="1393706" y="2384036"/>
                </a:lnTo>
                <a:lnTo>
                  <a:pt x="1402338" y="2385726"/>
                </a:lnTo>
                <a:lnTo>
                  <a:pt x="1410970" y="2384036"/>
                </a:lnTo>
                <a:lnTo>
                  <a:pt x="1418530" y="2378964"/>
                </a:lnTo>
                <a:lnTo>
                  <a:pt x="1423531" y="2371403"/>
                </a:lnTo>
                <a:lnTo>
                  <a:pt x="1425198" y="2362771"/>
                </a:lnTo>
                <a:lnTo>
                  <a:pt x="1423531" y="2354139"/>
                </a:lnTo>
                <a:lnTo>
                  <a:pt x="1418530" y="2346579"/>
                </a:lnTo>
                <a:lnTo>
                  <a:pt x="1414085" y="2342134"/>
                </a:lnTo>
                <a:lnTo>
                  <a:pt x="1408243" y="2339848"/>
                </a:lnTo>
                <a:close/>
              </a:path>
              <a:path w="2910840" h="2943225" extrusionOk="0">
                <a:moveTo>
                  <a:pt x="1514288" y="2339848"/>
                </a:moveTo>
                <a:lnTo>
                  <a:pt x="1502477" y="2339848"/>
                </a:lnTo>
                <a:lnTo>
                  <a:pt x="1496762" y="2342134"/>
                </a:lnTo>
                <a:lnTo>
                  <a:pt x="1492190" y="2346579"/>
                </a:lnTo>
                <a:lnTo>
                  <a:pt x="1487118" y="2354139"/>
                </a:lnTo>
                <a:lnTo>
                  <a:pt x="1485428" y="2362771"/>
                </a:lnTo>
                <a:lnTo>
                  <a:pt x="1487118" y="2371403"/>
                </a:lnTo>
                <a:lnTo>
                  <a:pt x="1492190" y="2378964"/>
                </a:lnTo>
                <a:lnTo>
                  <a:pt x="1499824" y="2384036"/>
                </a:lnTo>
                <a:lnTo>
                  <a:pt x="1508494" y="2385726"/>
                </a:lnTo>
                <a:lnTo>
                  <a:pt x="1517140" y="2384036"/>
                </a:lnTo>
                <a:lnTo>
                  <a:pt x="1524702" y="2378964"/>
                </a:lnTo>
                <a:lnTo>
                  <a:pt x="1529775" y="2371403"/>
                </a:lnTo>
                <a:lnTo>
                  <a:pt x="1531465" y="2362771"/>
                </a:lnTo>
                <a:lnTo>
                  <a:pt x="1529775" y="2354139"/>
                </a:lnTo>
                <a:lnTo>
                  <a:pt x="1524702" y="2346579"/>
                </a:lnTo>
                <a:lnTo>
                  <a:pt x="1520257" y="2342134"/>
                </a:lnTo>
                <a:lnTo>
                  <a:pt x="1514288" y="2339848"/>
                </a:lnTo>
                <a:close/>
              </a:path>
              <a:path w="2910840" h="2943225" extrusionOk="0">
                <a:moveTo>
                  <a:pt x="1620460" y="2339848"/>
                </a:moveTo>
                <a:lnTo>
                  <a:pt x="1608776" y="2339848"/>
                </a:lnTo>
                <a:lnTo>
                  <a:pt x="1602807" y="2342134"/>
                </a:lnTo>
                <a:lnTo>
                  <a:pt x="1598362" y="2346579"/>
                </a:lnTo>
                <a:lnTo>
                  <a:pt x="1593290" y="2354139"/>
                </a:lnTo>
                <a:lnTo>
                  <a:pt x="1591600" y="2362771"/>
                </a:lnTo>
                <a:lnTo>
                  <a:pt x="1593290" y="2371403"/>
                </a:lnTo>
                <a:lnTo>
                  <a:pt x="1598362" y="2378964"/>
                </a:lnTo>
                <a:lnTo>
                  <a:pt x="1605925" y="2384036"/>
                </a:lnTo>
                <a:lnTo>
                  <a:pt x="1614571" y="2385726"/>
                </a:lnTo>
                <a:lnTo>
                  <a:pt x="1623241" y="2384036"/>
                </a:lnTo>
                <a:lnTo>
                  <a:pt x="1630874" y="2378964"/>
                </a:lnTo>
                <a:lnTo>
                  <a:pt x="1635875" y="2371403"/>
                </a:lnTo>
                <a:lnTo>
                  <a:pt x="1637542" y="2362771"/>
                </a:lnTo>
                <a:lnTo>
                  <a:pt x="1635875" y="2354139"/>
                </a:lnTo>
                <a:lnTo>
                  <a:pt x="1630874" y="2346579"/>
                </a:lnTo>
                <a:lnTo>
                  <a:pt x="1626302" y="2342134"/>
                </a:lnTo>
                <a:lnTo>
                  <a:pt x="1620460" y="2339848"/>
                </a:lnTo>
                <a:close/>
              </a:path>
              <a:path w="2910840" h="2943225" extrusionOk="0">
                <a:moveTo>
                  <a:pt x="1726632" y="2339848"/>
                </a:moveTo>
                <a:lnTo>
                  <a:pt x="1714821" y="2339848"/>
                </a:lnTo>
                <a:lnTo>
                  <a:pt x="1708852" y="2342134"/>
                </a:lnTo>
                <a:lnTo>
                  <a:pt x="1704407" y="2346579"/>
                </a:lnTo>
                <a:lnTo>
                  <a:pt x="1699407" y="2354139"/>
                </a:lnTo>
                <a:lnTo>
                  <a:pt x="1697740" y="2362771"/>
                </a:lnTo>
                <a:lnTo>
                  <a:pt x="1699407" y="2371403"/>
                </a:lnTo>
                <a:lnTo>
                  <a:pt x="1704407" y="2378964"/>
                </a:lnTo>
                <a:lnTo>
                  <a:pt x="1711968" y="2384036"/>
                </a:lnTo>
                <a:lnTo>
                  <a:pt x="1720600" y="2385726"/>
                </a:lnTo>
                <a:lnTo>
                  <a:pt x="1729232" y="2384036"/>
                </a:lnTo>
                <a:lnTo>
                  <a:pt x="1736792" y="2378964"/>
                </a:lnTo>
                <a:lnTo>
                  <a:pt x="1741865" y="2371403"/>
                </a:lnTo>
                <a:lnTo>
                  <a:pt x="1743555" y="2362771"/>
                </a:lnTo>
                <a:lnTo>
                  <a:pt x="1741865" y="2354139"/>
                </a:lnTo>
                <a:lnTo>
                  <a:pt x="1736792" y="2346579"/>
                </a:lnTo>
                <a:lnTo>
                  <a:pt x="1732347" y="2342134"/>
                </a:lnTo>
                <a:lnTo>
                  <a:pt x="1726632" y="2339848"/>
                </a:lnTo>
                <a:close/>
              </a:path>
              <a:path w="2910840" h="2943225" extrusionOk="0">
                <a:moveTo>
                  <a:pt x="1832677" y="2339848"/>
                </a:moveTo>
                <a:lnTo>
                  <a:pt x="1820866" y="2339848"/>
                </a:lnTo>
                <a:lnTo>
                  <a:pt x="1815024" y="2342134"/>
                </a:lnTo>
                <a:lnTo>
                  <a:pt x="1810579" y="2346579"/>
                </a:lnTo>
                <a:lnTo>
                  <a:pt x="1805507" y="2354139"/>
                </a:lnTo>
                <a:lnTo>
                  <a:pt x="1803817" y="2362771"/>
                </a:lnTo>
                <a:lnTo>
                  <a:pt x="1805507" y="2371403"/>
                </a:lnTo>
                <a:lnTo>
                  <a:pt x="1810579" y="2378964"/>
                </a:lnTo>
                <a:lnTo>
                  <a:pt x="1818176" y="2384036"/>
                </a:lnTo>
                <a:lnTo>
                  <a:pt x="1826772" y="2385726"/>
                </a:lnTo>
                <a:lnTo>
                  <a:pt x="1835368" y="2384036"/>
                </a:lnTo>
                <a:lnTo>
                  <a:pt x="1842964" y="2378964"/>
                </a:lnTo>
                <a:lnTo>
                  <a:pt x="1848037" y="2371403"/>
                </a:lnTo>
                <a:lnTo>
                  <a:pt x="1849727" y="2362771"/>
                </a:lnTo>
                <a:lnTo>
                  <a:pt x="1848037" y="2354139"/>
                </a:lnTo>
                <a:lnTo>
                  <a:pt x="1842964" y="2346579"/>
                </a:lnTo>
                <a:lnTo>
                  <a:pt x="1838519" y="2342134"/>
                </a:lnTo>
                <a:lnTo>
                  <a:pt x="1832677" y="2339848"/>
                </a:lnTo>
                <a:close/>
              </a:path>
              <a:path w="2910840" h="2943225" extrusionOk="0">
                <a:moveTo>
                  <a:pt x="1938722" y="2339848"/>
                </a:moveTo>
                <a:lnTo>
                  <a:pt x="1927038" y="2339848"/>
                </a:lnTo>
                <a:lnTo>
                  <a:pt x="1921196" y="2342134"/>
                </a:lnTo>
                <a:lnTo>
                  <a:pt x="1916751" y="2346579"/>
                </a:lnTo>
                <a:lnTo>
                  <a:pt x="1911679" y="2354139"/>
                </a:lnTo>
                <a:lnTo>
                  <a:pt x="1909989" y="2362771"/>
                </a:lnTo>
                <a:lnTo>
                  <a:pt x="1911679" y="2371403"/>
                </a:lnTo>
                <a:lnTo>
                  <a:pt x="1916751" y="2378964"/>
                </a:lnTo>
                <a:lnTo>
                  <a:pt x="1924294" y="2384036"/>
                </a:lnTo>
                <a:lnTo>
                  <a:pt x="1932896" y="2385726"/>
                </a:lnTo>
                <a:lnTo>
                  <a:pt x="1941522" y="2384036"/>
                </a:lnTo>
                <a:lnTo>
                  <a:pt x="1949136" y="2378964"/>
                </a:lnTo>
                <a:lnTo>
                  <a:pt x="1954137" y="2371403"/>
                </a:lnTo>
                <a:lnTo>
                  <a:pt x="1955804" y="2362771"/>
                </a:lnTo>
                <a:lnTo>
                  <a:pt x="1954137" y="2354139"/>
                </a:lnTo>
                <a:lnTo>
                  <a:pt x="1949136" y="2346579"/>
                </a:lnTo>
                <a:lnTo>
                  <a:pt x="1944691" y="2342134"/>
                </a:lnTo>
                <a:lnTo>
                  <a:pt x="1938722" y="2339848"/>
                </a:lnTo>
                <a:close/>
              </a:path>
              <a:path w="2910840" h="2943225" extrusionOk="0">
                <a:moveTo>
                  <a:pt x="2044767" y="2339848"/>
                </a:moveTo>
                <a:lnTo>
                  <a:pt x="2033083" y="2339848"/>
                </a:lnTo>
                <a:lnTo>
                  <a:pt x="2027114" y="2342134"/>
                </a:lnTo>
                <a:lnTo>
                  <a:pt x="2022669" y="2346579"/>
                </a:lnTo>
                <a:lnTo>
                  <a:pt x="2017669" y="2354139"/>
                </a:lnTo>
                <a:lnTo>
                  <a:pt x="2016002" y="2362771"/>
                </a:lnTo>
                <a:lnTo>
                  <a:pt x="2017669" y="2371403"/>
                </a:lnTo>
                <a:lnTo>
                  <a:pt x="2022669" y="2378964"/>
                </a:lnTo>
                <a:lnTo>
                  <a:pt x="2030303" y="2384036"/>
                </a:lnTo>
                <a:lnTo>
                  <a:pt x="2038973" y="2385726"/>
                </a:lnTo>
                <a:lnTo>
                  <a:pt x="2047619" y="2384036"/>
                </a:lnTo>
                <a:lnTo>
                  <a:pt x="2055181" y="2378964"/>
                </a:lnTo>
                <a:lnTo>
                  <a:pt x="2060182" y="2371403"/>
                </a:lnTo>
                <a:lnTo>
                  <a:pt x="2061849" y="2362771"/>
                </a:lnTo>
                <a:lnTo>
                  <a:pt x="2060182" y="2354139"/>
                </a:lnTo>
                <a:lnTo>
                  <a:pt x="2055181" y="2346579"/>
                </a:lnTo>
                <a:lnTo>
                  <a:pt x="2050736" y="2342134"/>
                </a:lnTo>
                <a:lnTo>
                  <a:pt x="2044767" y="2339848"/>
                </a:lnTo>
                <a:close/>
              </a:path>
              <a:path w="2910840" h="2943225" extrusionOk="0">
                <a:moveTo>
                  <a:pt x="2150939" y="2339848"/>
                </a:moveTo>
                <a:lnTo>
                  <a:pt x="2139128" y="2339848"/>
                </a:lnTo>
                <a:lnTo>
                  <a:pt x="2133413" y="2342134"/>
                </a:lnTo>
                <a:lnTo>
                  <a:pt x="2128714" y="2346579"/>
                </a:lnTo>
                <a:lnTo>
                  <a:pt x="2123714" y="2354139"/>
                </a:lnTo>
                <a:lnTo>
                  <a:pt x="2122047" y="2362771"/>
                </a:lnTo>
                <a:lnTo>
                  <a:pt x="2123714" y="2371403"/>
                </a:lnTo>
                <a:lnTo>
                  <a:pt x="2128714" y="2378964"/>
                </a:lnTo>
                <a:lnTo>
                  <a:pt x="2136404" y="2384036"/>
                </a:lnTo>
                <a:lnTo>
                  <a:pt x="2145082" y="2385726"/>
                </a:lnTo>
                <a:lnTo>
                  <a:pt x="2153735" y="2384036"/>
                </a:lnTo>
                <a:lnTo>
                  <a:pt x="2161353" y="2378964"/>
                </a:lnTo>
                <a:lnTo>
                  <a:pt x="2166426" y="2371403"/>
                </a:lnTo>
                <a:lnTo>
                  <a:pt x="2168116" y="2362771"/>
                </a:lnTo>
                <a:lnTo>
                  <a:pt x="2166426" y="2354139"/>
                </a:lnTo>
                <a:lnTo>
                  <a:pt x="2161353" y="2346579"/>
                </a:lnTo>
                <a:lnTo>
                  <a:pt x="2156908" y="2342134"/>
                </a:lnTo>
                <a:lnTo>
                  <a:pt x="2150939" y="2339848"/>
                </a:lnTo>
                <a:close/>
              </a:path>
              <a:path w="2910840" h="2943225" extrusionOk="0">
                <a:moveTo>
                  <a:pt x="2257111" y="2339848"/>
                </a:moveTo>
                <a:lnTo>
                  <a:pt x="2245427" y="2339848"/>
                </a:lnTo>
                <a:lnTo>
                  <a:pt x="2239458" y="2342134"/>
                </a:lnTo>
                <a:lnTo>
                  <a:pt x="2235013" y="2346579"/>
                </a:lnTo>
                <a:lnTo>
                  <a:pt x="2229941" y="2354139"/>
                </a:lnTo>
                <a:lnTo>
                  <a:pt x="2228251" y="2362771"/>
                </a:lnTo>
                <a:lnTo>
                  <a:pt x="2229941" y="2371403"/>
                </a:lnTo>
                <a:lnTo>
                  <a:pt x="2235013" y="2378964"/>
                </a:lnTo>
                <a:lnTo>
                  <a:pt x="2242576" y="2384036"/>
                </a:lnTo>
                <a:lnTo>
                  <a:pt x="2251222" y="2385726"/>
                </a:lnTo>
                <a:lnTo>
                  <a:pt x="2259892" y="2384036"/>
                </a:lnTo>
                <a:lnTo>
                  <a:pt x="2267525" y="2378964"/>
                </a:lnTo>
                <a:lnTo>
                  <a:pt x="2272526" y="2371403"/>
                </a:lnTo>
                <a:lnTo>
                  <a:pt x="2274193" y="2362771"/>
                </a:lnTo>
                <a:lnTo>
                  <a:pt x="2272526" y="2354139"/>
                </a:lnTo>
                <a:lnTo>
                  <a:pt x="2267525" y="2346579"/>
                </a:lnTo>
                <a:lnTo>
                  <a:pt x="2262953" y="2342134"/>
                </a:lnTo>
                <a:lnTo>
                  <a:pt x="2257111" y="2339848"/>
                </a:lnTo>
                <a:close/>
              </a:path>
              <a:path w="2910840" h="2943225" extrusionOk="0">
                <a:moveTo>
                  <a:pt x="2363156" y="2339848"/>
                </a:moveTo>
                <a:lnTo>
                  <a:pt x="2351472" y="2339848"/>
                </a:lnTo>
                <a:lnTo>
                  <a:pt x="2345503" y="2342134"/>
                </a:lnTo>
                <a:lnTo>
                  <a:pt x="2341058" y="2346579"/>
                </a:lnTo>
                <a:lnTo>
                  <a:pt x="2336058" y="2354139"/>
                </a:lnTo>
                <a:lnTo>
                  <a:pt x="2334391" y="2362771"/>
                </a:lnTo>
                <a:lnTo>
                  <a:pt x="2336058" y="2371403"/>
                </a:lnTo>
                <a:lnTo>
                  <a:pt x="2341058" y="2378964"/>
                </a:lnTo>
                <a:lnTo>
                  <a:pt x="2348619" y="2384036"/>
                </a:lnTo>
                <a:lnTo>
                  <a:pt x="2357251" y="2385726"/>
                </a:lnTo>
                <a:lnTo>
                  <a:pt x="2365883" y="2384036"/>
                </a:lnTo>
                <a:lnTo>
                  <a:pt x="2373443" y="2378964"/>
                </a:lnTo>
                <a:lnTo>
                  <a:pt x="2378516" y="2371403"/>
                </a:lnTo>
                <a:lnTo>
                  <a:pt x="2380206" y="2362771"/>
                </a:lnTo>
                <a:lnTo>
                  <a:pt x="2378516" y="2354139"/>
                </a:lnTo>
                <a:lnTo>
                  <a:pt x="2373443" y="2346579"/>
                </a:lnTo>
                <a:lnTo>
                  <a:pt x="2368998" y="2342134"/>
                </a:lnTo>
                <a:lnTo>
                  <a:pt x="2363156" y="2339848"/>
                </a:lnTo>
                <a:close/>
              </a:path>
              <a:path w="2910840" h="2943225" extrusionOk="0">
                <a:moveTo>
                  <a:pt x="2469328" y="2339848"/>
                </a:moveTo>
                <a:lnTo>
                  <a:pt x="2457517" y="2339848"/>
                </a:lnTo>
                <a:lnTo>
                  <a:pt x="2451802" y="2342134"/>
                </a:lnTo>
                <a:lnTo>
                  <a:pt x="2447103" y="2346579"/>
                </a:lnTo>
                <a:lnTo>
                  <a:pt x="2442103" y="2354139"/>
                </a:lnTo>
                <a:lnTo>
                  <a:pt x="2440436" y="2362771"/>
                </a:lnTo>
                <a:lnTo>
                  <a:pt x="2442103" y="2371403"/>
                </a:lnTo>
                <a:lnTo>
                  <a:pt x="2447103" y="2378964"/>
                </a:lnTo>
                <a:lnTo>
                  <a:pt x="2454771" y="2384036"/>
                </a:lnTo>
                <a:lnTo>
                  <a:pt x="2463391" y="2385726"/>
                </a:lnTo>
                <a:lnTo>
                  <a:pt x="2471964" y="2384036"/>
                </a:lnTo>
                <a:lnTo>
                  <a:pt x="2479488" y="2378964"/>
                </a:lnTo>
                <a:lnTo>
                  <a:pt x="2484632" y="2371403"/>
                </a:lnTo>
                <a:lnTo>
                  <a:pt x="2486346" y="2362771"/>
                </a:lnTo>
                <a:lnTo>
                  <a:pt x="2484632" y="2354139"/>
                </a:lnTo>
                <a:lnTo>
                  <a:pt x="2479488" y="2346579"/>
                </a:lnTo>
                <a:lnTo>
                  <a:pt x="2475043" y="2342134"/>
                </a:lnTo>
                <a:lnTo>
                  <a:pt x="2469328" y="2339848"/>
                </a:lnTo>
                <a:close/>
              </a:path>
              <a:path w="2910840" h="2943225" extrusionOk="0">
                <a:moveTo>
                  <a:pt x="2575373" y="2339848"/>
                </a:moveTo>
                <a:lnTo>
                  <a:pt x="2563689" y="2339848"/>
                </a:lnTo>
                <a:lnTo>
                  <a:pt x="2557847" y="2342134"/>
                </a:lnTo>
                <a:lnTo>
                  <a:pt x="2553402" y="2346579"/>
                </a:lnTo>
                <a:lnTo>
                  <a:pt x="2548330" y="2354139"/>
                </a:lnTo>
                <a:lnTo>
                  <a:pt x="2546640" y="2362771"/>
                </a:lnTo>
                <a:lnTo>
                  <a:pt x="2548330" y="2371403"/>
                </a:lnTo>
                <a:lnTo>
                  <a:pt x="2553402" y="2378964"/>
                </a:lnTo>
                <a:lnTo>
                  <a:pt x="2560945" y="2384036"/>
                </a:lnTo>
                <a:lnTo>
                  <a:pt x="2569547" y="2385726"/>
                </a:lnTo>
                <a:lnTo>
                  <a:pt x="2578173" y="2384036"/>
                </a:lnTo>
                <a:lnTo>
                  <a:pt x="2585787" y="2378964"/>
                </a:lnTo>
                <a:lnTo>
                  <a:pt x="2590788" y="2371403"/>
                </a:lnTo>
                <a:lnTo>
                  <a:pt x="2592455" y="2362771"/>
                </a:lnTo>
                <a:lnTo>
                  <a:pt x="2590788" y="2354139"/>
                </a:lnTo>
                <a:lnTo>
                  <a:pt x="2585787" y="2346579"/>
                </a:lnTo>
                <a:lnTo>
                  <a:pt x="2581342" y="2342134"/>
                </a:lnTo>
                <a:lnTo>
                  <a:pt x="2575373" y="2339848"/>
                </a:lnTo>
                <a:close/>
              </a:path>
              <a:path w="2910840" h="2943225" extrusionOk="0">
                <a:moveTo>
                  <a:pt x="2681418" y="2339848"/>
                </a:moveTo>
                <a:lnTo>
                  <a:pt x="2669734" y="2339848"/>
                </a:lnTo>
                <a:lnTo>
                  <a:pt x="2663765" y="2342134"/>
                </a:lnTo>
                <a:lnTo>
                  <a:pt x="2659320" y="2346579"/>
                </a:lnTo>
                <a:lnTo>
                  <a:pt x="2654320" y="2354139"/>
                </a:lnTo>
                <a:lnTo>
                  <a:pt x="2652653" y="2362771"/>
                </a:lnTo>
                <a:lnTo>
                  <a:pt x="2654320" y="2371403"/>
                </a:lnTo>
                <a:lnTo>
                  <a:pt x="2659320" y="2378964"/>
                </a:lnTo>
                <a:lnTo>
                  <a:pt x="2666954" y="2384036"/>
                </a:lnTo>
                <a:lnTo>
                  <a:pt x="2675624" y="2385726"/>
                </a:lnTo>
                <a:lnTo>
                  <a:pt x="2684270" y="2384036"/>
                </a:lnTo>
                <a:lnTo>
                  <a:pt x="2691832" y="2378964"/>
                </a:lnTo>
                <a:lnTo>
                  <a:pt x="2696833" y="2371403"/>
                </a:lnTo>
                <a:lnTo>
                  <a:pt x="2698500" y="2362771"/>
                </a:lnTo>
                <a:lnTo>
                  <a:pt x="2696833" y="2354139"/>
                </a:lnTo>
                <a:lnTo>
                  <a:pt x="2691832" y="2346579"/>
                </a:lnTo>
                <a:lnTo>
                  <a:pt x="2687387" y="2342134"/>
                </a:lnTo>
                <a:lnTo>
                  <a:pt x="2681418" y="2339848"/>
                </a:lnTo>
                <a:close/>
              </a:path>
              <a:path w="2910840" h="2943225" extrusionOk="0">
                <a:moveTo>
                  <a:pt x="2787590" y="2339848"/>
                </a:moveTo>
                <a:lnTo>
                  <a:pt x="2775779" y="2339848"/>
                </a:lnTo>
                <a:lnTo>
                  <a:pt x="2770064" y="2342134"/>
                </a:lnTo>
                <a:lnTo>
                  <a:pt x="2765492" y="2346579"/>
                </a:lnTo>
                <a:lnTo>
                  <a:pt x="2760420" y="2354139"/>
                </a:lnTo>
                <a:lnTo>
                  <a:pt x="2758730" y="2362771"/>
                </a:lnTo>
                <a:lnTo>
                  <a:pt x="2760420" y="2371403"/>
                </a:lnTo>
                <a:lnTo>
                  <a:pt x="2765492" y="2378964"/>
                </a:lnTo>
                <a:lnTo>
                  <a:pt x="2773106" y="2384036"/>
                </a:lnTo>
                <a:lnTo>
                  <a:pt x="2781733" y="2385726"/>
                </a:lnTo>
                <a:lnTo>
                  <a:pt x="2790335" y="2384036"/>
                </a:lnTo>
                <a:lnTo>
                  <a:pt x="2797877" y="2378964"/>
                </a:lnTo>
                <a:lnTo>
                  <a:pt x="2803021" y="2371403"/>
                </a:lnTo>
                <a:lnTo>
                  <a:pt x="2804735" y="2362771"/>
                </a:lnTo>
                <a:lnTo>
                  <a:pt x="2803021" y="2354139"/>
                </a:lnTo>
                <a:lnTo>
                  <a:pt x="2797877" y="2346579"/>
                </a:lnTo>
                <a:lnTo>
                  <a:pt x="2793432" y="2342134"/>
                </a:lnTo>
                <a:lnTo>
                  <a:pt x="2787590" y="2339848"/>
                </a:lnTo>
                <a:close/>
              </a:path>
              <a:path w="2910840" h="2943225" extrusionOk="0">
                <a:moveTo>
                  <a:pt x="2893762" y="2339848"/>
                </a:moveTo>
                <a:lnTo>
                  <a:pt x="2882078" y="2339848"/>
                </a:lnTo>
                <a:lnTo>
                  <a:pt x="2876109" y="2342134"/>
                </a:lnTo>
                <a:lnTo>
                  <a:pt x="2871664" y="2346579"/>
                </a:lnTo>
                <a:lnTo>
                  <a:pt x="2866592" y="2354139"/>
                </a:lnTo>
                <a:lnTo>
                  <a:pt x="2864902" y="2362771"/>
                </a:lnTo>
                <a:lnTo>
                  <a:pt x="2866592" y="2371403"/>
                </a:lnTo>
                <a:lnTo>
                  <a:pt x="2871664" y="2378964"/>
                </a:lnTo>
                <a:lnTo>
                  <a:pt x="2879227" y="2384036"/>
                </a:lnTo>
                <a:lnTo>
                  <a:pt x="2887873" y="2385726"/>
                </a:lnTo>
                <a:lnTo>
                  <a:pt x="2896543" y="2384036"/>
                </a:lnTo>
                <a:lnTo>
                  <a:pt x="2904176" y="2378964"/>
                </a:lnTo>
                <a:lnTo>
                  <a:pt x="2909177" y="2371403"/>
                </a:lnTo>
                <a:lnTo>
                  <a:pt x="2910844" y="2362771"/>
                </a:lnTo>
                <a:lnTo>
                  <a:pt x="2909177" y="2354139"/>
                </a:lnTo>
                <a:lnTo>
                  <a:pt x="2904176" y="2346579"/>
                </a:lnTo>
                <a:lnTo>
                  <a:pt x="2899604" y="2342134"/>
                </a:lnTo>
                <a:lnTo>
                  <a:pt x="2893762" y="2339848"/>
                </a:lnTo>
                <a:close/>
              </a:path>
              <a:path w="2910840" h="2943225" extrusionOk="0">
                <a:moveTo>
                  <a:pt x="28815" y="2451227"/>
                </a:moveTo>
                <a:lnTo>
                  <a:pt x="17073" y="2451227"/>
                </a:lnTo>
                <a:lnTo>
                  <a:pt x="11270" y="2453513"/>
                </a:lnTo>
                <a:lnTo>
                  <a:pt x="6680" y="2457958"/>
                </a:lnTo>
                <a:lnTo>
                  <a:pt x="1670" y="2465518"/>
                </a:lnTo>
                <a:lnTo>
                  <a:pt x="0" y="2474150"/>
                </a:lnTo>
                <a:lnTo>
                  <a:pt x="1670" y="2482782"/>
                </a:lnTo>
                <a:lnTo>
                  <a:pt x="6680" y="2490343"/>
                </a:lnTo>
                <a:lnTo>
                  <a:pt x="14306" y="2495415"/>
                </a:lnTo>
                <a:lnTo>
                  <a:pt x="22944" y="2497105"/>
                </a:lnTo>
                <a:lnTo>
                  <a:pt x="31582" y="2495415"/>
                </a:lnTo>
                <a:lnTo>
                  <a:pt x="39208" y="2490343"/>
                </a:lnTo>
                <a:lnTo>
                  <a:pt x="44218" y="2482782"/>
                </a:lnTo>
                <a:lnTo>
                  <a:pt x="45888" y="2474150"/>
                </a:lnTo>
                <a:lnTo>
                  <a:pt x="44218" y="2465518"/>
                </a:lnTo>
                <a:lnTo>
                  <a:pt x="39208" y="2457958"/>
                </a:lnTo>
                <a:lnTo>
                  <a:pt x="34619" y="2453513"/>
                </a:lnTo>
                <a:lnTo>
                  <a:pt x="28815" y="2451227"/>
                </a:lnTo>
                <a:close/>
              </a:path>
              <a:path w="2910840" h="2943225" extrusionOk="0">
                <a:moveTo>
                  <a:pt x="134903" y="2451227"/>
                </a:moveTo>
                <a:lnTo>
                  <a:pt x="123156" y="2451227"/>
                </a:lnTo>
                <a:lnTo>
                  <a:pt x="117352" y="2453513"/>
                </a:lnTo>
                <a:lnTo>
                  <a:pt x="112894" y="2457958"/>
                </a:lnTo>
                <a:lnTo>
                  <a:pt x="107808" y="2465518"/>
                </a:lnTo>
                <a:lnTo>
                  <a:pt x="106112" y="2474150"/>
                </a:lnTo>
                <a:lnTo>
                  <a:pt x="107808" y="2482782"/>
                </a:lnTo>
                <a:lnTo>
                  <a:pt x="112894" y="2490343"/>
                </a:lnTo>
                <a:lnTo>
                  <a:pt x="120446" y="2495415"/>
                </a:lnTo>
                <a:lnTo>
                  <a:pt x="129045" y="2497105"/>
                </a:lnTo>
                <a:lnTo>
                  <a:pt x="137669" y="2495415"/>
                </a:lnTo>
                <a:lnTo>
                  <a:pt x="145292" y="2490343"/>
                </a:lnTo>
                <a:lnTo>
                  <a:pt x="150300" y="2482782"/>
                </a:lnTo>
                <a:lnTo>
                  <a:pt x="151969" y="2474150"/>
                </a:lnTo>
                <a:lnTo>
                  <a:pt x="150300" y="2465518"/>
                </a:lnTo>
                <a:lnTo>
                  <a:pt x="145292" y="2457958"/>
                </a:lnTo>
                <a:lnTo>
                  <a:pt x="140834" y="2453513"/>
                </a:lnTo>
                <a:lnTo>
                  <a:pt x="134903" y="2451227"/>
                </a:lnTo>
                <a:close/>
              </a:path>
              <a:path w="2910840" h="2943225" extrusionOk="0">
                <a:moveTo>
                  <a:pt x="240986" y="2451227"/>
                </a:moveTo>
                <a:lnTo>
                  <a:pt x="229239" y="2451227"/>
                </a:lnTo>
                <a:lnTo>
                  <a:pt x="223308" y="2453513"/>
                </a:lnTo>
                <a:lnTo>
                  <a:pt x="218850" y="2457958"/>
                </a:lnTo>
                <a:lnTo>
                  <a:pt x="213843" y="2465518"/>
                </a:lnTo>
                <a:lnTo>
                  <a:pt x="212173" y="2474150"/>
                </a:lnTo>
                <a:lnTo>
                  <a:pt x="213843" y="2482782"/>
                </a:lnTo>
                <a:lnTo>
                  <a:pt x="218850" y="2490343"/>
                </a:lnTo>
                <a:lnTo>
                  <a:pt x="226495" y="2495415"/>
                </a:lnTo>
                <a:lnTo>
                  <a:pt x="235165" y="2497105"/>
                </a:lnTo>
                <a:lnTo>
                  <a:pt x="243809" y="2495415"/>
                </a:lnTo>
                <a:lnTo>
                  <a:pt x="251375" y="2490343"/>
                </a:lnTo>
                <a:lnTo>
                  <a:pt x="256390" y="2482782"/>
                </a:lnTo>
                <a:lnTo>
                  <a:pt x="258062" y="2474150"/>
                </a:lnTo>
                <a:lnTo>
                  <a:pt x="256390" y="2465518"/>
                </a:lnTo>
                <a:lnTo>
                  <a:pt x="251375" y="2457958"/>
                </a:lnTo>
                <a:lnTo>
                  <a:pt x="246917" y="2453513"/>
                </a:lnTo>
                <a:lnTo>
                  <a:pt x="240986" y="2451227"/>
                </a:lnTo>
                <a:close/>
              </a:path>
              <a:path w="2910840" h="2943225" extrusionOk="0">
                <a:moveTo>
                  <a:pt x="347070" y="2451227"/>
                </a:moveTo>
                <a:lnTo>
                  <a:pt x="335322" y="2451227"/>
                </a:lnTo>
                <a:lnTo>
                  <a:pt x="329518" y="2453513"/>
                </a:lnTo>
                <a:lnTo>
                  <a:pt x="325073" y="2457958"/>
                </a:lnTo>
                <a:lnTo>
                  <a:pt x="319987" y="2465518"/>
                </a:lnTo>
                <a:lnTo>
                  <a:pt x="318291" y="2474150"/>
                </a:lnTo>
                <a:lnTo>
                  <a:pt x="319987" y="2482782"/>
                </a:lnTo>
                <a:lnTo>
                  <a:pt x="325073" y="2490343"/>
                </a:lnTo>
                <a:lnTo>
                  <a:pt x="332637" y="2495415"/>
                </a:lnTo>
                <a:lnTo>
                  <a:pt x="341266" y="2497105"/>
                </a:lnTo>
                <a:lnTo>
                  <a:pt x="349894" y="2495415"/>
                </a:lnTo>
                <a:lnTo>
                  <a:pt x="357458" y="2490343"/>
                </a:lnTo>
                <a:lnTo>
                  <a:pt x="362544" y="2482782"/>
                </a:lnTo>
                <a:lnTo>
                  <a:pt x="364240" y="2474150"/>
                </a:lnTo>
                <a:lnTo>
                  <a:pt x="362544" y="2465518"/>
                </a:lnTo>
                <a:lnTo>
                  <a:pt x="357458" y="2457958"/>
                </a:lnTo>
                <a:lnTo>
                  <a:pt x="353013" y="2453513"/>
                </a:lnTo>
                <a:lnTo>
                  <a:pt x="347070" y="2451227"/>
                </a:lnTo>
                <a:close/>
              </a:path>
              <a:path w="2910840" h="2943225" extrusionOk="0">
                <a:moveTo>
                  <a:pt x="453292" y="2451227"/>
                </a:moveTo>
                <a:lnTo>
                  <a:pt x="441545" y="2451227"/>
                </a:lnTo>
                <a:lnTo>
                  <a:pt x="435601" y="2453513"/>
                </a:lnTo>
                <a:lnTo>
                  <a:pt x="431156" y="2457958"/>
                </a:lnTo>
                <a:lnTo>
                  <a:pt x="426070" y="2465518"/>
                </a:lnTo>
                <a:lnTo>
                  <a:pt x="424374" y="2474150"/>
                </a:lnTo>
                <a:lnTo>
                  <a:pt x="426070" y="2482782"/>
                </a:lnTo>
                <a:lnTo>
                  <a:pt x="431156" y="2490343"/>
                </a:lnTo>
                <a:lnTo>
                  <a:pt x="438720" y="2495415"/>
                </a:lnTo>
                <a:lnTo>
                  <a:pt x="447349" y="2497105"/>
                </a:lnTo>
                <a:lnTo>
                  <a:pt x="455977" y="2495415"/>
                </a:lnTo>
                <a:lnTo>
                  <a:pt x="463541" y="2490343"/>
                </a:lnTo>
                <a:lnTo>
                  <a:pt x="468556" y="2482782"/>
                </a:lnTo>
                <a:lnTo>
                  <a:pt x="470228" y="2474150"/>
                </a:lnTo>
                <a:lnTo>
                  <a:pt x="468556" y="2465518"/>
                </a:lnTo>
                <a:lnTo>
                  <a:pt x="463541" y="2457958"/>
                </a:lnTo>
                <a:lnTo>
                  <a:pt x="459096" y="2453513"/>
                </a:lnTo>
                <a:lnTo>
                  <a:pt x="453292" y="2451227"/>
                </a:lnTo>
                <a:close/>
              </a:path>
              <a:path w="2910840" h="2943225" extrusionOk="0">
                <a:moveTo>
                  <a:pt x="559375" y="2451227"/>
                </a:moveTo>
                <a:lnTo>
                  <a:pt x="547628" y="2451227"/>
                </a:lnTo>
                <a:lnTo>
                  <a:pt x="541697" y="2453513"/>
                </a:lnTo>
                <a:lnTo>
                  <a:pt x="537239" y="2457958"/>
                </a:lnTo>
                <a:lnTo>
                  <a:pt x="532224" y="2465518"/>
                </a:lnTo>
                <a:lnTo>
                  <a:pt x="530553" y="2474150"/>
                </a:lnTo>
                <a:lnTo>
                  <a:pt x="532224" y="2482782"/>
                </a:lnTo>
                <a:lnTo>
                  <a:pt x="537239" y="2490343"/>
                </a:lnTo>
                <a:lnTo>
                  <a:pt x="544862" y="2495415"/>
                </a:lnTo>
                <a:lnTo>
                  <a:pt x="553484" y="2497105"/>
                </a:lnTo>
                <a:lnTo>
                  <a:pt x="562080" y="2495415"/>
                </a:lnTo>
                <a:lnTo>
                  <a:pt x="569624" y="2490343"/>
                </a:lnTo>
                <a:lnTo>
                  <a:pt x="574711" y="2482782"/>
                </a:lnTo>
                <a:lnTo>
                  <a:pt x="576406" y="2474150"/>
                </a:lnTo>
                <a:lnTo>
                  <a:pt x="574711" y="2465518"/>
                </a:lnTo>
                <a:lnTo>
                  <a:pt x="569624" y="2457958"/>
                </a:lnTo>
                <a:lnTo>
                  <a:pt x="565179" y="2453513"/>
                </a:lnTo>
                <a:lnTo>
                  <a:pt x="559375" y="2451227"/>
                </a:lnTo>
                <a:close/>
              </a:path>
              <a:path w="2910840" h="2943225" extrusionOk="0">
                <a:moveTo>
                  <a:pt x="665459" y="2451227"/>
                </a:moveTo>
                <a:lnTo>
                  <a:pt x="653711" y="2451227"/>
                </a:lnTo>
                <a:lnTo>
                  <a:pt x="647907" y="2453513"/>
                </a:lnTo>
                <a:lnTo>
                  <a:pt x="643322" y="2457958"/>
                </a:lnTo>
                <a:lnTo>
                  <a:pt x="638315" y="2465518"/>
                </a:lnTo>
                <a:lnTo>
                  <a:pt x="636645" y="2474150"/>
                </a:lnTo>
                <a:lnTo>
                  <a:pt x="638315" y="2482782"/>
                </a:lnTo>
                <a:lnTo>
                  <a:pt x="643322" y="2490343"/>
                </a:lnTo>
                <a:lnTo>
                  <a:pt x="650948" y="2495415"/>
                </a:lnTo>
                <a:lnTo>
                  <a:pt x="659585" y="2497105"/>
                </a:lnTo>
                <a:lnTo>
                  <a:pt x="668222" y="2495415"/>
                </a:lnTo>
                <a:lnTo>
                  <a:pt x="675847" y="2490343"/>
                </a:lnTo>
                <a:lnTo>
                  <a:pt x="680862" y="2482782"/>
                </a:lnTo>
                <a:lnTo>
                  <a:pt x="682534" y="2474150"/>
                </a:lnTo>
                <a:lnTo>
                  <a:pt x="680862" y="2465518"/>
                </a:lnTo>
                <a:lnTo>
                  <a:pt x="675847" y="2457958"/>
                </a:lnTo>
                <a:lnTo>
                  <a:pt x="671262" y="2453513"/>
                </a:lnTo>
                <a:lnTo>
                  <a:pt x="665459" y="2451227"/>
                </a:lnTo>
                <a:close/>
              </a:path>
              <a:path w="2910840" h="2943225" extrusionOk="0">
                <a:moveTo>
                  <a:pt x="771542" y="2451227"/>
                </a:moveTo>
                <a:lnTo>
                  <a:pt x="759794" y="2451227"/>
                </a:lnTo>
                <a:lnTo>
                  <a:pt x="753990" y="2453513"/>
                </a:lnTo>
                <a:lnTo>
                  <a:pt x="749545" y="2457958"/>
                </a:lnTo>
                <a:lnTo>
                  <a:pt x="744459" y="2465518"/>
                </a:lnTo>
                <a:lnTo>
                  <a:pt x="742763" y="2474150"/>
                </a:lnTo>
                <a:lnTo>
                  <a:pt x="744459" y="2482782"/>
                </a:lnTo>
                <a:lnTo>
                  <a:pt x="749545" y="2490343"/>
                </a:lnTo>
                <a:lnTo>
                  <a:pt x="757090" y="2495415"/>
                </a:lnTo>
                <a:lnTo>
                  <a:pt x="765685" y="2497105"/>
                </a:lnTo>
                <a:lnTo>
                  <a:pt x="774307" y="2495415"/>
                </a:lnTo>
                <a:lnTo>
                  <a:pt x="781930" y="2490343"/>
                </a:lnTo>
                <a:lnTo>
                  <a:pt x="786945" y="2482782"/>
                </a:lnTo>
                <a:lnTo>
                  <a:pt x="788617" y="2474150"/>
                </a:lnTo>
                <a:lnTo>
                  <a:pt x="786945" y="2465518"/>
                </a:lnTo>
                <a:lnTo>
                  <a:pt x="781930" y="2457958"/>
                </a:lnTo>
                <a:lnTo>
                  <a:pt x="777485" y="2453513"/>
                </a:lnTo>
                <a:lnTo>
                  <a:pt x="771542" y="2451227"/>
                </a:lnTo>
                <a:close/>
              </a:path>
              <a:path w="2910840" h="2943225" extrusionOk="0">
                <a:moveTo>
                  <a:pt x="877625" y="2451227"/>
                </a:moveTo>
                <a:lnTo>
                  <a:pt x="865877" y="2451227"/>
                </a:lnTo>
                <a:lnTo>
                  <a:pt x="860073" y="2453513"/>
                </a:lnTo>
                <a:lnTo>
                  <a:pt x="855489" y="2457958"/>
                </a:lnTo>
                <a:lnTo>
                  <a:pt x="850481" y="2465518"/>
                </a:lnTo>
                <a:lnTo>
                  <a:pt x="848812" y="2474150"/>
                </a:lnTo>
                <a:lnTo>
                  <a:pt x="850481" y="2482782"/>
                </a:lnTo>
                <a:lnTo>
                  <a:pt x="855489" y="2490343"/>
                </a:lnTo>
                <a:lnTo>
                  <a:pt x="863133" y="2495415"/>
                </a:lnTo>
                <a:lnTo>
                  <a:pt x="871803" y="2497105"/>
                </a:lnTo>
                <a:lnTo>
                  <a:pt x="880447" y="2495415"/>
                </a:lnTo>
                <a:lnTo>
                  <a:pt x="888013" y="2490343"/>
                </a:lnTo>
                <a:lnTo>
                  <a:pt x="893100" y="2482782"/>
                </a:lnTo>
                <a:lnTo>
                  <a:pt x="894795" y="2474150"/>
                </a:lnTo>
                <a:lnTo>
                  <a:pt x="893100" y="2465518"/>
                </a:lnTo>
                <a:lnTo>
                  <a:pt x="888013" y="2457958"/>
                </a:lnTo>
                <a:lnTo>
                  <a:pt x="883568" y="2453513"/>
                </a:lnTo>
                <a:lnTo>
                  <a:pt x="877625" y="2451227"/>
                </a:lnTo>
                <a:close/>
              </a:path>
              <a:path w="2910840" h="2943225" extrusionOk="0">
                <a:moveTo>
                  <a:pt x="983848" y="2451227"/>
                </a:moveTo>
                <a:lnTo>
                  <a:pt x="972100" y="2451227"/>
                </a:lnTo>
                <a:lnTo>
                  <a:pt x="966169" y="2453513"/>
                </a:lnTo>
                <a:lnTo>
                  <a:pt x="961711" y="2457958"/>
                </a:lnTo>
                <a:lnTo>
                  <a:pt x="956625" y="2465518"/>
                </a:lnTo>
                <a:lnTo>
                  <a:pt x="954930" y="2474150"/>
                </a:lnTo>
                <a:lnTo>
                  <a:pt x="956625" y="2482782"/>
                </a:lnTo>
                <a:lnTo>
                  <a:pt x="961711" y="2490343"/>
                </a:lnTo>
                <a:lnTo>
                  <a:pt x="969275" y="2495415"/>
                </a:lnTo>
                <a:lnTo>
                  <a:pt x="977904" y="2497105"/>
                </a:lnTo>
                <a:lnTo>
                  <a:pt x="986532" y="2495415"/>
                </a:lnTo>
                <a:lnTo>
                  <a:pt x="994096" y="2490343"/>
                </a:lnTo>
                <a:lnTo>
                  <a:pt x="999183" y="2482782"/>
                </a:lnTo>
                <a:lnTo>
                  <a:pt x="1000878" y="2474150"/>
                </a:lnTo>
                <a:lnTo>
                  <a:pt x="999183" y="2465518"/>
                </a:lnTo>
                <a:lnTo>
                  <a:pt x="994096" y="2457958"/>
                </a:lnTo>
                <a:lnTo>
                  <a:pt x="989651" y="2453513"/>
                </a:lnTo>
                <a:lnTo>
                  <a:pt x="983848" y="2451227"/>
                </a:lnTo>
                <a:close/>
              </a:path>
              <a:path w="2910840" h="2943225" extrusionOk="0">
                <a:moveTo>
                  <a:pt x="1089931" y="2451227"/>
                </a:moveTo>
                <a:lnTo>
                  <a:pt x="1078183" y="2451227"/>
                </a:lnTo>
                <a:lnTo>
                  <a:pt x="1072252" y="2453513"/>
                </a:lnTo>
                <a:lnTo>
                  <a:pt x="1067795" y="2457958"/>
                </a:lnTo>
                <a:lnTo>
                  <a:pt x="1062787" y="2465518"/>
                </a:lnTo>
                <a:lnTo>
                  <a:pt x="1061118" y="2474150"/>
                </a:lnTo>
                <a:lnTo>
                  <a:pt x="1062787" y="2482782"/>
                </a:lnTo>
                <a:lnTo>
                  <a:pt x="1067795" y="2490343"/>
                </a:lnTo>
                <a:lnTo>
                  <a:pt x="1075359" y="2495415"/>
                </a:lnTo>
                <a:lnTo>
                  <a:pt x="1083987" y="2497105"/>
                </a:lnTo>
                <a:lnTo>
                  <a:pt x="1092616" y="2495415"/>
                </a:lnTo>
                <a:lnTo>
                  <a:pt x="1100180" y="2490343"/>
                </a:lnTo>
                <a:lnTo>
                  <a:pt x="1105194" y="2482782"/>
                </a:lnTo>
                <a:lnTo>
                  <a:pt x="1106866" y="2474150"/>
                </a:lnTo>
                <a:lnTo>
                  <a:pt x="1105194" y="2465518"/>
                </a:lnTo>
                <a:lnTo>
                  <a:pt x="1100180" y="2457958"/>
                </a:lnTo>
                <a:lnTo>
                  <a:pt x="1095735" y="2453513"/>
                </a:lnTo>
                <a:lnTo>
                  <a:pt x="1089931" y="2451227"/>
                </a:lnTo>
                <a:close/>
              </a:path>
              <a:path w="2910840" h="2943225" extrusionOk="0">
                <a:moveTo>
                  <a:pt x="1196014" y="2451227"/>
                </a:moveTo>
                <a:lnTo>
                  <a:pt x="1184266" y="2451227"/>
                </a:lnTo>
                <a:lnTo>
                  <a:pt x="1178335" y="2453513"/>
                </a:lnTo>
                <a:lnTo>
                  <a:pt x="1173878" y="2457958"/>
                </a:lnTo>
                <a:lnTo>
                  <a:pt x="1168870" y="2465518"/>
                </a:lnTo>
                <a:lnTo>
                  <a:pt x="1167201" y="2474150"/>
                </a:lnTo>
                <a:lnTo>
                  <a:pt x="1168870" y="2482782"/>
                </a:lnTo>
                <a:lnTo>
                  <a:pt x="1173878" y="2490343"/>
                </a:lnTo>
                <a:lnTo>
                  <a:pt x="1181501" y="2495415"/>
                </a:lnTo>
                <a:lnTo>
                  <a:pt x="1190124" y="2497105"/>
                </a:lnTo>
                <a:lnTo>
                  <a:pt x="1198724" y="2495415"/>
                </a:lnTo>
                <a:lnTo>
                  <a:pt x="1206275" y="2490343"/>
                </a:lnTo>
                <a:lnTo>
                  <a:pt x="1211362" y="2482782"/>
                </a:lnTo>
                <a:lnTo>
                  <a:pt x="1213057" y="2474150"/>
                </a:lnTo>
                <a:lnTo>
                  <a:pt x="1211362" y="2465518"/>
                </a:lnTo>
                <a:lnTo>
                  <a:pt x="1206275" y="2457958"/>
                </a:lnTo>
                <a:lnTo>
                  <a:pt x="1201818" y="2453513"/>
                </a:lnTo>
                <a:lnTo>
                  <a:pt x="1196014" y="2451227"/>
                </a:lnTo>
                <a:close/>
              </a:path>
              <a:path w="2910840" h="2943225" extrusionOk="0">
                <a:moveTo>
                  <a:pt x="1302071" y="2451227"/>
                </a:moveTo>
                <a:lnTo>
                  <a:pt x="1290387" y="2451227"/>
                </a:lnTo>
                <a:lnTo>
                  <a:pt x="1284545" y="2453513"/>
                </a:lnTo>
                <a:lnTo>
                  <a:pt x="1279973" y="2457958"/>
                </a:lnTo>
                <a:lnTo>
                  <a:pt x="1274973" y="2465518"/>
                </a:lnTo>
                <a:lnTo>
                  <a:pt x="1273306" y="2474150"/>
                </a:lnTo>
                <a:lnTo>
                  <a:pt x="1274973" y="2482782"/>
                </a:lnTo>
                <a:lnTo>
                  <a:pt x="1279973" y="2490343"/>
                </a:lnTo>
                <a:lnTo>
                  <a:pt x="1287589" y="2495415"/>
                </a:lnTo>
                <a:lnTo>
                  <a:pt x="1296229" y="2497105"/>
                </a:lnTo>
                <a:lnTo>
                  <a:pt x="1304869" y="2495415"/>
                </a:lnTo>
                <a:lnTo>
                  <a:pt x="1312485" y="2490343"/>
                </a:lnTo>
                <a:lnTo>
                  <a:pt x="1317486" y="2482782"/>
                </a:lnTo>
                <a:lnTo>
                  <a:pt x="1319153" y="2474150"/>
                </a:lnTo>
                <a:lnTo>
                  <a:pt x="1317486" y="2465518"/>
                </a:lnTo>
                <a:lnTo>
                  <a:pt x="1312485" y="2457958"/>
                </a:lnTo>
                <a:lnTo>
                  <a:pt x="1307913" y="2453513"/>
                </a:lnTo>
                <a:lnTo>
                  <a:pt x="1302071" y="2451227"/>
                </a:lnTo>
                <a:close/>
              </a:path>
              <a:path w="2910840" h="2943225" extrusionOk="0">
                <a:moveTo>
                  <a:pt x="1408243" y="2451227"/>
                </a:moveTo>
                <a:lnTo>
                  <a:pt x="1396432" y="2451227"/>
                </a:lnTo>
                <a:lnTo>
                  <a:pt x="1390590" y="2453513"/>
                </a:lnTo>
                <a:lnTo>
                  <a:pt x="1386145" y="2457958"/>
                </a:lnTo>
                <a:lnTo>
                  <a:pt x="1381073" y="2465518"/>
                </a:lnTo>
                <a:lnTo>
                  <a:pt x="1379383" y="2474150"/>
                </a:lnTo>
                <a:lnTo>
                  <a:pt x="1381073" y="2482782"/>
                </a:lnTo>
                <a:lnTo>
                  <a:pt x="1386145" y="2490343"/>
                </a:lnTo>
                <a:lnTo>
                  <a:pt x="1393706" y="2495415"/>
                </a:lnTo>
                <a:lnTo>
                  <a:pt x="1402338" y="2497105"/>
                </a:lnTo>
                <a:lnTo>
                  <a:pt x="1410970" y="2495415"/>
                </a:lnTo>
                <a:lnTo>
                  <a:pt x="1418530" y="2490343"/>
                </a:lnTo>
                <a:lnTo>
                  <a:pt x="1423531" y="2482782"/>
                </a:lnTo>
                <a:lnTo>
                  <a:pt x="1425198" y="2474150"/>
                </a:lnTo>
                <a:lnTo>
                  <a:pt x="1423531" y="2465518"/>
                </a:lnTo>
                <a:lnTo>
                  <a:pt x="1418530" y="2457958"/>
                </a:lnTo>
                <a:lnTo>
                  <a:pt x="1414085" y="2453513"/>
                </a:lnTo>
                <a:lnTo>
                  <a:pt x="1408243" y="2451227"/>
                </a:lnTo>
                <a:close/>
              </a:path>
              <a:path w="2910840" h="2943225" extrusionOk="0">
                <a:moveTo>
                  <a:pt x="1514288" y="2451227"/>
                </a:moveTo>
                <a:lnTo>
                  <a:pt x="1502477" y="2451227"/>
                </a:lnTo>
                <a:lnTo>
                  <a:pt x="1496762" y="2453513"/>
                </a:lnTo>
                <a:lnTo>
                  <a:pt x="1492190" y="2457958"/>
                </a:lnTo>
                <a:lnTo>
                  <a:pt x="1487118" y="2465518"/>
                </a:lnTo>
                <a:lnTo>
                  <a:pt x="1485428" y="2474150"/>
                </a:lnTo>
                <a:lnTo>
                  <a:pt x="1487118" y="2482782"/>
                </a:lnTo>
                <a:lnTo>
                  <a:pt x="1492190" y="2490343"/>
                </a:lnTo>
                <a:lnTo>
                  <a:pt x="1499824" y="2495415"/>
                </a:lnTo>
                <a:lnTo>
                  <a:pt x="1508494" y="2497105"/>
                </a:lnTo>
                <a:lnTo>
                  <a:pt x="1517140" y="2495415"/>
                </a:lnTo>
                <a:lnTo>
                  <a:pt x="1524702" y="2490343"/>
                </a:lnTo>
                <a:lnTo>
                  <a:pt x="1529775" y="2482782"/>
                </a:lnTo>
                <a:lnTo>
                  <a:pt x="1531465" y="2474150"/>
                </a:lnTo>
                <a:lnTo>
                  <a:pt x="1529775" y="2465518"/>
                </a:lnTo>
                <a:lnTo>
                  <a:pt x="1524702" y="2457958"/>
                </a:lnTo>
                <a:lnTo>
                  <a:pt x="1520257" y="2453513"/>
                </a:lnTo>
                <a:lnTo>
                  <a:pt x="1514288" y="2451227"/>
                </a:lnTo>
                <a:close/>
              </a:path>
              <a:path w="2910840" h="2943225" extrusionOk="0">
                <a:moveTo>
                  <a:pt x="1620460" y="2451227"/>
                </a:moveTo>
                <a:lnTo>
                  <a:pt x="1608776" y="2451227"/>
                </a:lnTo>
                <a:lnTo>
                  <a:pt x="1602807" y="2453513"/>
                </a:lnTo>
                <a:lnTo>
                  <a:pt x="1598362" y="2457958"/>
                </a:lnTo>
                <a:lnTo>
                  <a:pt x="1593290" y="2465518"/>
                </a:lnTo>
                <a:lnTo>
                  <a:pt x="1591600" y="2474150"/>
                </a:lnTo>
                <a:lnTo>
                  <a:pt x="1593290" y="2482782"/>
                </a:lnTo>
                <a:lnTo>
                  <a:pt x="1598362" y="2490343"/>
                </a:lnTo>
                <a:lnTo>
                  <a:pt x="1605925" y="2495415"/>
                </a:lnTo>
                <a:lnTo>
                  <a:pt x="1614571" y="2497105"/>
                </a:lnTo>
                <a:lnTo>
                  <a:pt x="1623241" y="2495415"/>
                </a:lnTo>
                <a:lnTo>
                  <a:pt x="1630874" y="2490343"/>
                </a:lnTo>
                <a:lnTo>
                  <a:pt x="1635875" y="2482782"/>
                </a:lnTo>
                <a:lnTo>
                  <a:pt x="1637542" y="2474150"/>
                </a:lnTo>
                <a:lnTo>
                  <a:pt x="1635875" y="2465518"/>
                </a:lnTo>
                <a:lnTo>
                  <a:pt x="1630874" y="2457958"/>
                </a:lnTo>
                <a:lnTo>
                  <a:pt x="1626302" y="2453513"/>
                </a:lnTo>
                <a:lnTo>
                  <a:pt x="1620460" y="2451227"/>
                </a:lnTo>
                <a:close/>
              </a:path>
              <a:path w="2910840" h="2943225" extrusionOk="0">
                <a:moveTo>
                  <a:pt x="1726632" y="2451227"/>
                </a:moveTo>
                <a:lnTo>
                  <a:pt x="1714821" y="2451227"/>
                </a:lnTo>
                <a:lnTo>
                  <a:pt x="1708852" y="2453513"/>
                </a:lnTo>
                <a:lnTo>
                  <a:pt x="1704407" y="2457958"/>
                </a:lnTo>
                <a:lnTo>
                  <a:pt x="1699407" y="2465518"/>
                </a:lnTo>
                <a:lnTo>
                  <a:pt x="1697740" y="2474150"/>
                </a:lnTo>
                <a:lnTo>
                  <a:pt x="1699407" y="2482782"/>
                </a:lnTo>
                <a:lnTo>
                  <a:pt x="1704407" y="2490343"/>
                </a:lnTo>
                <a:lnTo>
                  <a:pt x="1711968" y="2495415"/>
                </a:lnTo>
                <a:lnTo>
                  <a:pt x="1720600" y="2497105"/>
                </a:lnTo>
                <a:lnTo>
                  <a:pt x="1729232" y="2495415"/>
                </a:lnTo>
                <a:lnTo>
                  <a:pt x="1736792" y="2490343"/>
                </a:lnTo>
                <a:lnTo>
                  <a:pt x="1741865" y="2482782"/>
                </a:lnTo>
                <a:lnTo>
                  <a:pt x="1743555" y="2474150"/>
                </a:lnTo>
                <a:lnTo>
                  <a:pt x="1741865" y="2465518"/>
                </a:lnTo>
                <a:lnTo>
                  <a:pt x="1736792" y="2457958"/>
                </a:lnTo>
                <a:lnTo>
                  <a:pt x="1732347" y="2453513"/>
                </a:lnTo>
                <a:lnTo>
                  <a:pt x="1726632" y="2451227"/>
                </a:lnTo>
                <a:close/>
              </a:path>
              <a:path w="2910840" h="2943225" extrusionOk="0">
                <a:moveTo>
                  <a:pt x="1832677" y="2451227"/>
                </a:moveTo>
                <a:lnTo>
                  <a:pt x="1820866" y="2451227"/>
                </a:lnTo>
                <a:lnTo>
                  <a:pt x="1815024" y="2453513"/>
                </a:lnTo>
                <a:lnTo>
                  <a:pt x="1810579" y="2457958"/>
                </a:lnTo>
                <a:lnTo>
                  <a:pt x="1805507" y="2465518"/>
                </a:lnTo>
                <a:lnTo>
                  <a:pt x="1803817" y="2474150"/>
                </a:lnTo>
                <a:lnTo>
                  <a:pt x="1805507" y="2482782"/>
                </a:lnTo>
                <a:lnTo>
                  <a:pt x="1810579" y="2490343"/>
                </a:lnTo>
                <a:lnTo>
                  <a:pt x="1818176" y="2495415"/>
                </a:lnTo>
                <a:lnTo>
                  <a:pt x="1826772" y="2497105"/>
                </a:lnTo>
                <a:lnTo>
                  <a:pt x="1835368" y="2495415"/>
                </a:lnTo>
                <a:lnTo>
                  <a:pt x="1842964" y="2490343"/>
                </a:lnTo>
                <a:lnTo>
                  <a:pt x="1848037" y="2482782"/>
                </a:lnTo>
                <a:lnTo>
                  <a:pt x="1849727" y="2474150"/>
                </a:lnTo>
                <a:lnTo>
                  <a:pt x="1848037" y="2465518"/>
                </a:lnTo>
                <a:lnTo>
                  <a:pt x="1842964" y="2457958"/>
                </a:lnTo>
                <a:lnTo>
                  <a:pt x="1838519" y="2453513"/>
                </a:lnTo>
                <a:lnTo>
                  <a:pt x="1832677" y="2451227"/>
                </a:lnTo>
                <a:close/>
              </a:path>
              <a:path w="2910840" h="2943225" extrusionOk="0">
                <a:moveTo>
                  <a:pt x="1938722" y="2451227"/>
                </a:moveTo>
                <a:lnTo>
                  <a:pt x="1927038" y="2451227"/>
                </a:lnTo>
                <a:lnTo>
                  <a:pt x="1921196" y="2453513"/>
                </a:lnTo>
                <a:lnTo>
                  <a:pt x="1916751" y="2457958"/>
                </a:lnTo>
                <a:lnTo>
                  <a:pt x="1911679" y="2465518"/>
                </a:lnTo>
                <a:lnTo>
                  <a:pt x="1909989" y="2474150"/>
                </a:lnTo>
                <a:lnTo>
                  <a:pt x="1911679" y="2482782"/>
                </a:lnTo>
                <a:lnTo>
                  <a:pt x="1916751" y="2490343"/>
                </a:lnTo>
                <a:lnTo>
                  <a:pt x="1924294" y="2495415"/>
                </a:lnTo>
                <a:lnTo>
                  <a:pt x="1932896" y="2497105"/>
                </a:lnTo>
                <a:lnTo>
                  <a:pt x="1941522" y="2495415"/>
                </a:lnTo>
                <a:lnTo>
                  <a:pt x="1949136" y="2490343"/>
                </a:lnTo>
                <a:lnTo>
                  <a:pt x="1954137" y="2482782"/>
                </a:lnTo>
                <a:lnTo>
                  <a:pt x="1955804" y="2474150"/>
                </a:lnTo>
                <a:lnTo>
                  <a:pt x="1954137" y="2465518"/>
                </a:lnTo>
                <a:lnTo>
                  <a:pt x="1949136" y="2457958"/>
                </a:lnTo>
                <a:lnTo>
                  <a:pt x="1944691" y="2453513"/>
                </a:lnTo>
                <a:lnTo>
                  <a:pt x="1938722" y="2451227"/>
                </a:lnTo>
                <a:close/>
              </a:path>
              <a:path w="2910840" h="2943225" extrusionOk="0">
                <a:moveTo>
                  <a:pt x="2044767" y="2451227"/>
                </a:moveTo>
                <a:lnTo>
                  <a:pt x="2033083" y="2451227"/>
                </a:lnTo>
                <a:lnTo>
                  <a:pt x="2027114" y="2453513"/>
                </a:lnTo>
                <a:lnTo>
                  <a:pt x="2022669" y="2457958"/>
                </a:lnTo>
                <a:lnTo>
                  <a:pt x="2017669" y="2465518"/>
                </a:lnTo>
                <a:lnTo>
                  <a:pt x="2016002" y="2474150"/>
                </a:lnTo>
                <a:lnTo>
                  <a:pt x="2017669" y="2482782"/>
                </a:lnTo>
                <a:lnTo>
                  <a:pt x="2022669" y="2490343"/>
                </a:lnTo>
                <a:lnTo>
                  <a:pt x="2030303" y="2495415"/>
                </a:lnTo>
                <a:lnTo>
                  <a:pt x="2038973" y="2497105"/>
                </a:lnTo>
                <a:lnTo>
                  <a:pt x="2047619" y="2495415"/>
                </a:lnTo>
                <a:lnTo>
                  <a:pt x="2055181" y="2490343"/>
                </a:lnTo>
                <a:lnTo>
                  <a:pt x="2060182" y="2482782"/>
                </a:lnTo>
                <a:lnTo>
                  <a:pt x="2061849" y="2474150"/>
                </a:lnTo>
                <a:lnTo>
                  <a:pt x="2060182" y="2465518"/>
                </a:lnTo>
                <a:lnTo>
                  <a:pt x="2055181" y="2457958"/>
                </a:lnTo>
                <a:lnTo>
                  <a:pt x="2050736" y="2453513"/>
                </a:lnTo>
                <a:lnTo>
                  <a:pt x="2044767" y="2451227"/>
                </a:lnTo>
                <a:close/>
              </a:path>
              <a:path w="2910840" h="2943225" extrusionOk="0">
                <a:moveTo>
                  <a:pt x="2150939" y="2451227"/>
                </a:moveTo>
                <a:lnTo>
                  <a:pt x="2139128" y="2451227"/>
                </a:lnTo>
                <a:lnTo>
                  <a:pt x="2133413" y="2453513"/>
                </a:lnTo>
                <a:lnTo>
                  <a:pt x="2128714" y="2457958"/>
                </a:lnTo>
                <a:lnTo>
                  <a:pt x="2123714" y="2465518"/>
                </a:lnTo>
                <a:lnTo>
                  <a:pt x="2122047" y="2474150"/>
                </a:lnTo>
                <a:lnTo>
                  <a:pt x="2123714" y="2482782"/>
                </a:lnTo>
                <a:lnTo>
                  <a:pt x="2128714" y="2490343"/>
                </a:lnTo>
                <a:lnTo>
                  <a:pt x="2136404" y="2495415"/>
                </a:lnTo>
                <a:lnTo>
                  <a:pt x="2145082" y="2497105"/>
                </a:lnTo>
                <a:lnTo>
                  <a:pt x="2153735" y="2495415"/>
                </a:lnTo>
                <a:lnTo>
                  <a:pt x="2161353" y="2490343"/>
                </a:lnTo>
                <a:lnTo>
                  <a:pt x="2166426" y="2482782"/>
                </a:lnTo>
                <a:lnTo>
                  <a:pt x="2168116" y="2474150"/>
                </a:lnTo>
                <a:lnTo>
                  <a:pt x="2166426" y="2465518"/>
                </a:lnTo>
                <a:lnTo>
                  <a:pt x="2161353" y="2457958"/>
                </a:lnTo>
                <a:lnTo>
                  <a:pt x="2156908" y="2453513"/>
                </a:lnTo>
                <a:lnTo>
                  <a:pt x="2150939" y="2451227"/>
                </a:lnTo>
                <a:close/>
              </a:path>
              <a:path w="2910840" h="2943225" extrusionOk="0">
                <a:moveTo>
                  <a:pt x="2257111" y="2451227"/>
                </a:moveTo>
                <a:lnTo>
                  <a:pt x="2245427" y="2451227"/>
                </a:lnTo>
                <a:lnTo>
                  <a:pt x="2239458" y="2453513"/>
                </a:lnTo>
                <a:lnTo>
                  <a:pt x="2235013" y="2457958"/>
                </a:lnTo>
                <a:lnTo>
                  <a:pt x="2229941" y="2465518"/>
                </a:lnTo>
                <a:lnTo>
                  <a:pt x="2228251" y="2474150"/>
                </a:lnTo>
                <a:lnTo>
                  <a:pt x="2229941" y="2482782"/>
                </a:lnTo>
                <a:lnTo>
                  <a:pt x="2235013" y="2490343"/>
                </a:lnTo>
                <a:lnTo>
                  <a:pt x="2242576" y="2495415"/>
                </a:lnTo>
                <a:lnTo>
                  <a:pt x="2251222" y="2497105"/>
                </a:lnTo>
                <a:lnTo>
                  <a:pt x="2259892" y="2495415"/>
                </a:lnTo>
                <a:lnTo>
                  <a:pt x="2267525" y="2490343"/>
                </a:lnTo>
                <a:lnTo>
                  <a:pt x="2272526" y="2482782"/>
                </a:lnTo>
                <a:lnTo>
                  <a:pt x="2274193" y="2474150"/>
                </a:lnTo>
                <a:lnTo>
                  <a:pt x="2272526" y="2465518"/>
                </a:lnTo>
                <a:lnTo>
                  <a:pt x="2267525" y="2457958"/>
                </a:lnTo>
                <a:lnTo>
                  <a:pt x="2262953" y="2453513"/>
                </a:lnTo>
                <a:lnTo>
                  <a:pt x="2257111" y="2451227"/>
                </a:lnTo>
                <a:close/>
              </a:path>
              <a:path w="2910840" h="2943225" extrusionOk="0">
                <a:moveTo>
                  <a:pt x="2363156" y="2451227"/>
                </a:moveTo>
                <a:lnTo>
                  <a:pt x="2351472" y="2451227"/>
                </a:lnTo>
                <a:lnTo>
                  <a:pt x="2345503" y="2453513"/>
                </a:lnTo>
                <a:lnTo>
                  <a:pt x="2341058" y="2457958"/>
                </a:lnTo>
                <a:lnTo>
                  <a:pt x="2336058" y="2465518"/>
                </a:lnTo>
                <a:lnTo>
                  <a:pt x="2334391" y="2474150"/>
                </a:lnTo>
                <a:lnTo>
                  <a:pt x="2336058" y="2482782"/>
                </a:lnTo>
                <a:lnTo>
                  <a:pt x="2341058" y="2490343"/>
                </a:lnTo>
                <a:lnTo>
                  <a:pt x="2348619" y="2495415"/>
                </a:lnTo>
                <a:lnTo>
                  <a:pt x="2357251" y="2497105"/>
                </a:lnTo>
                <a:lnTo>
                  <a:pt x="2365883" y="2495415"/>
                </a:lnTo>
                <a:lnTo>
                  <a:pt x="2373443" y="2490343"/>
                </a:lnTo>
                <a:lnTo>
                  <a:pt x="2378516" y="2482782"/>
                </a:lnTo>
                <a:lnTo>
                  <a:pt x="2380206" y="2474150"/>
                </a:lnTo>
                <a:lnTo>
                  <a:pt x="2378516" y="2465518"/>
                </a:lnTo>
                <a:lnTo>
                  <a:pt x="2373443" y="2457958"/>
                </a:lnTo>
                <a:lnTo>
                  <a:pt x="2368998" y="2453513"/>
                </a:lnTo>
                <a:lnTo>
                  <a:pt x="2363156" y="2451227"/>
                </a:lnTo>
                <a:close/>
              </a:path>
              <a:path w="2910840" h="2943225" extrusionOk="0">
                <a:moveTo>
                  <a:pt x="2469328" y="2451227"/>
                </a:moveTo>
                <a:lnTo>
                  <a:pt x="2457517" y="2451227"/>
                </a:lnTo>
                <a:lnTo>
                  <a:pt x="2451802" y="2453513"/>
                </a:lnTo>
                <a:lnTo>
                  <a:pt x="2447103" y="2457958"/>
                </a:lnTo>
                <a:lnTo>
                  <a:pt x="2442103" y="2465518"/>
                </a:lnTo>
                <a:lnTo>
                  <a:pt x="2440436" y="2474150"/>
                </a:lnTo>
                <a:lnTo>
                  <a:pt x="2442103" y="2482782"/>
                </a:lnTo>
                <a:lnTo>
                  <a:pt x="2447103" y="2490343"/>
                </a:lnTo>
                <a:lnTo>
                  <a:pt x="2454771" y="2495415"/>
                </a:lnTo>
                <a:lnTo>
                  <a:pt x="2463391" y="2497105"/>
                </a:lnTo>
                <a:lnTo>
                  <a:pt x="2471964" y="2495415"/>
                </a:lnTo>
                <a:lnTo>
                  <a:pt x="2479488" y="2490343"/>
                </a:lnTo>
                <a:lnTo>
                  <a:pt x="2484632" y="2482782"/>
                </a:lnTo>
                <a:lnTo>
                  <a:pt x="2486346" y="2474150"/>
                </a:lnTo>
                <a:lnTo>
                  <a:pt x="2484632" y="2465518"/>
                </a:lnTo>
                <a:lnTo>
                  <a:pt x="2479488" y="2457958"/>
                </a:lnTo>
                <a:lnTo>
                  <a:pt x="2475043" y="2453513"/>
                </a:lnTo>
                <a:lnTo>
                  <a:pt x="2469328" y="2451227"/>
                </a:lnTo>
                <a:close/>
              </a:path>
              <a:path w="2910840" h="2943225" extrusionOk="0">
                <a:moveTo>
                  <a:pt x="2575373" y="2451227"/>
                </a:moveTo>
                <a:lnTo>
                  <a:pt x="2563689" y="2451227"/>
                </a:lnTo>
                <a:lnTo>
                  <a:pt x="2557847" y="2453513"/>
                </a:lnTo>
                <a:lnTo>
                  <a:pt x="2553402" y="2457958"/>
                </a:lnTo>
                <a:lnTo>
                  <a:pt x="2548330" y="2465518"/>
                </a:lnTo>
                <a:lnTo>
                  <a:pt x="2546640" y="2474150"/>
                </a:lnTo>
                <a:lnTo>
                  <a:pt x="2548330" y="2482782"/>
                </a:lnTo>
                <a:lnTo>
                  <a:pt x="2553402" y="2490343"/>
                </a:lnTo>
                <a:lnTo>
                  <a:pt x="2560945" y="2495415"/>
                </a:lnTo>
                <a:lnTo>
                  <a:pt x="2569547" y="2497105"/>
                </a:lnTo>
                <a:lnTo>
                  <a:pt x="2578173" y="2495415"/>
                </a:lnTo>
                <a:lnTo>
                  <a:pt x="2585787" y="2490343"/>
                </a:lnTo>
                <a:lnTo>
                  <a:pt x="2590788" y="2482782"/>
                </a:lnTo>
                <a:lnTo>
                  <a:pt x="2592455" y="2474150"/>
                </a:lnTo>
                <a:lnTo>
                  <a:pt x="2590788" y="2465518"/>
                </a:lnTo>
                <a:lnTo>
                  <a:pt x="2585787" y="2457958"/>
                </a:lnTo>
                <a:lnTo>
                  <a:pt x="2581342" y="2453513"/>
                </a:lnTo>
                <a:lnTo>
                  <a:pt x="2575373" y="2451227"/>
                </a:lnTo>
                <a:close/>
              </a:path>
              <a:path w="2910840" h="2943225" extrusionOk="0">
                <a:moveTo>
                  <a:pt x="2681418" y="2451227"/>
                </a:moveTo>
                <a:lnTo>
                  <a:pt x="2669734" y="2451227"/>
                </a:lnTo>
                <a:lnTo>
                  <a:pt x="2663765" y="2453513"/>
                </a:lnTo>
                <a:lnTo>
                  <a:pt x="2659320" y="2457958"/>
                </a:lnTo>
                <a:lnTo>
                  <a:pt x="2654320" y="2465518"/>
                </a:lnTo>
                <a:lnTo>
                  <a:pt x="2652653" y="2474150"/>
                </a:lnTo>
                <a:lnTo>
                  <a:pt x="2654320" y="2482782"/>
                </a:lnTo>
                <a:lnTo>
                  <a:pt x="2659320" y="2490343"/>
                </a:lnTo>
                <a:lnTo>
                  <a:pt x="2666954" y="2495415"/>
                </a:lnTo>
                <a:lnTo>
                  <a:pt x="2675624" y="2497105"/>
                </a:lnTo>
                <a:lnTo>
                  <a:pt x="2684270" y="2495415"/>
                </a:lnTo>
                <a:lnTo>
                  <a:pt x="2691832" y="2490343"/>
                </a:lnTo>
                <a:lnTo>
                  <a:pt x="2696833" y="2482782"/>
                </a:lnTo>
                <a:lnTo>
                  <a:pt x="2698500" y="2474150"/>
                </a:lnTo>
                <a:lnTo>
                  <a:pt x="2696833" y="2465518"/>
                </a:lnTo>
                <a:lnTo>
                  <a:pt x="2691832" y="2457958"/>
                </a:lnTo>
                <a:lnTo>
                  <a:pt x="2687387" y="2453513"/>
                </a:lnTo>
                <a:lnTo>
                  <a:pt x="2681418" y="2451227"/>
                </a:lnTo>
                <a:close/>
              </a:path>
              <a:path w="2910840" h="2943225" extrusionOk="0">
                <a:moveTo>
                  <a:pt x="2787590" y="2451227"/>
                </a:moveTo>
                <a:lnTo>
                  <a:pt x="2775779" y="2451227"/>
                </a:lnTo>
                <a:lnTo>
                  <a:pt x="2770064" y="2453513"/>
                </a:lnTo>
                <a:lnTo>
                  <a:pt x="2765492" y="2457958"/>
                </a:lnTo>
                <a:lnTo>
                  <a:pt x="2760420" y="2465518"/>
                </a:lnTo>
                <a:lnTo>
                  <a:pt x="2758730" y="2474150"/>
                </a:lnTo>
                <a:lnTo>
                  <a:pt x="2760420" y="2482782"/>
                </a:lnTo>
                <a:lnTo>
                  <a:pt x="2765492" y="2490343"/>
                </a:lnTo>
                <a:lnTo>
                  <a:pt x="2773106" y="2495415"/>
                </a:lnTo>
                <a:lnTo>
                  <a:pt x="2781733" y="2497105"/>
                </a:lnTo>
                <a:lnTo>
                  <a:pt x="2790335" y="2495415"/>
                </a:lnTo>
                <a:lnTo>
                  <a:pt x="2797877" y="2490343"/>
                </a:lnTo>
                <a:lnTo>
                  <a:pt x="2803021" y="2482782"/>
                </a:lnTo>
                <a:lnTo>
                  <a:pt x="2804735" y="2474150"/>
                </a:lnTo>
                <a:lnTo>
                  <a:pt x="2803021" y="2465518"/>
                </a:lnTo>
                <a:lnTo>
                  <a:pt x="2797877" y="2457958"/>
                </a:lnTo>
                <a:lnTo>
                  <a:pt x="2793432" y="2453513"/>
                </a:lnTo>
                <a:lnTo>
                  <a:pt x="2787590" y="2451227"/>
                </a:lnTo>
                <a:close/>
              </a:path>
              <a:path w="2910840" h="2943225" extrusionOk="0">
                <a:moveTo>
                  <a:pt x="2893762" y="2451227"/>
                </a:moveTo>
                <a:lnTo>
                  <a:pt x="2882078" y="2451227"/>
                </a:lnTo>
                <a:lnTo>
                  <a:pt x="2876109" y="2453513"/>
                </a:lnTo>
                <a:lnTo>
                  <a:pt x="2871664" y="2457958"/>
                </a:lnTo>
                <a:lnTo>
                  <a:pt x="2866592" y="2465518"/>
                </a:lnTo>
                <a:lnTo>
                  <a:pt x="2864902" y="2474150"/>
                </a:lnTo>
                <a:lnTo>
                  <a:pt x="2866592" y="2482782"/>
                </a:lnTo>
                <a:lnTo>
                  <a:pt x="2871664" y="2490343"/>
                </a:lnTo>
                <a:lnTo>
                  <a:pt x="2879227" y="2495415"/>
                </a:lnTo>
                <a:lnTo>
                  <a:pt x="2887873" y="2497105"/>
                </a:lnTo>
                <a:lnTo>
                  <a:pt x="2896543" y="2495415"/>
                </a:lnTo>
                <a:lnTo>
                  <a:pt x="2904176" y="2490343"/>
                </a:lnTo>
                <a:lnTo>
                  <a:pt x="2909177" y="2482782"/>
                </a:lnTo>
                <a:lnTo>
                  <a:pt x="2910844" y="2474150"/>
                </a:lnTo>
                <a:lnTo>
                  <a:pt x="2909177" y="2465518"/>
                </a:lnTo>
                <a:lnTo>
                  <a:pt x="2904176" y="2457958"/>
                </a:lnTo>
                <a:lnTo>
                  <a:pt x="2899604" y="2453513"/>
                </a:lnTo>
                <a:lnTo>
                  <a:pt x="2893762" y="2451227"/>
                </a:lnTo>
                <a:close/>
              </a:path>
              <a:path w="2910840" h="2943225" extrusionOk="0">
                <a:moveTo>
                  <a:pt x="28815" y="2562606"/>
                </a:moveTo>
                <a:lnTo>
                  <a:pt x="17073" y="2562606"/>
                </a:lnTo>
                <a:lnTo>
                  <a:pt x="11270" y="2564892"/>
                </a:lnTo>
                <a:lnTo>
                  <a:pt x="6680" y="2569337"/>
                </a:lnTo>
                <a:lnTo>
                  <a:pt x="1670" y="2576899"/>
                </a:lnTo>
                <a:lnTo>
                  <a:pt x="0" y="2585545"/>
                </a:lnTo>
                <a:lnTo>
                  <a:pt x="1670" y="2594215"/>
                </a:lnTo>
                <a:lnTo>
                  <a:pt x="6680" y="2601849"/>
                </a:lnTo>
                <a:lnTo>
                  <a:pt x="14306" y="2606921"/>
                </a:lnTo>
                <a:lnTo>
                  <a:pt x="22944" y="2608611"/>
                </a:lnTo>
                <a:lnTo>
                  <a:pt x="31582" y="2606921"/>
                </a:lnTo>
                <a:lnTo>
                  <a:pt x="39208" y="2601849"/>
                </a:lnTo>
                <a:lnTo>
                  <a:pt x="44218" y="2594215"/>
                </a:lnTo>
                <a:lnTo>
                  <a:pt x="45888" y="2585545"/>
                </a:lnTo>
                <a:lnTo>
                  <a:pt x="44218" y="2576899"/>
                </a:lnTo>
                <a:lnTo>
                  <a:pt x="39208" y="2569337"/>
                </a:lnTo>
                <a:lnTo>
                  <a:pt x="34619" y="2564892"/>
                </a:lnTo>
                <a:lnTo>
                  <a:pt x="28815" y="2562606"/>
                </a:lnTo>
                <a:close/>
              </a:path>
              <a:path w="2910840" h="2943225" extrusionOk="0">
                <a:moveTo>
                  <a:pt x="134903" y="2562606"/>
                </a:moveTo>
                <a:lnTo>
                  <a:pt x="123156" y="2562606"/>
                </a:lnTo>
                <a:lnTo>
                  <a:pt x="117352" y="2564892"/>
                </a:lnTo>
                <a:lnTo>
                  <a:pt x="112894" y="2569337"/>
                </a:lnTo>
                <a:lnTo>
                  <a:pt x="107808" y="2576899"/>
                </a:lnTo>
                <a:lnTo>
                  <a:pt x="106112" y="2585545"/>
                </a:lnTo>
                <a:lnTo>
                  <a:pt x="107808" y="2594215"/>
                </a:lnTo>
                <a:lnTo>
                  <a:pt x="112894" y="2601849"/>
                </a:lnTo>
                <a:lnTo>
                  <a:pt x="120446" y="2606921"/>
                </a:lnTo>
                <a:lnTo>
                  <a:pt x="129045" y="2608611"/>
                </a:lnTo>
                <a:lnTo>
                  <a:pt x="137669" y="2606921"/>
                </a:lnTo>
                <a:lnTo>
                  <a:pt x="145292" y="2601849"/>
                </a:lnTo>
                <a:lnTo>
                  <a:pt x="150300" y="2594215"/>
                </a:lnTo>
                <a:lnTo>
                  <a:pt x="151969" y="2585545"/>
                </a:lnTo>
                <a:lnTo>
                  <a:pt x="150300" y="2576899"/>
                </a:lnTo>
                <a:lnTo>
                  <a:pt x="145292" y="2569337"/>
                </a:lnTo>
                <a:lnTo>
                  <a:pt x="140834" y="2564892"/>
                </a:lnTo>
                <a:lnTo>
                  <a:pt x="134903" y="2562606"/>
                </a:lnTo>
                <a:close/>
              </a:path>
              <a:path w="2910840" h="2943225" extrusionOk="0">
                <a:moveTo>
                  <a:pt x="240986" y="2562606"/>
                </a:moveTo>
                <a:lnTo>
                  <a:pt x="229239" y="2562606"/>
                </a:lnTo>
                <a:lnTo>
                  <a:pt x="223308" y="2564892"/>
                </a:lnTo>
                <a:lnTo>
                  <a:pt x="218850" y="2569337"/>
                </a:lnTo>
                <a:lnTo>
                  <a:pt x="213843" y="2576899"/>
                </a:lnTo>
                <a:lnTo>
                  <a:pt x="212173" y="2585545"/>
                </a:lnTo>
                <a:lnTo>
                  <a:pt x="213843" y="2594215"/>
                </a:lnTo>
                <a:lnTo>
                  <a:pt x="218850" y="2601849"/>
                </a:lnTo>
                <a:lnTo>
                  <a:pt x="226495" y="2606921"/>
                </a:lnTo>
                <a:lnTo>
                  <a:pt x="235165" y="2608611"/>
                </a:lnTo>
                <a:lnTo>
                  <a:pt x="243809" y="2606921"/>
                </a:lnTo>
                <a:lnTo>
                  <a:pt x="251375" y="2601849"/>
                </a:lnTo>
                <a:lnTo>
                  <a:pt x="256390" y="2594215"/>
                </a:lnTo>
                <a:lnTo>
                  <a:pt x="258062" y="2585545"/>
                </a:lnTo>
                <a:lnTo>
                  <a:pt x="256390" y="2576899"/>
                </a:lnTo>
                <a:lnTo>
                  <a:pt x="251375" y="2569337"/>
                </a:lnTo>
                <a:lnTo>
                  <a:pt x="246917" y="2564892"/>
                </a:lnTo>
                <a:lnTo>
                  <a:pt x="240986" y="2562606"/>
                </a:lnTo>
                <a:close/>
              </a:path>
              <a:path w="2910840" h="2943225" extrusionOk="0">
                <a:moveTo>
                  <a:pt x="347070" y="2562606"/>
                </a:moveTo>
                <a:lnTo>
                  <a:pt x="335322" y="2562606"/>
                </a:lnTo>
                <a:lnTo>
                  <a:pt x="329518" y="2564892"/>
                </a:lnTo>
                <a:lnTo>
                  <a:pt x="325073" y="2569337"/>
                </a:lnTo>
                <a:lnTo>
                  <a:pt x="319987" y="2576899"/>
                </a:lnTo>
                <a:lnTo>
                  <a:pt x="318291" y="2585545"/>
                </a:lnTo>
                <a:lnTo>
                  <a:pt x="319987" y="2594215"/>
                </a:lnTo>
                <a:lnTo>
                  <a:pt x="325073" y="2601849"/>
                </a:lnTo>
                <a:lnTo>
                  <a:pt x="332637" y="2606921"/>
                </a:lnTo>
                <a:lnTo>
                  <a:pt x="341266" y="2608611"/>
                </a:lnTo>
                <a:lnTo>
                  <a:pt x="349894" y="2606921"/>
                </a:lnTo>
                <a:lnTo>
                  <a:pt x="357458" y="2601849"/>
                </a:lnTo>
                <a:lnTo>
                  <a:pt x="362544" y="2594215"/>
                </a:lnTo>
                <a:lnTo>
                  <a:pt x="364240" y="2585545"/>
                </a:lnTo>
                <a:lnTo>
                  <a:pt x="362544" y="2576899"/>
                </a:lnTo>
                <a:lnTo>
                  <a:pt x="357458" y="2569337"/>
                </a:lnTo>
                <a:lnTo>
                  <a:pt x="353013" y="2564892"/>
                </a:lnTo>
                <a:lnTo>
                  <a:pt x="347070" y="2562606"/>
                </a:lnTo>
                <a:close/>
              </a:path>
              <a:path w="2910840" h="2943225" extrusionOk="0">
                <a:moveTo>
                  <a:pt x="453292" y="2562606"/>
                </a:moveTo>
                <a:lnTo>
                  <a:pt x="441545" y="2562606"/>
                </a:lnTo>
                <a:lnTo>
                  <a:pt x="435601" y="2564892"/>
                </a:lnTo>
                <a:lnTo>
                  <a:pt x="431156" y="2569337"/>
                </a:lnTo>
                <a:lnTo>
                  <a:pt x="426070" y="2576899"/>
                </a:lnTo>
                <a:lnTo>
                  <a:pt x="424374" y="2585545"/>
                </a:lnTo>
                <a:lnTo>
                  <a:pt x="426070" y="2594215"/>
                </a:lnTo>
                <a:lnTo>
                  <a:pt x="431156" y="2601849"/>
                </a:lnTo>
                <a:lnTo>
                  <a:pt x="438720" y="2606921"/>
                </a:lnTo>
                <a:lnTo>
                  <a:pt x="447349" y="2608611"/>
                </a:lnTo>
                <a:lnTo>
                  <a:pt x="455977" y="2606921"/>
                </a:lnTo>
                <a:lnTo>
                  <a:pt x="463541" y="2601849"/>
                </a:lnTo>
                <a:lnTo>
                  <a:pt x="468556" y="2594215"/>
                </a:lnTo>
                <a:lnTo>
                  <a:pt x="470228" y="2585545"/>
                </a:lnTo>
                <a:lnTo>
                  <a:pt x="468556" y="2576899"/>
                </a:lnTo>
                <a:lnTo>
                  <a:pt x="463541" y="2569337"/>
                </a:lnTo>
                <a:lnTo>
                  <a:pt x="459096" y="2564892"/>
                </a:lnTo>
                <a:lnTo>
                  <a:pt x="453292" y="2562606"/>
                </a:lnTo>
                <a:close/>
              </a:path>
              <a:path w="2910840" h="2943225" extrusionOk="0">
                <a:moveTo>
                  <a:pt x="559375" y="2562606"/>
                </a:moveTo>
                <a:lnTo>
                  <a:pt x="547628" y="2562606"/>
                </a:lnTo>
                <a:lnTo>
                  <a:pt x="541697" y="2564892"/>
                </a:lnTo>
                <a:lnTo>
                  <a:pt x="537239" y="2569337"/>
                </a:lnTo>
                <a:lnTo>
                  <a:pt x="532224" y="2576899"/>
                </a:lnTo>
                <a:lnTo>
                  <a:pt x="530553" y="2585545"/>
                </a:lnTo>
                <a:lnTo>
                  <a:pt x="532224" y="2594215"/>
                </a:lnTo>
                <a:lnTo>
                  <a:pt x="537239" y="2601849"/>
                </a:lnTo>
                <a:lnTo>
                  <a:pt x="544862" y="2606921"/>
                </a:lnTo>
                <a:lnTo>
                  <a:pt x="553484" y="2608611"/>
                </a:lnTo>
                <a:lnTo>
                  <a:pt x="562080" y="2606921"/>
                </a:lnTo>
                <a:lnTo>
                  <a:pt x="569624" y="2601849"/>
                </a:lnTo>
                <a:lnTo>
                  <a:pt x="574711" y="2594215"/>
                </a:lnTo>
                <a:lnTo>
                  <a:pt x="576406" y="2585545"/>
                </a:lnTo>
                <a:lnTo>
                  <a:pt x="574711" y="2576899"/>
                </a:lnTo>
                <a:lnTo>
                  <a:pt x="569624" y="2569337"/>
                </a:lnTo>
                <a:lnTo>
                  <a:pt x="565179" y="2564892"/>
                </a:lnTo>
                <a:lnTo>
                  <a:pt x="559375" y="2562606"/>
                </a:lnTo>
                <a:close/>
              </a:path>
              <a:path w="2910840" h="2943225" extrusionOk="0">
                <a:moveTo>
                  <a:pt x="665459" y="2562606"/>
                </a:moveTo>
                <a:lnTo>
                  <a:pt x="653711" y="2562606"/>
                </a:lnTo>
                <a:lnTo>
                  <a:pt x="647907" y="2564892"/>
                </a:lnTo>
                <a:lnTo>
                  <a:pt x="643322" y="2569337"/>
                </a:lnTo>
                <a:lnTo>
                  <a:pt x="638315" y="2576899"/>
                </a:lnTo>
                <a:lnTo>
                  <a:pt x="636645" y="2585545"/>
                </a:lnTo>
                <a:lnTo>
                  <a:pt x="638315" y="2594215"/>
                </a:lnTo>
                <a:lnTo>
                  <a:pt x="643322" y="2601849"/>
                </a:lnTo>
                <a:lnTo>
                  <a:pt x="650948" y="2606921"/>
                </a:lnTo>
                <a:lnTo>
                  <a:pt x="659585" y="2608611"/>
                </a:lnTo>
                <a:lnTo>
                  <a:pt x="668222" y="2606921"/>
                </a:lnTo>
                <a:lnTo>
                  <a:pt x="675847" y="2601849"/>
                </a:lnTo>
                <a:lnTo>
                  <a:pt x="680862" y="2594215"/>
                </a:lnTo>
                <a:lnTo>
                  <a:pt x="682534" y="2585545"/>
                </a:lnTo>
                <a:lnTo>
                  <a:pt x="680862" y="2576899"/>
                </a:lnTo>
                <a:lnTo>
                  <a:pt x="675847" y="2569337"/>
                </a:lnTo>
                <a:lnTo>
                  <a:pt x="671262" y="2564892"/>
                </a:lnTo>
                <a:lnTo>
                  <a:pt x="665459" y="2562606"/>
                </a:lnTo>
                <a:close/>
              </a:path>
              <a:path w="2910840" h="2943225" extrusionOk="0">
                <a:moveTo>
                  <a:pt x="771542" y="2562606"/>
                </a:moveTo>
                <a:lnTo>
                  <a:pt x="759794" y="2562606"/>
                </a:lnTo>
                <a:lnTo>
                  <a:pt x="753990" y="2564892"/>
                </a:lnTo>
                <a:lnTo>
                  <a:pt x="749545" y="2569337"/>
                </a:lnTo>
                <a:lnTo>
                  <a:pt x="744459" y="2576899"/>
                </a:lnTo>
                <a:lnTo>
                  <a:pt x="742763" y="2585545"/>
                </a:lnTo>
                <a:lnTo>
                  <a:pt x="744459" y="2594215"/>
                </a:lnTo>
                <a:lnTo>
                  <a:pt x="749545" y="2601849"/>
                </a:lnTo>
                <a:lnTo>
                  <a:pt x="757090" y="2606921"/>
                </a:lnTo>
                <a:lnTo>
                  <a:pt x="765685" y="2608611"/>
                </a:lnTo>
                <a:lnTo>
                  <a:pt x="774307" y="2606921"/>
                </a:lnTo>
                <a:lnTo>
                  <a:pt x="781930" y="2601849"/>
                </a:lnTo>
                <a:lnTo>
                  <a:pt x="786945" y="2594215"/>
                </a:lnTo>
                <a:lnTo>
                  <a:pt x="788617" y="2585545"/>
                </a:lnTo>
                <a:lnTo>
                  <a:pt x="786945" y="2576899"/>
                </a:lnTo>
                <a:lnTo>
                  <a:pt x="781930" y="2569337"/>
                </a:lnTo>
                <a:lnTo>
                  <a:pt x="777485" y="2564892"/>
                </a:lnTo>
                <a:lnTo>
                  <a:pt x="771542" y="2562606"/>
                </a:lnTo>
                <a:close/>
              </a:path>
              <a:path w="2910840" h="2943225" extrusionOk="0">
                <a:moveTo>
                  <a:pt x="877625" y="2562606"/>
                </a:moveTo>
                <a:lnTo>
                  <a:pt x="865877" y="2562606"/>
                </a:lnTo>
                <a:lnTo>
                  <a:pt x="860073" y="2564892"/>
                </a:lnTo>
                <a:lnTo>
                  <a:pt x="855489" y="2569337"/>
                </a:lnTo>
                <a:lnTo>
                  <a:pt x="850481" y="2576899"/>
                </a:lnTo>
                <a:lnTo>
                  <a:pt x="848812" y="2585545"/>
                </a:lnTo>
                <a:lnTo>
                  <a:pt x="850481" y="2594215"/>
                </a:lnTo>
                <a:lnTo>
                  <a:pt x="855489" y="2601849"/>
                </a:lnTo>
                <a:lnTo>
                  <a:pt x="863133" y="2606921"/>
                </a:lnTo>
                <a:lnTo>
                  <a:pt x="871803" y="2608611"/>
                </a:lnTo>
                <a:lnTo>
                  <a:pt x="880447" y="2606921"/>
                </a:lnTo>
                <a:lnTo>
                  <a:pt x="888013" y="2601849"/>
                </a:lnTo>
                <a:lnTo>
                  <a:pt x="893100" y="2594215"/>
                </a:lnTo>
                <a:lnTo>
                  <a:pt x="894795" y="2585545"/>
                </a:lnTo>
                <a:lnTo>
                  <a:pt x="893100" y="2576899"/>
                </a:lnTo>
                <a:lnTo>
                  <a:pt x="888013" y="2569337"/>
                </a:lnTo>
                <a:lnTo>
                  <a:pt x="883568" y="2564892"/>
                </a:lnTo>
                <a:lnTo>
                  <a:pt x="877625" y="2562606"/>
                </a:lnTo>
                <a:close/>
              </a:path>
              <a:path w="2910840" h="2943225" extrusionOk="0">
                <a:moveTo>
                  <a:pt x="983848" y="2562606"/>
                </a:moveTo>
                <a:lnTo>
                  <a:pt x="972100" y="2562606"/>
                </a:lnTo>
                <a:lnTo>
                  <a:pt x="966169" y="2564892"/>
                </a:lnTo>
                <a:lnTo>
                  <a:pt x="961711" y="2569337"/>
                </a:lnTo>
                <a:lnTo>
                  <a:pt x="956625" y="2576899"/>
                </a:lnTo>
                <a:lnTo>
                  <a:pt x="954930" y="2585545"/>
                </a:lnTo>
                <a:lnTo>
                  <a:pt x="956625" y="2594215"/>
                </a:lnTo>
                <a:lnTo>
                  <a:pt x="961711" y="2601849"/>
                </a:lnTo>
                <a:lnTo>
                  <a:pt x="969275" y="2606921"/>
                </a:lnTo>
                <a:lnTo>
                  <a:pt x="977904" y="2608611"/>
                </a:lnTo>
                <a:lnTo>
                  <a:pt x="986532" y="2606921"/>
                </a:lnTo>
                <a:lnTo>
                  <a:pt x="994096" y="2601849"/>
                </a:lnTo>
                <a:lnTo>
                  <a:pt x="999183" y="2594215"/>
                </a:lnTo>
                <a:lnTo>
                  <a:pt x="1000878" y="2585545"/>
                </a:lnTo>
                <a:lnTo>
                  <a:pt x="999183" y="2576899"/>
                </a:lnTo>
                <a:lnTo>
                  <a:pt x="994096" y="2569337"/>
                </a:lnTo>
                <a:lnTo>
                  <a:pt x="989651" y="2564892"/>
                </a:lnTo>
                <a:lnTo>
                  <a:pt x="983848" y="2562606"/>
                </a:lnTo>
                <a:close/>
              </a:path>
              <a:path w="2910840" h="2943225" extrusionOk="0">
                <a:moveTo>
                  <a:pt x="1089931" y="2562606"/>
                </a:moveTo>
                <a:lnTo>
                  <a:pt x="1078183" y="2562606"/>
                </a:lnTo>
                <a:lnTo>
                  <a:pt x="1072252" y="2564892"/>
                </a:lnTo>
                <a:lnTo>
                  <a:pt x="1067795" y="2569337"/>
                </a:lnTo>
                <a:lnTo>
                  <a:pt x="1062787" y="2576899"/>
                </a:lnTo>
                <a:lnTo>
                  <a:pt x="1061118" y="2585545"/>
                </a:lnTo>
                <a:lnTo>
                  <a:pt x="1062787" y="2594215"/>
                </a:lnTo>
                <a:lnTo>
                  <a:pt x="1067795" y="2601849"/>
                </a:lnTo>
                <a:lnTo>
                  <a:pt x="1075359" y="2606921"/>
                </a:lnTo>
                <a:lnTo>
                  <a:pt x="1083987" y="2608611"/>
                </a:lnTo>
                <a:lnTo>
                  <a:pt x="1092616" y="2606921"/>
                </a:lnTo>
                <a:lnTo>
                  <a:pt x="1100180" y="2601849"/>
                </a:lnTo>
                <a:lnTo>
                  <a:pt x="1105194" y="2594215"/>
                </a:lnTo>
                <a:lnTo>
                  <a:pt x="1106866" y="2585545"/>
                </a:lnTo>
                <a:lnTo>
                  <a:pt x="1105194" y="2576899"/>
                </a:lnTo>
                <a:lnTo>
                  <a:pt x="1100180" y="2569337"/>
                </a:lnTo>
                <a:lnTo>
                  <a:pt x="1095735" y="2564892"/>
                </a:lnTo>
                <a:lnTo>
                  <a:pt x="1089931" y="2562606"/>
                </a:lnTo>
                <a:close/>
              </a:path>
              <a:path w="2910840" h="2943225" extrusionOk="0">
                <a:moveTo>
                  <a:pt x="1196014" y="2562606"/>
                </a:moveTo>
                <a:lnTo>
                  <a:pt x="1184266" y="2562606"/>
                </a:lnTo>
                <a:lnTo>
                  <a:pt x="1178335" y="2564892"/>
                </a:lnTo>
                <a:lnTo>
                  <a:pt x="1173878" y="2569337"/>
                </a:lnTo>
                <a:lnTo>
                  <a:pt x="1168870" y="2576899"/>
                </a:lnTo>
                <a:lnTo>
                  <a:pt x="1167201" y="2585545"/>
                </a:lnTo>
                <a:lnTo>
                  <a:pt x="1168870" y="2594215"/>
                </a:lnTo>
                <a:lnTo>
                  <a:pt x="1173878" y="2601849"/>
                </a:lnTo>
                <a:lnTo>
                  <a:pt x="1181501" y="2606921"/>
                </a:lnTo>
                <a:lnTo>
                  <a:pt x="1190124" y="2608611"/>
                </a:lnTo>
                <a:lnTo>
                  <a:pt x="1198724" y="2606921"/>
                </a:lnTo>
                <a:lnTo>
                  <a:pt x="1206275" y="2601849"/>
                </a:lnTo>
                <a:lnTo>
                  <a:pt x="1211362" y="2594215"/>
                </a:lnTo>
                <a:lnTo>
                  <a:pt x="1213057" y="2585545"/>
                </a:lnTo>
                <a:lnTo>
                  <a:pt x="1211362" y="2576899"/>
                </a:lnTo>
                <a:lnTo>
                  <a:pt x="1206275" y="2569337"/>
                </a:lnTo>
                <a:lnTo>
                  <a:pt x="1201818" y="2564892"/>
                </a:lnTo>
                <a:lnTo>
                  <a:pt x="1196014" y="2562606"/>
                </a:lnTo>
                <a:close/>
              </a:path>
              <a:path w="2910840" h="2943225" extrusionOk="0">
                <a:moveTo>
                  <a:pt x="1302071" y="2562606"/>
                </a:moveTo>
                <a:lnTo>
                  <a:pt x="1290387" y="2562606"/>
                </a:lnTo>
                <a:lnTo>
                  <a:pt x="1284545" y="2564892"/>
                </a:lnTo>
                <a:lnTo>
                  <a:pt x="1279973" y="2569337"/>
                </a:lnTo>
                <a:lnTo>
                  <a:pt x="1274973" y="2576899"/>
                </a:lnTo>
                <a:lnTo>
                  <a:pt x="1273306" y="2585545"/>
                </a:lnTo>
                <a:lnTo>
                  <a:pt x="1274973" y="2594215"/>
                </a:lnTo>
                <a:lnTo>
                  <a:pt x="1279973" y="2601849"/>
                </a:lnTo>
                <a:lnTo>
                  <a:pt x="1287589" y="2606921"/>
                </a:lnTo>
                <a:lnTo>
                  <a:pt x="1296229" y="2608611"/>
                </a:lnTo>
                <a:lnTo>
                  <a:pt x="1304869" y="2606921"/>
                </a:lnTo>
                <a:lnTo>
                  <a:pt x="1312485" y="2601849"/>
                </a:lnTo>
                <a:lnTo>
                  <a:pt x="1317486" y="2594215"/>
                </a:lnTo>
                <a:lnTo>
                  <a:pt x="1319153" y="2585545"/>
                </a:lnTo>
                <a:lnTo>
                  <a:pt x="1317486" y="2576899"/>
                </a:lnTo>
                <a:lnTo>
                  <a:pt x="1312485" y="2569337"/>
                </a:lnTo>
                <a:lnTo>
                  <a:pt x="1307913" y="2564892"/>
                </a:lnTo>
                <a:lnTo>
                  <a:pt x="1302071" y="2562606"/>
                </a:lnTo>
                <a:close/>
              </a:path>
              <a:path w="2910840" h="2943225" extrusionOk="0">
                <a:moveTo>
                  <a:pt x="1408243" y="2562606"/>
                </a:moveTo>
                <a:lnTo>
                  <a:pt x="1396432" y="2562606"/>
                </a:lnTo>
                <a:lnTo>
                  <a:pt x="1390590" y="2564892"/>
                </a:lnTo>
                <a:lnTo>
                  <a:pt x="1386145" y="2569337"/>
                </a:lnTo>
                <a:lnTo>
                  <a:pt x="1381073" y="2576899"/>
                </a:lnTo>
                <a:lnTo>
                  <a:pt x="1379383" y="2585545"/>
                </a:lnTo>
                <a:lnTo>
                  <a:pt x="1381073" y="2594215"/>
                </a:lnTo>
                <a:lnTo>
                  <a:pt x="1386145" y="2601849"/>
                </a:lnTo>
                <a:lnTo>
                  <a:pt x="1393706" y="2606921"/>
                </a:lnTo>
                <a:lnTo>
                  <a:pt x="1402338" y="2608611"/>
                </a:lnTo>
                <a:lnTo>
                  <a:pt x="1410970" y="2606921"/>
                </a:lnTo>
                <a:lnTo>
                  <a:pt x="1418530" y="2601849"/>
                </a:lnTo>
                <a:lnTo>
                  <a:pt x="1423531" y="2594215"/>
                </a:lnTo>
                <a:lnTo>
                  <a:pt x="1425198" y="2585545"/>
                </a:lnTo>
                <a:lnTo>
                  <a:pt x="1423531" y="2576899"/>
                </a:lnTo>
                <a:lnTo>
                  <a:pt x="1418530" y="2569337"/>
                </a:lnTo>
                <a:lnTo>
                  <a:pt x="1414085" y="2564892"/>
                </a:lnTo>
                <a:lnTo>
                  <a:pt x="1408243" y="2562606"/>
                </a:lnTo>
                <a:close/>
              </a:path>
              <a:path w="2910840" h="2943225" extrusionOk="0">
                <a:moveTo>
                  <a:pt x="1514288" y="2562606"/>
                </a:moveTo>
                <a:lnTo>
                  <a:pt x="1502477" y="2562606"/>
                </a:lnTo>
                <a:lnTo>
                  <a:pt x="1496762" y="2564892"/>
                </a:lnTo>
                <a:lnTo>
                  <a:pt x="1492190" y="2569337"/>
                </a:lnTo>
                <a:lnTo>
                  <a:pt x="1487118" y="2576899"/>
                </a:lnTo>
                <a:lnTo>
                  <a:pt x="1485428" y="2585545"/>
                </a:lnTo>
                <a:lnTo>
                  <a:pt x="1487118" y="2594215"/>
                </a:lnTo>
                <a:lnTo>
                  <a:pt x="1492190" y="2601849"/>
                </a:lnTo>
                <a:lnTo>
                  <a:pt x="1499824" y="2606921"/>
                </a:lnTo>
                <a:lnTo>
                  <a:pt x="1508494" y="2608611"/>
                </a:lnTo>
                <a:lnTo>
                  <a:pt x="1517140" y="2606921"/>
                </a:lnTo>
                <a:lnTo>
                  <a:pt x="1524702" y="2601849"/>
                </a:lnTo>
                <a:lnTo>
                  <a:pt x="1529775" y="2594215"/>
                </a:lnTo>
                <a:lnTo>
                  <a:pt x="1531465" y="2585545"/>
                </a:lnTo>
                <a:lnTo>
                  <a:pt x="1529775" y="2576899"/>
                </a:lnTo>
                <a:lnTo>
                  <a:pt x="1524702" y="2569337"/>
                </a:lnTo>
                <a:lnTo>
                  <a:pt x="1520257" y="2564892"/>
                </a:lnTo>
                <a:lnTo>
                  <a:pt x="1514288" y="2562606"/>
                </a:lnTo>
                <a:close/>
              </a:path>
              <a:path w="2910840" h="2943225" extrusionOk="0">
                <a:moveTo>
                  <a:pt x="1620460" y="2562606"/>
                </a:moveTo>
                <a:lnTo>
                  <a:pt x="1608776" y="2562606"/>
                </a:lnTo>
                <a:lnTo>
                  <a:pt x="1602807" y="2564892"/>
                </a:lnTo>
                <a:lnTo>
                  <a:pt x="1598362" y="2569337"/>
                </a:lnTo>
                <a:lnTo>
                  <a:pt x="1593290" y="2576899"/>
                </a:lnTo>
                <a:lnTo>
                  <a:pt x="1591600" y="2585545"/>
                </a:lnTo>
                <a:lnTo>
                  <a:pt x="1593290" y="2594215"/>
                </a:lnTo>
                <a:lnTo>
                  <a:pt x="1598362" y="2601849"/>
                </a:lnTo>
                <a:lnTo>
                  <a:pt x="1605925" y="2606921"/>
                </a:lnTo>
                <a:lnTo>
                  <a:pt x="1614571" y="2608611"/>
                </a:lnTo>
                <a:lnTo>
                  <a:pt x="1623241" y="2606921"/>
                </a:lnTo>
                <a:lnTo>
                  <a:pt x="1630874" y="2601849"/>
                </a:lnTo>
                <a:lnTo>
                  <a:pt x="1635875" y="2594215"/>
                </a:lnTo>
                <a:lnTo>
                  <a:pt x="1637542" y="2585545"/>
                </a:lnTo>
                <a:lnTo>
                  <a:pt x="1635875" y="2576899"/>
                </a:lnTo>
                <a:lnTo>
                  <a:pt x="1630874" y="2569337"/>
                </a:lnTo>
                <a:lnTo>
                  <a:pt x="1626302" y="2564892"/>
                </a:lnTo>
                <a:lnTo>
                  <a:pt x="1620460" y="2562606"/>
                </a:lnTo>
                <a:close/>
              </a:path>
              <a:path w="2910840" h="2943225" extrusionOk="0">
                <a:moveTo>
                  <a:pt x="1726632" y="2562606"/>
                </a:moveTo>
                <a:lnTo>
                  <a:pt x="1714821" y="2562606"/>
                </a:lnTo>
                <a:lnTo>
                  <a:pt x="1708852" y="2564892"/>
                </a:lnTo>
                <a:lnTo>
                  <a:pt x="1704407" y="2569337"/>
                </a:lnTo>
                <a:lnTo>
                  <a:pt x="1699407" y="2576899"/>
                </a:lnTo>
                <a:lnTo>
                  <a:pt x="1697740" y="2585545"/>
                </a:lnTo>
                <a:lnTo>
                  <a:pt x="1699407" y="2594215"/>
                </a:lnTo>
                <a:lnTo>
                  <a:pt x="1704407" y="2601849"/>
                </a:lnTo>
                <a:lnTo>
                  <a:pt x="1711968" y="2606921"/>
                </a:lnTo>
                <a:lnTo>
                  <a:pt x="1720600" y="2608611"/>
                </a:lnTo>
                <a:lnTo>
                  <a:pt x="1729232" y="2606921"/>
                </a:lnTo>
                <a:lnTo>
                  <a:pt x="1736792" y="2601849"/>
                </a:lnTo>
                <a:lnTo>
                  <a:pt x="1741865" y="2594215"/>
                </a:lnTo>
                <a:lnTo>
                  <a:pt x="1743555" y="2585545"/>
                </a:lnTo>
                <a:lnTo>
                  <a:pt x="1741865" y="2576899"/>
                </a:lnTo>
                <a:lnTo>
                  <a:pt x="1736792" y="2569337"/>
                </a:lnTo>
                <a:lnTo>
                  <a:pt x="1732347" y="2564892"/>
                </a:lnTo>
                <a:lnTo>
                  <a:pt x="1726632" y="2562606"/>
                </a:lnTo>
                <a:close/>
              </a:path>
              <a:path w="2910840" h="2943225" extrusionOk="0">
                <a:moveTo>
                  <a:pt x="1832677" y="2562606"/>
                </a:moveTo>
                <a:lnTo>
                  <a:pt x="1820866" y="2562606"/>
                </a:lnTo>
                <a:lnTo>
                  <a:pt x="1815024" y="2564892"/>
                </a:lnTo>
                <a:lnTo>
                  <a:pt x="1810579" y="2569337"/>
                </a:lnTo>
                <a:lnTo>
                  <a:pt x="1805507" y="2576899"/>
                </a:lnTo>
                <a:lnTo>
                  <a:pt x="1803817" y="2585545"/>
                </a:lnTo>
                <a:lnTo>
                  <a:pt x="1805507" y="2594215"/>
                </a:lnTo>
                <a:lnTo>
                  <a:pt x="1810579" y="2601849"/>
                </a:lnTo>
                <a:lnTo>
                  <a:pt x="1818176" y="2606921"/>
                </a:lnTo>
                <a:lnTo>
                  <a:pt x="1826772" y="2608611"/>
                </a:lnTo>
                <a:lnTo>
                  <a:pt x="1835368" y="2606921"/>
                </a:lnTo>
                <a:lnTo>
                  <a:pt x="1842964" y="2601849"/>
                </a:lnTo>
                <a:lnTo>
                  <a:pt x="1848037" y="2594215"/>
                </a:lnTo>
                <a:lnTo>
                  <a:pt x="1849727" y="2585545"/>
                </a:lnTo>
                <a:lnTo>
                  <a:pt x="1848037" y="2576899"/>
                </a:lnTo>
                <a:lnTo>
                  <a:pt x="1842964" y="2569337"/>
                </a:lnTo>
                <a:lnTo>
                  <a:pt x="1838519" y="2564892"/>
                </a:lnTo>
                <a:lnTo>
                  <a:pt x="1832677" y="2562606"/>
                </a:lnTo>
                <a:close/>
              </a:path>
              <a:path w="2910840" h="2943225" extrusionOk="0">
                <a:moveTo>
                  <a:pt x="1938722" y="2562606"/>
                </a:moveTo>
                <a:lnTo>
                  <a:pt x="1927038" y="2562606"/>
                </a:lnTo>
                <a:lnTo>
                  <a:pt x="1921196" y="2564892"/>
                </a:lnTo>
                <a:lnTo>
                  <a:pt x="1916751" y="2569337"/>
                </a:lnTo>
                <a:lnTo>
                  <a:pt x="1911679" y="2576899"/>
                </a:lnTo>
                <a:lnTo>
                  <a:pt x="1909989" y="2585545"/>
                </a:lnTo>
                <a:lnTo>
                  <a:pt x="1911679" y="2594215"/>
                </a:lnTo>
                <a:lnTo>
                  <a:pt x="1916751" y="2601849"/>
                </a:lnTo>
                <a:lnTo>
                  <a:pt x="1924294" y="2606921"/>
                </a:lnTo>
                <a:lnTo>
                  <a:pt x="1932896" y="2608611"/>
                </a:lnTo>
                <a:lnTo>
                  <a:pt x="1941522" y="2606921"/>
                </a:lnTo>
                <a:lnTo>
                  <a:pt x="1949136" y="2601849"/>
                </a:lnTo>
                <a:lnTo>
                  <a:pt x="1954137" y="2594215"/>
                </a:lnTo>
                <a:lnTo>
                  <a:pt x="1955804" y="2585545"/>
                </a:lnTo>
                <a:lnTo>
                  <a:pt x="1954137" y="2576899"/>
                </a:lnTo>
                <a:lnTo>
                  <a:pt x="1949136" y="2569337"/>
                </a:lnTo>
                <a:lnTo>
                  <a:pt x="1944691" y="2564892"/>
                </a:lnTo>
                <a:lnTo>
                  <a:pt x="1938722" y="2562606"/>
                </a:lnTo>
                <a:close/>
              </a:path>
              <a:path w="2910840" h="2943225" extrusionOk="0">
                <a:moveTo>
                  <a:pt x="2044767" y="2562606"/>
                </a:moveTo>
                <a:lnTo>
                  <a:pt x="2033083" y="2562606"/>
                </a:lnTo>
                <a:lnTo>
                  <a:pt x="2027114" y="2564892"/>
                </a:lnTo>
                <a:lnTo>
                  <a:pt x="2022669" y="2569337"/>
                </a:lnTo>
                <a:lnTo>
                  <a:pt x="2017669" y="2576899"/>
                </a:lnTo>
                <a:lnTo>
                  <a:pt x="2016002" y="2585545"/>
                </a:lnTo>
                <a:lnTo>
                  <a:pt x="2017669" y="2594215"/>
                </a:lnTo>
                <a:lnTo>
                  <a:pt x="2022669" y="2601849"/>
                </a:lnTo>
                <a:lnTo>
                  <a:pt x="2030303" y="2606921"/>
                </a:lnTo>
                <a:lnTo>
                  <a:pt x="2038973" y="2608611"/>
                </a:lnTo>
                <a:lnTo>
                  <a:pt x="2047619" y="2606921"/>
                </a:lnTo>
                <a:lnTo>
                  <a:pt x="2055181" y="2601849"/>
                </a:lnTo>
                <a:lnTo>
                  <a:pt x="2060182" y="2594215"/>
                </a:lnTo>
                <a:lnTo>
                  <a:pt x="2061849" y="2585545"/>
                </a:lnTo>
                <a:lnTo>
                  <a:pt x="2060182" y="2576899"/>
                </a:lnTo>
                <a:lnTo>
                  <a:pt x="2055181" y="2569337"/>
                </a:lnTo>
                <a:lnTo>
                  <a:pt x="2050736" y="2564892"/>
                </a:lnTo>
                <a:lnTo>
                  <a:pt x="2044767" y="2562606"/>
                </a:lnTo>
                <a:close/>
              </a:path>
              <a:path w="2910840" h="2943225" extrusionOk="0">
                <a:moveTo>
                  <a:pt x="2150939" y="2562606"/>
                </a:moveTo>
                <a:lnTo>
                  <a:pt x="2139128" y="2562606"/>
                </a:lnTo>
                <a:lnTo>
                  <a:pt x="2133413" y="2564892"/>
                </a:lnTo>
                <a:lnTo>
                  <a:pt x="2128714" y="2569337"/>
                </a:lnTo>
                <a:lnTo>
                  <a:pt x="2123714" y="2576899"/>
                </a:lnTo>
                <a:lnTo>
                  <a:pt x="2122047" y="2585545"/>
                </a:lnTo>
                <a:lnTo>
                  <a:pt x="2123714" y="2594215"/>
                </a:lnTo>
                <a:lnTo>
                  <a:pt x="2128714" y="2601849"/>
                </a:lnTo>
                <a:lnTo>
                  <a:pt x="2136404" y="2606921"/>
                </a:lnTo>
                <a:lnTo>
                  <a:pt x="2145082" y="2608611"/>
                </a:lnTo>
                <a:lnTo>
                  <a:pt x="2153735" y="2606921"/>
                </a:lnTo>
                <a:lnTo>
                  <a:pt x="2161353" y="2601849"/>
                </a:lnTo>
                <a:lnTo>
                  <a:pt x="2166426" y="2594215"/>
                </a:lnTo>
                <a:lnTo>
                  <a:pt x="2168116" y="2585545"/>
                </a:lnTo>
                <a:lnTo>
                  <a:pt x="2166426" y="2576899"/>
                </a:lnTo>
                <a:lnTo>
                  <a:pt x="2161353" y="2569337"/>
                </a:lnTo>
                <a:lnTo>
                  <a:pt x="2156908" y="2564892"/>
                </a:lnTo>
                <a:lnTo>
                  <a:pt x="2150939" y="2562606"/>
                </a:lnTo>
                <a:close/>
              </a:path>
              <a:path w="2910840" h="2943225" extrusionOk="0">
                <a:moveTo>
                  <a:pt x="2257111" y="2562606"/>
                </a:moveTo>
                <a:lnTo>
                  <a:pt x="2245427" y="2562606"/>
                </a:lnTo>
                <a:lnTo>
                  <a:pt x="2239458" y="2564892"/>
                </a:lnTo>
                <a:lnTo>
                  <a:pt x="2235013" y="2569337"/>
                </a:lnTo>
                <a:lnTo>
                  <a:pt x="2229941" y="2576899"/>
                </a:lnTo>
                <a:lnTo>
                  <a:pt x="2228251" y="2585545"/>
                </a:lnTo>
                <a:lnTo>
                  <a:pt x="2229941" y="2594215"/>
                </a:lnTo>
                <a:lnTo>
                  <a:pt x="2235013" y="2601849"/>
                </a:lnTo>
                <a:lnTo>
                  <a:pt x="2242576" y="2606921"/>
                </a:lnTo>
                <a:lnTo>
                  <a:pt x="2251222" y="2608611"/>
                </a:lnTo>
                <a:lnTo>
                  <a:pt x="2259892" y="2606921"/>
                </a:lnTo>
                <a:lnTo>
                  <a:pt x="2267525" y="2601849"/>
                </a:lnTo>
                <a:lnTo>
                  <a:pt x="2272526" y="2594215"/>
                </a:lnTo>
                <a:lnTo>
                  <a:pt x="2274193" y="2585545"/>
                </a:lnTo>
                <a:lnTo>
                  <a:pt x="2272526" y="2576899"/>
                </a:lnTo>
                <a:lnTo>
                  <a:pt x="2267525" y="2569337"/>
                </a:lnTo>
                <a:lnTo>
                  <a:pt x="2262953" y="2564892"/>
                </a:lnTo>
                <a:lnTo>
                  <a:pt x="2257111" y="2562606"/>
                </a:lnTo>
                <a:close/>
              </a:path>
              <a:path w="2910840" h="2943225" extrusionOk="0">
                <a:moveTo>
                  <a:pt x="2363156" y="2562606"/>
                </a:moveTo>
                <a:lnTo>
                  <a:pt x="2351472" y="2562606"/>
                </a:lnTo>
                <a:lnTo>
                  <a:pt x="2345503" y="2564892"/>
                </a:lnTo>
                <a:lnTo>
                  <a:pt x="2341058" y="2569337"/>
                </a:lnTo>
                <a:lnTo>
                  <a:pt x="2336058" y="2576899"/>
                </a:lnTo>
                <a:lnTo>
                  <a:pt x="2334391" y="2585545"/>
                </a:lnTo>
                <a:lnTo>
                  <a:pt x="2336058" y="2594215"/>
                </a:lnTo>
                <a:lnTo>
                  <a:pt x="2341058" y="2601849"/>
                </a:lnTo>
                <a:lnTo>
                  <a:pt x="2348619" y="2606921"/>
                </a:lnTo>
                <a:lnTo>
                  <a:pt x="2357251" y="2608611"/>
                </a:lnTo>
                <a:lnTo>
                  <a:pt x="2365883" y="2606921"/>
                </a:lnTo>
                <a:lnTo>
                  <a:pt x="2373443" y="2601849"/>
                </a:lnTo>
                <a:lnTo>
                  <a:pt x="2378516" y="2594215"/>
                </a:lnTo>
                <a:lnTo>
                  <a:pt x="2380206" y="2585545"/>
                </a:lnTo>
                <a:lnTo>
                  <a:pt x="2378516" y="2576899"/>
                </a:lnTo>
                <a:lnTo>
                  <a:pt x="2373443" y="2569337"/>
                </a:lnTo>
                <a:lnTo>
                  <a:pt x="2368998" y="2564892"/>
                </a:lnTo>
                <a:lnTo>
                  <a:pt x="2363156" y="2562606"/>
                </a:lnTo>
                <a:close/>
              </a:path>
              <a:path w="2910840" h="2943225" extrusionOk="0">
                <a:moveTo>
                  <a:pt x="2469328" y="2562606"/>
                </a:moveTo>
                <a:lnTo>
                  <a:pt x="2457517" y="2562606"/>
                </a:lnTo>
                <a:lnTo>
                  <a:pt x="2451802" y="2564892"/>
                </a:lnTo>
                <a:lnTo>
                  <a:pt x="2447103" y="2569337"/>
                </a:lnTo>
                <a:lnTo>
                  <a:pt x="2442103" y="2576899"/>
                </a:lnTo>
                <a:lnTo>
                  <a:pt x="2440436" y="2585545"/>
                </a:lnTo>
                <a:lnTo>
                  <a:pt x="2442103" y="2594215"/>
                </a:lnTo>
                <a:lnTo>
                  <a:pt x="2447103" y="2601849"/>
                </a:lnTo>
                <a:lnTo>
                  <a:pt x="2454771" y="2606921"/>
                </a:lnTo>
                <a:lnTo>
                  <a:pt x="2463391" y="2608611"/>
                </a:lnTo>
                <a:lnTo>
                  <a:pt x="2471964" y="2606921"/>
                </a:lnTo>
                <a:lnTo>
                  <a:pt x="2479488" y="2601849"/>
                </a:lnTo>
                <a:lnTo>
                  <a:pt x="2484632" y="2594215"/>
                </a:lnTo>
                <a:lnTo>
                  <a:pt x="2486346" y="2585545"/>
                </a:lnTo>
                <a:lnTo>
                  <a:pt x="2484632" y="2576899"/>
                </a:lnTo>
                <a:lnTo>
                  <a:pt x="2479488" y="2569337"/>
                </a:lnTo>
                <a:lnTo>
                  <a:pt x="2475043" y="2564892"/>
                </a:lnTo>
                <a:lnTo>
                  <a:pt x="2469328" y="2562606"/>
                </a:lnTo>
                <a:close/>
              </a:path>
              <a:path w="2910840" h="2943225" extrusionOk="0">
                <a:moveTo>
                  <a:pt x="2575373" y="2562606"/>
                </a:moveTo>
                <a:lnTo>
                  <a:pt x="2563689" y="2562606"/>
                </a:lnTo>
                <a:lnTo>
                  <a:pt x="2557847" y="2564892"/>
                </a:lnTo>
                <a:lnTo>
                  <a:pt x="2553402" y="2569337"/>
                </a:lnTo>
                <a:lnTo>
                  <a:pt x="2548330" y="2576899"/>
                </a:lnTo>
                <a:lnTo>
                  <a:pt x="2546640" y="2585545"/>
                </a:lnTo>
                <a:lnTo>
                  <a:pt x="2548330" y="2594215"/>
                </a:lnTo>
                <a:lnTo>
                  <a:pt x="2553402" y="2601849"/>
                </a:lnTo>
                <a:lnTo>
                  <a:pt x="2560945" y="2606921"/>
                </a:lnTo>
                <a:lnTo>
                  <a:pt x="2569547" y="2608611"/>
                </a:lnTo>
                <a:lnTo>
                  <a:pt x="2578173" y="2606921"/>
                </a:lnTo>
                <a:lnTo>
                  <a:pt x="2585787" y="2601849"/>
                </a:lnTo>
                <a:lnTo>
                  <a:pt x="2590788" y="2594215"/>
                </a:lnTo>
                <a:lnTo>
                  <a:pt x="2592455" y="2585545"/>
                </a:lnTo>
                <a:lnTo>
                  <a:pt x="2590788" y="2576899"/>
                </a:lnTo>
                <a:lnTo>
                  <a:pt x="2585787" y="2569337"/>
                </a:lnTo>
                <a:lnTo>
                  <a:pt x="2581342" y="2564892"/>
                </a:lnTo>
                <a:lnTo>
                  <a:pt x="2575373" y="2562606"/>
                </a:lnTo>
                <a:close/>
              </a:path>
              <a:path w="2910840" h="2943225" extrusionOk="0">
                <a:moveTo>
                  <a:pt x="2681418" y="2562606"/>
                </a:moveTo>
                <a:lnTo>
                  <a:pt x="2669734" y="2562606"/>
                </a:lnTo>
                <a:lnTo>
                  <a:pt x="2663765" y="2564892"/>
                </a:lnTo>
                <a:lnTo>
                  <a:pt x="2659320" y="2569337"/>
                </a:lnTo>
                <a:lnTo>
                  <a:pt x="2654320" y="2576899"/>
                </a:lnTo>
                <a:lnTo>
                  <a:pt x="2652653" y="2585545"/>
                </a:lnTo>
                <a:lnTo>
                  <a:pt x="2654320" y="2594215"/>
                </a:lnTo>
                <a:lnTo>
                  <a:pt x="2659320" y="2601849"/>
                </a:lnTo>
                <a:lnTo>
                  <a:pt x="2666954" y="2606921"/>
                </a:lnTo>
                <a:lnTo>
                  <a:pt x="2675624" y="2608611"/>
                </a:lnTo>
                <a:lnTo>
                  <a:pt x="2684270" y="2606921"/>
                </a:lnTo>
                <a:lnTo>
                  <a:pt x="2691832" y="2601849"/>
                </a:lnTo>
                <a:lnTo>
                  <a:pt x="2696833" y="2594215"/>
                </a:lnTo>
                <a:lnTo>
                  <a:pt x="2698500" y="2585545"/>
                </a:lnTo>
                <a:lnTo>
                  <a:pt x="2696833" y="2576899"/>
                </a:lnTo>
                <a:lnTo>
                  <a:pt x="2691832" y="2569337"/>
                </a:lnTo>
                <a:lnTo>
                  <a:pt x="2687387" y="2564892"/>
                </a:lnTo>
                <a:lnTo>
                  <a:pt x="2681418" y="2562606"/>
                </a:lnTo>
                <a:close/>
              </a:path>
              <a:path w="2910840" h="2943225" extrusionOk="0">
                <a:moveTo>
                  <a:pt x="2787590" y="2562606"/>
                </a:moveTo>
                <a:lnTo>
                  <a:pt x="2775779" y="2562606"/>
                </a:lnTo>
                <a:lnTo>
                  <a:pt x="2770064" y="2564892"/>
                </a:lnTo>
                <a:lnTo>
                  <a:pt x="2765492" y="2569337"/>
                </a:lnTo>
                <a:lnTo>
                  <a:pt x="2760420" y="2576899"/>
                </a:lnTo>
                <a:lnTo>
                  <a:pt x="2758730" y="2585545"/>
                </a:lnTo>
                <a:lnTo>
                  <a:pt x="2760420" y="2594215"/>
                </a:lnTo>
                <a:lnTo>
                  <a:pt x="2765492" y="2601849"/>
                </a:lnTo>
                <a:lnTo>
                  <a:pt x="2773106" y="2606921"/>
                </a:lnTo>
                <a:lnTo>
                  <a:pt x="2781733" y="2608611"/>
                </a:lnTo>
                <a:lnTo>
                  <a:pt x="2790335" y="2606921"/>
                </a:lnTo>
                <a:lnTo>
                  <a:pt x="2797877" y="2601849"/>
                </a:lnTo>
                <a:lnTo>
                  <a:pt x="2803021" y="2594215"/>
                </a:lnTo>
                <a:lnTo>
                  <a:pt x="2804735" y="2585545"/>
                </a:lnTo>
                <a:lnTo>
                  <a:pt x="2803021" y="2576899"/>
                </a:lnTo>
                <a:lnTo>
                  <a:pt x="2797877" y="2569337"/>
                </a:lnTo>
                <a:lnTo>
                  <a:pt x="2793432" y="2564892"/>
                </a:lnTo>
                <a:lnTo>
                  <a:pt x="2787590" y="2562606"/>
                </a:lnTo>
                <a:close/>
              </a:path>
              <a:path w="2910840" h="2943225" extrusionOk="0">
                <a:moveTo>
                  <a:pt x="2893762" y="2562606"/>
                </a:moveTo>
                <a:lnTo>
                  <a:pt x="2882078" y="2562606"/>
                </a:lnTo>
                <a:lnTo>
                  <a:pt x="2876109" y="2564892"/>
                </a:lnTo>
                <a:lnTo>
                  <a:pt x="2871664" y="2569337"/>
                </a:lnTo>
                <a:lnTo>
                  <a:pt x="2866592" y="2576899"/>
                </a:lnTo>
                <a:lnTo>
                  <a:pt x="2864902" y="2585545"/>
                </a:lnTo>
                <a:lnTo>
                  <a:pt x="2866592" y="2594215"/>
                </a:lnTo>
                <a:lnTo>
                  <a:pt x="2871664" y="2601849"/>
                </a:lnTo>
                <a:lnTo>
                  <a:pt x="2879227" y="2606921"/>
                </a:lnTo>
                <a:lnTo>
                  <a:pt x="2887873" y="2608611"/>
                </a:lnTo>
                <a:lnTo>
                  <a:pt x="2896543" y="2606921"/>
                </a:lnTo>
                <a:lnTo>
                  <a:pt x="2904176" y="2601849"/>
                </a:lnTo>
                <a:lnTo>
                  <a:pt x="2909177" y="2594215"/>
                </a:lnTo>
                <a:lnTo>
                  <a:pt x="2910844" y="2585545"/>
                </a:lnTo>
                <a:lnTo>
                  <a:pt x="2909177" y="2576899"/>
                </a:lnTo>
                <a:lnTo>
                  <a:pt x="2904176" y="2569337"/>
                </a:lnTo>
                <a:lnTo>
                  <a:pt x="2899604" y="2564892"/>
                </a:lnTo>
                <a:lnTo>
                  <a:pt x="2893762" y="2562606"/>
                </a:lnTo>
                <a:close/>
              </a:path>
              <a:path w="2910840" h="2943225" extrusionOk="0">
                <a:moveTo>
                  <a:pt x="28815" y="2674112"/>
                </a:moveTo>
                <a:lnTo>
                  <a:pt x="17073" y="2674112"/>
                </a:lnTo>
                <a:lnTo>
                  <a:pt x="11270" y="2676398"/>
                </a:lnTo>
                <a:lnTo>
                  <a:pt x="6680" y="2680843"/>
                </a:lnTo>
                <a:lnTo>
                  <a:pt x="1670" y="2688385"/>
                </a:lnTo>
                <a:lnTo>
                  <a:pt x="0" y="2696987"/>
                </a:lnTo>
                <a:lnTo>
                  <a:pt x="1670" y="2705613"/>
                </a:lnTo>
                <a:lnTo>
                  <a:pt x="6680" y="2713228"/>
                </a:lnTo>
                <a:lnTo>
                  <a:pt x="14306" y="2718300"/>
                </a:lnTo>
                <a:lnTo>
                  <a:pt x="22944" y="2719990"/>
                </a:lnTo>
                <a:lnTo>
                  <a:pt x="31582" y="2718300"/>
                </a:lnTo>
                <a:lnTo>
                  <a:pt x="39208" y="2713228"/>
                </a:lnTo>
                <a:lnTo>
                  <a:pt x="44218" y="2705613"/>
                </a:lnTo>
                <a:lnTo>
                  <a:pt x="45888" y="2696987"/>
                </a:lnTo>
                <a:lnTo>
                  <a:pt x="44218" y="2688385"/>
                </a:lnTo>
                <a:lnTo>
                  <a:pt x="39208" y="2680843"/>
                </a:lnTo>
                <a:lnTo>
                  <a:pt x="34619" y="2676398"/>
                </a:lnTo>
                <a:lnTo>
                  <a:pt x="28815" y="2674112"/>
                </a:lnTo>
                <a:close/>
              </a:path>
              <a:path w="2910840" h="2943225" extrusionOk="0">
                <a:moveTo>
                  <a:pt x="134903" y="2674112"/>
                </a:moveTo>
                <a:lnTo>
                  <a:pt x="123156" y="2674112"/>
                </a:lnTo>
                <a:lnTo>
                  <a:pt x="117352" y="2676398"/>
                </a:lnTo>
                <a:lnTo>
                  <a:pt x="112894" y="2680843"/>
                </a:lnTo>
                <a:lnTo>
                  <a:pt x="107808" y="2688385"/>
                </a:lnTo>
                <a:lnTo>
                  <a:pt x="106112" y="2696987"/>
                </a:lnTo>
                <a:lnTo>
                  <a:pt x="107808" y="2705613"/>
                </a:lnTo>
                <a:lnTo>
                  <a:pt x="112894" y="2713228"/>
                </a:lnTo>
                <a:lnTo>
                  <a:pt x="120446" y="2718300"/>
                </a:lnTo>
                <a:lnTo>
                  <a:pt x="129045" y="2719990"/>
                </a:lnTo>
                <a:lnTo>
                  <a:pt x="137669" y="2718300"/>
                </a:lnTo>
                <a:lnTo>
                  <a:pt x="145292" y="2713228"/>
                </a:lnTo>
                <a:lnTo>
                  <a:pt x="150300" y="2705613"/>
                </a:lnTo>
                <a:lnTo>
                  <a:pt x="151969" y="2696987"/>
                </a:lnTo>
                <a:lnTo>
                  <a:pt x="150300" y="2688385"/>
                </a:lnTo>
                <a:lnTo>
                  <a:pt x="145292" y="2680843"/>
                </a:lnTo>
                <a:lnTo>
                  <a:pt x="140834" y="2676398"/>
                </a:lnTo>
                <a:lnTo>
                  <a:pt x="134903" y="2674112"/>
                </a:lnTo>
                <a:close/>
              </a:path>
              <a:path w="2910840" h="2943225" extrusionOk="0">
                <a:moveTo>
                  <a:pt x="240986" y="2674112"/>
                </a:moveTo>
                <a:lnTo>
                  <a:pt x="229239" y="2674112"/>
                </a:lnTo>
                <a:lnTo>
                  <a:pt x="223308" y="2676398"/>
                </a:lnTo>
                <a:lnTo>
                  <a:pt x="218850" y="2680843"/>
                </a:lnTo>
                <a:lnTo>
                  <a:pt x="213843" y="2688385"/>
                </a:lnTo>
                <a:lnTo>
                  <a:pt x="212173" y="2696987"/>
                </a:lnTo>
                <a:lnTo>
                  <a:pt x="213843" y="2705613"/>
                </a:lnTo>
                <a:lnTo>
                  <a:pt x="218850" y="2713228"/>
                </a:lnTo>
                <a:lnTo>
                  <a:pt x="226495" y="2718300"/>
                </a:lnTo>
                <a:lnTo>
                  <a:pt x="235165" y="2719990"/>
                </a:lnTo>
                <a:lnTo>
                  <a:pt x="243809" y="2718300"/>
                </a:lnTo>
                <a:lnTo>
                  <a:pt x="251375" y="2713228"/>
                </a:lnTo>
                <a:lnTo>
                  <a:pt x="256390" y="2705613"/>
                </a:lnTo>
                <a:lnTo>
                  <a:pt x="258062" y="2696987"/>
                </a:lnTo>
                <a:lnTo>
                  <a:pt x="256390" y="2688385"/>
                </a:lnTo>
                <a:lnTo>
                  <a:pt x="251375" y="2680843"/>
                </a:lnTo>
                <a:lnTo>
                  <a:pt x="246917" y="2676398"/>
                </a:lnTo>
                <a:lnTo>
                  <a:pt x="240986" y="2674112"/>
                </a:lnTo>
                <a:close/>
              </a:path>
              <a:path w="2910840" h="2943225" extrusionOk="0">
                <a:moveTo>
                  <a:pt x="347070" y="2674112"/>
                </a:moveTo>
                <a:lnTo>
                  <a:pt x="335322" y="2674112"/>
                </a:lnTo>
                <a:lnTo>
                  <a:pt x="329518" y="2676398"/>
                </a:lnTo>
                <a:lnTo>
                  <a:pt x="325073" y="2680843"/>
                </a:lnTo>
                <a:lnTo>
                  <a:pt x="319987" y="2688385"/>
                </a:lnTo>
                <a:lnTo>
                  <a:pt x="318291" y="2696987"/>
                </a:lnTo>
                <a:lnTo>
                  <a:pt x="319987" y="2705613"/>
                </a:lnTo>
                <a:lnTo>
                  <a:pt x="325073" y="2713228"/>
                </a:lnTo>
                <a:lnTo>
                  <a:pt x="332637" y="2718300"/>
                </a:lnTo>
                <a:lnTo>
                  <a:pt x="341266" y="2719990"/>
                </a:lnTo>
                <a:lnTo>
                  <a:pt x="349894" y="2718300"/>
                </a:lnTo>
                <a:lnTo>
                  <a:pt x="357458" y="2713228"/>
                </a:lnTo>
                <a:lnTo>
                  <a:pt x="362544" y="2705613"/>
                </a:lnTo>
                <a:lnTo>
                  <a:pt x="364240" y="2696987"/>
                </a:lnTo>
                <a:lnTo>
                  <a:pt x="362544" y="2688385"/>
                </a:lnTo>
                <a:lnTo>
                  <a:pt x="357458" y="2680843"/>
                </a:lnTo>
                <a:lnTo>
                  <a:pt x="353013" y="2676398"/>
                </a:lnTo>
                <a:lnTo>
                  <a:pt x="347070" y="2674112"/>
                </a:lnTo>
                <a:close/>
              </a:path>
              <a:path w="2910840" h="2943225" extrusionOk="0">
                <a:moveTo>
                  <a:pt x="453292" y="2674112"/>
                </a:moveTo>
                <a:lnTo>
                  <a:pt x="441545" y="2674112"/>
                </a:lnTo>
                <a:lnTo>
                  <a:pt x="435601" y="2676398"/>
                </a:lnTo>
                <a:lnTo>
                  <a:pt x="431156" y="2680843"/>
                </a:lnTo>
                <a:lnTo>
                  <a:pt x="426070" y="2688385"/>
                </a:lnTo>
                <a:lnTo>
                  <a:pt x="424374" y="2696987"/>
                </a:lnTo>
                <a:lnTo>
                  <a:pt x="426070" y="2705613"/>
                </a:lnTo>
                <a:lnTo>
                  <a:pt x="431156" y="2713228"/>
                </a:lnTo>
                <a:lnTo>
                  <a:pt x="438720" y="2718300"/>
                </a:lnTo>
                <a:lnTo>
                  <a:pt x="447349" y="2719990"/>
                </a:lnTo>
                <a:lnTo>
                  <a:pt x="455977" y="2718300"/>
                </a:lnTo>
                <a:lnTo>
                  <a:pt x="463541" y="2713228"/>
                </a:lnTo>
                <a:lnTo>
                  <a:pt x="468556" y="2705613"/>
                </a:lnTo>
                <a:lnTo>
                  <a:pt x="470228" y="2696987"/>
                </a:lnTo>
                <a:lnTo>
                  <a:pt x="468556" y="2688385"/>
                </a:lnTo>
                <a:lnTo>
                  <a:pt x="463541" y="2680843"/>
                </a:lnTo>
                <a:lnTo>
                  <a:pt x="459096" y="2676398"/>
                </a:lnTo>
                <a:lnTo>
                  <a:pt x="453292" y="2674112"/>
                </a:lnTo>
                <a:close/>
              </a:path>
              <a:path w="2910840" h="2943225" extrusionOk="0">
                <a:moveTo>
                  <a:pt x="559375" y="2674112"/>
                </a:moveTo>
                <a:lnTo>
                  <a:pt x="547628" y="2674112"/>
                </a:lnTo>
                <a:lnTo>
                  <a:pt x="541697" y="2676398"/>
                </a:lnTo>
                <a:lnTo>
                  <a:pt x="537239" y="2680843"/>
                </a:lnTo>
                <a:lnTo>
                  <a:pt x="532224" y="2688385"/>
                </a:lnTo>
                <a:lnTo>
                  <a:pt x="530553" y="2696987"/>
                </a:lnTo>
                <a:lnTo>
                  <a:pt x="532224" y="2705613"/>
                </a:lnTo>
                <a:lnTo>
                  <a:pt x="537239" y="2713228"/>
                </a:lnTo>
                <a:lnTo>
                  <a:pt x="544862" y="2718300"/>
                </a:lnTo>
                <a:lnTo>
                  <a:pt x="553484" y="2719990"/>
                </a:lnTo>
                <a:lnTo>
                  <a:pt x="562080" y="2718300"/>
                </a:lnTo>
                <a:lnTo>
                  <a:pt x="569624" y="2713228"/>
                </a:lnTo>
                <a:lnTo>
                  <a:pt x="574711" y="2705613"/>
                </a:lnTo>
                <a:lnTo>
                  <a:pt x="576406" y="2696987"/>
                </a:lnTo>
                <a:lnTo>
                  <a:pt x="574711" y="2688385"/>
                </a:lnTo>
                <a:lnTo>
                  <a:pt x="569624" y="2680843"/>
                </a:lnTo>
                <a:lnTo>
                  <a:pt x="565179" y="2676398"/>
                </a:lnTo>
                <a:lnTo>
                  <a:pt x="559375" y="2674112"/>
                </a:lnTo>
                <a:close/>
              </a:path>
              <a:path w="2910840" h="2943225" extrusionOk="0">
                <a:moveTo>
                  <a:pt x="665459" y="2674112"/>
                </a:moveTo>
                <a:lnTo>
                  <a:pt x="653711" y="2674112"/>
                </a:lnTo>
                <a:lnTo>
                  <a:pt x="647907" y="2676398"/>
                </a:lnTo>
                <a:lnTo>
                  <a:pt x="643322" y="2680843"/>
                </a:lnTo>
                <a:lnTo>
                  <a:pt x="638315" y="2688385"/>
                </a:lnTo>
                <a:lnTo>
                  <a:pt x="636645" y="2696987"/>
                </a:lnTo>
                <a:lnTo>
                  <a:pt x="638315" y="2705613"/>
                </a:lnTo>
                <a:lnTo>
                  <a:pt x="643322" y="2713228"/>
                </a:lnTo>
                <a:lnTo>
                  <a:pt x="650948" y="2718300"/>
                </a:lnTo>
                <a:lnTo>
                  <a:pt x="659585" y="2719990"/>
                </a:lnTo>
                <a:lnTo>
                  <a:pt x="668222" y="2718300"/>
                </a:lnTo>
                <a:lnTo>
                  <a:pt x="675847" y="2713228"/>
                </a:lnTo>
                <a:lnTo>
                  <a:pt x="680862" y="2705613"/>
                </a:lnTo>
                <a:lnTo>
                  <a:pt x="682534" y="2696987"/>
                </a:lnTo>
                <a:lnTo>
                  <a:pt x="680862" y="2688385"/>
                </a:lnTo>
                <a:lnTo>
                  <a:pt x="675847" y="2680843"/>
                </a:lnTo>
                <a:lnTo>
                  <a:pt x="671262" y="2676398"/>
                </a:lnTo>
                <a:lnTo>
                  <a:pt x="665459" y="2674112"/>
                </a:lnTo>
                <a:close/>
              </a:path>
              <a:path w="2910840" h="2943225" extrusionOk="0">
                <a:moveTo>
                  <a:pt x="771542" y="2674112"/>
                </a:moveTo>
                <a:lnTo>
                  <a:pt x="759794" y="2674112"/>
                </a:lnTo>
                <a:lnTo>
                  <a:pt x="753990" y="2676398"/>
                </a:lnTo>
                <a:lnTo>
                  <a:pt x="749545" y="2680843"/>
                </a:lnTo>
                <a:lnTo>
                  <a:pt x="744459" y="2688385"/>
                </a:lnTo>
                <a:lnTo>
                  <a:pt x="742763" y="2696987"/>
                </a:lnTo>
                <a:lnTo>
                  <a:pt x="744459" y="2705613"/>
                </a:lnTo>
                <a:lnTo>
                  <a:pt x="749545" y="2713228"/>
                </a:lnTo>
                <a:lnTo>
                  <a:pt x="757090" y="2718300"/>
                </a:lnTo>
                <a:lnTo>
                  <a:pt x="765685" y="2719990"/>
                </a:lnTo>
                <a:lnTo>
                  <a:pt x="774307" y="2718300"/>
                </a:lnTo>
                <a:lnTo>
                  <a:pt x="781930" y="2713228"/>
                </a:lnTo>
                <a:lnTo>
                  <a:pt x="786945" y="2705613"/>
                </a:lnTo>
                <a:lnTo>
                  <a:pt x="788617" y="2696987"/>
                </a:lnTo>
                <a:lnTo>
                  <a:pt x="786945" y="2688385"/>
                </a:lnTo>
                <a:lnTo>
                  <a:pt x="781930" y="2680843"/>
                </a:lnTo>
                <a:lnTo>
                  <a:pt x="777485" y="2676398"/>
                </a:lnTo>
                <a:lnTo>
                  <a:pt x="771542" y="2674112"/>
                </a:lnTo>
                <a:close/>
              </a:path>
              <a:path w="2910840" h="2943225" extrusionOk="0">
                <a:moveTo>
                  <a:pt x="877625" y="2674112"/>
                </a:moveTo>
                <a:lnTo>
                  <a:pt x="865877" y="2674112"/>
                </a:lnTo>
                <a:lnTo>
                  <a:pt x="860073" y="2676398"/>
                </a:lnTo>
                <a:lnTo>
                  <a:pt x="855489" y="2680843"/>
                </a:lnTo>
                <a:lnTo>
                  <a:pt x="850481" y="2688385"/>
                </a:lnTo>
                <a:lnTo>
                  <a:pt x="848812" y="2696987"/>
                </a:lnTo>
                <a:lnTo>
                  <a:pt x="850481" y="2705613"/>
                </a:lnTo>
                <a:lnTo>
                  <a:pt x="855489" y="2713228"/>
                </a:lnTo>
                <a:lnTo>
                  <a:pt x="863133" y="2718300"/>
                </a:lnTo>
                <a:lnTo>
                  <a:pt x="871803" y="2719990"/>
                </a:lnTo>
                <a:lnTo>
                  <a:pt x="880447" y="2718300"/>
                </a:lnTo>
                <a:lnTo>
                  <a:pt x="888013" y="2713228"/>
                </a:lnTo>
                <a:lnTo>
                  <a:pt x="893100" y="2705613"/>
                </a:lnTo>
                <a:lnTo>
                  <a:pt x="894795" y="2696987"/>
                </a:lnTo>
                <a:lnTo>
                  <a:pt x="893100" y="2688385"/>
                </a:lnTo>
                <a:lnTo>
                  <a:pt x="888013" y="2680843"/>
                </a:lnTo>
                <a:lnTo>
                  <a:pt x="883568" y="2676398"/>
                </a:lnTo>
                <a:lnTo>
                  <a:pt x="877625" y="2674112"/>
                </a:lnTo>
                <a:close/>
              </a:path>
              <a:path w="2910840" h="2943225" extrusionOk="0">
                <a:moveTo>
                  <a:pt x="983848" y="2674112"/>
                </a:moveTo>
                <a:lnTo>
                  <a:pt x="972100" y="2674112"/>
                </a:lnTo>
                <a:lnTo>
                  <a:pt x="966169" y="2676398"/>
                </a:lnTo>
                <a:lnTo>
                  <a:pt x="961711" y="2680843"/>
                </a:lnTo>
                <a:lnTo>
                  <a:pt x="956625" y="2688385"/>
                </a:lnTo>
                <a:lnTo>
                  <a:pt x="954930" y="2696987"/>
                </a:lnTo>
                <a:lnTo>
                  <a:pt x="956625" y="2705613"/>
                </a:lnTo>
                <a:lnTo>
                  <a:pt x="961711" y="2713228"/>
                </a:lnTo>
                <a:lnTo>
                  <a:pt x="969275" y="2718300"/>
                </a:lnTo>
                <a:lnTo>
                  <a:pt x="977904" y="2719990"/>
                </a:lnTo>
                <a:lnTo>
                  <a:pt x="986532" y="2718300"/>
                </a:lnTo>
                <a:lnTo>
                  <a:pt x="994096" y="2713228"/>
                </a:lnTo>
                <a:lnTo>
                  <a:pt x="999183" y="2705613"/>
                </a:lnTo>
                <a:lnTo>
                  <a:pt x="1000878" y="2696987"/>
                </a:lnTo>
                <a:lnTo>
                  <a:pt x="999183" y="2688385"/>
                </a:lnTo>
                <a:lnTo>
                  <a:pt x="994096" y="2680843"/>
                </a:lnTo>
                <a:lnTo>
                  <a:pt x="989651" y="2676398"/>
                </a:lnTo>
                <a:lnTo>
                  <a:pt x="983848" y="2674112"/>
                </a:lnTo>
                <a:close/>
              </a:path>
              <a:path w="2910840" h="2943225" extrusionOk="0">
                <a:moveTo>
                  <a:pt x="1089931" y="2674112"/>
                </a:moveTo>
                <a:lnTo>
                  <a:pt x="1078183" y="2674112"/>
                </a:lnTo>
                <a:lnTo>
                  <a:pt x="1072252" y="2676398"/>
                </a:lnTo>
                <a:lnTo>
                  <a:pt x="1067795" y="2680843"/>
                </a:lnTo>
                <a:lnTo>
                  <a:pt x="1062787" y="2688385"/>
                </a:lnTo>
                <a:lnTo>
                  <a:pt x="1061118" y="2696987"/>
                </a:lnTo>
                <a:lnTo>
                  <a:pt x="1062787" y="2705613"/>
                </a:lnTo>
                <a:lnTo>
                  <a:pt x="1067795" y="2713228"/>
                </a:lnTo>
                <a:lnTo>
                  <a:pt x="1075359" y="2718300"/>
                </a:lnTo>
                <a:lnTo>
                  <a:pt x="1083987" y="2719990"/>
                </a:lnTo>
                <a:lnTo>
                  <a:pt x="1092616" y="2718300"/>
                </a:lnTo>
                <a:lnTo>
                  <a:pt x="1100180" y="2713228"/>
                </a:lnTo>
                <a:lnTo>
                  <a:pt x="1105194" y="2705613"/>
                </a:lnTo>
                <a:lnTo>
                  <a:pt x="1106866" y="2696987"/>
                </a:lnTo>
                <a:lnTo>
                  <a:pt x="1105194" y="2688385"/>
                </a:lnTo>
                <a:lnTo>
                  <a:pt x="1100180" y="2680843"/>
                </a:lnTo>
                <a:lnTo>
                  <a:pt x="1095735" y="2676398"/>
                </a:lnTo>
                <a:lnTo>
                  <a:pt x="1089931" y="2674112"/>
                </a:lnTo>
                <a:close/>
              </a:path>
              <a:path w="2910840" h="2943225" extrusionOk="0">
                <a:moveTo>
                  <a:pt x="1196014" y="2674112"/>
                </a:moveTo>
                <a:lnTo>
                  <a:pt x="1184266" y="2674112"/>
                </a:lnTo>
                <a:lnTo>
                  <a:pt x="1178335" y="2676398"/>
                </a:lnTo>
                <a:lnTo>
                  <a:pt x="1173878" y="2680843"/>
                </a:lnTo>
                <a:lnTo>
                  <a:pt x="1168870" y="2688385"/>
                </a:lnTo>
                <a:lnTo>
                  <a:pt x="1167201" y="2696987"/>
                </a:lnTo>
                <a:lnTo>
                  <a:pt x="1168870" y="2705613"/>
                </a:lnTo>
                <a:lnTo>
                  <a:pt x="1173878" y="2713228"/>
                </a:lnTo>
                <a:lnTo>
                  <a:pt x="1181501" y="2718300"/>
                </a:lnTo>
                <a:lnTo>
                  <a:pt x="1190124" y="2719990"/>
                </a:lnTo>
                <a:lnTo>
                  <a:pt x="1198724" y="2718300"/>
                </a:lnTo>
                <a:lnTo>
                  <a:pt x="1206275" y="2713228"/>
                </a:lnTo>
                <a:lnTo>
                  <a:pt x="1211362" y="2705613"/>
                </a:lnTo>
                <a:lnTo>
                  <a:pt x="1213057" y="2696987"/>
                </a:lnTo>
                <a:lnTo>
                  <a:pt x="1211362" y="2688385"/>
                </a:lnTo>
                <a:lnTo>
                  <a:pt x="1206275" y="2680843"/>
                </a:lnTo>
                <a:lnTo>
                  <a:pt x="1201818" y="2676398"/>
                </a:lnTo>
                <a:lnTo>
                  <a:pt x="1196014" y="2674112"/>
                </a:lnTo>
                <a:close/>
              </a:path>
              <a:path w="2910840" h="2943225" extrusionOk="0">
                <a:moveTo>
                  <a:pt x="1302071" y="2674112"/>
                </a:moveTo>
                <a:lnTo>
                  <a:pt x="1290387" y="2674112"/>
                </a:lnTo>
                <a:lnTo>
                  <a:pt x="1284545" y="2676398"/>
                </a:lnTo>
                <a:lnTo>
                  <a:pt x="1279973" y="2680843"/>
                </a:lnTo>
                <a:lnTo>
                  <a:pt x="1274973" y="2688385"/>
                </a:lnTo>
                <a:lnTo>
                  <a:pt x="1273306" y="2696987"/>
                </a:lnTo>
                <a:lnTo>
                  <a:pt x="1274973" y="2705613"/>
                </a:lnTo>
                <a:lnTo>
                  <a:pt x="1279973" y="2713228"/>
                </a:lnTo>
                <a:lnTo>
                  <a:pt x="1287589" y="2718300"/>
                </a:lnTo>
                <a:lnTo>
                  <a:pt x="1296229" y="2719990"/>
                </a:lnTo>
                <a:lnTo>
                  <a:pt x="1304869" y="2718300"/>
                </a:lnTo>
                <a:lnTo>
                  <a:pt x="1312485" y="2713228"/>
                </a:lnTo>
                <a:lnTo>
                  <a:pt x="1317486" y="2705613"/>
                </a:lnTo>
                <a:lnTo>
                  <a:pt x="1319153" y="2696987"/>
                </a:lnTo>
                <a:lnTo>
                  <a:pt x="1317486" y="2688385"/>
                </a:lnTo>
                <a:lnTo>
                  <a:pt x="1312485" y="2680843"/>
                </a:lnTo>
                <a:lnTo>
                  <a:pt x="1307913" y="2676398"/>
                </a:lnTo>
                <a:lnTo>
                  <a:pt x="1302071" y="2674112"/>
                </a:lnTo>
                <a:close/>
              </a:path>
              <a:path w="2910840" h="2943225" extrusionOk="0">
                <a:moveTo>
                  <a:pt x="1408243" y="2674112"/>
                </a:moveTo>
                <a:lnTo>
                  <a:pt x="1396432" y="2674112"/>
                </a:lnTo>
                <a:lnTo>
                  <a:pt x="1390590" y="2676398"/>
                </a:lnTo>
                <a:lnTo>
                  <a:pt x="1386145" y="2680843"/>
                </a:lnTo>
                <a:lnTo>
                  <a:pt x="1381073" y="2688385"/>
                </a:lnTo>
                <a:lnTo>
                  <a:pt x="1379383" y="2696987"/>
                </a:lnTo>
                <a:lnTo>
                  <a:pt x="1381073" y="2705613"/>
                </a:lnTo>
                <a:lnTo>
                  <a:pt x="1386145" y="2713228"/>
                </a:lnTo>
                <a:lnTo>
                  <a:pt x="1393706" y="2718300"/>
                </a:lnTo>
                <a:lnTo>
                  <a:pt x="1402338" y="2719990"/>
                </a:lnTo>
                <a:lnTo>
                  <a:pt x="1410970" y="2718300"/>
                </a:lnTo>
                <a:lnTo>
                  <a:pt x="1418530" y="2713228"/>
                </a:lnTo>
                <a:lnTo>
                  <a:pt x="1423531" y="2705613"/>
                </a:lnTo>
                <a:lnTo>
                  <a:pt x="1425198" y="2696987"/>
                </a:lnTo>
                <a:lnTo>
                  <a:pt x="1423531" y="2688385"/>
                </a:lnTo>
                <a:lnTo>
                  <a:pt x="1418530" y="2680843"/>
                </a:lnTo>
                <a:lnTo>
                  <a:pt x="1414085" y="2676398"/>
                </a:lnTo>
                <a:lnTo>
                  <a:pt x="1408243" y="2674112"/>
                </a:lnTo>
                <a:close/>
              </a:path>
              <a:path w="2910840" h="2943225" extrusionOk="0">
                <a:moveTo>
                  <a:pt x="1514288" y="2674112"/>
                </a:moveTo>
                <a:lnTo>
                  <a:pt x="1502477" y="2674112"/>
                </a:lnTo>
                <a:lnTo>
                  <a:pt x="1496762" y="2676398"/>
                </a:lnTo>
                <a:lnTo>
                  <a:pt x="1492190" y="2680843"/>
                </a:lnTo>
                <a:lnTo>
                  <a:pt x="1487118" y="2688385"/>
                </a:lnTo>
                <a:lnTo>
                  <a:pt x="1485428" y="2696987"/>
                </a:lnTo>
                <a:lnTo>
                  <a:pt x="1487118" y="2705613"/>
                </a:lnTo>
                <a:lnTo>
                  <a:pt x="1492190" y="2713228"/>
                </a:lnTo>
                <a:lnTo>
                  <a:pt x="1499824" y="2718300"/>
                </a:lnTo>
                <a:lnTo>
                  <a:pt x="1508494" y="2719990"/>
                </a:lnTo>
                <a:lnTo>
                  <a:pt x="1517140" y="2718300"/>
                </a:lnTo>
                <a:lnTo>
                  <a:pt x="1524702" y="2713228"/>
                </a:lnTo>
                <a:lnTo>
                  <a:pt x="1529775" y="2705613"/>
                </a:lnTo>
                <a:lnTo>
                  <a:pt x="1531465" y="2696987"/>
                </a:lnTo>
                <a:lnTo>
                  <a:pt x="1529775" y="2688385"/>
                </a:lnTo>
                <a:lnTo>
                  <a:pt x="1524702" y="2680843"/>
                </a:lnTo>
                <a:lnTo>
                  <a:pt x="1520257" y="2676398"/>
                </a:lnTo>
                <a:lnTo>
                  <a:pt x="1514288" y="2674112"/>
                </a:lnTo>
                <a:close/>
              </a:path>
              <a:path w="2910840" h="2943225" extrusionOk="0">
                <a:moveTo>
                  <a:pt x="1620460" y="2674112"/>
                </a:moveTo>
                <a:lnTo>
                  <a:pt x="1608776" y="2674112"/>
                </a:lnTo>
                <a:lnTo>
                  <a:pt x="1602807" y="2676398"/>
                </a:lnTo>
                <a:lnTo>
                  <a:pt x="1598362" y="2680843"/>
                </a:lnTo>
                <a:lnTo>
                  <a:pt x="1593290" y="2688385"/>
                </a:lnTo>
                <a:lnTo>
                  <a:pt x="1591600" y="2696987"/>
                </a:lnTo>
                <a:lnTo>
                  <a:pt x="1593290" y="2705613"/>
                </a:lnTo>
                <a:lnTo>
                  <a:pt x="1598362" y="2713228"/>
                </a:lnTo>
                <a:lnTo>
                  <a:pt x="1605925" y="2718300"/>
                </a:lnTo>
                <a:lnTo>
                  <a:pt x="1614571" y="2719990"/>
                </a:lnTo>
                <a:lnTo>
                  <a:pt x="1623241" y="2718300"/>
                </a:lnTo>
                <a:lnTo>
                  <a:pt x="1630874" y="2713228"/>
                </a:lnTo>
                <a:lnTo>
                  <a:pt x="1635875" y="2705613"/>
                </a:lnTo>
                <a:lnTo>
                  <a:pt x="1637542" y="2696987"/>
                </a:lnTo>
                <a:lnTo>
                  <a:pt x="1635875" y="2688385"/>
                </a:lnTo>
                <a:lnTo>
                  <a:pt x="1630874" y="2680843"/>
                </a:lnTo>
                <a:lnTo>
                  <a:pt x="1626302" y="2676398"/>
                </a:lnTo>
                <a:lnTo>
                  <a:pt x="1620460" y="2674112"/>
                </a:lnTo>
                <a:close/>
              </a:path>
              <a:path w="2910840" h="2943225" extrusionOk="0">
                <a:moveTo>
                  <a:pt x="1726632" y="2674112"/>
                </a:moveTo>
                <a:lnTo>
                  <a:pt x="1714821" y="2674112"/>
                </a:lnTo>
                <a:lnTo>
                  <a:pt x="1708852" y="2676398"/>
                </a:lnTo>
                <a:lnTo>
                  <a:pt x="1704407" y="2680843"/>
                </a:lnTo>
                <a:lnTo>
                  <a:pt x="1699407" y="2688385"/>
                </a:lnTo>
                <a:lnTo>
                  <a:pt x="1697740" y="2696987"/>
                </a:lnTo>
                <a:lnTo>
                  <a:pt x="1699407" y="2705613"/>
                </a:lnTo>
                <a:lnTo>
                  <a:pt x="1704407" y="2713228"/>
                </a:lnTo>
                <a:lnTo>
                  <a:pt x="1711968" y="2718300"/>
                </a:lnTo>
                <a:lnTo>
                  <a:pt x="1720600" y="2719990"/>
                </a:lnTo>
                <a:lnTo>
                  <a:pt x="1729232" y="2718300"/>
                </a:lnTo>
                <a:lnTo>
                  <a:pt x="1736792" y="2713228"/>
                </a:lnTo>
                <a:lnTo>
                  <a:pt x="1741865" y="2705613"/>
                </a:lnTo>
                <a:lnTo>
                  <a:pt x="1743555" y="2696987"/>
                </a:lnTo>
                <a:lnTo>
                  <a:pt x="1741865" y="2688385"/>
                </a:lnTo>
                <a:lnTo>
                  <a:pt x="1736792" y="2680843"/>
                </a:lnTo>
                <a:lnTo>
                  <a:pt x="1732347" y="2676398"/>
                </a:lnTo>
                <a:lnTo>
                  <a:pt x="1726632" y="2674112"/>
                </a:lnTo>
                <a:close/>
              </a:path>
              <a:path w="2910840" h="2943225" extrusionOk="0">
                <a:moveTo>
                  <a:pt x="1832677" y="2674112"/>
                </a:moveTo>
                <a:lnTo>
                  <a:pt x="1820866" y="2674112"/>
                </a:lnTo>
                <a:lnTo>
                  <a:pt x="1815024" y="2676398"/>
                </a:lnTo>
                <a:lnTo>
                  <a:pt x="1810579" y="2680843"/>
                </a:lnTo>
                <a:lnTo>
                  <a:pt x="1805507" y="2688385"/>
                </a:lnTo>
                <a:lnTo>
                  <a:pt x="1803817" y="2696987"/>
                </a:lnTo>
                <a:lnTo>
                  <a:pt x="1805507" y="2705613"/>
                </a:lnTo>
                <a:lnTo>
                  <a:pt x="1810579" y="2713228"/>
                </a:lnTo>
                <a:lnTo>
                  <a:pt x="1818176" y="2718300"/>
                </a:lnTo>
                <a:lnTo>
                  <a:pt x="1826772" y="2719990"/>
                </a:lnTo>
                <a:lnTo>
                  <a:pt x="1835368" y="2718300"/>
                </a:lnTo>
                <a:lnTo>
                  <a:pt x="1842964" y="2713228"/>
                </a:lnTo>
                <a:lnTo>
                  <a:pt x="1848037" y="2705613"/>
                </a:lnTo>
                <a:lnTo>
                  <a:pt x="1849727" y="2696987"/>
                </a:lnTo>
                <a:lnTo>
                  <a:pt x="1848037" y="2688385"/>
                </a:lnTo>
                <a:lnTo>
                  <a:pt x="1842964" y="2680843"/>
                </a:lnTo>
                <a:lnTo>
                  <a:pt x="1838519" y="2676398"/>
                </a:lnTo>
                <a:lnTo>
                  <a:pt x="1832677" y="2674112"/>
                </a:lnTo>
                <a:close/>
              </a:path>
              <a:path w="2910840" h="2943225" extrusionOk="0">
                <a:moveTo>
                  <a:pt x="1938722" y="2674112"/>
                </a:moveTo>
                <a:lnTo>
                  <a:pt x="1927038" y="2674112"/>
                </a:lnTo>
                <a:lnTo>
                  <a:pt x="1921196" y="2676398"/>
                </a:lnTo>
                <a:lnTo>
                  <a:pt x="1916751" y="2680843"/>
                </a:lnTo>
                <a:lnTo>
                  <a:pt x="1911679" y="2688385"/>
                </a:lnTo>
                <a:lnTo>
                  <a:pt x="1909989" y="2696987"/>
                </a:lnTo>
                <a:lnTo>
                  <a:pt x="1911679" y="2705613"/>
                </a:lnTo>
                <a:lnTo>
                  <a:pt x="1916751" y="2713228"/>
                </a:lnTo>
                <a:lnTo>
                  <a:pt x="1924294" y="2718300"/>
                </a:lnTo>
                <a:lnTo>
                  <a:pt x="1932896" y="2719990"/>
                </a:lnTo>
                <a:lnTo>
                  <a:pt x="1941522" y="2718300"/>
                </a:lnTo>
                <a:lnTo>
                  <a:pt x="1949136" y="2713228"/>
                </a:lnTo>
                <a:lnTo>
                  <a:pt x="1954137" y="2705613"/>
                </a:lnTo>
                <a:lnTo>
                  <a:pt x="1955804" y="2696987"/>
                </a:lnTo>
                <a:lnTo>
                  <a:pt x="1954137" y="2688385"/>
                </a:lnTo>
                <a:lnTo>
                  <a:pt x="1949136" y="2680843"/>
                </a:lnTo>
                <a:lnTo>
                  <a:pt x="1944691" y="2676398"/>
                </a:lnTo>
                <a:lnTo>
                  <a:pt x="1938722" y="2674112"/>
                </a:lnTo>
                <a:close/>
              </a:path>
              <a:path w="2910840" h="2943225" extrusionOk="0">
                <a:moveTo>
                  <a:pt x="2044767" y="2674112"/>
                </a:moveTo>
                <a:lnTo>
                  <a:pt x="2033083" y="2674112"/>
                </a:lnTo>
                <a:lnTo>
                  <a:pt x="2027114" y="2676398"/>
                </a:lnTo>
                <a:lnTo>
                  <a:pt x="2022669" y="2680843"/>
                </a:lnTo>
                <a:lnTo>
                  <a:pt x="2017669" y="2688385"/>
                </a:lnTo>
                <a:lnTo>
                  <a:pt x="2016002" y="2696987"/>
                </a:lnTo>
                <a:lnTo>
                  <a:pt x="2017669" y="2705613"/>
                </a:lnTo>
                <a:lnTo>
                  <a:pt x="2022669" y="2713228"/>
                </a:lnTo>
                <a:lnTo>
                  <a:pt x="2030303" y="2718300"/>
                </a:lnTo>
                <a:lnTo>
                  <a:pt x="2038973" y="2719990"/>
                </a:lnTo>
                <a:lnTo>
                  <a:pt x="2047619" y="2718300"/>
                </a:lnTo>
                <a:lnTo>
                  <a:pt x="2055181" y="2713228"/>
                </a:lnTo>
                <a:lnTo>
                  <a:pt x="2060182" y="2705613"/>
                </a:lnTo>
                <a:lnTo>
                  <a:pt x="2061849" y="2696987"/>
                </a:lnTo>
                <a:lnTo>
                  <a:pt x="2060182" y="2688385"/>
                </a:lnTo>
                <a:lnTo>
                  <a:pt x="2055181" y="2680843"/>
                </a:lnTo>
                <a:lnTo>
                  <a:pt x="2050736" y="2676398"/>
                </a:lnTo>
                <a:lnTo>
                  <a:pt x="2044767" y="2674112"/>
                </a:lnTo>
                <a:close/>
              </a:path>
              <a:path w="2910840" h="2943225" extrusionOk="0">
                <a:moveTo>
                  <a:pt x="2150939" y="2674112"/>
                </a:moveTo>
                <a:lnTo>
                  <a:pt x="2139128" y="2674112"/>
                </a:lnTo>
                <a:lnTo>
                  <a:pt x="2133413" y="2676398"/>
                </a:lnTo>
                <a:lnTo>
                  <a:pt x="2128714" y="2680843"/>
                </a:lnTo>
                <a:lnTo>
                  <a:pt x="2123714" y="2688385"/>
                </a:lnTo>
                <a:lnTo>
                  <a:pt x="2122047" y="2696987"/>
                </a:lnTo>
                <a:lnTo>
                  <a:pt x="2123714" y="2705613"/>
                </a:lnTo>
                <a:lnTo>
                  <a:pt x="2128714" y="2713228"/>
                </a:lnTo>
                <a:lnTo>
                  <a:pt x="2136404" y="2718300"/>
                </a:lnTo>
                <a:lnTo>
                  <a:pt x="2145082" y="2719990"/>
                </a:lnTo>
                <a:lnTo>
                  <a:pt x="2153735" y="2718300"/>
                </a:lnTo>
                <a:lnTo>
                  <a:pt x="2161353" y="2713228"/>
                </a:lnTo>
                <a:lnTo>
                  <a:pt x="2166426" y="2705613"/>
                </a:lnTo>
                <a:lnTo>
                  <a:pt x="2168116" y="2696987"/>
                </a:lnTo>
                <a:lnTo>
                  <a:pt x="2166426" y="2688385"/>
                </a:lnTo>
                <a:lnTo>
                  <a:pt x="2161353" y="2680843"/>
                </a:lnTo>
                <a:lnTo>
                  <a:pt x="2156908" y="2676398"/>
                </a:lnTo>
                <a:lnTo>
                  <a:pt x="2150939" y="2674112"/>
                </a:lnTo>
                <a:close/>
              </a:path>
              <a:path w="2910840" h="2943225" extrusionOk="0">
                <a:moveTo>
                  <a:pt x="2257111" y="2674112"/>
                </a:moveTo>
                <a:lnTo>
                  <a:pt x="2245427" y="2674112"/>
                </a:lnTo>
                <a:lnTo>
                  <a:pt x="2239458" y="2676398"/>
                </a:lnTo>
                <a:lnTo>
                  <a:pt x="2235013" y="2680843"/>
                </a:lnTo>
                <a:lnTo>
                  <a:pt x="2229941" y="2688385"/>
                </a:lnTo>
                <a:lnTo>
                  <a:pt x="2228251" y="2696987"/>
                </a:lnTo>
                <a:lnTo>
                  <a:pt x="2229941" y="2705613"/>
                </a:lnTo>
                <a:lnTo>
                  <a:pt x="2235013" y="2713228"/>
                </a:lnTo>
                <a:lnTo>
                  <a:pt x="2242576" y="2718300"/>
                </a:lnTo>
                <a:lnTo>
                  <a:pt x="2251222" y="2719990"/>
                </a:lnTo>
                <a:lnTo>
                  <a:pt x="2259892" y="2718300"/>
                </a:lnTo>
                <a:lnTo>
                  <a:pt x="2267525" y="2713228"/>
                </a:lnTo>
                <a:lnTo>
                  <a:pt x="2272526" y="2705613"/>
                </a:lnTo>
                <a:lnTo>
                  <a:pt x="2274193" y="2696987"/>
                </a:lnTo>
                <a:lnTo>
                  <a:pt x="2272526" y="2688385"/>
                </a:lnTo>
                <a:lnTo>
                  <a:pt x="2267525" y="2680843"/>
                </a:lnTo>
                <a:lnTo>
                  <a:pt x="2262953" y="2676398"/>
                </a:lnTo>
                <a:lnTo>
                  <a:pt x="2257111" y="2674112"/>
                </a:lnTo>
                <a:close/>
              </a:path>
              <a:path w="2910840" h="2943225" extrusionOk="0">
                <a:moveTo>
                  <a:pt x="2363156" y="2674112"/>
                </a:moveTo>
                <a:lnTo>
                  <a:pt x="2351472" y="2674112"/>
                </a:lnTo>
                <a:lnTo>
                  <a:pt x="2345503" y="2676398"/>
                </a:lnTo>
                <a:lnTo>
                  <a:pt x="2341058" y="2680843"/>
                </a:lnTo>
                <a:lnTo>
                  <a:pt x="2336058" y="2688385"/>
                </a:lnTo>
                <a:lnTo>
                  <a:pt x="2334391" y="2696987"/>
                </a:lnTo>
                <a:lnTo>
                  <a:pt x="2336058" y="2705613"/>
                </a:lnTo>
                <a:lnTo>
                  <a:pt x="2341058" y="2713228"/>
                </a:lnTo>
                <a:lnTo>
                  <a:pt x="2348619" y="2718300"/>
                </a:lnTo>
                <a:lnTo>
                  <a:pt x="2357251" y="2719990"/>
                </a:lnTo>
                <a:lnTo>
                  <a:pt x="2365883" y="2718300"/>
                </a:lnTo>
                <a:lnTo>
                  <a:pt x="2373443" y="2713228"/>
                </a:lnTo>
                <a:lnTo>
                  <a:pt x="2378516" y="2705613"/>
                </a:lnTo>
                <a:lnTo>
                  <a:pt x="2380206" y="2696987"/>
                </a:lnTo>
                <a:lnTo>
                  <a:pt x="2378516" y="2688385"/>
                </a:lnTo>
                <a:lnTo>
                  <a:pt x="2373443" y="2680843"/>
                </a:lnTo>
                <a:lnTo>
                  <a:pt x="2368998" y="2676398"/>
                </a:lnTo>
                <a:lnTo>
                  <a:pt x="2363156" y="2674112"/>
                </a:lnTo>
                <a:close/>
              </a:path>
              <a:path w="2910840" h="2943225" extrusionOk="0">
                <a:moveTo>
                  <a:pt x="2469328" y="2674112"/>
                </a:moveTo>
                <a:lnTo>
                  <a:pt x="2457517" y="2674112"/>
                </a:lnTo>
                <a:lnTo>
                  <a:pt x="2451802" y="2676398"/>
                </a:lnTo>
                <a:lnTo>
                  <a:pt x="2447103" y="2680843"/>
                </a:lnTo>
                <a:lnTo>
                  <a:pt x="2442103" y="2688385"/>
                </a:lnTo>
                <a:lnTo>
                  <a:pt x="2440436" y="2696987"/>
                </a:lnTo>
                <a:lnTo>
                  <a:pt x="2442103" y="2705613"/>
                </a:lnTo>
                <a:lnTo>
                  <a:pt x="2447103" y="2713228"/>
                </a:lnTo>
                <a:lnTo>
                  <a:pt x="2454771" y="2718300"/>
                </a:lnTo>
                <a:lnTo>
                  <a:pt x="2463391" y="2719990"/>
                </a:lnTo>
                <a:lnTo>
                  <a:pt x="2471964" y="2718300"/>
                </a:lnTo>
                <a:lnTo>
                  <a:pt x="2479488" y="2713228"/>
                </a:lnTo>
                <a:lnTo>
                  <a:pt x="2484632" y="2705613"/>
                </a:lnTo>
                <a:lnTo>
                  <a:pt x="2486346" y="2696987"/>
                </a:lnTo>
                <a:lnTo>
                  <a:pt x="2484632" y="2688385"/>
                </a:lnTo>
                <a:lnTo>
                  <a:pt x="2479488" y="2680843"/>
                </a:lnTo>
                <a:lnTo>
                  <a:pt x="2475043" y="2676398"/>
                </a:lnTo>
                <a:lnTo>
                  <a:pt x="2469328" y="2674112"/>
                </a:lnTo>
                <a:close/>
              </a:path>
              <a:path w="2910840" h="2943225" extrusionOk="0">
                <a:moveTo>
                  <a:pt x="2575373" y="2674112"/>
                </a:moveTo>
                <a:lnTo>
                  <a:pt x="2563689" y="2674112"/>
                </a:lnTo>
                <a:lnTo>
                  <a:pt x="2557847" y="2676398"/>
                </a:lnTo>
                <a:lnTo>
                  <a:pt x="2553402" y="2680843"/>
                </a:lnTo>
                <a:lnTo>
                  <a:pt x="2548330" y="2688385"/>
                </a:lnTo>
                <a:lnTo>
                  <a:pt x="2546640" y="2696987"/>
                </a:lnTo>
                <a:lnTo>
                  <a:pt x="2548330" y="2705613"/>
                </a:lnTo>
                <a:lnTo>
                  <a:pt x="2553402" y="2713228"/>
                </a:lnTo>
                <a:lnTo>
                  <a:pt x="2560945" y="2718300"/>
                </a:lnTo>
                <a:lnTo>
                  <a:pt x="2569547" y="2719990"/>
                </a:lnTo>
                <a:lnTo>
                  <a:pt x="2578173" y="2718300"/>
                </a:lnTo>
                <a:lnTo>
                  <a:pt x="2585787" y="2713228"/>
                </a:lnTo>
                <a:lnTo>
                  <a:pt x="2590788" y="2705613"/>
                </a:lnTo>
                <a:lnTo>
                  <a:pt x="2592455" y="2696987"/>
                </a:lnTo>
                <a:lnTo>
                  <a:pt x="2590788" y="2688385"/>
                </a:lnTo>
                <a:lnTo>
                  <a:pt x="2585787" y="2680843"/>
                </a:lnTo>
                <a:lnTo>
                  <a:pt x="2581342" y="2676398"/>
                </a:lnTo>
                <a:lnTo>
                  <a:pt x="2575373" y="2674112"/>
                </a:lnTo>
                <a:close/>
              </a:path>
              <a:path w="2910840" h="2943225" extrusionOk="0">
                <a:moveTo>
                  <a:pt x="2681418" y="2674112"/>
                </a:moveTo>
                <a:lnTo>
                  <a:pt x="2669734" y="2674112"/>
                </a:lnTo>
                <a:lnTo>
                  <a:pt x="2663765" y="2676398"/>
                </a:lnTo>
                <a:lnTo>
                  <a:pt x="2659320" y="2680843"/>
                </a:lnTo>
                <a:lnTo>
                  <a:pt x="2654320" y="2688385"/>
                </a:lnTo>
                <a:lnTo>
                  <a:pt x="2652653" y="2696987"/>
                </a:lnTo>
                <a:lnTo>
                  <a:pt x="2654320" y="2705613"/>
                </a:lnTo>
                <a:lnTo>
                  <a:pt x="2659320" y="2713228"/>
                </a:lnTo>
                <a:lnTo>
                  <a:pt x="2666954" y="2718300"/>
                </a:lnTo>
                <a:lnTo>
                  <a:pt x="2675624" y="2719990"/>
                </a:lnTo>
                <a:lnTo>
                  <a:pt x="2684270" y="2718300"/>
                </a:lnTo>
                <a:lnTo>
                  <a:pt x="2691832" y="2713228"/>
                </a:lnTo>
                <a:lnTo>
                  <a:pt x="2696833" y="2705613"/>
                </a:lnTo>
                <a:lnTo>
                  <a:pt x="2698500" y="2696987"/>
                </a:lnTo>
                <a:lnTo>
                  <a:pt x="2696833" y="2688385"/>
                </a:lnTo>
                <a:lnTo>
                  <a:pt x="2691832" y="2680843"/>
                </a:lnTo>
                <a:lnTo>
                  <a:pt x="2687387" y="2676398"/>
                </a:lnTo>
                <a:lnTo>
                  <a:pt x="2681418" y="2674112"/>
                </a:lnTo>
                <a:close/>
              </a:path>
              <a:path w="2910840" h="2943225" extrusionOk="0">
                <a:moveTo>
                  <a:pt x="2787590" y="2674112"/>
                </a:moveTo>
                <a:lnTo>
                  <a:pt x="2775779" y="2674112"/>
                </a:lnTo>
                <a:lnTo>
                  <a:pt x="2770064" y="2676398"/>
                </a:lnTo>
                <a:lnTo>
                  <a:pt x="2765492" y="2680843"/>
                </a:lnTo>
                <a:lnTo>
                  <a:pt x="2760420" y="2688385"/>
                </a:lnTo>
                <a:lnTo>
                  <a:pt x="2758730" y="2696987"/>
                </a:lnTo>
                <a:lnTo>
                  <a:pt x="2760420" y="2705613"/>
                </a:lnTo>
                <a:lnTo>
                  <a:pt x="2765492" y="2713228"/>
                </a:lnTo>
                <a:lnTo>
                  <a:pt x="2773106" y="2718300"/>
                </a:lnTo>
                <a:lnTo>
                  <a:pt x="2781733" y="2719990"/>
                </a:lnTo>
                <a:lnTo>
                  <a:pt x="2790335" y="2718300"/>
                </a:lnTo>
                <a:lnTo>
                  <a:pt x="2797877" y="2713228"/>
                </a:lnTo>
                <a:lnTo>
                  <a:pt x="2803021" y="2705613"/>
                </a:lnTo>
                <a:lnTo>
                  <a:pt x="2804735" y="2696987"/>
                </a:lnTo>
                <a:lnTo>
                  <a:pt x="2803021" y="2688385"/>
                </a:lnTo>
                <a:lnTo>
                  <a:pt x="2797877" y="2680843"/>
                </a:lnTo>
                <a:lnTo>
                  <a:pt x="2793432" y="2676398"/>
                </a:lnTo>
                <a:lnTo>
                  <a:pt x="2787590" y="2674112"/>
                </a:lnTo>
                <a:close/>
              </a:path>
              <a:path w="2910840" h="2943225" extrusionOk="0">
                <a:moveTo>
                  <a:pt x="2893762" y="2674112"/>
                </a:moveTo>
                <a:lnTo>
                  <a:pt x="2882078" y="2674112"/>
                </a:lnTo>
                <a:lnTo>
                  <a:pt x="2876109" y="2676398"/>
                </a:lnTo>
                <a:lnTo>
                  <a:pt x="2871664" y="2680843"/>
                </a:lnTo>
                <a:lnTo>
                  <a:pt x="2866592" y="2688385"/>
                </a:lnTo>
                <a:lnTo>
                  <a:pt x="2864902" y="2696987"/>
                </a:lnTo>
                <a:lnTo>
                  <a:pt x="2866592" y="2705613"/>
                </a:lnTo>
                <a:lnTo>
                  <a:pt x="2871664" y="2713228"/>
                </a:lnTo>
                <a:lnTo>
                  <a:pt x="2879227" y="2718300"/>
                </a:lnTo>
                <a:lnTo>
                  <a:pt x="2887873" y="2719990"/>
                </a:lnTo>
                <a:lnTo>
                  <a:pt x="2896543" y="2718300"/>
                </a:lnTo>
                <a:lnTo>
                  <a:pt x="2904176" y="2713228"/>
                </a:lnTo>
                <a:lnTo>
                  <a:pt x="2909177" y="2705613"/>
                </a:lnTo>
                <a:lnTo>
                  <a:pt x="2910844" y="2696987"/>
                </a:lnTo>
                <a:lnTo>
                  <a:pt x="2909177" y="2688385"/>
                </a:lnTo>
                <a:lnTo>
                  <a:pt x="2904176" y="2680843"/>
                </a:lnTo>
                <a:lnTo>
                  <a:pt x="2899604" y="2676398"/>
                </a:lnTo>
                <a:lnTo>
                  <a:pt x="2893762" y="2674112"/>
                </a:lnTo>
                <a:close/>
              </a:path>
              <a:path w="2910840" h="2943225" extrusionOk="0">
                <a:moveTo>
                  <a:pt x="28815" y="2785491"/>
                </a:moveTo>
                <a:lnTo>
                  <a:pt x="17073" y="2785491"/>
                </a:lnTo>
                <a:lnTo>
                  <a:pt x="11270" y="2787777"/>
                </a:lnTo>
                <a:lnTo>
                  <a:pt x="6680" y="2792349"/>
                </a:lnTo>
                <a:lnTo>
                  <a:pt x="1670" y="2799889"/>
                </a:lnTo>
                <a:lnTo>
                  <a:pt x="0" y="2808478"/>
                </a:lnTo>
                <a:lnTo>
                  <a:pt x="1670" y="2817066"/>
                </a:lnTo>
                <a:lnTo>
                  <a:pt x="6680" y="2824607"/>
                </a:lnTo>
                <a:lnTo>
                  <a:pt x="14306" y="2829679"/>
                </a:lnTo>
                <a:lnTo>
                  <a:pt x="22944" y="2831369"/>
                </a:lnTo>
                <a:lnTo>
                  <a:pt x="31582" y="2829679"/>
                </a:lnTo>
                <a:lnTo>
                  <a:pt x="39208" y="2824607"/>
                </a:lnTo>
                <a:lnTo>
                  <a:pt x="44218" y="2817066"/>
                </a:lnTo>
                <a:lnTo>
                  <a:pt x="45888" y="2808478"/>
                </a:lnTo>
                <a:lnTo>
                  <a:pt x="44218" y="2799889"/>
                </a:lnTo>
                <a:lnTo>
                  <a:pt x="39208" y="2792349"/>
                </a:lnTo>
                <a:lnTo>
                  <a:pt x="34619" y="2787777"/>
                </a:lnTo>
                <a:lnTo>
                  <a:pt x="28815" y="2785491"/>
                </a:lnTo>
                <a:close/>
              </a:path>
              <a:path w="2910840" h="2943225" extrusionOk="0">
                <a:moveTo>
                  <a:pt x="134903" y="2785491"/>
                </a:moveTo>
                <a:lnTo>
                  <a:pt x="123156" y="2785491"/>
                </a:lnTo>
                <a:lnTo>
                  <a:pt x="117352" y="2787777"/>
                </a:lnTo>
                <a:lnTo>
                  <a:pt x="112894" y="2792349"/>
                </a:lnTo>
                <a:lnTo>
                  <a:pt x="107808" y="2799889"/>
                </a:lnTo>
                <a:lnTo>
                  <a:pt x="106112" y="2808478"/>
                </a:lnTo>
                <a:lnTo>
                  <a:pt x="107808" y="2817066"/>
                </a:lnTo>
                <a:lnTo>
                  <a:pt x="112894" y="2824607"/>
                </a:lnTo>
                <a:lnTo>
                  <a:pt x="120446" y="2829679"/>
                </a:lnTo>
                <a:lnTo>
                  <a:pt x="129045" y="2831369"/>
                </a:lnTo>
                <a:lnTo>
                  <a:pt x="137669" y="2829679"/>
                </a:lnTo>
                <a:lnTo>
                  <a:pt x="145292" y="2824607"/>
                </a:lnTo>
                <a:lnTo>
                  <a:pt x="150300" y="2817066"/>
                </a:lnTo>
                <a:lnTo>
                  <a:pt x="151969" y="2808478"/>
                </a:lnTo>
                <a:lnTo>
                  <a:pt x="150300" y="2799889"/>
                </a:lnTo>
                <a:lnTo>
                  <a:pt x="145292" y="2792349"/>
                </a:lnTo>
                <a:lnTo>
                  <a:pt x="140834" y="2787777"/>
                </a:lnTo>
                <a:lnTo>
                  <a:pt x="134903" y="2785491"/>
                </a:lnTo>
                <a:close/>
              </a:path>
              <a:path w="2910840" h="2943225" extrusionOk="0">
                <a:moveTo>
                  <a:pt x="240986" y="2785491"/>
                </a:moveTo>
                <a:lnTo>
                  <a:pt x="229239" y="2785491"/>
                </a:lnTo>
                <a:lnTo>
                  <a:pt x="223308" y="2787777"/>
                </a:lnTo>
                <a:lnTo>
                  <a:pt x="218850" y="2792349"/>
                </a:lnTo>
                <a:lnTo>
                  <a:pt x="213843" y="2799889"/>
                </a:lnTo>
                <a:lnTo>
                  <a:pt x="212173" y="2808478"/>
                </a:lnTo>
                <a:lnTo>
                  <a:pt x="213843" y="2817066"/>
                </a:lnTo>
                <a:lnTo>
                  <a:pt x="218850" y="2824607"/>
                </a:lnTo>
                <a:lnTo>
                  <a:pt x="226495" y="2829679"/>
                </a:lnTo>
                <a:lnTo>
                  <a:pt x="235165" y="2831369"/>
                </a:lnTo>
                <a:lnTo>
                  <a:pt x="243809" y="2829679"/>
                </a:lnTo>
                <a:lnTo>
                  <a:pt x="251375" y="2824607"/>
                </a:lnTo>
                <a:lnTo>
                  <a:pt x="256390" y="2817066"/>
                </a:lnTo>
                <a:lnTo>
                  <a:pt x="258062" y="2808478"/>
                </a:lnTo>
                <a:lnTo>
                  <a:pt x="256390" y="2799889"/>
                </a:lnTo>
                <a:lnTo>
                  <a:pt x="251375" y="2792349"/>
                </a:lnTo>
                <a:lnTo>
                  <a:pt x="246917" y="2787777"/>
                </a:lnTo>
                <a:lnTo>
                  <a:pt x="240986" y="2785491"/>
                </a:lnTo>
                <a:close/>
              </a:path>
              <a:path w="2910840" h="2943225" extrusionOk="0">
                <a:moveTo>
                  <a:pt x="347070" y="2785491"/>
                </a:moveTo>
                <a:lnTo>
                  <a:pt x="335322" y="2785491"/>
                </a:lnTo>
                <a:lnTo>
                  <a:pt x="329518" y="2787777"/>
                </a:lnTo>
                <a:lnTo>
                  <a:pt x="325073" y="2792349"/>
                </a:lnTo>
                <a:lnTo>
                  <a:pt x="319987" y="2799889"/>
                </a:lnTo>
                <a:lnTo>
                  <a:pt x="318291" y="2808478"/>
                </a:lnTo>
                <a:lnTo>
                  <a:pt x="319987" y="2817066"/>
                </a:lnTo>
                <a:lnTo>
                  <a:pt x="325073" y="2824607"/>
                </a:lnTo>
                <a:lnTo>
                  <a:pt x="332637" y="2829679"/>
                </a:lnTo>
                <a:lnTo>
                  <a:pt x="341266" y="2831369"/>
                </a:lnTo>
                <a:lnTo>
                  <a:pt x="349894" y="2829679"/>
                </a:lnTo>
                <a:lnTo>
                  <a:pt x="357458" y="2824607"/>
                </a:lnTo>
                <a:lnTo>
                  <a:pt x="362544" y="2817066"/>
                </a:lnTo>
                <a:lnTo>
                  <a:pt x="364240" y="2808478"/>
                </a:lnTo>
                <a:lnTo>
                  <a:pt x="362544" y="2799889"/>
                </a:lnTo>
                <a:lnTo>
                  <a:pt x="357458" y="2792349"/>
                </a:lnTo>
                <a:lnTo>
                  <a:pt x="353013" y="2787777"/>
                </a:lnTo>
                <a:lnTo>
                  <a:pt x="347070" y="2785491"/>
                </a:lnTo>
                <a:close/>
              </a:path>
              <a:path w="2910840" h="2943225" extrusionOk="0">
                <a:moveTo>
                  <a:pt x="453292" y="2785491"/>
                </a:moveTo>
                <a:lnTo>
                  <a:pt x="441545" y="2785491"/>
                </a:lnTo>
                <a:lnTo>
                  <a:pt x="435601" y="2787777"/>
                </a:lnTo>
                <a:lnTo>
                  <a:pt x="431156" y="2792349"/>
                </a:lnTo>
                <a:lnTo>
                  <a:pt x="426070" y="2799889"/>
                </a:lnTo>
                <a:lnTo>
                  <a:pt x="424374" y="2808478"/>
                </a:lnTo>
                <a:lnTo>
                  <a:pt x="426070" y="2817066"/>
                </a:lnTo>
                <a:lnTo>
                  <a:pt x="431156" y="2824607"/>
                </a:lnTo>
                <a:lnTo>
                  <a:pt x="438720" y="2829679"/>
                </a:lnTo>
                <a:lnTo>
                  <a:pt x="447349" y="2831369"/>
                </a:lnTo>
                <a:lnTo>
                  <a:pt x="455977" y="2829679"/>
                </a:lnTo>
                <a:lnTo>
                  <a:pt x="463541" y="2824607"/>
                </a:lnTo>
                <a:lnTo>
                  <a:pt x="468556" y="2817066"/>
                </a:lnTo>
                <a:lnTo>
                  <a:pt x="470228" y="2808478"/>
                </a:lnTo>
                <a:lnTo>
                  <a:pt x="468556" y="2799889"/>
                </a:lnTo>
                <a:lnTo>
                  <a:pt x="463541" y="2792349"/>
                </a:lnTo>
                <a:lnTo>
                  <a:pt x="459096" y="2787777"/>
                </a:lnTo>
                <a:lnTo>
                  <a:pt x="453292" y="2785491"/>
                </a:lnTo>
                <a:close/>
              </a:path>
              <a:path w="2910840" h="2943225" extrusionOk="0">
                <a:moveTo>
                  <a:pt x="559375" y="2785491"/>
                </a:moveTo>
                <a:lnTo>
                  <a:pt x="547628" y="2785491"/>
                </a:lnTo>
                <a:lnTo>
                  <a:pt x="541697" y="2787777"/>
                </a:lnTo>
                <a:lnTo>
                  <a:pt x="537239" y="2792349"/>
                </a:lnTo>
                <a:lnTo>
                  <a:pt x="532224" y="2799889"/>
                </a:lnTo>
                <a:lnTo>
                  <a:pt x="530553" y="2808478"/>
                </a:lnTo>
                <a:lnTo>
                  <a:pt x="532224" y="2817066"/>
                </a:lnTo>
                <a:lnTo>
                  <a:pt x="537239" y="2824607"/>
                </a:lnTo>
                <a:lnTo>
                  <a:pt x="544862" y="2829679"/>
                </a:lnTo>
                <a:lnTo>
                  <a:pt x="553484" y="2831369"/>
                </a:lnTo>
                <a:lnTo>
                  <a:pt x="562080" y="2829679"/>
                </a:lnTo>
                <a:lnTo>
                  <a:pt x="569624" y="2824607"/>
                </a:lnTo>
                <a:lnTo>
                  <a:pt x="574711" y="2817066"/>
                </a:lnTo>
                <a:lnTo>
                  <a:pt x="576406" y="2808478"/>
                </a:lnTo>
                <a:lnTo>
                  <a:pt x="574711" y="2799889"/>
                </a:lnTo>
                <a:lnTo>
                  <a:pt x="569624" y="2792349"/>
                </a:lnTo>
                <a:lnTo>
                  <a:pt x="565179" y="2787777"/>
                </a:lnTo>
                <a:lnTo>
                  <a:pt x="559375" y="2785491"/>
                </a:lnTo>
                <a:close/>
              </a:path>
              <a:path w="2910840" h="2943225" extrusionOk="0">
                <a:moveTo>
                  <a:pt x="665459" y="2785491"/>
                </a:moveTo>
                <a:lnTo>
                  <a:pt x="653711" y="2785491"/>
                </a:lnTo>
                <a:lnTo>
                  <a:pt x="647907" y="2787777"/>
                </a:lnTo>
                <a:lnTo>
                  <a:pt x="643322" y="2792349"/>
                </a:lnTo>
                <a:lnTo>
                  <a:pt x="638315" y="2799889"/>
                </a:lnTo>
                <a:lnTo>
                  <a:pt x="636645" y="2808478"/>
                </a:lnTo>
                <a:lnTo>
                  <a:pt x="638315" y="2817066"/>
                </a:lnTo>
                <a:lnTo>
                  <a:pt x="643322" y="2824607"/>
                </a:lnTo>
                <a:lnTo>
                  <a:pt x="650948" y="2829679"/>
                </a:lnTo>
                <a:lnTo>
                  <a:pt x="659585" y="2831369"/>
                </a:lnTo>
                <a:lnTo>
                  <a:pt x="668222" y="2829679"/>
                </a:lnTo>
                <a:lnTo>
                  <a:pt x="675847" y="2824607"/>
                </a:lnTo>
                <a:lnTo>
                  <a:pt x="680862" y="2817066"/>
                </a:lnTo>
                <a:lnTo>
                  <a:pt x="682534" y="2808478"/>
                </a:lnTo>
                <a:lnTo>
                  <a:pt x="680862" y="2799889"/>
                </a:lnTo>
                <a:lnTo>
                  <a:pt x="675847" y="2792349"/>
                </a:lnTo>
                <a:lnTo>
                  <a:pt x="671262" y="2787777"/>
                </a:lnTo>
                <a:lnTo>
                  <a:pt x="665459" y="2785491"/>
                </a:lnTo>
                <a:close/>
              </a:path>
              <a:path w="2910840" h="2943225" extrusionOk="0">
                <a:moveTo>
                  <a:pt x="771542" y="2785491"/>
                </a:moveTo>
                <a:lnTo>
                  <a:pt x="759794" y="2785491"/>
                </a:lnTo>
                <a:lnTo>
                  <a:pt x="753990" y="2787777"/>
                </a:lnTo>
                <a:lnTo>
                  <a:pt x="749545" y="2792349"/>
                </a:lnTo>
                <a:lnTo>
                  <a:pt x="744459" y="2799889"/>
                </a:lnTo>
                <a:lnTo>
                  <a:pt x="742763" y="2808478"/>
                </a:lnTo>
                <a:lnTo>
                  <a:pt x="744459" y="2817066"/>
                </a:lnTo>
                <a:lnTo>
                  <a:pt x="749545" y="2824607"/>
                </a:lnTo>
                <a:lnTo>
                  <a:pt x="757090" y="2829679"/>
                </a:lnTo>
                <a:lnTo>
                  <a:pt x="765685" y="2831369"/>
                </a:lnTo>
                <a:lnTo>
                  <a:pt x="774307" y="2829679"/>
                </a:lnTo>
                <a:lnTo>
                  <a:pt x="781930" y="2824607"/>
                </a:lnTo>
                <a:lnTo>
                  <a:pt x="786945" y="2817066"/>
                </a:lnTo>
                <a:lnTo>
                  <a:pt x="788617" y="2808478"/>
                </a:lnTo>
                <a:lnTo>
                  <a:pt x="786945" y="2799889"/>
                </a:lnTo>
                <a:lnTo>
                  <a:pt x="781930" y="2792349"/>
                </a:lnTo>
                <a:lnTo>
                  <a:pt x="777485" y="2787777"/>
                </a:lnTo>
                <a:lnTo>
                  <a:pt x="771542" y="2785491"/>
                </a:lnTo>
                <a:close/>
              </a:path>
              <a:path w="2910840" h="2943225" extrusionOk="0">
                <a:moveTo>
                  <a:pt x="877625" y="2785491"/>
                </a:moveTo>
                <a:lnTo>
                  <a:pt x="865877" y="2785491"/>
                </a:lnTo>
                <a:lnTo>
                  <a:pt x="860073" y="2787777"/>
                </a:lnTo>
                <a:lnTo>
                  <a:pt x="855489" y="2792349"/>
                </a:lnTo>
                <a:lnTo>
                  <a:pt x="850481" y="2799889"/>
                </a:lnTo>
                <a:lnTo>
                  <a:pt x="848812" y="2808478"/>
                </a:lnTo>
                <a:lnTo>
                  <a:pt x="850481" y="2817066"/>
                </a:lnTo>
                <a:lnTo>
                  <a:pt x="855489" y="2824607"/>
                </a:lnTo>
                <a:lnTo>
                  <a:pt x="863133" y="2829679"/>
                </a:lnTo>
                <a:lnTo>
                  <a:pt x="871803" y="2831369"/>
                </a:lnTo>
                <a:lnTo>
                  <a:pt x="880447" y="2829679"/>
                </a:lnTo>
                <a:lnTo>
                  <a:pt x="888013" y="2824607"/>
                </a:lnTo>
                <a:lnTo>
                  <a:pt x="893100" y="2817066"/>
                </a:lnTo>
                <a:lnTo>
                  <a:pt x="894795" y="2808478"/>
                </a:lnTo>
                <a:lnTo>
                  <a:pt x="893100" y="2799889"/>
                </a:lnTo>
                <a:lnTo>
                  <a:pt x="888013" y="2792349"/>
                </a:lnTo>
                <a:lnTo>
                  <a:pt x="883568" y="2787777"/>
                </a:lnTo>
                <a:lnTo>
                  <a:pt x="877625" y="2785491"/>
                </a:lnTo>
                <a:close/>
              </a:path>
              <a:path w="2910840" h="2943225" extrusionOk="0">
                <a:moveTo>
                  <a:pt x="983848" y="2785491"/>
                </a:moveTo>
                <a:lnTo>
                  <a:pt x="972100" y="2785491"/>
                </a:lnTo>
                <a:lnTo>
                  <a:pt x="966169" y="2787777"/>
                </a:lnTo>
                <a:lnTo>
                  <a:pt x="961711" y="2792349"/>
                </a:lnTo>
                <a:lnTo>
                  <a:pt x="956625" y="2799889"/>
                </a:lnTo>
                <a:lnTo>
                  <a:pt x="954930" y="2808478"/>
                </a:lnTo>
                <a:lnTo>
                  <a:pt x="956625" y="2817066"/>
                </a:lnTo>
                <a:lnTo>
                  <a:pt x="961711" y="2824607"/>
                </a:lnTo>
                <a:lnTo>
                  <a:pt x="969275" y="2829679"/>
                </a:lnTo>
                <a:lnTo>
                  <a:pt x="977904" y="2831369"/>
                </a:lnTo>
                <a:lnTo>
                  <a:pt x="986532" y="2829679"/>
                </a:lnTo>
                <a:lnTo>
                  <a:pt x="994096" y="2824607"/>
                </a:lnTo>
                <a:lnTo>
                  <a:pt x="999183" y="2817066"/>
                </a:lnTo>
                <a:lnTo>
                  <a:pt x="1000878" y="2808478"/>
                </a:lnTo>
                <a:lnTo>
                  <a:pt x="999183" y="2799889"/>
                </a:lnTo>
                <a:lnTo>
                  <a:pt x="994096" y="2792349"/>
                </a:lnTo>
                <a:lnTo>
                  <a:pt x="989651" y="2787777"/>
                </a:lnTo>
                <a:lnTo>
                  <a:pt x="983848" y="2785491"/>
                </a:lnTo>
                <a:close/>
              </a:path>
              <a:path w="2910840" h="2943225" extrusionOk="0">
                <a:moveTo>
                  <a:pt x="1089931" y="2785491"/>
                </a:moveTo>
                <a:lnTo>
                  <a:pt x="1078183" y="2785491"/>
                </a:lnTo>
                <a:lnTo>
                  <a:pt x="1072252" y="2787777"/>
                </a:lnTo>
                <a:lnTo>
                  <a:pt x="1067795" y="2792349"/>
                </a:lnTo>
                <a:lnTo>
                  <a:pt x="1062787" y="2799889"/>
                </a:lnTo>
                <a:lnTo>
                  <a:pt x="1061118" y="2808478"/>
                </a:lnTo>
                <a:lnTo>
                  <a:pt x="1062787" y="2817066"/>
                </a:lnTo>
                <a:lnTo>
                  <a:pt x="1067795" y="2824607"/>
                </a:lnTo>
                <a:lnTo>
                  <a:pt x="1075359" y="2829679"/>
                </a:lnTo>
                <a:lnTo>
                  <a:pt x="1083987" y="2831369"/>
                </a:lnTo>
                <a:lnTo>
                  <a:pt x="1092616" y="2829679"/>
                </a:lnTo>
                <a:lnTo>
                  <a:pt x="1100180" y="2824607"/>
                </a:lnTo>
                <a:lnTo>
                  <a:pt x="1105194" y="2817066"/>
                </a:lnTo>
                <a:lnTo>
                  <a:pt x="1106866" y="2808478"/>
                </a:lnTo>
                <a:lnTo>
                  <a:pt x="1105194" y="2799889"/>
                </a:lnTo>
                <a:lnTo>
                  <a:pt x="1100180" y="2792349"/>
                </a:lnTo>
                <a:lnTo>
                  <a:pt x="1095735" y="2787777"/>
                </a:lnTo>
                <a:lnTo>
                  <a:pt x="1089931" y="2785491"/>
                </a:lnTo>
                <a:close/>
              </a:path>
              <a:path w="2910840" h="2943225" extrusionOk="0">
                <a:moveTo>
                  <a:pt x="1196014" y="2785491"/>
                </a:moveTo>
                <a:lnTo>
                  <a:pt x="1184266" y="2785491"/>
                </a:lnTo>
                <a:lnTo>
                  <a:pt x="1178335" y="2787777"/>
                </a:lnTo>
                <a:lnTo>
                  <a:pt x="1173878" y="2792349"/>
                </a:lnTo>
                <a:lnTo>
                  <a:pt x="1168870" y="2799889"/>
                </a:lnTo>
                <a:lnTo>
                  <a:pt x="1167201" y="2808478"/>
                </a:lnTo>
                <a:lnTo>
                  <a:pt x="1168870" y="2817066"/>
                </a:lnTo>
                <a:lnTo>
                  <a:pt x="1173878" y="2824607"/>
                </a:lnTo>
                <a:lnTo>
                  <a:pt x="1181501" y="2829679"/>
                </a:lnTo>
                <a:lnTo>
                  <a:pt x="1190124" y="2831369"/>
                </a:lnTo>
                <a:lnTo>
                  <a:pt x="1198724" y="2829679"/>
                </a:lnTo>
                <a:lnTo>
                  <a:pt x="1206275" y="2824607"/>
                </a:lnTo>
                <a:lnTo>
                  <a:pt x="1211362" y="2817066"/>
                </a:lnTo>
                <a:lnTo>
                  <a:pt x="1213057" y="2808478"/>
                </a:lnTo>
                <a:lnTo>
                  <a:pt x="1211362" y="2799889"/>
                </a:lnTo>
                <a:lnTo>
                  <a:pt x="1206275" y="2792349"/>
                </a:lnTo>
                <a:lnTo>
                  <a:pt x="1201818" y="2787777"/>
                </a:lnTo>
                <a:lnTo>
                  <a:pt x="1196014" y="2785491"/>
                </a:lnTo>
                <a:close/>
              </a:path>
              <a:path w="2910840" h="2943225" extrusionOk="0">
                <a:moveTo>
                  <a:pt x="1302071" y="2785491"/>
                </a:moveTo>
                <a:lnTo>
                  <a:pt x="1290387" y="2785491"/>
                </a:lnTo>
                <a:lnTo>
                  <a:pt x="1284545" y="2787777"/>
                </a:lnTo>
                <a:lnTo>
                  <a:pt x="1279973" y="2792349"/>
                </a:lnTo>
                <a:lnTo>
                  <a:pt x="1274973" y="2799889"/>
                </a:lnTo>
                <a:lnTo>
                  <a:pt x="1273306" y="2808478"/>
                </a:lnTo>
                <a:lnTo>
                  <a:pt x="1274973" y="2817066"/>
                </a:lnTo>
                <a:lnTo>
                  <a:pt x="1279973" y="2824607"/>
                </a:lnTo>
                <a:lnTo>
                  <a:pt x="1287589" y="2829679"/>
                </a:lnTo>
                <a:lnTo>
                  <a:pt x="1296229" y="2831369"/>
                </a:lnTo>
                <a:lnTo>
                  <a:pt x="1304869" y="2829679"/>
                </a:lnTo>
                <a:lnTo>
                  <a:pt x="1312485" y="2824607"/>
                </a:lnTo>
                <a:lnTo>
                  <a:pt x="1317486" y="2817066"/>
                </a:lnTo>
                <a:lnTo>
                  <a:pt x="1319153" y="2808478"/>
                </a:lnTo>
                <a:lnTo>
                  <a:pt x="1317486" y="2799889"/>
                </a:lnTo>
                <a:lnTo>
                  <a:pt x="1312485" y="2792349"/>
                </a:lnTo>
                <a:lnTo>
                  <a:pt x="1307913" y="2787777"/>
                </a:lnTo>
                <a:lnTo>
                  <a:pt x="1302071" y="2785491"/>
                </a:lnTo>
                <a:close/>
              </a:path>
              <a:path w="2910840" h="2943225" extrusionOk="0">
                <a:moveTo>
                  <a:pt x="1408243" y="2785491"/>
                </a:moveTo>
                <a:lnTo>
                  <a:pt x="1396432" y="2785491"/>
                </a:lnTo>
                <a:lnTo>
                  <a:pt x="1390590" y="2787777"/>
                </a:lnTo>
                <a:lnTo>
                  <a:pt x="1386145" y="2792349"/>
                </a:lnTo>
                <a:lnTo>
                  <a:pt x="1381073" y="2799889"/>
                </a:lnTo>
                <a:lnTo>
                  <a:pt x="1379383" y="2808478"/>
                </a:lnTo>
                <a:lnTo>
                  <a:pt x="1381073" y="2817066"/>
                </a:lnTo>
                <a:lnTo>
                  <a:pt x="1386145" y="2824607"/>
                </a:lnTo>
                <a:lnTo>
                  <a:pt x="1393706" y="2829679"/>
                </a:lnTo>
                <a:lnTo>
                  <a:pt x="1402338" y="2831369"/>
                </a:lnTo>
                <a:lnTo>
                  <a:pt x="1410970" y="2829679"/>
                </a:lnTo>
                <a:lnTo>
                  <a:pt x="1418530" y="2824607"/>
                </a:lnTo>
                <a:lnTo>
                  <a:pt x="1423531" y="2817066"/>
                </a:lnTo>
                <a:lnTo>
                  <a:pt x="1425198" y="2808478"/>
                </a:lnTo>
                <a:lnTo>
                  <a:pt x="1423531" y="2799889"/>
                </a:lnTo>
                <a:lnTo>
                  <a:pt x="1418530" y="2792349"/>
                </a:lnTo>
                <a:lnTo>
                  <a:pt x="1414085" y="2787777"/>
                </a:lnTo>
                <a:lnTo>
                  <a:pt x="1408243" y="2785491"/>
                </a:lnTo>
                <a:close/>
              </a:path>
              <a:path w="2910840" h="2943225" extrusionOk="0">
                <a:moveTo>
                  <a:pt x="1514288" y="2785491"/>
                </a:moveTo>
                <a:lnTo>
                  <a:pt x="1502477" y="2785491"/>
                </a:lnTo>
                <a:lnTo>
                  <a:pt x="1496762" y="2787777"/>
                </a:lnTo>
                <a:lnTo>
                  <a:pt x="1492190" y="2792349"/>
                </a:lnTo>
                <a:lnTo>
                  <a:pt x="1487118" y="2799889"/>
                </a:lnTo>
                <a:lnTo>
                  <a:pt x="1485428" y="2808478"/>
                </a:lnTo>
                <a:lnTo>
                  <a:pt x="1487118" y="2817066"/>
                </a:lnTo>
                <a:lnTo>
                  <a:pt x="1492190" y="2824607"/>
                </a:lnTo>
                <a:lnTo>
                  <a:pt x="1499824" y="2829679"/>
                </a:lnTo>
                <a:lnTo>
                  <a:pt x="1508494" y="2831369"/>
                </a:lnTo>
                <a:lnTo>
                  <a:pt x="1517140" y="2829679"/>
                </a:lnTo>
                <a:lnTo>
                  <a:pt x="1524702" y="2824607"/>
                </a:lnTo>
                <a:lnTo>
                  <a:pt x="1529775" y="2817066"/>
                </a:lnTo>
                <a:lnTo>
                  <a:pt x="1531465" y="2808478"/>
                </a:lnTo>
                <a:lnTo>
                  <a:pt x="1529775" y="2799889"/>
                </a:lnTo>
                <a:lnTo>
                  <a:pt x="1524702" y="2792349"/>
                </a:lnTo>
                <a:lnTo>
                  <a:pt x="1520257" y="2787777"/>
                </a:lnTo>
                <a:lnTo>
                  <a:pt x="1514288" y="2785491"/>
                </a:lnTo>
                <a:close/>
              </a:path>
              <a:path w="2910840" h="2943225" extrusionOk="0">
                <a:moveTo>
                  <a:pt x="1620460" y="2785491"/>
                </a:moveTo>
                <a:lnTo>
                  <a:pt x="1608776" y="2785491"/>
                </a:lnTo>
                <a:lnTo>
                  <a:pt x="1602807" y="2787777"/>
                </a:lnTo>
                <a:lnTo>
                  <a:pt x="1598362" y="2792349"/>
                </a:lnTo>
                <a:lnTo>
                  <a:pt x="1593290" y="2799889"/>
                </a:lnTo>
                <a:lnTo>
                  <a:pt x="1591600" y="2808478"/>
                </a:lnTo>
                <a:lnTo>
                  <a:pt x="1593290" y="2817066"/>
                </a:lnTo>
                <a:lnTo>
                  <a:pt x="1598362" y="2824607"/>
                </a:lnTo>
                <a:lnTo>
                  <a:pt x="1605925" y="2829679"/>
                </a:lnTo>
                <a:lnTo>
                  <a:pt x="1614571" y="2831369"/>
                </a:lnTo>
                <a:lnTo>
                  <a:pt x="1623241" y="2829679"/>
                </a:lnTo>
                <a:lnTo>
                  <a:pt x="1630874" y="2824607"/>
                </a:lnTo>
                <a:lnTo>
                  <a:pt x="1635875" y="2817066"/>
                </a:lnTo>
                <a:lnTo>
                  <a:pt x="1637542" y="2808478"/>
                </a:lnTo>
                <a:lnTo>
                  <a:pt x="1635875" y="2799889"/>
                </a:lnTo>
                <a:lnTo>
                  <a:pt x="1630874" y="2792349"/>
                </a:lnTo>
                <a:lnTo>
                  <a:pt x="1626302" y="2787777"/>
                </a:lnTo>
                <a:lnTo>
                  <a:pt x="1620460" y="2785491"/>
                </a:lnTo>
                <a:close/>
              </a:path>
              <a:path w="2910840" h="2943225" extrusionOk="0">
                <a:moveTo>
                  <a:pt x="1726632" y="2785491"/>
                </a:moveTo>
                <a:lnTo>
                  <a:pt x="1714821" y="2785491"/>
                </a:lnTo>
                <a:lnTo>
                  <a:pt x="1708852" y="2787777"/>
                </a:lnTo>
                <a:lnTo>
                  <a:pt x="1704407" y="2792349"/>
                </a:lnTo>
                <a:lnTo>
                  <a:pt x="1699407" y="2799889"/>
                </a:lnTo>
                <a:lnTo>
                  <a:pt x="1697740" y="2808478"/>
                </a:lnTo>
                <a:lnTo>
                  <a:pt x="1699407" y="2817066"/>
                </a:lnTo>
                <a:lnTo>
                  <a:pt x="1704407" y="2824607"/>
                </a:lnTo>
                <a:lnTo>
                  <a:pt x="1711968" y="2829679"/>
                </a:lnTo>
                <a:lnTo>
                  <a:pt x="1720600" y="2831369"/>
                </a:lnTo>
                <a:lnTo>
                  <a:pt x="1729232" y="2829679"/>
                </a:lnTo>
                <a:lnTo>
                  <a:pt x="1736792" y="2824607"/>
                </a:lnTo>
                <a:lnTo>
                  <a:pt x="1741865" y="2817066"/>
                </a:lnTo>
                <a:lnTo>
                  <a:pt x="1743555" y="2808478"/>
                </a:lnTo>
                <a:lnTo>
                  <a:pt x="1741865" y="2799889"/>
                </a:lnTo>
                <a:lnTo>
                  <a:pt x="1736792" y="2792349"/>
                </a:lnTo>
                <a:lnTo>
                  <a:pt x="1732347" y="2787777"/>
                </a:lnTo>
                <a:lnTo>
                  <a:pt x="1726632" y="2785491"/>
                </a:lnTo>
                <a:close/>
              </a:path>
              <a:path w="2910840" h="2943225" extrusionOk="0">
                <a:moveTo>
                  <a:pt x="1832677" y="2785491"/>
                </a:moveTo>
                <a:lnTo>
                  <a:pt x="1820866" y="2785491"/>
                </a:lnTo>
                <a:lnTo>
                  <a:pt x="1815024" y="2787777"/>
                </a:lnTo>
                <a:lnTo>
                  <a:pt x="1810579" y="2792349"/>
                </a:lnTo>
                <a:lnTo>
                  <a:pt x="1805507" y="2799889"/>
                </a:lnTo>
                <a:lnTo>
                  <a:pt x="1803817" y="2808478"/>
                </a:lnTo>
                <a:lnTo>
                  <a:pt x="1805507" y="2817066"/>
                </a:lnTo>
                <a:lnTo>
                  <a:pt x="1810579" y="2824607"/>
                </a:lnTo>
                <a:lnTo>
                  <a:pt x="1818176" y="2829679"/>
                </a:lnTo>
                <a:lnTo>
                  <a:pt x="1826772" y="2831369"/>
                </a:lnTo>
                <a:lnTo>
                  <a:pt x="1835368" y="2829679"/>
                </a:lnTo>
                <a:lnTo>
                  <a:pt x="1842964" y="2824607"/>
                </a:lnTo>
                <a:lnTo>
                  <a:pt x="1848037" y="2817066"/>
                </a:lnTo>
                <a:lnTo>
                  <a:pt x="1849727" y="2808478"/>
                </a:lnTo>
                <a:lnTo>
                  <a:pt x="1848037" y="2799889"/>
                </a:lnTo>
                <a:lnTo>
                  <a:pt x="1842964" y="2792349"/>
                </a:lnTo>
                <a:lnTo>
                  <a:pt x="1838519" y="2787777"/>
                </a:lnTo>
                <a:lnTo>
                  <a:pt x="1832677" y="2785491"/>
                </a:lnTo>
                <a:close/>
              </a:path>
              <a:path w="2910840" h="2943225" extrusionOk="0">
                <a:moveTo>
                  <a:pt x="1938722" y="2785491"/>
                </a:moveTo>
                <a:lnTo>
                  <a:pt x="1927038" y="2785491"/>
                </a:lnTo>
                <a:lnTo>
                  <a:pt x="1921196" y="2787777"/>
                </a:lnTo>
                <a:lnTo>
                  <a:pt x="1916751" y="2792349"/>
                </a:lnTo>
                <a:lnTo>
                  <a:pt x="1911679" y="2799889"/>
                </a:lnTo>
                <a:lnTo>
                  <a:pt x="1909989" y="2808478"/>
                </a:lnTo>
                <a:lnTo>
                  <a:pt x="1911679" y="2817066"/>
                </a:lnTo>
                <a:lnTo>
                  <a:pt x="1916751" y="2824607"/>
                </a:lnTo>
                <a:lnTo>
                  <a:pt x="1924294" y="2829679"/>
                </a:lnTo>
                <a:lnTo>
                  <a:pt x="1932896" y="2831369"/>
                </a:lnTo>
                <a:lnTo>
                  <a:pt x="1941522" y="2829679"/>
                </a:lnTo>
                <a:lnTo>
                  <a:pt x="1949136" y="2824607"/>
                </a:lnTo>
                <a:lnTo>
                  <a:pt x="1954137" y="2817066"/>
                </a:lnTo>
                <a:lnTo>
                  <a:pt x="1955804" y="2808478"/>
                </a:lnTo>
                <a:lnTo>
                  <a:pt x="1954137" y="2799889"/>
                </a:lnTo>
                <a:lnTo>
                  <a:pt x="1949136" y="2792349"/>
                </a:lnTo>
                <a:lnTo>
                  <a:pt x="1944691" y="2787777"/>
                </a:lnTo>
                <a:lnTo>
                  <a:pt x="1938722" y="2785491"/>
                </a:lnTo>
                <a:close/>
              </a:path>
              <a:path w="2910840" h="2943225" extrusionOk="0">
                <a:moveTo>
                  <a:pt x="2044767" y="2785491"/>
                </a:moveTo>
                <a:lnTo>
                  <a:pt x="2033083" y="2785491"/>
                </a:lnTo>
                <a:lnTo>
                  <a:pt x="2027114" y="2787777"/>
                </a:lnTo>
                <a:lnTo>
                  <a:pt x="2022669" y="2792349"/>
                </a:lnTo>
                <a:lnTo>
                  <a:pt x="2017669" y="2799889"/>
                </a:lnTo>
                <a:lnTo>
                  <a:pt x="2016002" y="2808478"/>
                </a:lnTo>
                <a:lnTo>
                  <a:pt x="2017669" y="2817066"/>
                </a:lnTo>
                <a:lnTo>
                  <a:pt x="2022669" y="2824607"/>
                </a:lnTo>
                <a:lnTo>
                  <a:pt x="2030303" y="2829679"/>
                </a:lnTo>
                <a:lnTo>
                  <a:pt x="2038973" y="2831369"/>
                </a:lnTo>
                <a:lnTo>
                  <a:pt x="2047619" y="2829679"/>
                </a:lnTo>
                <a:lnTo>
                  <a:pt x="2055181" y="2824607"/>
                </a:lnTo>
                <a:lnTo>
                  <a:pt x="2060182" y="2817066"/>
                </a:lnTo>
                <a:lnTo>
                  <a:pt x="2061849" y="2808478"/>
                </a:lnTo>
                <a:lnTo>
                  <a:pt x="2060182" y="2799889"/>
                </a:lnTo>
                <a:lnTo>
                  <a:pt x="2055181" y="2792349"/>
                </a:lnTo>
                <a:lnTo>
                  <a:pt x="2050736" y="2787777"/>
                </a:lnTo>
                <a:lnTo>
                  <a:pt x="2044767" y="2785491"/>
                </a:lnTo>
                <a:close/>
              </a:path>
              <a:path w="2910840" h="2943225" extrusionOk="0">
                <a:moveTo>
                  <a:pt x="2150939" y="2785491"/>
                </a:moveTo>
                <a:lnTo>
                  <a:pt x="2139128" y="2785491"/>
                </a:lnTo>
                <a:lnTo>
                  <a:pt x="2133413" y="2787777"/>
                </a:lnTo>
                <a:lnTo>
                  <a:pt x="2128714" y="2792349"/>
                </a:lnTo>
                <a:lnTo>
                  <a:pt x="2123714" y="2799889"/>
                </a:lnTo>
                <a:lnTo>
                  <a:pt x="2122047" y="2808478"/>
                </a:lnTo>
                <a:lnTo>
                  <a:pt x="2123714" y="2817066"/>
                </a:lnTo>
                <a:lnTo>
                  <a:pt x="2128714" y="2824607"/>
                </a:lnTo>
                <a:lnTo>
                  <a:pt x="2136404" y="2829679"/>
                </a:lnTo>
                <a:lnTo>
                  <a:pt x="2145082" y="2831369"/>
                </a:lnTo>
                <a:lnTo>
                  <a:pt x="2153735" y="2829679"/>
                </a:lnTo>
                <a:lnTo>
                  <a:pt x="2161353" y="2824607"/>
                </a:lnTo>
                <a:lnTo>
                  <a:pt x="2166426" y="2817066"/>
                </a:lnTo>
                <a:lnTo>
                  <a:pt x="2168116" y="2808478"/>
                </a:lnTo>
                <a:lnTo>
                  <a:pt x="2166426" y="2799889"/>
                </a:lnTo>
                <a:lnTo>
                  <a:pt x="2161353" y="2792349"/>
                </a:lnTo>
                <a:lnTo>
                  <a:pt x="2156908" y="2787777"/>
                </a:lnTo>
                <a:lnTo>
                  <a:pt x="2150939" y="2785491"/>
                </a:lnTo>
                <a:close/>
              </a:path>
              <a:path w="2910840" h="2943225" extrusionOk="0">
                <a:moveTo>
                  <a:pt x="2257111" y="2785491"/>
                </a:moveTo>
                <a:lnTo>
                  <a:pt x="2245427" y="2785491"/>
                </a:lnTo>
                <a:lnTo>
                  <a:pt x="2239458" y="2787777"/>
                </a:lnTo>
                <a:lnTo>
                  <a:pt x="2235013" y="2792349"/>
                </a:lnTo>
                <a:lnTo>
                  <a:pt x="2229941" y="2799889"/>
                </a:lnTo>
                <a:lnTo>
                  <a:pt x="2228251" y="2808478"/>
                </a:lnTo>
                <a:lnTo>
                  <a:pt x="2229941" y="2817066"/>
                </a:lnTo>
                <a:lnTo>
                  <a:pt x="2235013" y="2824607"/>
                </a:lnTo>
                <a:lnTo>
                  <a:pt x="2242576" y="2829679"/>
                </a:lnTo>
                <a:lnTo>
                  <a:pt x="2251222" y="2831369"/>
                </a:lnTo>
                <a:lnTo>
                  <a:pt x="2259892" y="2829679"/>
                </a:lnTo>
                <a:lnTo>
                  <a:pt x="2267525" y="2824607"/>
                </a:lnTo>
                <a:lnTo>
                  <a:pt x="2272526" y="2817066"/>
                </a:lnTo>
                <a:lnTo>
                  <a:pt x="2274193" y="2808478"/>
                </a:lnTo>
                <a:lnTo>
                  <a:pt x="2272526" y="2799889"/>
                </a:lnTo>
                <a:lnTo>
                  <a:pt x="2267525" y="2792349"/>
                </a:lnTo>
                <a:lnTo>
                  <a:pt x="2262953" y="2787777"/>
                </a:lnTo>
                <a:lnTo>
                  <a:pt x="2257111" y="2785491"/>
                </a:lnTo>
                <a:close/>
              </a:path>
              <a:path w="2910840" h="2943225" extrusionOk="0">
                <a:moveTo>
                  <a:pt x="2363156" y="2785491"/>
                </a:moveTo>
                <a:lnTo>
                  <a:pt x="2351472" y="2785491"/>
                </a:lnTo>
                <a:lnTo>
                  <a:pt x="2345503" y="2787777"/>
                </a:lnTo>
                <a:lnTo>
                  <a:pt x="2341058" y="2792349"/>
                </a:lnTo>
                <a:lnTo>
                  <a:pt x="2336058" y="2799889"/>
                </a:lnTo>
                <a:lnTo>
                  <a:pt x="2334391" y="2808478"/>
                </a:lnTo>
                <a:lnTo>
                  <a:pt x="2336058" y="2817066"/>
                </a:lnTo>
                <a:lnTo>
                  <a:pt x="2341058" y="2824607"/>
                </a:lnTo>
                <a:lnTo>
                  <a:pt x="2348619" y="2829679"/>
                </a:lnTo>
                <a:lnTo>
                  <a:pt x="2357251" y="2831369"/>
                </a:lnTo>
                <a:lnTo>
                  <a:pt x="2365883" y="2829679"/>
                </a:lnTo>
                <a:lnTo>
                  <a:pt x="2373443" y="2824607"/>
                </a:lnTo>
                <a:lnTo>
                  <a:pt x="2378516" y="2817066"/>
                </a:lnTo>
                <a:lnTo>
                  <a:pt x="2380206" y="2808478"/>
                </a:lnTo>
                <a:lnTo>
                  <a:pt x="2378516" y="2799889"/>
                </a:lnTo>
                <a:lnTo>
                  <a:pt x="2373443" y="2792349"/>
                </a:lnTo>
                <a:lnTo>
                  <a:pt x="2368998" y="2787777"/>
                </a:lnTo>
                <a:lnTo>
                  <a:pt x="2363156" y="2785491"/>
                </a:lnTo>
                <a:close/>
              </a:path>
              <a:path w="2910840" h="2943225" extrusionOk="0">
                <a:moveTo>
                  <a:pt x="2469328" y="2785491"/>
                </a:moveTo>
                <a:lnTo>
                  <a:pt x="2457517" y="2785491"/>
                </a:lnTo>
                <a:lnTo>
                  <a:pt x="2451802" y="2787777"/>
                </a:lnTo>
                <a:lnTo>
                  <a:pt x="2447103" y="2792349"/>
                </a:lnTo>
                <a:lnTo>
                  <a:pt x="2442103" y="2799889"/>
                </a:lnTo>
                <a:lnTo>
                  <a:pt x="2440436" y="2808478"/>
                </a:lnTo>
                <a:lnTo>
                  <a:pt x="2442103" y="2817066"/>
                </a:lnTo>
                <a:lnTo>
                  <a:pt x="2447103" y="2824607"/>
                </a:lnTo>
                <a:lnTo>
                  <a:pt x="2454771" y="2829679"/>
                </a:lnTo>
                <a:lnTo>
                  <a:pt x="2463391" y="2831369"/>
                </a:lnTo>
                <a:lnTo>
                  <a:pt x="2471964" y="2829679"/>
                </a:lnTo>
                <a:lnTo>
                  <a:pt x="2479488" y="2824607"/>
                </a:lnTo>
                <a:lnTo>
                  <a:pt x="2484632" y="2817066"/>
                </a:lnTo>
                <a:lnTo>
                  <a:pt x="2486346" y="2808478"/>
                </a:lnTo>
                <a:lnTo>
                  <a:pt x="2484632" y="2799889"/>
                </a:lnTo>
                <a:lnTo>
                  <a:pt x="2479488" y="2792349"/>
                </a:lnTo>
                <a:lnTo>
                  <a:pt x="2475043" y="2787777"/>
                </a:lnTo>
                <a:lnTo>
                  <a:pt x="2469328" y="2785491"/>
                </a:lnTo>
                <a:close/>
              </a:path>
              <a:path w="2910840" h="2943225" extrusionOk="0">
                <a:moveTo>
                  <a:pt x="2575373" y="2785491"/>
                </a:moveTo>
                <a:lnTo>
                  <a:pt x="2563689" y="2785491"/>
                </a:lnTo>
                <a:lnTo>
                  <a:pt x="2557847" y="2787777"/>
                </a:lnTo>
                <a:lnTo>
                  <a:pt x="2553402" y="2792349"/>
                </a:lnTo>
                <a:lnTo>
                  <a:pt x="2548330" y="2799889"/>
                </a:lnTo>
                <a:lnTo>
                  <a:pt x="2546640" y="2808478"/>
                </a:lnTo>
                <a:lnTo>
                  <a:pt x="2548330" y="2817066"/>
                </a:lnTo>
                <a:lnTo>
                  <a:pt x="2553402" y="2824607"/>
                </a:lnTo>
                <a:lnTo>
                  <a:pt x="2560945" y="2829679"/>
                </a:lnTo>
                <a:lnTo>
                  <a:pt x="2569547" y="2831369"/>
                </a:lnTo>
                <a:lnTo>
                  <a:pt x="2578173" y="2829679"/>
                </a:lnTo>
                <a:lnTo>
                  <a:pt x="2585787" y="2824607"/>
                </a:lnTo>
                <a:lnTo>
                  <a:pt x="2590788" y="2817066"/>
                </a:lnTo>
                <a:lnTo>
                  <a:pt x="2592455" y="2808478"/>
                </a:lnTo>
                <a:lnTo>
                  <a:pt x="2590788" y="2799889"/>
                </a:lnTo>
                <a:lnTo>
                  <a:pt x="2585787" y="2792349"/>
                </a:lnTo>
                <a:lnTo>
                  <a:pt x="2581342" y="2787777"/>
                </a:lnTo>
                <a:lnTo>
                  <a:pt x="2575373" y="2785491"/>
                </a:lnTo>
                <a:close/>
              </a:path>
              <a:path w="2910840" h="2943225" extrusionOk="0">
                <a:moveTo>
                  <a:pt x="2681418" y="2785491"/>
                </a:moveTo>
                <a:lnTo>
                  <a:pt x="2669734" y="2785491"/>
                </a:lnTo>
                <a:lnTo>
                  <a:pt x="2663765" y="2787777"/>
                </a:lnTo>
                <a:lnTo>
                  <a:pt x="2659320" y="2792349"/>
                </a:lnTo>
                <a:lnTo>
                  <a:pt x="2654320" y="2799889"/>
                </a:lnTo>
                <a:lnTo>
                  <a:pt x="2652653" y="2808478"/>
                </a:lnTo>
                <a:lnTo>
                  <a:pt x="2654320" y="2817066"/>
                </a:lnTo>
                <a:lnTo>
                  <a:pt x="2659320" y="2824607"/>
                </a:lnTo>
                <a:lnTo>
                  <a:pt x="2666954" y="2829679"/>
                </a:lnTo>
                <a:lnTo>
                  <a:pt x="2675624" y="2831369"/>
                </a:lnTo>
                <a:lnTo>
                  <a:pt x="2684270" y="2829679"/>
                </a:lnTo>
                <a:lnTo>
                  <a:pt x="2691832" y="2824607"/>
                </a:lnTo>
                <a:lnTo>
                  <a:pt x="2696833" y="2817066"/>
                </a:lnTo>
                <a:lnTo>
                  <a:pt x="2698500" y="2808478"/>
                </a:lnTo>
                <a:lnTo>
                  <a:pt x="2696833" y="2799889"/>
                </a:lnTo>
                <a:lnTo>
                  <a:pt x="2691832" y="2792349"/>
                </a:lnTo>
                <a:lnTo>
                  <a:pt x="2687387" y="2787777"/>
                </a:lnTo>
                <a:lnTo>
                  <a:pt x="2681418" y="2785491"/>
                </a:lnTo>
                <a:close/>
              </a:path>
              <a:path w="2910840" h="2943225" extrusionOk="0">
                <a:moveTo>
                  <a:pt x="2787590" y="2785491"/>
                </a:moveTo>
                <a:lnTo>
                  <a:pt x="2775779" y="2785491"/>
                </a:lnTo>
                <a:lnTo>
                  <a:pt x="2770064" y="2787777"/>
                </a:lnTo>
                <a:lnTo>
                  <a:pt x="2765492" y="2792349"/>
                </a:lnTo>
                <a:lnTo>
                  <a:pt x="2760420" y="2799889"/>
                </a:lnTo>
                <a:lnTo>
                  <a:pt x="2758730" y="2808478"/>
                </a:lnTo>
                <a:lnTo>
                  <a:pt x="2760420" y="2817066"/>
                </a:lnTo>
                <a:lnTo>
                  <a:pt x="2765492" y="2824607"/>
                </a:lnTo>
                <a:lnTo>
                  <a:pt x="2773106" y="2829679"/>
                </a:lnTo>
                <a:lnTo>
                  <a:pt x="2781733" y="2831369"/>
                </a:lnTo>
                <a:lnTo>
                  <a:pt x="2790335" y="2829679"/>
                </a:lnTo>
                <a:lnTo>
                  <a:pt x="2797877" y="2824607"/>
                </a:lnTo>
                <a:lnTo>
                  <a:pt x="2803021" y="2817066"/>
                </a:lnTo>
                <a:lnTo>
                  <a:pt x="2804735" y="2808478"/>
                </a:lnTo>
                <a:lnTo>
                  <a:pt x="2803021" y="2799889"/>
                </a:lnTo>
                <a:lnTo>
                  <a:pt x="2797877" y="2792349"/>
                </a:lnTo>
                <a:lnTo>
                  <a:pt x="2793432" y="2787777"/>
                </a:lnTo>
                <a:lnTo>
                  <a:pt x="2787590" y="2785491"/>
                </a:lnTo>
                <a:close/>
              </a:path>
              <a:path w="2910840" h="2943225" extrusionOk="0">
                <a:moveTo>
                  <a:pt x="2893762" y="2785491"/>
                </a:moveTo>
                <a:lnTo>
                  <a:pt x="2882078" y="2785491"/>
                </a:lnTo>
                <a:lnTo>
                  <a:pt x="2876109" y="2787777"/>
                </a:lnTo>
                <a:lnTo>
                  <a:pt x="2871664" y="2792349"/>
                </a:lnTo>
                <a:lnTo>
                  <a:pt x="2866592" y="2799889"/>
                </a:lnTo>
                <a:lnTo>
                  <a:pt x="2864902" y="2808478"/>
                </a:lnTo>
                <a:lnTo>
                  <a:pt x="2866592" y="2817066"/>
                </a:lnTo>
                <a:lnTo>
                  <a:pt x="2871664" y="2824607"/>
                </a:lnTo>
                <a:lnTo>
                  <a:pt x="2879227" y="2829679"/>
                </a:lnTo>
                <a:lnTo>
                  <a:pt x="2887873" y="2831369"/>
                </a:lnTo>
                <a:lnTo>
                  <a:pt x="2896543" y="2829679"/>
                </a:lnTo>
                <a:lnTo>
                  <a:pt x="2904176" y="2824607"/>
                </a:lnTo>
                <a:lnTo>
                  <a:pt x="2909177" y="2817066"/>
                </a:lnTo>
                <a:lnTo>
                  <a:pt x="2910844" y="2808478"/>
                </a:lnTo>
                <a:lnTo>
                  <a:pt x="2909177" y="2799889"/>
                </a:lnTo>
                <a:lnTo>
                  <a:pt x="2904176" y="2792349"/>
                </a:lnTo>
                <a:lnTo>
                  <a:pt x="2899604" y="2787777"/>
                </a:lnTo>
                <a:lnTo>
                  <a:pt x="2893762" y="2785491"/>
                </a:lnTo>
                <a:close/>
              </a:path>
              <a:path w="2910840" h="2943225" extrusionOk="0">
                <a:moveTo>
                  <a:pt x="28815" y="2896870"/>
                </a:moveTo>
                <a:lnTo>
                  <a:pt x="17073" y="2896870"/>
                </a:lnTo>
                <a:lnTo>
                  <a:pt x="11270" y="2899156"/>
                </a:lnTo>
                <a:lnTo>
                  <a:pt x="6680" y="2903728"/>
                </a:lnTo>
                <a:lnTo>
                  <a:pt x="1670" y="2911286"/>
                </a:lnTo>
                <a:lnTo>
                  <a:pt x="0" y="2919904"/>
                </a:lnTo>
                <a:lnTo>
                  <a:pt x="1670" y="2928498"/>
                </a:lnTo>
                <a:lnTo>
                  <a:pt x="6680" y="2935986"/>
                </a:lnTo>
                <a:lnTo>
                  <a:pt x="14306" y="2941058"/>
                </a:lnTo>
                <a:lnTo>
                  <a:pt x="22944" y="2942748"/>
                </a:lnTo>
                <a:lnTo>
                  <a:pt x="31582" y="2941058"/>
                </a:lnTo>
                <a:lnTo>
                  <a:pt x="39208" y="2935986"/>
                </a:lnTo>
                <a:lnTo>
                  <a:pt x="44218" y="2928498"/>
                </a:lnTo>
                <a:lnTo>
                  <a:pt x="45888" y="2919904"/>
                </a:lnTo>
                <a:lnTo>
                  <a:pt x="44218" y="2911286"/>
                </a:lnTo>
                <a:lnTo>
                  <a:pt x="39208" y="2903728"/>
                </a:lnTo>
                <a:lnTo>
                  <a:pt x="34619" y="2899156"/>
                </a:lnTo>
                <a:lnTo>
                  <a:pt x="28815" y="2896870"/>
                </a:lnTo>
                <a:close/>
              </a:path>
              <a:path w="2910840" h="2943225" extrusionOk="0">
                <a:moveTo>
                  <a:pt x="134903" y="2896870"/>
                </a:moveTo>
                <a:lnTo>
                  <a:pt x="123156" y="2896870"/>
                </a:lnTo>
                <a:lnTo>
                  <a:pt x="117352" y="2899156"/>
                </a:lnTo>
                <a:lnTo>
                  <a:pt x="112894" y="2903728"/>
                </a:lnTo>
                <a:lnTo>
                  <a:pt x="107808" y="2911286"/>
                </a:lnTo>
                <a:lnTo>
                  <a:pt x="106112" y="2919904"/>
                </a:lnTo>
                <a:lnTo>
                  <a:pt x="107808" y="2928498"/>
                </a:lnTo>
                <a:lnTo>
                  <a:pt x="112894" y="2935986"/>
                </a:lnTo>
                <a:lnTo>
                  <a:pt x="120446" y="2941058"/>
                </a:lnTo>
                <a:lnTo>
                  <a:pt x="129045" y="2942748"/>
                </a:lnTo>
                <a:lnTo>
                  <a:pt x="137669" y="2941058"/>
                </a:lnTo>
                <a:lnTo>
                  <a:pt x="145292" y="2935986"/>
                </a:lnTo>
                <a:lnTo>
                  <a:pt x="150300" y="2928498"/>
                </a:lnTo>
                <a:lnTo>
                  <a:pt x="151969" y="2919904"/>
                </a:lnTo>
                <a:lnTo>
                  <a:pt x="150300" y="2911286"/>
                </a:lnTo>
                <a:lnTo>
                  <a:pt x="145292" y="2903728"/>
                </a:lnTo>
                <a:lnTo>
                  <a:pt x="140834" y="2899156"/>
                </a:lnTo>
                <a:lnTo>
                  <a:pt x="134903" y="2896870"/>
                </a:lnTo>
                <a:close/>
              </a:path>
              <a:path w="2910840" h="2943225" extrusionOk="0">
                <a:moveTo>
                  <a:pt x="240986" y="2896870"/>
                </a:moveTo>
                <a:lnTo>
                  <a:pt x="229239" y="2896870"/>
                </a:lnTo>
                <a:lnTo>
                  <a:pt x="223308" y="2899156"/>
                </a:lnTo>
                <a:lnTo>
                  <a:pt x="218850" y="2903728"/>
                </a:lnTo>
                <a:lnTo>
                  <a:pt x="213843" y="2911286"/>
                </a:lnTo>
                <a:lnTo>
                  <a:pt x="212173" y="2919904"/>
                </a:lnTo>
                <a:lnTo>
                  <a:pt x="213843" y="2928498"/>
                </a:lnTo>
                <a:lnTo>
                  <a:pt x="218850" y="2935986"/>
                </a:lnTo>
                <a:lnTo>
                  <a:pt x="226495" y="2941058"/>
                </a:lnTo>
                <a:lnTo>
                  <a:pt x="235165" y="2942748"/>
                </a:lnTo>
                <a:lnTo>
                  <a:pt x="243809" y="2941058"/>
                </a:lnTo>
                <a:lnTo>
                  <a:pt x="251375" y="2935986"/>
                </a:lnTo>
                <a:lnTo>
                  <a:pt x="256390" y="2928498"/>
                </a:lnTo>
                <a:lnTo>
                  <a:pt x="258062" y="2919904"/>
                </a:lnTo>
                <a:lnTo>
                  <a:pt x="256390" y="2911286"/>
                </a:lnTo>
                <a:lnTo>
                  <a:pt x="251375" y="2903728"/>
                </a:lnTo>
                <a:lnTo>
                  <a:pt x="246917" y="2899156"/>
                </a:lnTo>
                <a:lnTo>
                  <a:pt x="240986" y="2896870"/>
                </a:lnTo>
                <a:close/>
              </a:path>
              <a:path w="2910840" h="2943225" extrusionOk="0">
                <a:moveTo>
                  <a:pt x="347070" y="2896870"/>
                </a:moveTo>
                <a:lnTo>
                  <a:pt x="335322" y="2896870"/>
                </a:lnTo>
                <a:lnTo>
                  <a:pt x="329518" y="2899156"/>
                </a:lnTo>
                <a:lnTo>
                  <a:pt x="325073" y="2903728"/>
                </a:lnTo>
                <a:lnTo>
                  <a:pt x="319987" y="2911286"/>
                </a:lnTo>
                <a:lnTo>
                  <a:pt x="318291" y="2919904"/>
                </a:lnTo>
                <a:lnTo>
                  <a:pt x="319987" y="2928498"/>
                </a:lnTo>
                <a:lnTo>
                  <a:pt x="325073" y="2935986"/>
                </a:lnTo>
                <a:lnTo>
                  <a:pt x="332637" y="2941058"/>
                </a:lnTo>
                <a:lnTo>
                  <a:pt x="341266" y="2942748"/>
                </a:lnTo>
                <a:lnTo>
                  <a:pt x="349894" y="2941058"/>
                </a:lnTo>
                <a:lnTo>
                  <a:pt x="357458" y="2935986"/>
                </a:lnTo>
                <a:lnTo>
                  <a:pt x="362544" y="2928498"/>
                </a:lnTo>
                <a:lnTo>
                  <a:pt x="364240" y="2919904"/>
                </a:lnTo>
                <a:lnTo>
                  <a:pt x="362544" y="2911286"/>
                </a:lnTo>
                <a:lnTo>
                  <a:pt x="357458" y="2903728"/>
                </a:lnTo>
                <a:lnTo>
                  <a:pt x="353013" y="2899156"/>
                </a:lnTo>
                <a:lnTo>
                  <a:pt x="347070" y="2896870"/>
                </a:lnTo>
                <a:close/>
              </a:path>
              <a:path w="2910840" h="2943225" extrusionOk="0">
                <a:moveTo>
                  <a:pt x="453292" y="2896870"/>
                </a:moveTo>
                <a:lnTo>
                  <a:pt x="441545" y="2896870"/>
                </a:lnTo>
                <a:lnTo>
                  <a:pt x="435601" y="2899156"/>
                </a:lnTo>
                <a:lnTo>
                  <a:pt x="431156" y="2903728"/>
                </a:lnTo>
                <a:lnTo>
                  <a:pt x="426070" y="2911286"/>
                </a:lnTo>
                <a:lnTo>
                  <a:pt x="424374" y="2919904"/>
                </a:lnTo>
                <a:lnTo>
                  <a:pt x="426070" y="2928498"/>
                </a:lnTo>
                <a:lnTo>
                  <a:pt x="431156" y="2935986"/>
                </a:lnTo>
                <a:lnTo>
                  <a:pt x="438720" y="2941058"/>
                </a:lnTo>
                <a:lnTo>
                  <a:pt x="447349" y="2942748"/>
                </a:lnTo>
                <a:lnTo>
                  <a:pt x="455977" y="2941058"/>
                </a:lnTo>
                <a:lnTo>
                  <a:pt x="463541" y="2935986"/>
                </a:lnTo>
                <a:lnTo>
                  <a:pt x="468556" y="2928498"/>
                </a:lnTo>
                <a:lnTo>
                  <a:pt x="470228" y="2919904"/>
                </a:lnTo>
                <a:lnTo>
                  <a:pt x="468556" y="2911286"/>
                </a:lnTo>
                <a:lnTo>
                  <a:pt x="463541" y="2903728"/>
                </a:lnTo>
                <a:lnTo>
                  <a:pt x="459096" y="2899156"/>
                </a:lnTo>
                <a:lnTo>
                  <a:pt x="453292" y="2896870"/>
                </a:lnTo>
                <a:close/>
              </a:path>
              <a:path w="2910840" h="2943225" extrusionOk="0">
                <a:moveTo>
                  <a:pt x="559375" y="2896870"/>
                </a:moveTo>
                <a:lnTo>
                  <a:pt x="547628" y="2896870"/>
                </a:lnTo>
                <a:lnTo>
                  <a:pt x="541697" y="2899156"/>
                </a:lnTo>
                <a:lnTo>
                  <a:pt x="537239" y="2903728"/>
                </a:lnTo>
                <a:lnTo>
                  <a:pt x="532224" y="2911286"/>
                </a:lnTo>
                <a:lnTo>
                  <a:pt x="530553" y="2919904"/>
                </a:lnTo>
                <a:lnTo>
                  <a:pt x="532224" y="2928498"/>
                </a:lnTo>
                <a:lnTo>
                  <a:pt x="537239" y="2935986"/>
                </a:lnTo>
                <a:lnTo>
                  <a:pt x="544862" y="2941058"/>
                </a:lnTo>
                <a:lnTo>
                  <a:pt x="553484" y="2942748"/>
                </a:lnTo>
                <a:lnTo>
                  <a:pt x="562080" y="2941058"/>
                </a:lnTo>
                <a:lnTo>
                  <a:pt x="569624" y="2935986"/>
                </a:lnTo>
                <a:lnTo>
                  <a:pt x="574711" y="2928498"/>
                </a:lnTo>
                <a:lnTo>
                  <a:pt x="576406" y="2919904"/>
                </a:lnTo>
                <a:lnTo>
                  <a:pt x="574711" y="2911286"/>
                </a:lnTo>
                <a:lnTo>
                  <a:pt x="569624" y="2903728"/>
                </a:lnTo>
                <a:lnTo>
                  <a:pt x="565179" y="2899156"/>
                </a:lnTo>
                <a:lnTo>
                  <a:pt x="559375" y="2896870"/>
                </a:lnTo>
                <a:close/>
              </a:path>
              <a:path w="2910840" h="2943225" extrusionOk="0">
                <a:moveTo>
                  <a:pt x="665459" y="2896870"/>
                </a:moveTo>
                <a:lnTo>
                  <a:pt x="653711" y="2896870"/>
                </a:lnTo>
                <a:lnTo>
                  <a:pt x="647907" y="2899156"/>
                </a:lnTo>
                <a:lnTo>
                  <a:pt x="643322" y="2903728"/>
                </a:lnTo>
                <a:lnTo>
                  <a:pt x="638315" y="2911286"/>
                </a:lnTo>
                <a:lnTo>
                  <a:pt x="636645" y="2919904"/>
                </a:lnTo>
                <a:lnTo>
                  <a:pt x="638315" y="2928498"/>
                </a:lnTo>
                <a:lnTo>
                  <a:pt x="643322" y="2935986"/>
                </a:lnTo>
                <a:lnTo>
                  <a:pt x="650948" y="2941058"/>
                </a:lnTo>
                <a:lnTo>
                  <a:pt x="659585" y="2942748"/>
                </a:lnTo>
                <a:lnTo>
                  <a:pt x="668222" y="2941058"/>
                </a:lnTo>
                <a:lnTo>
                  <a:pt x="675847" y="2935986"/>
                </a:lnTo>
                <a:lnTo>
                  <a:pt x="680862" y="2928498"/>
                </a:lnTo>
                <a:lnTo>
                  <a:pt x="682534" y="2919904"/>
                </a:lnTo>
                <a:lnTo>
                  <a:pt x="680862" y="2911286"/>
                </a:lnTo>
                <a:lnTo>
                  <a:pt x="675847" y="2903728"/>
                </a:lnTo>
                <a:lnTo>
                  <a:pt x="671262" y="2899156"/>
                </a:lnTo>
                <a:lnTo>
                  <a:pt x="665459" y="2896870"/>
                </a:lnTo>
                <a:close/>
              </a:path>
              <a:path w="2910840" h="2943225" extrusionOk="0">
                <a:moveTo>
                  <a:pt x="771542" y="2896870"/>
                </a:moveTo>
                <a:lnTo>
                  <a:pt x="759794" y="2896870"/>
                </a:lnTo>
                <a:lnTo>
                  <a:pt x="753990" y="2899156"/>
                </a:lnTo>
                <a:lnTo>
                  <a:pt x="749545" y="2903728"/>
                </a:lnTo>
                <a:lnTo>
                  <a:pt x="744459" y="2911286"/>
                </a:lnTo>
                <a:lnTo>
                  <a:pt x="742763" y="2919904"/>
                </a:lnTo>
                <a:lnTo>
                  <a:pt x="744459" y="2928498"/>
                </a:lnTo>
                <a:lnTo>
                  <a:pt x="749545" y="2935986"/>
                </a:lnTo>
                <a:lnTo>
                  <a:pt x="757090" y="2941058"/>
                </a:lnTo>
                <a:lnTo>
                  <a:pt x="765685" y="2942748"/>
                </a:lnTo>
                <a:lnTo>
                  <a:pt x="774307" y="2941058"/>
                </a:lnTo>
                <a:lnTo>
                  <a:pt x="781930" y="2935986"/>
                </a:lnTo>
                <a:lnTo>
                  <a:pt x="786945" y="2928498"/>
                </a:lnTo>
                <a:lnTo>
                  <a:pt x="788617" y="2919904"/>
                </a:lnTo>
                <a:lnTo>
                  <a:pt x="786945" y="2911286"/>
                </a:lnTo>
                <a:lnTo>
                  <a:pt x="781930" y="2903728"/>
                </a:lnTo>
                <a:lnTo>
                  <a:pt x="777485" y="2899156"/>
                </a:lnTo>
                <a:lnTo>
                  <a:pt x="771542" y="2896870"/>
                </a:lnTo>
                <a:close/>
              </a:path>
              <a:path w="2910840" h="2943225" extrusionOk="0">
                <a:moveTo>
                  <a:pt x="877625" y="2896870"/>
                </a:moveTo>
                <a:lnTo>
                  <a:pt x="865877" y="2896870"/>
                </a:lnTo>
                <a:lnTo>
                  <a:pt x="860073" y="2899156"/>
                </a:lnTo>
                <a:lnTo>
                  <a:pt x="855489" y="2903728"/>
                </a:lnTo>
                <a:lnTo>
                  <a:pt x="850481" y="2911286"/>
                </a:lnTo>
                <a:lnTo>
                  <a:pt x="848812" y="2919904"/>
                </a:lnTo>
                <a:lnTo>
                  <a:pt x="850481" y="2928498"/>
                </a:lnTo>
                <a:lnTo>
                  <a:pt x="855489" y="2935986"/>
                </a:lnTo>
                <a:lnTo>
                  <a:pt x="863133" y="2941058"/>
                </a:lnTo>
                <a:lnTo>
                  <a:pt x="871803" y="2942748"/>
                </a:lnTo>
                <a:lnTo>
                  <a:pt x="880447" y="2941058"/>
                </a:lnTo>
                <a:lnTo>
                  <a:pt x="888013" y="2935986"/>
                </a:lnTo>
                <a:lnTo>
                  <a:pt x="893100" y="2928498"/>
                </a:lnTo>
                <a:lnTo>
                  <a:pt x="894795" y="2919904"/>
                </a:lnTo>
                <a:lnTo>
                  <a:pt x="893100" y="2911286"/>
                </a:lnTo>
                <a:lnTo>
                  <a:pt x="888013" y="2903728"/>
                </a:lnTo>
                <a:lnTo>
                  <a:pt x="883568" y="2899156"/>
                </a:lnTo>
                <a:lnTo>
                  <a:pt x="877625" y="2896870"/>
                </a:lnTo>
                <a:close/>
              </a:path>
              <a:path w="2910840" h="2943225" extrusionOk="0">
                <a:moveTo>
                  <a:pt x="983848" y="2896870"/>
                </a:moveTo>
                <a:lnTo>
                  <a:pt x="972100" y="2896870"/>
                </a:lnTo>
                <a:lnTo>
                  <a:pt x="966169" y="2899156"/>
                </a:lnTo>
                <a:lnTo>
                  <a:pt x="961711" y="2903728"/>
                </a:lnTo>
                <a:lnTo>
                  <a:pt x="956625" y="2911286"/>
                </a:lnTo>
                <a:lnTo>
                  <a:pt x="954930" y="2919904"/>
                </a:lnTo>
                <a:lnTo>
                  <a:pt x="956625" y="2928498"/>
                </a:lnTo>
                <a:lnTo>
                  <a:pt x="961711" y="2935986"/>
                </a:lnTo>
                <a:lnTo>
                  <a:pt x="969275" y="2941058"/>
                </a:lnTo>
                <a:lnTo>
                  <a:pt x="977904" y="2942748"/>
                </a:lnTo>
                <a:lnTo>
                  <a:pt x="986532" y="2941058"/>
                </a:lnTo>
                <a:lnTo>
                  <a:pt x="994096" y="2935986"/>
                </a:lnTo>
                <a:lnTo>
                  <a:pt x="999183" y="2928498"/>
                </a:lnTo>
                <a:lnTo>
                  <a:pt x="1000878" y="2919904"/>
                </a:lnTo>
                <a:lnTo>
                  <a:pt x="999183" y="2911286"/>
                </a:lnTo>
                <a:lnTo>
                  <a:pt x="994096" y="2903728"/>
                </a:lnTo>
                <a:lnTo>
                  <a:pt x="989651" y="2899156"/>
                </a:lnTo>
                <a:lnTo>
                  <a:pt x="983848" y="2896870"/>
                </a:lnTo>
                <a:close/>
              </a:path>
              <a:path w="2910840" h="2943225" extrusionOk="0">
                <a:moveTo>
                  <a:pt x="1089931" y="2896870"/>
                </a:moveTo>
                <a:lnTo>
                  <a:pt x="1078183" y="2896870"/>
                </a:lnTo>
                <a:lnTo>
                  <a:pt x="1072252" y="2899156"/>
                </a:lnTo>
                <a:lnTo>
                  <a:pt x="1067795" y="2903728"/>
                </a:lnTo>
                <a:lnTo>
                  <a:pt x="1062787" y="2911286"/>
                </a:lnTo>
                <a:lnTo>
                  <a:pt x="1061118" y="2919904"/>
                </a:lnTo>
                <a:lnTo>
                  <a:pt x="1062787" y="2928498"/>
                </a:lnTo>
                <a:lnTo>
                  <a:pt x="1067795" y="2935986"/>
                </a:lnTo>
                <a:lnTo>
                  <a:pt x="1075359" y="2941058"/>
                </a:lnTo>
                <a:lnTo>
                  <a:pt x="1083987" y="2942748"/>
                </a:lnTo>
                <a:lnTo>
                  <a:pt x="1092616" y="2941058"/>
                </a:lnTo>
                <a:lnTo>
                  <a:pt x="1100180" y="2935986"/>
                </a:lnTo>
                <a:lnTo>
                  <a:pt x="1105194" y="2928498"/>
                </a:lnTo>
                <a:lnTo>
                  <a:pt x="1106866" y="2919904"/>
                </a:lnTo>
                <a:lnTo>
                  <a:pt x="1105194" y="2911286"/>
                </a:lnTo>
                <a:lnTo>
                  <a:pt x="1100180" y="2903728"/>
                </a:lnTo>
                <a:lnTo>
                  <a:pt x="1095735" y="2899156"/>
                </a:lnTo>
                <a:lnTo>
                  <a:pt x="1089931" y="2896870"/>
                </a:lnTo>
                <a:close/>
              </a:path>
              <a:path w="2910840" h="2943225" extrusionOk="0">
                <a:moveTo>
                  <a:pt x="1196014" y="2896870"/>
                </a:moveTo>
                <a:lnTo>
                  <a:pt x="1184266" y="2896870"/>
                </a:lnTo>
                <a:lnTo>
                  <a:pt x="1178335" y="2899156"/>
                </a:lnTo>
                <a:lnTo>
                  <a:pt x="1173878" y="2903728"/>
                </a:lnTo>
                <a:lnTo>
                  <a:pt x="1168870" y="2911286"/>
                </a:lnTo>
                <a:lnTo>
                  <a:pt x="1167201" y="2919904"/>
                </a:lnTo>
                <a:lnTo>
                  <a:pt x="1168870" y="2928498"/>
                </a:lnTo>
                <a:lnTo>
                  <a:pt x="1173878" y="2935986"/>
                </a:lnTo>
                <a:lnTo>
                  <a:pt x="1181501" y="2941058"/>
                </a:lnTo>
                <a:lnTo>
                  <a:pt x="1190124" y="2942748"/>
                </a:lnTo>
                <a:lnTo>
                  <a:pt x="1198724" y="2941058"/>
                </a:lnTo>
                <a:lnTo>
                  <a:pt x="1206275" y="2935986"/>
                </a:lnTo>
                <a:lnTo>
                  <a:pt x="1211362" y="2928498"/>
                </a:lnTo>
                <a:lnTo>
                  <a:pt x="1213057" y="2919904"/>
                </a:lnTo>
                <a:lnTo>
                  <a:pt x="1211362" y="2911286"/>
                </a:lnTo>
                <a:lnTo>
                  <a:pt x="1206275" y="2903728"/>
                </a:lnTo>
                <a:lnTo>
                  <a:pt x="1201818" y="2899156"/>
                </a:lnTo>
                <a:lnTo>
                  <a:pt x="1196014" y="2896870"/>
                </a:lnTo>
                <a:close/>
              </a:path>
              <a:path w="2910840" h="2943225" extrusionOk="0">
                <a:moveTo>
                  <a:pt x="1302071" y="2896870"/>
                </a:moveTo>
                <a:lnTo>
                  <a:pt x="1290387" y="2896870"/>
                </a:lnTo>
                <a:lnTo>
                  <a:pt x="1284545" y="2899156"/>
                </a:lnTo>
                <a:lnTo>
                  <a:pt x="1279973" y="2903728"/>
                </a:lnTo>
                <a:lnTo>
                  <a:pt x="1274973" y="2911286"/>
                </a:lnTo>
                <a:lnTo>
                  <a:pt x="1273306" y="2919904"/>
                </a:lnTo>
                <a:lnTo>
                  <a:pt x="1274973" y="2928498"/>
                </a:lnTo>
                <a:lnTo>
                  <a:pt x="1279973" y="2935986"/>
                </a:lnTo>
                <a:lnTo>
                  <a:pt x="1287589" y="2941058"/>
                </a:lnTo>
                <a:lnTo>
                  <a:pt x="1296229" y="2942748"/>
                </a:lnTo>
                <a:lnTo>
                  <a:pt x="1304869" y="2941058"/>
                </a:lnTo>
                <a:lnTo>
                  <a:pt x="1312485" y="2935986"/>
                </a:lnTo>
                <a:lnTo>
                  <a:pt x="1317486" y="2928498"/>
                </a:lnTo>
                <a:lnTo>
                  <a:pt x="1319153" y="2919904"/>
                </a:lnTo>
                <a:lnTo>
                  <a:pt x="1317486" y="2911286"/>
                </a:lnTo>
                <a:lnTo>
                  <a:pt x="1312485" y="2903728"/>
                </a:lnTo>
                <a:lnTo>
                  <a:pt x="1307913" y="2899156"/>
                </a:lnTo>
                <a:lnTo>
                  <a:pt x="1302071" y="2896870"/>
                </a:lnTo>
                <a:close/>
              </a:path>
              <a:path w="2910840" h="2943225" extrusionOk="0">
                <a:moveTo>
                  <a:pt x="1408243" y="2896870"/>
                </a:moveTo>
                <a:lnTo>
                  <a:pt x="1396432" y="2896870"/>
                </a:lnTo>
                <a:lnTo>
                  <a:pt x="1390590" y="2899156"/>
                </a:lnTo>
                <a:lnTo>
                  <a:pt x="1386145" y="2903728"/>
                </a:lnTo>
                <a:lnTo>
                  <a:pt x="1381073" y="2911286"/>
                </a:lnTo>
                <a:lnTo>
                  <a:pt x="1379383" y="2919904"/>
                </a:lnTo>
                <a:lnTo>
                  <a:pt x="1381073" y="2928498"/>
                </a:lnTo>
                <a:lnTo>
                  <a:pt x="1386145" y="2935986"/>
                </a:lnTo>
                <a:lnTo>
                  <a:pt x="1393706" y="2941058"/>
                </a:lnTo>
                <a:lnTo>
                  <a:pt x="1402338" y="2942748"/>
                </a:lnTo>
                <a:lnTo>
                  <a:pt x="1410970" y="2941058"/>
                </a:lnTo>
                <a:lnTo>
                  <a:pt x="1418530" y="2935986"/>
                </a:lnTo>
                <a:lnTo>
                  <a:pt x="1423531" y="2928498"/>
                </a:lnTo>
                <a:lnTo>
                  <a:pt x="1425198" y="2919904"/>
                </a:lnTo>
                <a:lnTo>
                  <a:pt x="1423531" y="2911286"/>
                </a:lnTo>
                <a:lnTo>
                  <a:pt x="1418530" y="2903728"/>
                </a:lnTo>
                <a:lnTo>
                  <a:pt x="1414085" y="2899156"/>
                </a:lnTo>
                <a:lnTo>
                  <a:pt x="1408243" y="2896870"/>
                </a:lnTo>
                <a:close/>
              </a:path>
              <a:path w="2910840" h="2943225" extrusionOk="0">
                <a:moveTo>
                  <a:pt x="1514288" y="2896870"/>
                </a:moveTo>
                <a:lnTo>
                  <a:pt x="1502477" y="2896870"/>
                </a:lnTo>
                <a:lnTo>
                  <a:pt x="1496762" y="2899156"/>
                </a:lnTo>
                <a:lnTo>
                  <a:pt x="1492190" y="2903728"/>
                </a:lnTo>
                <a:lnTo>
                  <a:pt x="1487118" y="2911286"/>
                </a:lnTo>
                <a:lnTo>
                  <a:pt x="1485428" y="2919904"/>
                </a:lnTo>
                <a:lnTo>
                  <a:pt x="1487118" y="2928498"/>
                </a:lnTo>
                <a:lnTo>
                  <a:pt x="1492190" y="2935986"/>
                </a:lnTo>
                <a:lnTo>
                  <a:pt x="1499824" y="2941058"/>
                </a:lnTo>
                <a:lnTo>
                  <a:pt x="1508494" y="2942748"/>
                </a:lnTo>
                <a:lnTo>
                  <a:pt x="1517140" y="2941058"/>
                </a:lnTo>
                <a:lnTo>
                  <a:pt x="1524702" y="2935986"/>
                </a:lnTo>
                <a:lnTo>
                  <a:pt x="1529775" y="2928498"/>
                </a:lnTo>
                <a:lnTo>
                  <a:pt x="1531465" y="2919904"/>
                </a:lnTo>
                <a:lnTo>
                  <a:pt x="1529775" y="2911286"/>
                </a:lnTo>
                <a:lnTo>
                  <a:pt x="1524702" y="2903728"/>
                </a:lnTo>
                <a:lnTo>
                  <a:pt x="1520257" y="2899156"/>
                </a:lnTo>
                <a:lnTo>
                  <a:pt x="1514288" y="2896870"/>
                </a:lnTo>
                <a:close/>
              </a:path>
              <a:path w="2910840" h="2943225" extrusionOk="0">
                <a:moveTo>
                  <a:pt x="1620460" y="2896870"/>
                </a:moveTo>
                <a:lnTo>
                  <a:pt x="1608776" y="2896870"/>
                </a:lnTo>
                <a:lnTo>
                  <a:pt x="1602807" y="2899156"/>
                </a:lnTo>
                <a:lnTo>
                  <a:pt x="1598362" y="2903728"/>
                </a:lnTo>
                <a:lnTo>
                  <a:pt x="1593290" y="2911286"/>
                </a:lnTo>
                <a:lnTo>
                  <a:pt x="1591600" y="2919904"/>
                </a:lnTo>
                <a:lnTo>
                  <a:pt x="1593290" y="2928498"/>
                </a:lnTo>
                <a:lnTo>
                  <a:pt x="1598362" y="2935986"/>
                </a:lnTo>
                <a:lnTo>
                  <a:pt x="1605925" y="2941058"/>
                </a:lnTo>
                <a:lnTo>
                  <a:pt x="1614571" y="2942748"/>
                </a:lnTo>
                <a:lnTo>
                  <a:pt x="1623241" y="2941058"/>
                </a:lnTo>
                <a:lnTo>
                  <a:pt x="1630874" y="2935986"/>
                </a:lnTo>
                <a:lnTo>
                  <a:pt x="1635875" y="2928498"/>
                </a:lnTo>
                <a:lnTo>
                  <a:pt x="1637542" y="2919904"/>
                </a:lnTo>
                <a:lnTo>
                  <a:pt x="1635875" y="2911286"/>
                </a:lnTo>
                <a:lnTo>
                  <a:pt x="1630874" y="2903728"/>
                </a:lnTo>
                <a:lnTo>
                  <a:pt x="1626302" y="2899156"/>
                </a:lnTo>
                <a:lnTo>
                  <a:pt x="1620460" y="2896870"/>
                </a:lnTo>
                <a:close/>
              </a:path>
              <a:path w="2910840" h="2943225" extrusionOk="0">
                <a:moveTo>
                  <a:pt x="1726632" y="2896870"/>
                </a:moveTo>
                <a:lnTo>
                  <a:pt x="1714821" y="2896870"/>
                </a:lnTo>
                <a:lnTo>
                  <a:pt x="1708852" y="2899156"/>
                </a:lnTo>
                <a:lnTo>
                  <a:pt x="1704407" y="2903728"/>
                </a:lnTo>
                <a:lnTo>
                  <a:pt x="1699407" y="2911286"/>
                </a:lnTo>
                <a:lnTo>
                  <a:pt x="1697740" y="2919904"/>
                </a:lnTo>
                <a:lnTo>
                  <a:pt x="1699407" y="2928498"/>
                </a:lnTo>
                <a:lnTo>
                  <a:pt x="1704407" y="2935986"/>
                </a:lnTo>
                <a:lnTo>
                  <a:pt x="1711968" y="2941058"/>
                </a:lnTo>
                <a:lnTo>
                  <a:pt x="1720600" y="2942748"/>
                </a:lnTo>
                <a:lnTo>
                  <a:pt x="1729232" y="2941058"/>
                </a:lnTo>
                <a:lnTo>
                  <a:pt x="1736792" y="2935986"/>
                </a:lnTo>
                <a:lnTo>
                  <a:pt x="1741865" y="2928498"/>
                </a:lnTo>
                <a:lnTo>
                  <a:pt x="1743555" y="2919904"/>
                </a:lnTo>
                <a:lnTo>
                  <a:pt x="1741865" y="2911286"/>
                </a:lnTo>
                <a:lnTo>
                  <a:pt x="1736792" y="2903728"/>
                </a:lnTo>
                <a:lnTo>
                  <a:pt x="1732347" y="2899156"/>
                </a:lnTo>
                <a:lnTo>
                  <a:pt x="1726632" y="2896870"/>
                </a:lnTo>
                <a:close/>
              </a:path>
              <a:path w="2910840" h="2943225" extrusionOk="0">
                <a:moveTo>
                  <a:pt x="1832677" y="2896870"/>
                </a:moveTo>
                <a:lnTo>
                  <a:pt x="1820866" y="2896870"/>
                </a:lnTo>
                <a:lnTo>
                  <a:pt x="1815024" y="2899156"/>
                </a:lnTo>
                <a:lnTo>
                  <a:pt x="1810579" y="2903728"/>
                </a:lnTo>
                <a:lnTo>
                  <a:pt x="1805507" y="2911286"/>
                </a:lnTo>
                <a:lnTo>
                  <a:pt x="1803817" y="2919904"/>
                </a:lnTo>
                <a:lnTo>
                  <a:pt x="1805507" y="2928498"/>
                </a:lnTo>
                <a:lnTo>
                  <a:pt x="1810579" y="2935986"/>
                </a:lnTo>
                <a:lnTo>
                  <a:pt x="1818176" y="2941058"/>
                </a:lnTo>
                <a:lnTo>
                  <a:pt x="1826772" y="2942748"/>
                </a:lnTo>
                <a:lnTo>
                  <a:pt x="1835368" y="2941058"/>
                </a:lnTo>
                <a:lnTo>
                  <a:pt x="1842964" y="2935986"/>
                </a:lnTo>
                <a:lnTo>
                  <a:pt x="1848037" y="2928498"/>
                </a:lnTo>
                <a:lnTo>
                  <a:pt x="1849727" y="2919904"/>
                </a:lnTo>
                <a:lnTo>
                  <a:pt x="1848037" y="2911286"/>
                </a:lnTo>
                <a:lnTo>
                  <a:pt x="1842964" y="2903728"/>
                </a:lnTo>
                <a:lnTo>
                  <a:pt x="1838519" y="2899156"/>
                </a:lnTo>
                <a:lnTo>
                  <a:pt x="1832677" y="2896870"/>
                </a:lnTo>
                <a:close/>
              </a:path>
              <a:path w="2910840" h="2943225" extrusionOk="0">
                <a:moveTo>
                  <a:pt x="1938722" y="2896870"/>
                </a:moveTo>
                <a:lnTo>
                  <a:pt x="1927038" y="2896870"/>
                </a:lnTo>
                <a:lnTo>
                  <a:pt x="1921196" y="2899156"/>
                </a:lnTo>
                <a:lnTo>
                  <a:pt x="1916751" y="2903728"/>
                </a:lnTo>
                <a:lnTo>
                  <a:pt x="1911679" y="2911286"/>
                </a:lnTo>
                <a:lnTo>
                  <a:pt x="1909989" y="2919904"/>
                </a:lnTo>
                <a:lnTo>
                  <a:pt x="1911679" y="2928498"/>
                </a:lnTo>
                <a:lnTo>
                  <a:pt x="1916751" y="2935986"/>
                </a:lnTo>
                <a:lnTo>
                  <a:pt x="1924294" y="2941058"/>
                </a:lnTo>
                <a:lnTo>
                  <a:pt x="1932896" y="2942748"/>
                </a:lnTo>
                <a:lnTo>
                  <a:pt x="1941522" y="2941058"/>
                </a:lnTo>
                <a:lnTo>
                  <a:pt x="1949136" y="2935986"/>
                </a:lnTo>
                <a:lnTo>
                  <a:pt x="1954137" y="2928498"/>
                </a:lnTo>
                <a:lnTo>
                  <a:pt x="1955804" y="2919904"/>
                </a:lnTo>
                <a:lnTo>
                  <a:pt x="1954137" y="2911286"/>
                </a:lnTo>
                <a:lnTo>
                  <a:pt x="1949136" y="2903728"/>
                </a:lnTo>
                <a:lnTo>
                  <a:pt x="1944691" y="2899156"/>
                </a:lnTo>
                <a:lnTo>
                  <a:pt x="1938722" y="2896870"/>
                </a:lnTo>
                <a:close/>
              </a:path>
              <a:path w="2910840" h="2943225" extrusionOk="0">
                <a:moveTo>
                  <a:pt x="2044767" y="2896870"/>
                </a:moveTo>
                <a:lnTo>
                  <a:pt x="2033083" y="2896870"/>
                </a:lnTo>
                <a:lnTo>
                  <a:pt x="2027114" y="2899156"/>
                </a:lnTo>
                <a:lnTo>
                  <a:pt x="2022669" y="2903728"/>
                </a:lnTo>
                <a:lnTo>
                  <a:pt x="2017669" y="2911286"/>
                </a:lnTo>
                <a:lnTo>
                  <a:pt x="2016002" y="2919904"/>
                </a:lnTo>
                <a:lnTo>
                  <a:pt x="2017669" y="2928498"/>
                </a:lnTo>
                <a:lnTo>
                  <a:pt x="2022669" y="2935986"/>
                </a:lnTo>
                <a:lnTo>
                  <a:pt x="2030303" y="2941058"/>
                </a:lnTo>
                <a:lnTo>
                  <a:pt x="2038973" y="2942748"/>
                </a:lnTo>
                <a:lnTo>
                  <a:pt x="2047619" y="2941058"/>
                </a:lnTo>
                <a:lnTo>
                  <a:pt x="2055181" y="2935986"/>
                </a:lnTo>
                <a:lnTo>
                  <a:pt x="2060182" y="2928498"/>
                </a:lnTo>
                <a:lnTo>
                  <a:pt x="2061849" y="2919904"/>
                </a:lnTo>
                <a:lnTo>
                  <a:pt x="2060182" y="2911286"/>
                </a:lnTo>
                <a:lnTo>
                  <a:pt x="2055181" y="2903728"/>
                </a:lnTo>
                <a:lnTo>
                  <a:pt x="2050736" y="2899156"/>
                </a:lnTo>
                <a:lnTo>
                  <a:pt x="2044767" y="2896870"/>
                </a:lnTo>
                <a:close/>
              </a:path>
              <a:path w="2910840" h="2943225" extrusionOk="0">
                <a:moveTo>
                  <a:pt x="2150939" y="2896870"/>
                </a:moveTo>
                <a:lnTo>
                  <a:pt x="2139128" y="2896870"/>
                </a:lnTo>
                <a:lnTo>
                  <a:pt x="2133413" y="2899156"/>
                </a:lnTo>
                <a:lnTo>
                  <a:pt x="2128714" y="2903728"/>
                </a:lnTo>
                <a:lnTo>
                  <a:pt x="2123714" y="2911286"/>
                </a:lnTo>
                <a:lnTo>
                  <a:pt x="2122047" y="2919904"/>
                </a:lnTo>
                <a:lnTo>
                  <a:pt x="2123714" y="2928498"/>
                </a:lnTo>
                <a:lnTo>
                  <a:pt x="2128714" y="2935986"/>
                </a:lnTo>
                <a:lnTo>
                  <a:pt x="2136404" y="2941058"/>
                </a:lnTo>
                <a:lnTo>
                  <a:pt x="2145082" y="2942748"/>
                </a:lnTo>
                <a:lnTo>
                  <a:pt x="2153735" y="2941058"/>
                </a:lnTo>
                <a:lnTo>
                  <a:pt x="2161353" y="2935986"/>
                </a:lnTo>
                <a:lnTo>
                  <a:pt x="2166426" y="2928498"/>
                </a:lnTo>
                <a:lnTo>
                  <a:pt x="2168116" y="2919904"/>
                </a:lnTo>
                <a:lnTo>
                  <a:pt x="2166426" y="2911286"/>
                </a:lnTo>
                <a:lnTo>
                  <a:pt x="2161353" y="2903728"/>
                </a:lnTo>
                <a:lnTo>
                  <a:pt x="2156908" y="2899156"/>
                </a:lnTo>
                <a:lnTo>
                  <a:pt x="2150939" y="2896870"/>
                </a:lnTo>
                <a:close/>
              </a:path>
              <a:path w="2910840" h="2943225" extrusionOk="0">
                <a:moveTo>
                  <a:pt x="2257111" y="2896870"/>
                </a:moveTo>
                <a:lnTo>
                  <a:pt x="2245427" y="2896870"/>
                </a:lnTo>
                <a:lnTo>
                  <a:pt x="2239458" y="2899156"/>
                </a:lnTo>
                <a:lnTo>
                  <a:pt x="2235013" y="2903728"/>
                </a:lnTo>
                <a:lnTo>
                  <a:pt x="2229941" y="2911286"/>
                </a:lnTo>
                <a:lnTo>
                  <a:pt x="2228251" y="2919904"/>
                </a:lnTo>
                <a:lnTo>
                  <a:pt x="2229941" y="2928498"/>
                </a:lnTo>
                <a:lnTo>
                  <a:pt x="2235013" y="2935986"/>
                </a:lnTo>
                <a:lnTo>
                  <a:pt x="2242576" y="2941058"/>
                </a:lnTo>
                <a:lnTo>
                  <a:pt x="2251222" y="2942748"/>
                </a:lnTo>
                <a:lnTo>
                  <a:pt x="2259892" y="2941058"/>
                </a:lnTo>
                <a:lnTo>
                  <a:pt x="2267525" y="2935986"/>
                </a:lnTo>
                <a:lnTo>
                  <a:pt x="2272526" y="2928498"/>
                </a:lnTo>
                <a:lnTo>
                  <a:pt x="2274193" y="2919904"/>
                </a:lnTo>
                <a:lnTo>
                  <a:pt x="2272526" y="2911286"/>
                </a:lnTo>
                <a:lnTo>
                  <a:pt x="2267525" y="2903728"/>
                </a:lnTo>
                <a:lnTo>
                  <a:pt x="2262953" y="2899156"/>
                </a:lnTo>
                <a:lnTo>
                  <a:pt x="2257111" y="2896870"/>
                </a:lnTo>
                <a:close/>
              </a:path>
              <a:path w="2910840" h="2943225" extrusionOk="0">
                <a:moveTo>
                  <a:pt x="2363156" y="2896870"/>
                </a:moveTo>
                <a:lnTo>
                  <a:pt x="2351472" y="2896870"/>
                </a:lnTo>
                <a:lnTo>
                  <a:pt x="2345503" y="2899156"/>
                </a:lnTo>
                <a:lnTo>
                  <a:pt x="2341058" y="2903728"/>
                </a:lnTo>
                <a:lnTo>
                  <a:pt x="2336058" y="2911286"/>
                </a:lnTo>
                <a:lnTo>
                  <a:pt x="2334391" y="2919904"/>
                </a:lnTo>
                <a:lnTo>
                  <a:pt x="2336058" y="2928498"/>
                </a:lnTo>
                <a:lnTo>
                  <a:pt x="2341058" y="2935986"/>
                </a:lnTo>
                <a:lnTo>
                  <a:pt x="2348619" y="2941058"/>
                </a:lnTo>
                <a:lnTo>
                  <a:pt x="2357251" y="2942748"/>
                </a:lnTo>
                <a:lnTo>
                  <a:pt x="2365883" y="2941058"/>
                </a:lnTo>
                <a:lnTo>
                  <a:pt x="2373443" y="2935986"/>
                </a:lnTo>
                <a:lnTo>
                  <a:pt x="2378516" y="2928498"/>
                </a:lnTo>
                <a:lnTo>
                  <a:pt x="2380206" y="2919904"/>
                </a:lnTo>
                <a:lnTo>
                  <a:pt x="2378516" y="2911286"/>
                </a:lnTo>
                <a:lnTo>
                  <a:pt x="2373443" y="2903728"/>
                </a:lnTo>
                <a:lnTo>
                  <a:pt x="2368998" y="2899156"/>
                </a:lnTo>
                <a:lnTo>
                  <a:pt x="2363156" y="2896870"/>
                </a:lnTo>
                <a:close/>
              </a:path>
              <a:path w="2910840" h="2943225" extrusionOk="0">
                <a:moveTo>
                  <a:pt x="2469328" y="2896870"/>
                </a:moveTo>
                <a:lnTo>
                  <a:pt x="2457517" y="2896870"/>
                </a:lnTo>
                <a:lnTo>
                  <a:pt x="2451802" y="2899156"/>
                </a:lnTo>
                <a:lnTo>
                  <a:pt x="2447103" y="2903728"/>
                </a:lnTo>
                <a:lnTo>
                  <a:pt x="2442103" y="2911286"/>
                </a:lnTo>
                <a:lnTo>
                  <a:pt x="2440436" y="2919904"/>
                </a:lnTo>
                <a:lnTo>
                  <a:pt x="2442103" y="2928498"/>
                </a:lnTo>
                <a:lnTo>
                  <a:pt x="2447103" y="2935986"/>
                </a:lnTo>
                <a:lnTo>
                  <a:pt x="2454771" y="2941058"/>
                </a:lnTo>
                <a:lnTo>
                  <a:pt x="2463391" y="2942748"/>
                </a:lnTo>
                <a:lnTo>
                  <a:pt x="2471964" y="2941058"/>
                </a:lnTo>
                <a:lnTo>
                  <a:pt x="2479488" y="2935986"/>
                </a:lnTo>
                <a:lnTo>
                  <a:pt x="2484632" y="2928498"/>
                </a:lnTo>
                <a:lnTo>
                  <a:pt x="2486346" y="2919904"/>
                </a:lnTo>
                <a:lnTo>
                  <a:pt x="2484632" y="2911286"/>
                </a:lnTo>
                <a:lnTo>
                  <a:pt x="2479488" y="2903728"/>
                </a:lnTo>
                <a:lnTo>
                  <a:pt x="2475043" y="2899156"/>
                </a:lnTo>
                <a:lnTo>
                  <a:pt x="2469328" y="2896870"/>
                </a:lnTo>
                <a:close/>
              </a:path>
              <a:path w="2910840" h="2943225" extrusionOk="0">
                <a:moveTo>
                  <a:pt x="2575373" y="2896870"/>
                </a:moveTo>
                <a:lnTo>
                  <a:pt x="2563689" y="2896870"/>
                </a:lnTo>
                <a:lnTo>
                  <a:pt x="2557847" y="2899156"/>
                </a:lnTo>
                <a:lnTo>
                  <a:pt x="2553402" y="2903728"/>
                </a:lnTo>
                <a:lnTo>
                  <a:pt x="2548330" y="2911286"/>
                </a:lnTo>
                <a:lnTo>
                  <a:pt x="2546640" y="2919904"/>
                </a:lnTo>
                <a:lnTo>
                  <a:pt x="2548330" y="2928498"/>
                </a:lnTo>
                <a:lnTo>
                  <a:pt x="2553402" y="2935986"/>
                </a:lnTo>
                <a:lnTo>
                  <a:pt x="2560945" y="2941058"/>
                </a:lnTo>
                <a:lnTo>
                  <a:pt x="2569547" y="2942748"/>
                </a:lnTo>
                <a:lnTo>
                  <a:pt x="2578173" y="2941058"/>
                </a:lnTo>
                <a:lnTo>
                  <a:pt x="2585787" y="2935986"/>
                </a:lnTo>
                <a:lnTo>
                  <a:pt x="2590788" y="2928498"/>
                </a:lnTo>
                <a:lnTo>
                  <a:pt x="2592455" y="2919904"/>
                </a:lnTo>
                <a:lnTo>
                  <a:pt x="2590788" y="2911286"/>
                </a:lnTo>
                <a:lnTo>
                  <a:pt x="2585787" y="2903728"/>
                </a:lnTo>
                <a:lnTo>
                  <a:pt x="2581342" y="2899156"/>
                </a:lnTo>
                <a:lnTo>
                  <a:pt x="2575373" y="2896870"/>
                </a:lnTo>
                <a:close/>
              </a:path>
              <a:path w="2910840" h="2943225" extrusionOk="0">
                <a:moveTo>
                  <a:pt x="2681418" y="2896870"/>
                </a:moveTo>
                <a:lnTo>
                  <a:pt x="2669734" y="2896870"/>
                </a:lnTo>
                <a:lnTo>
                  <a:pt x="2663765" y="2899156"/>
                </a:lnTo>
                <a:lnTo>
                  <a:pt x="2659320" y="2903728"/>
                </a:lnTo>
                <a:lnTo>
                  <a:pt x="2654320" y="2911286"/>
                </a:lnTo>
                <a:lnTo>
                  <a:pt x="2652653" y="2919904"/>
                </a:lnTo>
                <a:lnTo>
                  <a:pt x="2654320" y="2928498"/>
                </a:lnTo>
                <a:lnTo>
                  <a:pt x="2659320" y="2935986"/>
                </a:lnTo>
                <a:lnTo>
                  <a:pt x="2666954" y="2941058"/>
                </a:lnTo>
                <a:lnTo>
                  <a:pt x="2675624" y="2942748"/>
                </a:lnTo>
                <a:lnTo>
                  <a:pt x="2684270" y="2941058"/>
                </a:lnTo>
                <a:lnTo>
                  <a:pt x="2691832" y="2935986"/>
                </a:lnTo>
                <a:lnTo>
                  <a:pt x="2696833" y="2928498"/>
                </a:lnTo>
                <a:lnTo>
                  <a:pt x="2698500" y="2919904"/>
                </a:lnTo>
                <a:lnTo>
                  <a:pt x="2696833" y="2911286"/>
                </a:lnTo>
                <a:lnTo>
                  <a:pt x="2691832" y="2903728"/>
                </a:lnTo>
                <a:lnTo>
                  <a:pt x="2687387" y="2899156"/>
                </a:lnTo>
                <a:lnTo>
                  <a:pt x="2681418" y="2896870"/>
                </a:lnTo>
                <a:close/>
              </a:path>
              <a:path w="2910840" h="2943225" extrusionOk="0">
                <a:moveTo>
                  <a:pt x="2787590" y="2896870"/>
                </a:moveTo>
                <a:lnTo>
                  <a:pt x="2775779" y="2896870"/>
                </a:lnTo>
                <a:lnTo>
                  <a:pt x="2770064" y="2899156"/>
                </a:lnTo>
                <a:lnTo>
                  <a:pt x="2765492" y="2903728"/>
                </a:lnTo>
                <a:lnTo>
                  <a:pt x="2760420" y="2911286"/>
                </a:lnTo>
                <a:lnTo>
                  <a:pt x="2758730" y="2919904"/>
                </a:lnTo>
                <a:lnTo>
                  <a:pt x="2760420" y="2928498"/>
                </a:lnTo>
                <a:lnTo>
                  <a:pt x="2765492" y="2935986"/>
                </a:lnTo>
                <a:lnTo>
                  <a:pt x="2773106" y="2941058"/>
                </a:lnTo>
                <a:lnTo>
                  <a:pt x="2781733" y="2942748"/>
                </a:lnTo>
                <a:lnTo>
                  <a:pt x="2790335" y="2941058"/>
                </a:lnTo>
                <a:lnTo>
                  <a:pt x="2797877" y="2935986"/>
                </a:lnTo>
                <a:lnTo>
                  <a:pt x="2803021" y="2928498"/>
                </a:lnTo>
                <a:lnTo>
                  <a:pt x="2804735" y="2919904"/>
                </a:lnTo>
                <a:lnTo>
                  <a:pt x="2803021" y="2911286"/>
                </a:lnTo>
                <a:lnTo>
                  <a:pt x="2797877" y="2903728"/>
                </a:lnTo>
                <a:lnTo>
                  <a:pt x="2793432" y="2899156"/>
                </a:lnTo>
                <a:lnTo>
                  <a:pt x="2787590" y="2896870"/>
                </a:lnTo>
                <a:close/>
              </a:path>
              <a:path w="2910840" h="2943225" extrusionOk="0">
                <a:moveTo>
                  <a:pt x="2893762" y="2896870"/>
                </a:moveTo>
                <a:lnTo>
                  <a:pt x="2882078" y="2896870"/>
                </a:lnTo>
                <a:lnTo>
                  <a:pt x="2876109" y="2899156"/>
                </a:lnTo>
                <a:lnTo>
                  <a:pt x="2871664" y="2903728"/>
                </a:lnTo>
                <a:lnTo>
                  <a:pt x="2866592" y="2911286"/>
                </a:lnTo>
                <a:lnTo>
                  <a:pt x="2864902" y="2919904"/>
                </a:lnTo>
                <a:lnTo>
                  <a:pt x="2866592" y="2928498"/>
                </a:lnTo>
                <a:lnTo>
                  <a:pt x="2871664" y="2935986"/>
                </a:lnTo>
                <a:lnTo>
                  <a:pt x="2879227" y="2941058"/>
                </a:lnTo>
                <a:lnTo>
                  <a:pt x="2887873" y="2942748"/>
                </a:lnTo>
                <a:lnTo>
                  <a:pt x="2896543" y="2941058"/>
                </a:lnTo>
                <a:lnTo>
                  <a:pt x="2904176" y="2935986"/>
                </a:lnTo>
                <a:lnTo>
                  <a:pt x="2909177" y="2928498"/>
                </a:lnTo>
                <a:lnTo>
                  <a:pt x="2910844" y="2919904"/>
                </a:lnTo>
                <a:lnTo>
                  <a:pt x="2909177" y="2911286"/>
                </a:lnTo>
                <a:lnTo>
                  <a:pt x="2904176" y="2903728"/>
                </a:lnTo>
                <a:lnTo>
                  <a:pt x="2899604" y="2899156"/>
                </a:lnTo>
                <a:lnTo>
                  <a:pt x="2893762" y="2896870"/>
                </a:lnTo>
                <a:close/>
              </a:path>
            </a:pathLst>
          </a:custGeom>
          <a:solidFill>
            <a:srgbClr val="D3EBF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87797ED-640D-45FC-A8F6-21BF8CA8E895}"/>
              </a:ext>
            </a:extLst>
          </p:cNvPr>
          <p:cNvSpPr/>
          <p:nvPr/>
        </p:nvSpPr>
        <p:spPr>
          <a:xfrm>
            <a:off x="-646887" y="377912"/>
            <a:ext cx="5424158" cy="787713"/>
          </a:xfrm>
          <a:prstGeom prst="roundRect">
            <a:avLst/>
          </a:prstGeom>
          <a:solidFill>
            <a:schemeClr val="bg1"/>
          </a:solidFill>
          <a:ln w="76200">
            <a:noFill/>
          </a:ln>
          <a:effectLst>
            <a:outerShdw blurRad="368300" sx="102000" sy="102000" algn="ctr" rotWithShape="0">
              <a:srgbClr val="69ADFF">
                <a:alpha val="2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BF49F3E-217A-4FE4-B650-12C72F17079A}"/>
              </a:ext>
            </a:extLst>
          </p:cNvPr>
          <p:cNvSpPr txBox="1"/>
          <p:nvPr/>
        </p:nvSpPr>
        <p:spPr>
          <a:xfrm>
            <a:off x="1" y="546680"/>
            <a:ext cx="473628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033059"/>
                </a:solidFill>
                <a:latin typeface="Montserrat" panose="00000500000000000000" pitchFamily="2" charset="0"/>
              </a:rPr>
              <a:t>DMP workflow on Jira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49C908-2444-EC63-85E1-3A949ABC5FB5}"/>
              </a:ext>
            </a:extLst>
          </p:cNvPr>
          <p:cNvSpPr txBox="1"/>
          <p:nvPr/>
        </p:nvSpPr>
        <p:spPr>
          <a:xfrm>
            <a:off x="373046" y="1402237"/>
            <a:ext cx="52276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2000" b="1">
                <a:solidFill>
                  <a:srgbClr val="33C7FB"/>
                </a:solidFill>
                <a:latin typeface="Montserrat" panose="00000500000000000000" pitchFamily="2" charset="0"/>
              </a:rPr>
              <a:t>Jira bug tracking template</a:t>
            </a:r>
            <a:endParaRPr lang="fr-FR" sz="1800">
              <a:solidFill>
                <a:srgbClr val="33C7FB"/>
              </a:solidFill>
              <a:latin typeface="Montserrat" panose="00000500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6A5F66-8997-B3CE-D7A2-DB3B614FCF25}"/>
              </a:ext>
            </a:extLst>
          </p:cNvPr>
          <p:cNvSpPr txBox="1"/>
          <p:nvPr/>
        </p:nvSpPr>
        <p:spPr>
          <a:xfrm>
            <a:off x="490138" y="208114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just" fontAlgn="base">
              <a:spcBef>
                <a:spcPts val="200"/>
              </a:spcBef>
              <a:defRPr sz="1200">
                <a:solidFill>
                  <a:srgbClr val="646B76"/>
                </a:solidFill>
                <a:latin typeface="Montserrat Medium" panose="00000600000000000000" pitchFamily="2" charset="0"/>
              </a:defRPr>
            </a:lvl1pPr>
          </a:lstStyle>
          <a:p>
            <a:r>
              <a:rPr lang="en-US" sz="1400" b="1">
                <a:latin typeface="Montserrat" pitchFamily="2" charset="0"/>
              </a:rPr>
              <a:t>1. Capturing a bug</a:t>
            </a:r>
            <a:endParaRPr lang="vi-VN" sz="1400" b="1">
              <a:latin typeface="Montserrat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DC2217-9DC0-D4A4-B26D-1BBCC5C2EAA6}"/>
              </a:ext>
            </a:extLst>
          </p:cNvPr>
          <p:cNvSpPr txBox="1"/>
          <p:nvPr/>
        </p:nvSpPr>
        <p:spPr>
          <a:xfrm>
            <a:off x="674035" y="245916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just" fontAlgn="base">
              <a:spcBef>
                <a:spcPts val="200"/>
              </a:spcBef>
              <a:defRPr sz="1200">
                <a:solidFill>
                  <a:srgbClr val="646B76"/>
                </a:solidFill>
                <a:latin typeface="Montserrat Medium" panose="00000600000000000000" pitchFamily="2" charset="0"/>
              </a:defRPr>
            </a:lvl1pPr>
          </a:lstStyle>
          <a:p>
            <a:r>
              <a:rPr lang="en-US" sz="1400">
                <a:latin typeface="Montserrat" pitchFamily="2" charset="0"/>
              </a:rPr>
              <a:t>Create an issue</a:t>
            </a:r>
            <a:endParaRPr lang="vi-VN" sz="1400">
              <a:latin typeface="Montserrat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43B004-7E25-BE50-A30D-E3D591502351}"/>
              </a:ext>
            </a:extLst>
          </p:cNvPr>
          <p:cNvSpPr txBox="1"/>
          <p:nvPr/>
        </p:nvSpPr>
        <p:spPr>
          <a:xfrm>
            <a:off x="674035" y="2794153"/>
            <a:ext cx="41032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just" fontAlgn="base">
              <a:spcBef>
                <a:spcPts val="200"/>
              </a:spcBef>
              <a:defRPr sz="1200">
                <a:solidFill>
                  <a:srgbClr val="646B76"/>
                </a:solidFill>
                <a:latin typeface="Montserrat Medium" panose="00000600000000000000" pitchFamily="2" charset="0"/>
              </a:defRPr>
            </a:lvl1pPr>
          </a:lstStyle>
          <a:p>
            <a:r>
              <a:rPr lang="en-US" sz="1400">
                <a:latin typeface="Montserrat" pitchFamily="2" charset="0"/>
              </a:rPr>
              <a:t>Add relevant details (description, severity, screenshots, version, etc.)</a:t>
            </a:r>
            <a:endParaRPr lang="vi-VN" sz="1400">
              <a:latin typeface="Montserrat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3C27461-8505-9022-597D-76F4AF558F73}"/>
              </a:ext>
            </a:extLst>
          </p:cNvPr>
          <p:cNvSpPr txBox="1"/>
          <p:nvPr/>
        </p:nvSpPr>
        <p:spPr>
          <a:xfrm>
            <a:off x="521024" y="345770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just" fontAlgn="base">
              <a:spcBef>
                <a:spcPts val="200"/>
              </a:spcBef>
              <a:defRPr sz="1200">
                <a:solidFill>
                  <a:srgbClr val="646B76"/>
                </a:solidFill>
                <a:latin typeface="Montserrat Medium" panose="00000600000000000000" pitchFamily="2" charset="0"/>
              </a:defRPr>
            </a:lvl1pPr>
          </a:lstStyle>
          <a:p>
            <a:r>
              <a:rPr lang="en-US" sz="1400" b="1">
                <a:latin typeface="Montserrat" pitchFamily="2" charset="0"/>
              </a:rPr>
              <a:t>2. Assign and prioritize</a:t>
            </a:r>
            <a:endParaRPr lang="vi-VN" sz="1400" b="1">
              <a:latin typeface="Montserrat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81A05F0-4662-9E68-4532-330628F43797}"/>
              </a:ext>
            </a:extLst>
          </p:cNvPr>
          <p:cNvSpPr txBox="1"/>
          <p:nvPr/>
        </p:nvSpPr>
        <p:spPr>
          <a:xfrm>
            <a:off x="521024" y="395462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just" fontAlgn="base">
              <a:spcBef>
                <a:spcPts val="200"/>
              </a:spcBef>
              <a:defRPr sz="1200">
                <a:solidFill>
                  <a:srgbClr val="646B76"/>
                </a:solidFill>
                <a:latin typeface="Montserrat Medium" panose="00000600000000000000" pitchFamily="2" charset="0"/>
              </a:defRPr>
            </a:lvl1pPr>
          </a:lstStyle>
          <a:p>
            <a:r>
              <a:rPr lang="en-US" sz="1400" b="1">
                <a:latin typeface="Montserrat" pitchFamily="2" charset="0"/>
              </a:rPr>
              <a:t>3. Track bugs from backlog to done</a:t>
            </a:r>
            <a:endParaRPr lang="vi-VN" sz="1400" b="1">
              <a:latin typeface="Montserrat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5247913-28CD-4FAD-5874-E74E51E7965C}"/>
              </a:ext>
            </a:extLst>
          </p:cNvPr>
          <p:cNvSpPr txBox="1"/>
          <p:nvPr/>
        </p:nvSpPr>
        <p:spPr>
          <a:xfrm>
            <a:off x="521024" y="445153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just" fontAlgn="base">
              <a:spcBef>
                <a:spcPts val="200"/>
              </a:spcBef>
              <a:defRPr sz="1200">
                <a:solidFill>
                  <a:srgbClr val="646B76"/>
                </a:solidFill>
                <a:latin typeface="Montserrat Medium" panose="00000600000000000000" pitchFamily="2" charset="0"/>
              </a:defRPr>
            </a:lvl1pPr>
          </a:lstStyle>
          <a:p>
            <a:r>
              <a:rPr lang="en-US" sz="1400" b="1">
                <a:latin typeface="Montserrat" pitchFamily="2" charset="0"/>
              </a:rPr>
              <a:t>4. Stay updated with notifications</a:t>
            </a:r>
            <a:endParaRPr lang="vi-VN" sz="1400" b="1">
              <a:latin typeface="Montserrat" pitchFamily="2" charset="0"/>
            </a:endParaRPr>
          </a:p>
        </p:txBody>
      </p:sp>
      <p:pic>
        <p:nvPicPr>
          <p:cNvPr id="1028" name="Picture 4" descr="Không có mô tả.">
            <a:extLst>
              <a:ext uri="{FF2B5EF4-FFF2-40B4-BE49-F238E27FC236}">
                <a16:creationId xmlns:a16="http://schemas.microsoft.com/office/drawing/2014/main" id="{1C6785BC-4117-8BDC-A85A-5C44CA887F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72"/>
          <a:stretch/>
        </p:blipFill>
        <p:spPr bwMode="auto">
          <a:xfrm>
            <a:off x="6688651" y="1008345"/>
            <a:ext cx="4270814" cy="50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937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3059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87797ED-640D-45FC-A8F6-21BF8CA8E895}"/>
              </a:ext>
            </a:extLst>
          </p:cNvPr>
          <p:cNvSpPr/>
          <p:nvPr/>
        </p:nvSpPr>
        <p:spPr>
          <a:xfrm>
            <a:off x="-646887" y="377912"/>
            <a:ext cx="4736287" cy="787713"/>
          </a:xfrm>
          <a:prstGeom prst="roundRect">
            <a:avLst/>
          </a:prstGeom>
          <a:solidFill>
            <a:schemeClr val="bg1"/>
          </a:solidFill>
          <a:ln w="76200">
            <a:noFill/>
          </a:ln>
          <a:effectLst>
            <a:outerShdw blurRad="368300" sx="102000" sy="102000" algn="ctr" rotWithShape="0">
              <a:srgbClr val="A0CFE4">
                <a:alpha val="3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BF49F3E-217A-4FE4-B650-12C72F17079A}"/>
              </a:ext>
            </a:extLst>
          </p:cNvPr>
          <p:cNvSpPr txBox="1"/>
          <p:nvPr/>
        </p:nvSpPr>
        <p:spPr>
          <a:xfrm>
            <a:off x="1" y="546680"/>
            <a:ext cx="40894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033059"/>
                </a:solidFill>
                <a:latin typeface="Montserrat" panose="00000500000000000000" pitchFamily="2" charset="0"/>
              </a:rPr>
              <a:t>Evaluation</a:t>
            </a:r>
          </a:p>
        </p:txBody>
      </p:sp>
      <p:sp>
        <p:nvSpPr>
          <p:cNvPr id="27" name="TextBox 26" hidden="1">
            <a:extLst>
              <a:ext uri="{FF2B5EF4-FFF2-40B4-BE49-F238E27FC236}">
                <a16:creationId xmlns:a16="http://schemas.microsoft.com/office/drawing/2014/main" id="{1B757F75-AF34-4D0C-9D31-F7AC9331B400}"/>
              </a:ext>
            </a:extLst>
          </p:cNvPr>
          <p:cNvSpPr txBox="1"/>
          <p:nvPr/>
        </p:nvSpPr>
        <p:spPr>
          <a:xfrm>
            <a:off x="663265" y="827782"/>
            <a:ext cx="5079993" cy="172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vi-VN" sz="1200">
                <a:solidFill>
                  <a:schemeClr val="bg1"/>
                </a:solidFill>
                <a:latin typeface="Montserrat Light" panose="00000400000000000000" pitchFamily="2" charset="0"/>
              </a:rPr>
              <a:t>Thương hiệu Việt Nam, chất lượng cao</a:t>
            </a:r>
            <a:r>
              <a:rPr lang="en-US" sz="1200">
                <a:solidFill>
                  <a:schemeClr val="bg1"/>
                </a:solidFill>
                <a:latin typeface="Montserrat Light" panose="00000400000000000000" pitchFamily="2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200">
                <a:solidFill>
                  <a:schemeClr val="bg1"/>
                </a:solidFill>
                <a:latin typeface="Montserrat Light" panose="00000400000000000000" pitchFamily="2" charset="0"/>
              </a:rPr>
              <a:t>Sản phẩm a</a:t>
            </a:r>
            <a:r>
              <a:rPr lang="vi-VN" sz="1200">
                <a:solidFill>
                  <a:schemeClr val="bg1"/>
                </a:solidFill>
                <a:latin typeface="Montserrat Light" panose="00000400000000000000" pitchFamily="2" charset="0"/>
              </a:rPr>
              <a:t>n toàn, lành tính</a:t>
            </a:r>
            <a:r>
              <a:rPr lang="en-US" sz="1200">
                <a:solidFill>
                  <a:schemeClr val="bg1"/>
                </a:solidFill>
                <a:latin typeface="Montserrat Light" panose="00000400000000000000" pitchFamily="2" charset="0"/>
              </a:rPr>
              <a:t>, mang tính chất b</a:t>
            </a:r>
            <a:r>
              <a:rPr lang="vi-VN" sz="1200">
                <a:solidFill>
                  <a:schemeClr val="bg1"/>
                </a:solidFill>
                <a:latin typeface="Montserrat Light" panose="00000400000000000000" pitchFamily="2" charset="0"/>
              </a:rPr>
              <a:t>ảo vệ môi trường, </a:t>
            </a:r>
            <a:r>
              <a:rPr lang="en-US" sz="1200">
                <a:solidFill>
                  <a:schemeClr val="bg1"/>
                </a:solidFill>
                <a:latin typeface="Montserrat Light" panose="00000400000000000000" pitchFamily="2" charset="0"/>
              </a:rPr>
              <a:t>ý nghĩa </a:t>
            </a:r>
            <a:r>
              <a:rPr lang="vi-VN" sz="1200">
                <a:solidFill>
                  <a:schemeClr val="bg1"/>
                </a:solidFill>
                <a:latin typeface="Montserrat Light" panose="00000400000000000000" pitchFamily="2" charset="0"/>
              </a:rPr>
              <a:t>nhân đạo</a:t>
            </a:r>
            <a:r>
              <a:rPr lang="en-US" sz="1200">
                <a:solidFill>
                  <a:schemeClr val="bg1"/>
                </a:solidFill>
                <a:latin typeface="Montserrat Light" panose="00000400000000000000" pitchFamily="2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vi-VN" sz="1200">
                <a:solidFill>
                  <a:schemeClr val="bg1"/>
                </a:solidFill>
                <a:latin typeface="Montserrat Light" panose="00000400000000000000" pitchFamily="2" charset="0"/>
              </a:rPr>
              <a:t>Thành phần tự nhiên, đơn giản, gần gũi.</a:t>
            </a:r>
            <a:endParaRPr lang="en-US" sz="1200">
              <a:solidFill>
                <a:schemeClr val="bg1"/>
              </a:solidFill>
              <a:latin typeface="Montserrat Light" panose="000004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vi-VN" sz="1200">
                <a:solidFill>
                  <a:schemeClr val="bg1"/>
                </a:solidFill>
                <a:latin typeface="Montserrat Light" panose="00000400000000000000" pitchFamily="2" charset="0"/>
              </a:rPr>
              <a:t>Bao bì đẹp, thiết kế đơn giản, nhỏ gọn.</a:t>
            </a:r>
            <a:endParaRPr lang="en-US" sz="1200">
              <a:solidFill>
                <a:schemeClr val="bg1"/>
              </a:solidFill>
              <a:latin typeface="Montserrat Light" panose="000004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200">
                <a:solidFill>
                  <a:schemeClr val="bg1"/>
                </a:solidFill>
                <a:latin typeface="Montserrat Light" panose="00000400000000000000" pitchFamily="2" charset="0"/>
              </a:rPr>
              <a:t>T</a:t>
            </a:r>
            <a:r>
              <a:rPr lang="vi-VN" sz="1200">
                <a:solidFill>
                  <a:schemeClr val="bg1"/>
                </a:solidFill>
                <a:latin typeface="Montserrat Light" panose="00000400000000000000" pitchFamily="2" charset="0"/>
              </a:rPr>
              <a:t>ruyền tải thông điệp tinh tế, sâu sắc.</a:t>
            </a:r>
            <a:endParaRPr lang="en-US" sz="1200">
              <a:solidFill>
                <a:schemeClr val="bg1"/>
              </a:solidFill>
              <a:latin typeface="Montserrat Light" panose="00000400000000000000" pitchFamily="2" charset="0"/>
            </a:endParaRPr>
          </a:p>
        </p:txBody>
      </p:sp>
      <p:sp>
        <p:nvSpPr>
          <p:cNvPr id="28" name="TextBox 27" hidden="1">
            <a:extLst>
              <a:ext uri="{FF2B5EF4-FFF2-40B4-BE49-F238E27FC236}">
                <a16:creationId xmlns:a16="http://schemas.microsoft.com/office/drawing/2014/main" id="{6E9A30BA-9255-467F-9EB5-897BC415D5B6}"/>
              </a:ext>
            </a:extLst>
          </p:cNvPr>
          <p:cNvSpPr txBox="1"/>
          <p:nvPr/>
        </p:nvSpPr>
        <p:spPr>
          <a:xfrm>
            <a:off x="6484786" y="827782"/>
            <a:ext cx="4901982" cy="17231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1600">
                <a:solidFill>
                  <a:schemeClr val="bg1"/>
                </a:solidFill>
                <a:latin typeface="Montserrat Light" panose="00000400000000000000" pitchFamily="2" charset="0"/>
              </a:defRPr>
            </a:lvl1pPr>
          </a:lstStyle>
          <a:p>
            <a:r>
              <a:rPr lang="vi-VN" sz="1200"/>
              <a:t>Độ nhận diện thương hiệu chưa cao</a:t>
            </a:r>
            <a:r>
              <a:rPr lang="en-US" sz="1200"/>
              <a:t>.</a:t>
            </a:r>
          </a:p>
          <a:p>
            <a:r>
              <a:rPr lang="vi-VN" sz="1200"/>
              <a:t>Chưa có nhiều bài viết phân tích về sản phẩm</a:t>
            </a:r>
            <a:r>
              <a:rPr lang="en-US" sz="1200"/>
              <a:t>, có</a:t>
            </a:r>
            <a:r>
              <a:rPr lang="vi-VN" sz="1200"/>
              <a:t> thể gây phản ứng ngược</a:t>
            </a:r>
            <a:r>
              <a:rPr lang="en-US" sz="1200"/>
              <a:t>.</a:t>
            </a:r>
          </a:p>
          <a:p>
            <a:r>
              <a:rPr lang="en-US" sz="1200"/>
              <a:t>M</a:t>
            </a:r>
            <a:r>
              <a:rPr lang="vi-VN" sz="1200"/>
              <a:t>ức độ tương tác với khách h</a:t>
            </a:r>
            <a:r>
              <a:rPr lang="en-US" sz="1200"/>
              <a:t>àng chưa cao.</a:t>
            </a:r>
          </a:p>
          <a:p>
            <a:r>
              <a:rPr lang="vi-VN" sz="1200"/>
              <a:t>Chưa khai thác tổi đa </a:t>
            </a:r>
            <a:r>
              <a:rPr lang="en-US" sz="1200"/>
              <a:t>nền tảng </a:t>
            </a:r>
            <a:r>
              <a:rPr lang="vi-VN" sz="1200"/>
              <a:t>truyền thông (chưa có kênh </a:t>
            </a:r>
            <a:r>
              <a:rPr lang="en-US" sz="1200"/>
              <a:t>Y</a:t>
            </a:r>
            <a:r>
              <a:rPr lang="vi-VN" sz="1200"/>
              <a:t>outube, </a:t>
            </a:r>
            <a:r>
              <a:rPr lang="en-US" sz="1200"/>
              <a:t>T</a:t>
            </a:r>
            <a:r>
              <a:rPr lang="vi-VN" sz="1200"/>
              <a:t>ik</a:t>
            </a:r>
            <a:r>
              <a:rPr lang="en-US" sz="1200"/>
              <a:t>T</a:t>
            </a:r>
            <a:r>
              <a:rPr lang="vi-VN" sz="1200"/>
              <a:t>ok,...).</a:t>
            </a:r>
            <a:endParaRPr lang="en-US" sz="1200"/>
          </a:p>
        </p:txBody>
      </p:sp>
      <p:sp>
        <p:nvSpPr>
          <p:cNvPr id="29" name="TextBox 28" hidden="1">
            <a:extLst>
              <a:ext uri="{FF2B5EF4-FFF2-40B4-BE49-F238E27FC236}">
                <a16:creationId xmlns:a16="http://schemas.microsoft.com/office/drawing/2014/main" id="{856E27BE-0030-4231-AF38-76170F28E2B8}"/>
              </a:ext>
            </a:extLst>
          </p:cNvPr>
          <p:cNvSpPr txBox="1"/>
          <p:nvPr/>
        </p:nvSpPr>
        <p:spPr>
          <a:xfrm>
            <a:off x="663265" y="3304163"/>
            <a:ext cx="5079996" cy="17231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1200">
                <a:solidFill>
                  <a:schemeClr val="bg1"/>
                </a:solidFill>
                <a:latin typeface="Montserrat Light" panose="00000400000000000000" pitchFamily="2" charset="0"/>
              </a:defRPr>
            </a:lvl1pPr>
          </a:lstStyle>
          <a:p>
            <a:r>
              <a:rPr lang="vi-VN"/>
              <a:t>Thị trường mỹ phẩm Việt Nam có nhiều tiềm phát triển.</a:t>
            </a:r>
            <a:endParaRPr lang="en-US"/>
          </a:p>
          <a:p>
            <a:r>
              <a:rPr lang="en-US"/>
              <a:t>Đ</a:t>
            </a:r>
            <a:r>
              <a:rPr lang="vi-VN"/>
              <a:t>ối tượng khách hang</a:t>
            </a:r>
            <a:r>
              <a:rPr lang="en-US"/>
              <a:t> càng mở rộng vì n</a:t>
            </a:r>
            <a:r>
              <a:rPr lang="vi-VN"/>
              <a:t>hu cầu chăm sóc cơ thể, làm đẹp ngày càng</a:t>
            </a:r>
            <a:r>
              <a:rPr lang="en-US"/>
              <a:t> nhiều</a:t>
            </a:r>
            <a:r>
              <a:rPr lang="vi-VN"/>
              <a:t> (học sinh - sinh viên, nam giới </a:t>
            </a:r>
            <a:r>
              <a:rPr lang="en-US"/>
              <a:t>trẻ &amp; </a:t>
            </a:r>
            <a:r>
              <a:rPr lang="vi-VN"/>
              <a:t>trung niên,</a:t>
            </a:r>
            <a:r>
              <a:rPr lang="en-US"/>
              <a:t> </a:t>
            </a:r>
            <a:r>
              <a:rPr lang="vi-VN"/>
              <a:t>...) </a:t>
            </a:r>
            <a:endParaRPr lang="en-US"/>
          </a:p>
          <a:p>
            <a:r>
              <a:rPr lang="vi-VN"/>
              <a:t>Xu hướng dùng các mỹ phẩm tự nhiên chiếm ưu thế.</a:t>
            </a:r>
            <a:endParaRPr lang="en-US"/>
          </a:p>
          <a:p>
            <a:r>
              <a:rPr lang="vi-VN"/>
              <a:t>Xu hướng</a:t>
            </a:r>
            <a:r>
              <a:rPr lang="en-US"/>
              <a:t> bảo vệ môi trường</a:t>
            </a:r>
            <a:r>
              <a:rPr lang="vi-VN"/>
              <a:t>, dễ </a:t>
            </a:r>
            <a:r>
              <a:rPr lang="en-US"/>
              <a:t>lấy</a:t>
            </a:r>
            <a:r>
              <a:rPr lang="vi-VN"/>
              <a:t> cảm tình của khách hang</a:t>
            </a:r>
            <a:r>
              <a:rPr lang="en-US"/>
              <a:t>.</a:t>
            </a:r>
          </a:p>
        </p:txBody>
      </p:sp>
      <p:sp>
        <p:nvSpPr>
          <p:cNvPr id="30" name="TextBox 29" hidden="1">
            <a:extLst>
              <a:ext uri="{FF2B5EF4-FFF2-40B4-BE49-F238E27FC236}">
                <a16:creationId xmlns:a16="http://schemas.microsoft.com/office/drawing/2014/main" id="{8A2D589D-AAB2-49B8-927F-2779C9A0AEEB}"/>
              </a:ext>
            </a:extLst>
          </p:cNvPr>
          <p:cNvSpPr txBox="1"/>
          <p:nvPr/>
        </p:nvSpPr>
        <p:spPr>
          <a:xfrm>
            <a:off x="6484786" y="3304163"/>
            <a:ext cx="4901981" cy="20000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1200">
                <a:solidFill>
                  <a:schemeClr val="bg1"/>
                </a:solidFill>
                <a:latin typeface="Montserrat Light" panose="00000400000000000000" pitchFamily="2" charset="0"/>
              </a:defRPr>
            </a:lvl1pPr>
          </a:lstStyle>
          <a:p>
            <a:r>
              <a:rPr lang="vi-VN"/>
              <a:t>Đối thủ cạnh tranh</a:t>
            </a:r>
            <a:r>
              <a:rPr lang="en-US"/>
              <a:t> về chất lượng rất</a:t>
            </a:r>
            <a:r>
              <a:rPr lang="vi-VN"/>
              <a:t> đông và lớn mạnh. </a:t>
            </a:r>
            <a:endParaRPr lang="en-US"/>
          </a:p>
          <a:p>
            <a:r>
              <a:rPr lang="vi-VN"/>
              <a:t>Tỉ lệ cạnh tranh cao </a:t>
            </a:r>
            <a:endParaRPr lang="en-US"/>
          </a:p>
          <a:p>
            <a:r>
              <a:rPr lang="vi-VN"/>
              <a:t>Nhiều người còn hoài nghi về chất lượng của hàng nội địa. </a:t>
            </a:r>
            <a:endParaRPr lang="en-US"/>
          </a:p>
          <a:p>
            <a:r>
              <a:rPr lang="vi-VN"/>
              <a:t>Cạnh tranh thị trường với hàng lậu, hàng giả khi giá cả của những sản phẩm đó rẻ hơn nhiều lần.</a:t>
            </a:r>
            <a:endParaRPr lang="en-US"/>
          </a:p>
          <a:p>
            <a:r>
              <a:rPr lang="vi-VN"/>
              <a:t>Nhập khẩu các mặt hàng mỹ phẩm còn chiếm nhiều hơn xuất khẩu, </a:t>
            </a:r>
            <a:r>
              <a:rPr lang="en-US"/>
              <a:t> </a:t>
            </a:r>
            <a:r>
              <a:rPr lang="vi-VN"/>
              <a:t>khách hàng dùng hàng ngoại nhiều</a:t>
            </a:r>
            <a:r>
              <a:rPr lang="en-US"/>
              <a:t>.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9B2411B-90DF-4FC2-8D1E-951F0DAF2932}"/>
              </a:ext>
            </a:extLst>
          </p:cNvPr>
          <p:cNvSpPr/>
          <p:nvPr/>
        </p:nvSpPr>
        <p:spPr>
          <a:xfrm>
            <a:off x="724543" y="2045729"/>
            <a:ext cx="5233310" cy="2945371"/>
          </a:xfrm>
          <a:prstGeom prst="roundRect">
            <a:avLst>
              <a:gd name="adj" fmla="val 5253"/>
            </a:avLst>
          </a:prstGeom>
          <a:solidFill>
            <a:schemeClr val="bg1"/>
          </a:solidFill>
          <a:ln w="76200">
            <a:noFill/>
          </a:ln>
          <a:effectLst>
            <a:outerShdw blurRad="368300" sx="102000" sy="102000" algn="ctr" rotWithShape="0">
              <a:srgbClr val="A0CFE4">
                <a:alpha val="3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F4F419E-A283-4B2C-91FB-F33542A0D70E}"/>
              </a:ext>
            </a:extLst>
          </p:cNvPr>
          <p:cNvSpPr txBox="1"/>
          <p:nvPr/>
        </p:nvSpPr>
        <p:spPr>
          <a:xfrm>
            <a:off x="827897" y="2491448"/>
            <a:ext cx="5012272" cy="223843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71450" indent="-111125" algn="just" fontAlgn="base">
              <a:spcAft>
                <a:spcPts val="300"/>
              </a:spcAft>
              <a:buFont typeface="Arial" panose="020B0604020202020204" pitchFamily="34" charset="0"/>
              <a:buChar char="•"/>
              <a:defRPr sz="1200">
                <a:solidFill>
                  <a:srgbClr val="646B76"/>
                </a:solidFill>
                <a:latin typeface="Montserrat Medium" panose="00000600000000000000" pitchFamily="2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800"/>
              <a:t>Integration with other systems is easy</a:t>
            </a:r>
          </a:p>
          <a:p>
            <a:pPr>
              <a:lnSpc>
                <a:spcPct val="150000"/>
              </a:lnSpc>
            </a:pPr>
            <a:r>
              <a:rPr lang="en-US" altLang="en-US" sz="1800"/>
              <a:t>Runs on most hardware platforms, </a:t>
            </a:r>
            <a:br>
              <a:rPr lang="en-US" altLang="en-US" sz="1800"/>
            </a:br>
            <a:r>
              <a:rPr lang="en-US" altLang="en-US" sz="1800"/>
              <a:t>OS &amp; DB</a:t>
            </a:r>
          </a:p>
          <a:p>
            <a:pPr>
              <a:lnSpc>
                <a:spcPct val="150000"/>
              </a:lnSpc>
            </a:pPr>
            <a:r>
              <a:rPr lang="en-US" altLang="en-US" sz="1800"/>
              <a:t>Personalize the experience </a:t>
            </a:r>
          </a:p>
          <a:p>
            <a:pPr>
              <a:lnSpc>
                <a:spcPct val="150000"/>
              </a:lnSpc>
            </a:pPr>
            <a:r>
              <a:rPr lang="en-US" altLang="en-US" sz="1800"/>
              <a:t>Constantly updating new features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A7A4A9-9B6E-64AE-7945-31EDEBB7717B}"/>
              </a:ext>
            </a:extLst>
          </p:cNvPr>
          <p:cNvGrpSpPr/>
          <p:nvPr/>
        </p:nvGrpSpPr>
        <p:grpSpPr>
          <a:xfrm>
            <a:off x="297247" y="1948091"/>
            <a:ext cx="1936336" cy="448565"/>
            <a:chOff x="282995" y="1348016"/>
            <a:chExt cx="1936336" cy="448565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E370729E-116D-4E82-8F92-27A75CC50824}"/>
                </a:ext>
              </a:extLst>
            </p:cNvPr>
            <p:cNvSpPr/>
            <p:nvPr/>
          </p:nvSpPr>
          <p:spPr>
            <a:xfrm>
              <a:off x="282995" y="1348016"/>
              <a:ext cx="1936336" cy="448565"/>
            </a:xfrm>
            <a:prstGeom prst="roundRect">
              <a:avLst/>
            </a:prstGeom>
            <a:solidFill>
              <a:srgbClr val="33C7FB"/>
            </a:solidFill>
            <a:ln w="76200">
              <a:noFill/>
            </a:ln>
            <a:effectLst>
              <a:outerShdw blurRad="368300" sx="102000" sy="102000" algn="ctr" rotWithShape="0">
                <a:srgbClr val="A0CFE4">
                  <a:alpha val="3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93CBB89-ACA4-4A52-85FD-46F68ED28196}"/>
                </a:ext>
              </a:extLst>
            </p:cNvPr>
            <p:cNvSpPr txBox="1"/>
            <p:nvPr/>
          </p:nvSpPr>
          <p:spPr>
            <a:xfrm>
              <a:off x="609053" y="1408079"/>
              <a:ext cx="128421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fontAlgn="base">
                <a:defRPr sz="2000" b="1">
                  <a:solidFill>
                    <a:srgbClr val="33C7FB"/>
                  </a:solidFill>
                  <a:latin typeface="Montserrat" panose="00000500000000000000" pitchFamily="2" charset="0"/>
                </a:defRPr>
              </a:lvl1pPr>
            </a:lstStyle>
            <a:p>
              <a:pPr algn="ctr"/>
              <a:r>
                <a:rPr lang="en-US" sz="1600">
                  <a:solidFill>
                    <a:schemeClr val="bg1"/>
                  </a:solidFill>
                </a:rPr>
                <a:t>Pros</a:t>
              </a:r>
              <a:endParaRPr lang="vi-VN" sz="1600">
                <a:solidFill>
                  <a:schemeClr val="bg1"/>
                </a:solidFill>
              </a:endParaRPr>
            </a:p>
          </p:txBody>
        </p:sp>
      </p:grp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CD952DCE-9DED-475D-A71E-C9D74BDE4638}"/>
              </a:ext>
            </a:extLst>
          </p:cNvPr>
          <p:cNvSpPr/>
          <p:nvPr/>
        </p:nvSpPr>
        <p:spPr>
          <a:xfrm>
            <a:off x="6604380" y="2045729"/>
            <a:ext cx="5097047" cy="2945371"/>
          </a:xfrm>
          <a:prstGeom prst="roundRect">
            <a:avLst>
              <a:gd name="adj" fmla="val 5253"/>
            </a:avLst>
          </a:prstGeom>
          <a:solidFill>
            <a:schemeClr val="bg1"/>
          </a:solidFill>
          <a:ln w="76200">
            <a:noFill/>
          </a:ln>
          <a:effectLst>
            <a:outerShdw blurRad="368300" sx="102000" sy="102000" algn="ctr" rotWithShape="0">
              <a:srgbClr val="A0CFE4">
                <a:alpha val="3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17FCFA3-B79E-4DA3-9639-B248082CB496}"/>
              </a:ext>
            </a:extLst>
          </p:cNvPr>
          <p:cNvSpPr txBox="1"/>
          <p:nvPr/>
        </p:nvSpPr>
        <p:spPr>
          <a:xfrm>
            <a:off x="6716706" y="2536691"/>
            <a:ext cx="5094223" cy="182293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71450" indent="-111125" algn="just" fontAlgn="base">
              <a:spcAft>
                <a:spcPts val="300"/>
              </a:spcAft>
              <a:buFont typeface="Arial" panose="020B0604020202020204" pitchFamily="34" charset="0"/>
              <a:buChar char="•"/>
              <a:defRPr sz="1200">
                <a:solidFill>
                  <a:srgbClr val="646B76"/>
                </a:solidFill>
                <a:latin typeface="Montserrat Medium" panose="00000600000000000000" pitchFamily="2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en-US" sz="1800"/>
              <a:t>The cost is quite high</a:t>
            </a:r>
          </a:p>
          <a:p>
            <a:pPr>
              <a:lnSpc>
                <a:spcPct val="150000"/>
              </a:lnSpc>
            </a:pPr>
            <a:r>
              <a:rPr lang="en-US" altLang="en-US" sz="1800"/>
              <a:t>Takes time and effort to set up</a:t>
            </a:r>
          </a:p>
          <a:p>
            <a:pPr>
              <a:lnSpc>
                <a:spcPct val="150000"/>
              </a:lnSpc>
            </a:pPr>
            <a:r>
              <a:rPr lang="en-US" altLang="en-US" sz="1800"/>
              <a:t>Limitation of upload file size</a:t>
            </a:r>
          </a:p>
          <a:p>
            <a:pPr>
              <a:lnSpc>
                <a:spcPct val="150000"/>
              </a:lnSpc>
            </a:pPr>
            <a:r>
              <a:rPr lang="en-US" altLang="en-US" sz="1800"/>
              <a:t>Slow operating speed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E416FDB-6DFA-07E5-C53A-75D2BBCF742C}"/>
              </a:ext>
            </a:extLst>
          </p:cNvPr>
          <p:cNvGrpSpPr/>
          <p:nvPr/>
        </p:nvGrpSpPr>
        <p:grpSpPr>
          <a:xfrm>
            <a:off x="6170099" y="1948091"/>
            <a:ext cx="1967995" cy="448565"/>
            <a:chOff x="6155847" y="1241825"/>
            <a:chExt cx="1967995" cy="448565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B0D11428-CD51-4E8A-8162-8DAF1DD45202}"/>
                </a:ext>
              </a:extLst>
            </p:cNvPr>
            <p:cNvSpPr/>
            <p:nvPr/>
          </p:nvSpPr>
          <p:spPr>
            <a:xfrm>
              <a:off x="6155847" y="1241825"/>
              <a:ext cx="1967995" cy="44856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76200">
              <a:noFill/>
            </a:ln>
            <a:effectLst>
              <a:outerShdw blurRad="368300" sx="102000" sy="102000" algn="ctr" rotWithShape="0">
                <a:srgbClr val="A0CFE4">
                  <a:alpha val="3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D214C55-5163-4D63-9AE1-80E0EE3B4D38}"/>
                </a:ext>
              </a:extLst>
            </p:cNvPr>
            <p:cNvSpPr txBox="1"/>
            <p:nvPr/>
          </p:nvSpPr>
          <p:spPr>
            <a:xfrm>
              <a:off x="6286274" y="1292406"/>
              <a:ext cx="170714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fontAlgn="base">
                <a:defRPr sz="2000" b="1">
                  <a:solidFill>
                    <a:srgbClr val="33C7FB"/>
                  </a:solidFill>
                  <a:latin typeface="Montserrat" panose="00000500000000000000" pitchFamily="2" charset="0"/>
                </a:defRPr>
              </a:lvl1pPr>
            </a:lstStyle>
            <a:p>
              <a:pPr algn="ctr"/>
              <a:r>
                <a:rPr lang="en-US" sz="1600">
                  <a:solidFill>
                    <a:schemeClr val="bg1"/>
                  </a:solidFill>
                </a:rPr>
                <a:t>Cons</a:t>
              </a:r>
              <a:endParaRPr lang="vi-VN" sz="1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2263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3059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Box 110">
            <a:extLst>
              <a:ext uri="{FF2B5EF4-FFF2-40B4-BE49-F238E27FC236}">
                <a16:creationId xmlns:a16="http://schemas.microsoft.com/office/drawing/2014/main" id="{FBF49F3E-217A-4FE4-B650-12C72F17079A}"/>
              </a:ext>
            </a:extLst>
          </p:cNvPr>
          <p:cNvSpPr txBox="1"/>
          <p:nvPr/>
        </p:nvSpPr>
        <p:spPr>
          <a:xfrm>
            <a:off x="3381374" y="2413337"/>
            <a:ext cx="5429251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b="1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Demo</a:t>
            </a:r>
          </a:p>
        </p:txBody>
      </p:sp>
      <p:sp>
        <p:nvSpPr>
          <p:cNvPr id="27" name="TextBox 26" hidden="1">
            <a:extLst>
              <a:ext uri="{FF2B5EF4-FFF2-40B4-BE49-F238E27FC236}">
                <a16:creationId xmlns:a16="http://schemas.microsoft.com/office/drawing/2014/main" id="{1B757F75-AF34-4D0C-9D31-F7AC9331B400}"/>
              </a:ext>
            </a:extLst>
          </p:cNvPr>
          <p:cNvSpPr txBox="1"/>
          <p:nvPr/>
        </p:nvSpPr>
        <p:spPr>
          <a:xfrm>
            <a:off x="663265" y="827782"/>
            <a:ext cx="5079993" cy="172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vi-VN" sz="1200">
                <a:solidFill>
                  <a:schemeClr val="bg1"/>
                </a:solidFill>
                <a:latin typeface="Montserrat Light" panose="00000400000000000000" pitchFamily="2" charset="0"/>
              </a:rPr>
              <a:t>Thương hiệu Việt Nam, chất lượng cao</a:t>
            </a:r>
            <a:r>
              <a:rPr lang="en-US" sz="1200">
                <a:solidFill>
                  <a:schemeClr val="bg1"/>
                </a:solidFill>
                <a:latin typeface="Montserrat Light" panose="00000400000000000000" pitchFamily="2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200">
                <a:solidFill>
                  <a:schemeClr val="bg1"/>
                </a:solidFill>
                <a:latin typeface="Montserrat Light" panose="00000400000000000000" pitchFamily="2" charset="0"/>
              </a:rPr>
              <a:t>Sản phẩm a</a:t>
            </a:r>
            <a:r>
              <a:rPr lang="vi-VN" sz="1200">
                <a:solidFill>
                  <a:schemeClr val="bg1"/>
                </a:solidFill>
                <a:latin typeface="Montserrat Light" panose="00000400000000000000" pitchFamily="2" charset="0"/>
              </a:rPr>
              <a:t>n toàn, lành tính</a:t>
            </a:r>
            <a:r>
              <a:rPr lang="en-US" sz="1200">
                <a:solidFill>
                  <a:schemeClr val="bg1"/>
                </a:solidFill>
                <a:latin typeface="Montserrat Light" panose="00000400000000000000" pitchFamily="2" charset="0"/>
              </a:rPr>
              <a:t>, mang tính chất b</a:t>
            </a:r>
            <a:r>
              <a:rPr lang="vi-VN" sz="1200">
                <a:solidFill>
                  <a:schemeClr val="bg1"/>
                </a:solidFill>
                <a:latin typeface="Montserrat Light" panose="00000400000000000000" pitchFamily="2" charset="0"/>
              </a:rPr>
              <a:t>ảo vệ môi trường, </a:t>
            </a:r>
            <a:r>
              <a:rPr lang="en-US" sz="1200">
                <a:solidFill>
                  <a:schemeClr val="bg1"/>
                </a:solidFill>
                <a:latin typeface="Montserrat Light" panose="00000400000000000000" pitchFamily="2" charset="0"/>
              </a:rPr>
              <a:t>ý nghĩa </a:t>
            </a:r>
            <a:r>
              <a:rPr lang="vi-VN" sz="1200">
                <a:solidFill>
                  <a:schemeClr val="bg1"/>
                </a:solidFill>
                <a:latin typeface="Montserrat Light" panose="00000400000000000000" pitchFamily="2" charset="0"/>
              </a:rPr>
              <a:t>nhân đạo</a:t>
            </a:r>
            <a:r>
              <a:rPr lang="en-US" sz="1200">
                <a:solidFill>
                  <a:schemeClr val="bg1"/>
                </a:solidFill>
                <a:latin typeface="Montserrat Light" panose="00000400000000000000" pitchFamily="2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vi-VN" sz="1200">
                <a:solidFill>
                  <a:schemeClr val="bg1"/>
                </a:solidFill>
                <a:latin typeface="Montserrat Light" panose="00000400000000000000" pitchFamily="2" charset="0"/>
              </a:rPr>
              <a:t>Thành phần tự nhiên, đơn giản, gần gũi.</a:t>
            </a:r>
            <a:endParaRPr lang="en-US" sz="1200">
              <a:solidFill>
                <a:schemeClr val="bg1"/>
              </a:solidFill>
              <a:latin typeface="Montserrat Light" panose="000004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vi-VN" sz="1200">
                <a:solidFill>
                  <a:schemeClr val="bg1"/>
                </a:solidFill>
                <a:latin typeface="Montserrat Light" panose="00000400000000000000" pitchFamily="2" charset="0"/>
              </a:rPr>
              <a:t>Bao bì đẹp, thiết kế đơn giản, nhỏ gọn.</a:t>
            </a:r>
            <a:endParaRPr lang="en-US" sz="1200">
              <a:solidFill>
                <a:schemeClr val="bg1"/>
              </a:solidFill>
              <a:latin typeface="Montserrat Light" panose="000004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200">
                <a:solidFill>
                  <a:schemeClr val="bg1"/>
                </a:solidFill>
                <a:latin typeface="Montserrat Light" panose="00000400000000000000" pitchFamily="2" charset="0"/>
              </a:rPr>
              <a:t>T</a:t>
            </a:r>
            <a:r>
              <a:rPr lang="vi-VN" sz="1200">
                <a:solidFill>
                  <a:schemeClr val="bg1"/>
                </a:solidFill>
                <a:latin typeface="Montserrat Light" panose="00000400000000000000" pitchFamily="2" charset="0"/>
              </a:rPr>
              <a:t>ruyền tải thông điệp tinh tế, sâu sắc.</a:t>
            </a:r>
            <a:endParaRPr lang="en-US" sz="1200">
              <a:solidFill>
                <a:schemeClr val="bg1"/>
              </a:solidFill>
              <a:latin typeface="Montserrat Light" panose="00000400000000000000" pitchFamily="2" charset="0"/>
            </a:endParaRPr>
          </a:p>
        </p:txBody>
      </p:sp>
      <p:sp>
        <p:nvSpPr>
          <p:cNvPr id="28" name="TextBox 27" hidden="1">
            <a:extLst>
              <a:ext uri="{FF2B5EF4-FFF2-40B4-BE49-F238E27FC236}">
                <a16:creationId xmlns:a16="http://schemas.microsoft.com/office/drawing/2014/main" id="{6E9A30BA-9255-467F-9EB5-897BC415D5B6}"/>
              </a:ext>
            </a:extLst>
          </p:cNvPr>
          <p:cNvSpPr txBox="1"/>
          <p:nvPr/>
        </p:nvSpPr>
        <p:spPr>
          <a:xfrm>
            <a:off x="6484786" y="827782"/>
            <a:ext cx="4901982" cy="17231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1600">
                <a:solidFill>
                  <a:schemeClr val="bg1"/>
                </a:solidFill>
                <a:latin typeface="Montserrat Light" panose="00000400000000000000" pitchFamily="2" charset="0"/>
              </a:defRPr>
            </a:lvl1pPr>
          </a:lstStyle>
          <a:p>
            <a:r>
              <a:rPr lang="vi-VN" sz="1200"/>
              <a:t>Độ nhận diện thương hiệu chưa cao</a:t>
            </a:r>
            <a:r>
              <a:rPr lang="en-US" sz="1200"/>
              <a:t>.</a:t>
            </a:r>
          </a:p>
          <a:p>
            <a:r>
              <a:rPr lang="vi-VN" sz="1200"/>
              <a:t>Chưa có nhiều bài viết phân tích về sản phẩm</a:t>
            </a:r>
            <a:r>
              <a:rPr lang="en-US" sz="1200"/>
              <a:t>, có</a:t>
            </a:r>
            <a:r>
              <a:rPr lang="vi-VN" sz="1200"/>
              <a:t> thể gây phản ứng ngược</a:t>
            </a:r>
            <a:r>
              <a:rPr lang="en-US" sz="1200"/>
              <a:t>.</a:t>
            </a:r>
          </a:p>
          <a:p>
            <a:r>
              <a:rPr lang="en-US" sz="1200"/>
              <a:t>M</a:t>
            </a:r>
            <a:r>
              <a:rPr lang="vi-VN" sz="1200"/>
              <a:t>ức độ tương tác với khách h</a:t>
            </a:r>
            <a:r>
              <a:rPr lang="en-US" sz="1200"/>
              <a:t>àng chưa cao.</a:t>
            </a:r>
          </a:p>
          <a:p>
            <a:r>
              <a:rPr lang="vi-VN" sz="1200"/>
              <a:t>Chưa khai thác tổi đa </a:t>
            </a:r>
            <a:r>
              <a:rPr lang="en-US" sz="1200"/>
              <a:t>nền tảng </a:t>
            </a:r>
            <a:r>
              <a:rPr lang="vi-VN" sz="1200"/>
              <a:t>truyền thông (chưa có kênh </a:t>
            </a:r>
            <a:r>
              <a:rPr lang="en-US" sz="1200"/>
              <a:t>Y</a:t>
            </a:r>
            <a:r>
              <a:rPr lang="vi-VN" sz="1200"/>
              <a:t>outube, </a:t>
            </a:r>
            <a:r>
              <a:rPr lang="en-US" sz="1200"/>
              <a:t>T</a:t>
            </a:r>
            <a:r>
              <a:rPr lang="vi-VN" sz="1200"/>
              <a:t>ik</a:t>
            </a:r>
            <a:r>
              <a:rPr lang="en-US" sz="1200"/>
              <a:t>T</a:t>
            </a:r>
            <a:r>
              <a:rPr lang="vi-VN" sz="1200"/>
              <a:t>ok,...).</a:t>
            </a:r>
            <a:endParaRPr lang="en-US" sz="1200"/>
          </a:p>
        </p:txBody>
      </p:sp>
      <p:sp>
        <p:nvSpPr>
          <p:cNvPr id="29" name="TextBox 28" hidden="1">
            <a:extLst>
              <a:ext uri="{FF2B5EF4-FFF2-40B4-BE49-F238E27FC236}">
                <a16:creationId xmlns:a16="http://schemas.microsoft.com/office/drawing/2014/main" id="{856E27BE-0030-4231-AF38-76170F28E2B8}"/>
              </a:ext>
            </a:extLst>
          </p:cNvPr>
          <p:cNvSpPr txBox="1"/>
          <p:nvPr/>
        </p:nvSpPr>
        <p:spPr>
          <a:xfrm>
            <a:off x="663265" y="3304163"/>
            <a:ext cx="5079996" cy="17231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1200">
                <a:solidFill>
                  <a:schemeClr val="bg1"/>
                </a:solidFill>
                <a:latin typeface="Montserrat Light" panose="00000400000000000000" pitchFamily="2" charset="0"/>
              </a:defRPr>
            </a:lvl1pPr>
          </a:lstStyle>
          <a:p>
            <a:r>
              <a:rPr lang="vi-VN"/>
              <a:t>Thị trường mỹ phẩm Việt Nam có nhiều tiềm phát triển.</a:t>
            </a:r>
            <a:endParaRPr lang="en-US"/>
          </a:p>
          <a:p>
            <a:r>
              <a:rPr lang="en-US"/>
              <a:t>Đ</a:t>
            </a:r>
            <a:r>
              <a:rPr lang="vi-VN"/>
              <a:t>ối tượng khách hang</a:t>
            </a:r>
            <a:r>
              <a:rPr lang="en-US"/>
              <a:t> càng mở rộng vì n</a:t>
            </a:r>
            <a:r>
              <a:rPr lang="vi-VN"/>
              <a:t>hu cầu chăm sóc cơ thể, làm đẹp ngày càng</a:t>
            </a:r>
            <a:r>
              <a:rPr lang="en-US"/>
              <a:t> nhiều</a:t>
            </a:r>
            <a:r>
              <a:rPr lang="vi-VN"/>
              <a:t> (học sinh - sinh viên, nam giới </a:t>
            </a:r>
            <a:r>
              <a:rPr lang="en-US"/>
              <a:t>trẻ &amp; </a:t>
            </a:r>
            <a:r>
              <a:rPr lang="vi-VN"/>
              <a:t>trung niên,</a:t>
            </a:r>
            <a:r>
              <a:rPr lang="en-US"/>
              <a:t> </a:t>
            </a:r>
            <a:r>
              <a:rPr lang="vi-VN"/>
              <a:t>...) </a:t>
            </a:r>
            <a:endParaRPr lang="en-US"/>
          </a:p>
          <a:p>
            <a:r>
              <a:rPr lang="vi-VN"/>
              <a:t>Xu hướng dùng các mỹ phẩm tự nhiên chiếm ưu thế.</a:t>
            </a:r>
            <a:endParaRPr lang="en-US"/>
          </a:p>
          <a:p>
            <a:r>
              <a:rPr lang="vi-VN"/>
              <a:t>Xu hướng</a:t>
            </a:r>
            <a:r>
              <a:rPr lang="en-US"/>
              <a:t> bảo vệ môi trường</a:t>
            </a:r>
            <a:r>
              <a:rPr lang="vi-VN"/>
              <a:t>, dễ </a:t>
            </a:r>
            <a:r>
              <a:rPr lang="en-US"/>
              <a:t>lấy</a:t>
            </a:r>
            <a:r>
              <a:rPr lang="vi-VN"/>
              <a:t> cảm tình của khách hang</a:t>
            </a:r>
            <a:r>
              <a:rPr lang="en-US"/>
              <a:t>.</a:t>
            </a:r>
          </a:p>
        </p:txBody>
      </p:sp>
      <p:sp>
        <p:nvSpPr>
          <p:cNvPr id="30" name="TextBox 29" hidden="1">
            <a:extLst>
              <a:ext uri="{FF2B5EF4-FFF2-40B4-BE49-F238E27FC236}">
                <a16:creationId xmlns:a16="http://schemas.microsoft.com/office/drawing/2014/main" id="{8A2D589D-AAB2-49B8-927F-2779C9A0AEEB}"/>
              </a:ext>
            </a:extLst>
          </p:cNvPr>
          <p:cNvSpPr txBox="1"/>
          <p:nvPr/>
        </p:nvSpPr>
        <p:spPr>
          <a:xfrm>
            <a:off x="6484786" y="3304163"/>
            <a:ext cx="4901981" cy="20000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1200">
                <a:solidFill>
                  <a:schemeClr val="bg1"/>
                </a:solidFill>
                <a:latin typeface="Montserrat Light" panose="00000400000000000000" pitchFamily="2" charset="0"/>
              </a:defRPr>
            </a:lvl1pPr>
          </a:lstStyle>
          <a:p>
            <a:r>
              <a:rPr lang="vi-VN"/>
              <a:t>Đối thủ cạnh tranh</a:t>
            </a:r>
            <a:r>
              <a:rPr lang="en-US"/>
              <a:t> về chất lượng rất</a:t>
            </a:r>
            <a:r>
              <a:rPr lang="vi-VN"/>
              <a:t> đông và lớn mạnh. </a:t>
            </a:r>
            <a:endParaRPr lang="en-US"/>
          </a:p>
          <a:p>
            <a:r>
              <a:rPr lang="vi-VN"/>
              <a:t>Tỉ lệ cạnh tranh cao </a:t>
            </a:r>
            <a:endParaRPr lang="en-US"/>
          </a:p>
          <a:p>
            <a:r>
              <a:rPr lang="vi-VN"/>
              <a:t>Nhiều người còn hoài nghi về chất lượng của hàng nội địa. </a:t>
            </a:r>
            <a:endParaRPr lang="en-US"/>
          </a:p>
          <a:p>
            <a:r>
              <a:rPr lang="vi-VN"/>
              <a:t>Cạnh tranh thị trường với hàng lậu, hàng giả khi giá cả của những sản phẩm đó rẻ hơn nhiều lần.</a:t>
            </a:r>
            <a:endParaRPr lang="en-US"/>
          </a:p>
          <a:p>
            <a:r>
              <a:rPr lang="vi-VN"/>
              <a:t>Nhập khẩu các mặt hàng mỹ phẩm còn chiếm nhiều hơn xuất khẩu, </a:t>
            </a:r>
            <a:r>
              <a:rPr lang="en-US"/>
              <a:t> </a:t>
            </a:r>
            <a:r>
              <a:rPr lang="vi-VN"/>
              <a:t>khách hàng dùng hàng ngoại nhiều</a:t>
            </a:r>
            <a:r>
              <a:rPr lang="en-US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E49B07-D1D3-45D9-94E4-C99413FC399E}"/>
              </a:ext>
            </a:extLst>
          </p:cNvPr>
          <p:cNvSpPr txBox="1"/>
          <p:nvPr/>
        </p:nvSpPr>
        <p:spPr>
          <a:xfrm>
            <a:off x="1965701" y="3352800"/>
            <a:ext cx="82605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rgbClr val="77C7E3"/>
                </a:solidFill>
                <a:effectLst/>
                <a:latin typeface="Montserrat" panose="00000500000000000000" pitchFamily="2" charset="0"/>
              </a:rPr>
              <a:t>Defect management with Jira software</a:t>
            </a:r>
          </a:p>
        </p:txBody>
      </p:sp>
    </p:spTree>
    <p:extLst>
      <p:ext uri="{BB962C8B-B14F-4D97-AF65-F5344CB8AC3E}">
        <p14:creationId xmlns:p14="http://schemas.microsoft.com/office/powerpoint/2010/main" val="1470225194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3059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 hidden="1">
            <a:extLst>
              <a:ext uri="{FF2B5EF4-FFF2-40B4-BE49-F238E27FC236}">
                <a16:creationId xmlns:a16="http://schemas.microsoft.com/office/drawing/2014/main" id="{1B757F75-AF34-4D0C-9D31-F7AC9331B400}"/>
              </a:ext>
            </a:extLst>
          </p:cNvPr>
          <p:cNvSpPr txBox="1"/>
          <p:nvPr/>
        </p:nvSpPr>
        <p:spPr>
          <a:xfrm>
            <a:off x="663265" y="827782"/>
            <a:ext cx="5079993" cy="172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vi-VN" sz="1200">
                <a:solidFill>
                  <a:schemeClr val="bg1"/>
                </a:solidFill>
                <a:latin typeface="Montserrat Light" panose="00000400000000000000" pitchFamily="2" charset="0"/>
              </a:rPr>
              <a:t>Thương hiệu Việt Nam, chất lượng cao</a:t>
            </a:r>
            <a:r>
              <a:rPr lang="en-US" sz="1200">
                <a:solidFill>
                  <a:schemeClr val="bg1"/>
                </a:solidFill>
                <a:latin typeface="Montserrat Light" panose="00000400000000000000" pitchFamily="2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200">
                <a:solidFill>
                  <a:schemeClr val="bg1"/>
                </a:solidFill>
                <a:latin typeface="Montserrat Light" panose="00000400000000000000" pitchFamily="2" charset="0"/>
              </a:rPr>
              <a:t>Sản phẩm a</a:t>
            </a:r>
            <a:r>
              <a:rPr lang="vi-VN" sz="1200">
                <a:solidFill>
                  <a:schemeClr val="bg1"/>
                </a:solidFill>
                <a:latin typeface="Montserrat Light" panose="00000400000000000000" pitchFamily="2" charset="0"/>
              </a:rPr>
              <a:t>n toàn, lành tính</a:t>
            </a:r>
            <a:r>
              <a:rPr lang="en-US" sz="1200">
                <a:solidFill>
                  <a:schemeClr val="bg1"/>
                </a:solidFill>
                <a:latin typeface="Montserrat Light" panose="00000400000000000000" pitchFamily="2" charset="0"/>
              </a:rPr>
              <a:t>, mang tính chất b</a:t>
            </a:r>
            <a:r>
              <a:rPr lang="vi-VN" sz="1200">
                <a:solidFill>
                  <a:schemeClr val="bg1"/>
                </a:solidFill>
                <a:latin typeface="Montserrat Light" panose="00000400000000000000" pitchFamily="2" charset="0"/>
              </a:rPr>
              <a:t>ảo vệ môi trường, </a:t>
            </a:r>
            <a:r>
              <a:rPr lang="en-US" sz="1200">
                <a:solidFill>
                  <a:schemeClr val="bg1"/>
                </a:solidFill>
                <a:latin typeface="Montserrat Light" panose="00000400000000000000" pitchFamily="2" charset="0"/>
              </a:rPr>
              <a:t>ý nghĩa </a:t>
            </a:r>
            <a:r>
              <a:rPr lang="vi-VN" sz="1200">
                <a:solidFill>
                  <a:schemeClr val="bg1"/>
                </a:solidFill>
                <a:latin typeface="Montserrat Light" panose="00000400000000000000" pitchFamily="2" charset="0"/>
              </a:rPr>
              <a:t>nhân đạo</a:t>
            </a:r>
            <a:r>
              <a:rPr lang="en-US" sz="1200">
                <a:solidFill>
                  <a:schemeClr val="bg1"/>
                </a:solidFill>
                <a:latin typeface="Montserrat Light" panose="00000400000000000000" pitchFamily="2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vi-VN" sz="1200">
                <a:solidFill>
                  <a:schemeClr val="bg1"/>
                </a:solidFill>
                <a:latin typeface="Montserrat Light" panose="00000400000000000000" pitchFamily="2" charset="0"/>
              </a:rPr>
              <a:t>Thành phần tự nhiên, đơn giản, gần gũi.</a:t>
            </a:r>
            <a:endParaRPr lang="en-US" sz="1200">
              <a:solidFill>
                <a:schemeClr val="bg1"/>
              </a:solidFill>
              <a:latin typeface="Montserrat Light" panose="000004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vi-VN" sz="1200">
                <a:solidFill>
                  <a:schemeClr val="bg1"/>
                </a:solidFill>
                <a:latin typeface="Montserrat Light" panose="00000400000000000000" pitchFamily="2" charset="0"/>
              </a:rPr>
              <a:t>Bao bì đẹp, thiết kế đơn giản, nhỏ gọn.</a:t>
            </a:r>
            <a:endParaRPr lang="en-US" sz="1200">
              <a:solidFill>
                <a:schemeClr val="bg1"/>
              </a:solidFill>
              <a:latin typeface="Montserrat Light" panose="000004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200">
                <a:solidFill>
                  <a:schemeClr val="bg1"/>
                </a:solidFill>
                <a:latin typeface="Montserrat Light" panose="00000400000000000000" pitchFamily="2" charset="0"/>
              </a:rPr>
              <a:t>T</a:t>
            </a:r>
            <a:r>
              <a:rPr lang="vi-VN" sz="1200">
                <a:solidFill>
                  <a:schemeClr val="bg1"/>
                </a:solidFill>
                <a:latin typeface="Montserrat Light" panose="00000400000000000000" pitchFamily="2" charset="0"/>
              </a:rPr>
              <a:t>ruyền tải thông điệp tinh tế, sâu sắc.</a:t>
            </a:r>
            <a:endParaRPr lang="en-US" sz="1200">
              <a:solidFill>
                <a:schemeClr val="bg1"/>
              </a:solidFill>
              <a:latin typeface="Montserrat Light" panose="00000400000000000000" pitchFamily="2" charset="0"/>
            </a:endParaRPr>
          </a:p>
        </p:txBody>
      </p:sp>
      <p:sp>
        <p:nvSpPr>
          <p:cNvPr id="28" name="TextBox 27" hidden="1">
            <a:extLst>
              <a:ext uri="{FF2B5EF4-FFF2-40B4-BE49-F238E27FC236}">
                <a16:creationId xmlns:a16="http://schemas.microsoft.com/office/drawing/2014/main" id="{6E9A30BA-9255-467F-9EB5-897BC415D5B6}"/>
              </a:ext>
            </a:extLst>
          </p:cNvPr>
          <p:cNvSpPr txBox="1"/>
          <p:nvPr/>
        </p:nvSpPr>
        <p:spPr>
          <a:xfrm>
            <a:off x="6484786" y="827782"/>
            <a:ext cx="4901982" cy="17231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1600">
                <a:solidFill>
                  <a:schemeClr val="bg1"/>
                </a:solidFill>
                <a:latin typeface="Montserrat Light" panose="00000400000000000000" pitchFamily="2" charset="0"/>
              </a:defRPr>
            </a:lvl1pPr>
          </a:lstStyle>
          <a:p>
            <a:r>
              <a:rPr lang="vi-VN" sz="1200"/>
              <a:t>Độ nhận diện thương hiệu chưa cao</a:t>
            </a:r>
            <a:r>
              <a:rPr lang="en-US" sz="1200"/>
              <a:t>.</a:t>
            </a:r>
          </a:p>
          <a:p>
            <a:r>
              <a:rPr lang="vi-VN" sz="1200"/>
              <a:t>Chưa có nhiều bài viết phân tích về sản phẩm</a:t>
            </a:r>
            <a:r>
              <a:rPr lang="en-US" sz="1200"/>
              <a:t>, có</a:t>
            </a:r>
            <a:r>
              <a:rPr lang="vi-VN" sz="1200"/>
              <a:t> thể gây phản ứng ngược</a:t>
            </a:r>
            <a:r>
              <a:rPr lang="en-US" sz="1200"/>
              <a:t>.</a:t>
            </a:r>
          </a:p>
          <a:p>
            <a:r>
              <a:rPr lang="en-US" sz="1200"/>
              <a:t>M</a:t>
            </a:r>
            <a:r>
              <a:rPr lang="vi-VN" sz="1200"/>
              <a:t>ức độ tương tác với khách h</a:t>
            </a:r>
            <a:r>
              <a:rPr lang="en-US" sz="1200"/>
              <a:t>àng chưa cao.</a:t>
            </a:r>
          </a:p>
          <a:p>
            <a:r>
              <a:rPr lang="vi-VN" sz="1200"/>
              <a:t>Chưa khai thác tổi đa </a:t>
            </a:r>
            <a:r>
              <a:rPr lang="en-US" sz="1200"/>
              <a:t>nền tảng </a:t>
            </a:r>
            <a:r>
              <a:rPr lang="vi-VN" sz="1200"/>
              <a:t>truyền thông (chưa có kênh </a:t>
            </a:r>
            <a:r>
              <a:rPr lang="en-US" sz="1200"/>
              <a:t>Y</a:t>
            </a:r>
            <a:r>
              <a:rPr lang="vi-VN" sz="1200"/>
              <a:t>outube, </a:t>
            </a:r>
            <a:r>
              <a:rPr lang="en-US" sz="1200"/>
              <a:t>T</a:t>
            </a:r>
            <a:r>
              <a:rPr lang="vi-VN" sz="1200"/>
              <a:t>ik</a:t>
            </a:r>
            <a:r>
              <a:rPr lang="en-US" sz="1200"/>
              <a:t>T</a:t>
            </a:r>
            <a:r>
              <a:rPr lang="vi-VN" sz="1200"/>
              <a:t>ok,...).</a:t>
            </a:r>
            <a:endParaRPr lang="en-US" sz="1200"/>
          </a:p>
        </p:txBody>
      </p:sp>
      <p:sp>
        <p:nvSpPr>
          <p:cNvPr id="29" name="TextBox 28" hidden="1">
            <a:extLst>
              <a:ext uri="{FF2B5EF4-FFF2-40B4-BE49-F238E27FC236}">
                <a16:creationId xmlns:a16="http://schemas.microsoft.com/office/drawing/2014/main" id="{856E27BE-0030-4231-AF38-76170F28E2B8}"/>
              </a:ext>
            </a:extLst>
          </p:cNvPr>
          <p:cNvSpPr txBox="1"/>
          <p:nvPr/>
        </p:nvSpPr>
        <p:spPr>
          <a:xfrm>
            <a:off x="663265" y="3304163"/>
            <a:ext cx="5079996" cy="17231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1200">
                <a:solidFill>
                  <a:schemeClr val="bg1"/>
                </a:solidFill>
                <a:latin typeface="Montserrat Light" panose="00000400000000000000" pitchFamily="2" charset="0"/>
              </a:defRPr>
            </a:lvl1pPr>
          </a:lstStyle>
          <a:p>
            <a:r>
              <a:rPr lang="vi-VN"/>
              <a:t>Thị trường mỹ phẩm Việt Nam có nhiều tiềm phát triển.</a:t>
            </a:r>
            <a:endParaRPr lang="en-US"/>
          </a:p>
          <a:p>
            <a:r>
              <a:rPr lang="en-US"/>
              <a:t>Đ</a:t>
            </a:r>
            <a:r>
              <a:rPr lang="vi-VN"/>
              <a:t>ối tượng khách hang</a:t>
            </a:r>
            <a:r>
              <a:rPr lang="en-US"/>
              <a:t> càng mở rộng vì n</a:t>
            </a:r>
            <a:r>
              <a:rPr lang="vi-VN"/>
              <a:t>hu cầu chăm sóc cơ thể, làm đẹp ngày càng</a:t>
            </a:r>
            <a:r>
              <a:rPr lang="en-US"/>
              <a:t> nhiều</a:t>
            </a:r>
            <a:r>
              <a:rPr lang="vi-VN"/>
              <a:t> (học sinh - sinh viên, nam giới </a:t>
            </a:r>
            <a:r>
              <a:rPr lang="en-US"/>
              <a:t>trẻ &amp; </a:t>
            </a:r>
            <a:r>
              <a:rPr lang="vi-VN"/>
              <a:t>trung niên,</a:t>
            </a:r>
            <a:r>
              <a:rPr lang="en-US"/>
              <a:t> </a:t>
            </a:r>
            <a:r>
              <a:rPr lang="vi-VN"/>
              <a:t>...) </a:t>
            </a:r>
            <a:endParaRPr lang="en-US"/>
          </a:p>
          <a:p>
            <a:r>
              <a:rPr lang="vi-VN"/>
              <a:t>Xu hướng dùng các mỹ phẩm tự nhiên chiếm ưu thế.</a:t>
            </a:r>
            <a:endParaRPr lang="en-US"/>
          </a:p>
          <a:p>
            <a:r>
              <a:rPr lang="vi-VN"/>
              <a:t>Xu hướng</a:t>
            </a:r>
            <a:r>
              <a:rPr lang="en-US"/>
              <a:t> bảo vệ môi trường</a:t>
            </a:r>
            <a:r>
              <a:rPr lang="vi-VN"/>
              <a:t>, dễ </a:t>
            </a:r>
            <a:r>
              <a:rPr lang="en-US"/>
              <a:t>lấy</a:t>
            </a:r>
            <a:r>
              <a:rPr lang="vi-VN"/>
              <a:t> cảm tình của khách hang</a:t>
            </a:r>
            <a:r>
              <a:rPr lang="en-US"/>
              <a:t>.</a:t>
            </a:r>
          </a:p>
        </p:txBody>
      </p:sp>
      <p:sp>
        <p:nvSpPr>
          <p:cNvPr id="30" name="TextBox 29" hidden="1">
            <a:extLst>
              <a:ext uri="{FF2B5EF4-FFF2-40B4-BE49-F238E27FC236}">
                <a16:creationId xmlns:a16="http://schemas.microsoft.com/office/drawing/2014/main" id="{8A2D589D-AAB2-49B8-927F-2779C9A0AEEB}"/>
              </a:ext>
            </a:extLst>
          </p:cNvPr>
          <p:cNvSpPr txBox="1"/>
          <p:nvPr/>
        </p:nvSpPr>
        <p:spPr>
          <a:xfrm>
            <a:off x="6484786" y="3304163"/>
            <a:ext cx="4901981" cy="20000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1200">
                <a:solidFill>
                  <a:schemeClr val="bg1"/>
                </a:solidFill>
                <a:latin typeface="Montserrat Light" panose="00000400000000000000" pitchFamily="2" charset="0"/>
              </a:defRPr>
            </a:lvl1pPr>
          </a:lstStyle>
          <a:p>
            <a:r>
              <a:rPr lang="vi-VN"/>
              <a:t>Đối thủ cạnh tranh</a:t>
            </a:r>
            <a:r>
              <a:rPr lang="en-US"/>
              <a:t> về chất lượng rất</a:t>
            </a:r>
            <a:r>
              <a:rPr lang="vi-VN"/>
              <a:t> đông và lớn mạnh. </a:t>
            </a:r>
            <a:endParaRPr lang="en-US"/>
          </a:p>
          <a:p>
            <a:r>
              <a:rPr lang="vi-VN"/>
              <a:t>Tỉ lệ cạnh tranh cao </a:t>
            </a:r>
            <a:endParaRPr lang="en-US"/>
          </a:p>
          <a:p>
            <a:r>
              <a:rPr lang="vi-VN"/>
              <a:t>Nhiều người còn hoài nghi về chất lượng của hàng nội địa. </a:t>
            </a:r>
            <a:endParaRPr lang="en-US"/>
          </a:p>
          <a:p>
            <a:r>
              <a:rPr lang="vi-VN"/>
              <a:t>Cạnh tranh thị trường với hàng lậu, hàng giả khi giá cả của những sản phẩm đó rẻ hơn nhiều lần.</a:t>
            </a:r>
            <a:endParaRPr lang="en-US"/>
          </a:p>
          <a:p>
            <a:r>
              <a:rPr lang="vi-VN"/>
              <a:t>Nhập khẩu các mặt hàng mỹ phẩm còn chiếm nhiều hơn xuất khẩu, </a:t>
            </a:r>
            <a:r>
              <a:rPr lang="en-US"/>
              <a:t> </a:t>
            </a:r>
            <a:r>
              <a:rPr lang="vi-VN"/>
              <a:t>khách hàng dùng hàng ngoại nhiều</a:t>
            </a:r>
            <a:r>
              <a:rPr lang="en-US"/>
              <a:t>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9CC878-02F0-4091-3B33-6AF80003DB66}"/>
              </a:ext>
            </a:extLst>
          </p:cNvPr>
          <p:cNvSpPr/>
          <p:nvPr/>
        </p:nvSpPr>
        <p:spPr>
          <a:xfrm>
            <a:off x="-646887" y="377912"/>
            <a:ext cx="4736287" cy="787713"/>
          </a:xfrm>
          <a:prstGeom prst="roundRect">
            <a:avLst/>
          </a:prstGeom>
          <a:solidFill>
            <a:schemeClr val="bg1"/>
          </a:solidFill>
          <a:ln w="76200">
            <a:noFill/>
          </a:ln>
          <a:effectLst>
            <a:outerShdw blurRad="368300" sx="102000" sy="102000" algn="ctr" rotWithShape="0">
              <a:srgbClr val="A0CFE4">
                <a:alpha val="3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83F195-9BEB-1B3D-C6D5-C792EA6108F9}"/>
              </a:ext>
            </a:extLst>
          </p:cNvPr>
          <p:cNvSpPr txBox="1"/>
          <p:nvPr/>
        </p:nvSpPr>
        <p:spPr>
          <a:xfrm>
            <a:off x="1" y="546680"/>
            <a:ext cx="40894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033059"/>
                </a:solidFill>
                <a:latin typeface="Montserrat" panose="00000500000000000000" pitchFamily="2" charset="0"/>
              </a:rPr>
              <a:t>End-to-end process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882F53-9C74-3CBD-5E52-319BD1DFB75B}"/>
              </a:ext>
            </a:extLst>
          </p:cNvPr>
          <p:cNvSpPr txBox="1"/>
          <p:nvPr/>
        </p:nvSpPr>
        <p:spPr>
          <a:xfrm>
            <a:off x="1950095" y="2046079"/>
            <a:ext cx="64867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fontAlgn="base">
              <a:spcAft>
                <a:spcPts val="600"/>
              </a:spcAft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US" sz="2000"/>
              <a:t>Tester report a bug, assign to a dev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F6432E-FBBC-0174-2D27-E844BF1B1246}"/>
              </a:ext>
            </a:extLst>
          </p:cNvPr>
          <p:cNvSpPr txBox="1"/>
          <p:nvPr/>
        </p:nvSpPr>
        <p:spPr>
          <a:xfrm>
            <a:off x="1950094" y="2711950"/>
            <a:ext cx="82702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fontAlgn="base">
              <a:spcAft>
                <a:spcPts val="600"/>
              </a:spcAft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US" sz="2000"/>
              <a:t>Dev review and reject/comment the bug (give reason if reject)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457E6E-DBA2-E137-C969-CCFD361835B5}"/>
              </a:ext>
            </a:extLst>
          </p:cNvPr>
          <p:cNvSpPr txBox="1"/>
          <p:nvPr/>
        </p:nvSpPr>
        <p:spPr>
          <a:xfrm>
            <a:off x="1950093" y="3377821"/>
            <a:ext cx="64867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fontAlgn="base">
              <a:spcAft>
                <a:spcPts val="600"/>
              </a:spcAft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US" sz="2000"/>
              <a:t>Tester is not satishied with reason, reopen issue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98E61E-33E5-E619-8CE1-C922997CACF7}"/>
              </a:ext>
            </a:extLst>
          </p:cNvPr>
          <p:cNvSpPr txBox="1"/>
          <p:nvPr/>
        </p:nvSpPr>
        <p:spPr>
          <a:xfrm>
            <a:off x="1950092" y="4043692"/>
            <a:ext cx="72510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fontAlgn="base">
              <a:spcAft>
                <a:spcPts val="600"/>
              </a:spcAft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US" sz="2000"/>
              <a:t>Dev understand the bug, fix then assign back to tester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F2928B-367B-5787-576D-45C1F6D73020}"/>
              </a:ext>
            </a:extLst>
          </p:cNvPr>
          <p:cNvSpPr txBox="1"/>
          <p:nvPr/>
        </p:nvSpPr>
        <p:spPr>
          <a:xfrm>
            <a:off x="1950092" y="4709564"/>
            <a:ext cx="72510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fontAlgn="base">
              <a:spcAft>
                <a:spcPts val="600"/>
              </a:spcAft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US" sz="2000"/>
              <a:t>Tester verify and close it</a:t>
            </a:r>
          </a:p>
        </p:txBody>
      </p:sp>
    </p:spTree>
    <p:extLst>
      <p:ext uri="{BB962C8B-B14F-4D97-AF65-F5344CB8AC3E}">
        <p14:creationId xmlns:p14="http://schemas.microsoft.com/office/powerpoint/2010/main" val="226663321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3059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Box 110">
            <a:extLst>
              <a:ext uri="{FF2B5EF4-FFF2-40B4-BE49-F238E27FC236}">
                <a16:creationId xmlns:a16="http://schemas.microsoft.com/office/drawing/2014/main" id="{FBF49F3E-217A-4FE4-B650-12C72F17079A}"/>
              </a:ext>
            </a:extLst>
          </p:cNvPr>
          <p:cNvSpPr txBox="1"/>
          <p:nvPr/>
        </p:nvSpPr>
        <p:spPr>
          <a:xfrm>
            <a:off x="3381374" y="2413337"/>
            <a:ext cx="5429251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b="1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THANK YOU!</a:t>
            </a:r>
          </a:p>
        </p:txBody>
      </p:sp>
      <p:sp>
        <p:nvSpPr>
          <p:cNvPr id="27" name="TextBox 26" hidden="1">
            <a:extLst>
              <a:ext uri="{FF2B5EF4-FFF2-40B4-BE49-F238E27FC236}">
                <a16:creationId xmlns:a16="http://schemas.microsoft.com/office/drawing/2014/main" id="{1B757F75-AF34-4D0C-9D31-F7AC9331B400}"/>
              </a:ext>
            </a:extLst>
          </p:cNvPr>
          <p:cNvSpPr txBox="1"/>
          <p:nvPr/>
        </p:nvSpPr>
        <p:spPr>
          <a:xfrm>
            <a:off x="663265" y="827782"/>
            <a:ext cx="5079993" cy="172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vi-VN" sz="1200">
                <a:solidFill>
                  <a:schemeClr val="bg1"/>
                </a:solidFill>
                <a:latin typeface="Montserrat Light" panose="00000400000000000000" pitchFamily="2" charset="0"/>
              </a:rPr>
              <a:t>Thương hiệu Việt Nam, chất lượng cao</a:t>
            </a:r>
            <a:r>
              <a:rPr lang="en-US" sz="1200">
                <a:solidFill>
                  <a:schemeClr val="bg1"/>
                </a:solidFill>
                <a:latin typeface="Montserrat Light" panose="00000400000000000000" pitchFamily="2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200">
                <a:solidFill>
                  <a:schemeClr val="bg1"/>
                </a:solidFill>
                <a:latin typeface="Montserrat Light" panose="00000400000000000000" pitchFamily="2" charset="0"/>
              </a:rPr>
              <a:t>Sản phẩm a</a:t>
            </a:r>
            <a:r>
              <a:rPr lang="vi-VN" sz="1200">
                <a:solidFill>
                  <a:schemeClr val="bg1"/>
                </a:solidFill>
                <a:latin typeface="Montserrat Light" panose="00000400000000000000" pitchFamily="2" charset="0"/>
              </a:rPr>
              <a:t>n toàn, lành tính</a:t>
            </a:r>
            <a:r>
              <a:rPr lang="en-US" sz="1200">
                <a:solidFill>
                  <a:schemeClr val="bg1"/>
                </a:solidFill>
                <a:latin typeface="Montserrat Light" panose="00000400000000000000" pitchFamily="2" charset="0"/>
              </a:rPr>
              <a:t>, mang tính chất b</a:t>
            </a:r>
            <a:r>
              <a:rPr lang="vi-VN" sz="1200">
                <a:solidFill>
                  <a:schemeClr val="bg1"/>
                </a:solidFill>
                <a:latin typeface="Montserrat Light" panose="00000400000000000000" pitchFamily="2" charset="0"/>
              </a:rPr>
              <a:t>ảo vệ môi trường, </a:t>
            </a:r>
            <a:r>
              <a:rPr lang="en-US" sz="1200">
                <a:solidFill>
                  <a:schemeClr val="bg1"/>
                </a:solidFill>
                <a:latin typeface="Montserrat Light" panose="00000400000000000000" pitchFamily="2" charset="0"/>
              </a:rPr>
              <a:t>ý nghĩa </a:t>
            </a:r>
            <a:r>
              <a:rPr lang="vi-VN" sz="1200">
                <a:solidFill>
                  <a:schemeClr val="bg1"/>
                </a:solidFill>
                <a:latin typeface="Montserrat Light" panose="00000400000000000000" pitchFamily="2" charset="0"/>
              </a:rPr>
              <a:t>nhân đạo</a:t>
            </a:r>
            <a:r>
              <a:rPr lang="en-US" sz="1200">
                <a:solidFill>
                  <a:schemeClr val="bg1"/>
                </a:solidFill>
                <a:latin typeface="Montserrat Light" panose="00000400000000000000" pitchFamily="2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vi-VN" sz="1200">
                <a:solidFill>
                  <a:schemeClr val="bg1"/>
                </a:solidFill>
                <a:latin typeface="Montserrat Light" panose="00000400000000000000" pitchFamily="2" charset="0"/>
              </a:rPr>
              <a:t>Thành phần tự nhiên, đơn giản, gần gũi.</a:t>
            </a:r>
            <a:endParaRPr lang="en-US" sz="1200">
              <a:solidFill>
                <a:schemeClr val="bg1"/>
              </a:solidFill>
              <a:latin typeface="Montserrat Light" panose="000004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vi-VN" sz="1200">
                <a:solidFill>
                  <a:schemeClr val="bg1"/>
                </a:solidFill>
                <a:latin typeface="Montserrat Light" panose="00000400000000000000" pitchFamily="2" charset="0"/>
              </a:rPr>
              <a:t>Bao bì đẹp, thiết kế đơn giản, nhỏ gọn.</a:t>
            </a:r>
            <a:endParaRPr lang="en-US" sz="1200">
              <a:solidFill>
                <a:schemeClr val="bg1"/>
              </a:solidFill>
              <a:latin typeface="Montserrat Light" panose="000004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200">
                <a:solidFill>
                  <a:schemeClr val="bg1"/>
                </a:solidFill>
                <a:latin typeface="Montserrat Light" panose="00000400000000000000" pitchFamily="2" charset="0"/>
              </a:rPr>
              <a:t>T</a:t>
            </a:r>
            <a:r>
              <a:rPr lang="vi-VN" sz="1200">
                <a:solidFill>
                  <a:schemeClr val="bg1"/>
                </a:solidFill>
                <a:latin typeface="Montserrat Light" panose="00000400000000000000" pitchFamily="2" charset="0"/>
              </a:rPr>
              <a:t>ruyền tải thông điệp tinh tế, sâu sắc.</a:t>
            </a:r>
            <a:endParaRPr lang="en-US" sz="1200">
              <a:solidFill>
                <a:schemeClr val="bg1"/>
              </a:solidFill>
              <a:latin typeface="Montserrat Light" panose="00000400000000000000" pitchFamily="2" charset="0"/>
            </a:endParaRPr>
          </a:p>
        </p:txBody>
      </p:sp>
      <p:sp>
        <p:nvSpPr>
          <p:cNvPr id="28" name="TextBox 27" hidden="1">
            <a:extLst>
              <a:ext uri="{FF2B5EF4-FFF2-40B4-BE49-F238E27FC236}">
                <a16:creationId xmlns:a16="http://schemas.microsoft.com/office/drawing/2014/main" id="{6E9A30BA-9255-467F-9EB5-897BC415D5B6}"/>
              </a:ext>
            </a:extLst>
          </p:cNvPr>
          <p:cNvSpPr txBox="1"/>
          <p:nvPr/>
        </p:nvSpPr>
        <p:spPr>
          <a:xfrm>
            <a:off x="6484786" y="827782"/>
            <a:ext cx="4901982" cy="17231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1600">
                <a:solidFill>
                  <a:schemeClr val="bg1"/>
                </a:solidFill>
                <a:latin typeface="Montserrat Light" panose="00000400000000000000" pitchFamily="2" charset="0"/>
              </a:defRPr>
            </a:lvl1pPr>
          </a:lstStyle>
          <a:p>
            <a:r>
              <a:rPr lang="vi-VN" sz="1200"/>
              <a:t>Độ nhận diện thương hiệu chưa cao</a:t>
            </a:r>
            <a:r>
              <a:rPr lang="en-US" sz="1200"/>
              <a:t>.</a:t>
            </a:r>
          </a:p>
          <a:p>
            <a:r>
              <a:rPr lang="vi-VN" sz="1200"/>
              <a:t>Chưa có nhiều bài viết phân tích về sản phẩm</a:t>
            </a:r>
            <a:r>
              <a:rPr lang="en-US" sz="1200"/>
              <a:t>, có</a:t>
            </a:r>
            <a:r>
              <a:rPr lang="vi-VN" sz="1200"/>
              <a:t> thể gây phản ứng ngược</a:t>
            </a:r>
            <a:r>
              <a:rPr lang="en-US" sz="1200"/>
              <a:t>.</a:t>
            </a:r>
          </a:p>
          <a:p>
            <a:r>
              <a:rPr lang="en-US" sz="1200"/>
              <a:t>M</a:t>
            </a:r>
            <a:r>
              <a:rPr lang="vi-VN" sz="1200"/>
              <a:t>ức độ tương tác với khách h</a:t>
            </a:r>
            <a:r>
              <a:rPr lang="en-US" sz="1200"/>
              <a:t>àng chưa cao.</a:t>
            </a:r>
          </a:p>
          <a:p>
            <a:r>
              <a:rPr lang="vi-VN" sz="1200"/>
              <a:t>Chưa khai thác tổi đa </a:t>
            </a:r>
            <a:r>
              <a:rPr lang="en-US" sz="1200"/>
              <a:t>nền tảng </a:t>
            </a:r>
            <a:r>
              <a:rPr lang="vi-VN" sz="1200"/>
              <a:t>truyền thông (chưa có kênh </a:t>
            </a:r>
            <a:r>
              <a:rPr lang="en-US" sz="1200"/>
              <a:t>Y</a:t>
            </a:r>
            <a:r>
              <a:rPr lang="vi-VN" sz="1200"/>
              <a:t>outube, </a:t>
            </a:r>
            <a:r>
              <a:rPr lang="en-US" sz="1200"/>
              <a:t>T</a:t>
            </a:r>
            <a:r>
              <a:rPr lang="vi-VN" sz="1200"/>
              <a:t>ik</a:t>
            </a:r>
            <a:r>
              <a:rPr lang="en-US" sz="1200"/>
              <a:t>T</a:t>
            </a:r>
            <a:r>
              <a:rPr lang="vi-VN" sz="1200"/>
              <a:t>ok,...).</a:t>
            </a:r>
            <a:endParaRPr lang="en-US" sz="1200"/>
          </a:p>
        </p:txBody>
      </p:sp>
      <p:sp>
        <p:nvSpPr>
          <p:cNvPr id="29" name="TextBox 28" hidden="1">
            <a:extLst>
              <a:ext uri="{FF2B5EF4-FFF2-40B4-BE49-F238E27FC236}">
                <a16:creationId xmlns:a16="http://schemas.microsoft.com/office/drawing/2014/main" id="{856E27BE-0030-4231-AF38-76170F28E2B8}"/>
              </a:ext>
            </a:extLst>
          </p:cNvPr>
          <p:cNvSpPr txBox="1"/>
          <p:nvPr/>
        </p:nvSpPr>
        <p:spPr>
          <a:xfrm>
            <a:off x="663265" y="3304163"/>
            <a:ext cx="5079996" cy="17231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1200">
                <a:solidFill>
                  <a:schemeClr val="bg1"/>
                </a:solidFill>
                <a:latin typeface="Montserrat Light" panose="00000400000000000000" pitchFamily="2" charset="0"/>
              </a:defRPr>
            </a:lvl1pPr>
          </a:lstStyle>
          <a:p>
            <a:r>
              <a:rPr lang="vi-VN"/>
              <a:t>Thị trường mỹ phẩm Việt Nam có nhiều tiềm phát triển.</a:t>
            </a:r>
            <a:endParaRPr lang="en-US"/>
          </a:p>
          <a:p>
            <a:r>
              <a:rPr lang="en-US"/>
              <a:t>Đ</a:t>
            </a:r>
            <a:r>
              <a:rPr lang="vi-VN"/>
              <a:t>ối tượng khách hang</a:t>
            </a:r>
            <a:r>
              <a:rPr lang="en-US"/>
              <a:t> càng mở rộng vì n</a:t>
            </a:r>
            <a:r>
              <a:rPr lang="vi-VN"/>
              <a:t>hu cầu chăm sóc cơ thể, làm đẹp ngày càng</a:t>
            </a:r>
            <a:r>
              <a:rPr lang="en-US"/>
              <a:t> nhiều</a:t>
            </a:r>
            <a:r>
              <a:rPr lang="vi-VN"/>
              <a:t> (học sinh - sinh viên, nam giới </a:t>
            </a:r>
            <a:r>
              <a:rPr lang="en-US"/>
              <a:t>trẻ &amp; </a:t>
            </a:r>
            <a:r>
              <a:rPr lang="vi-VN"/>
              <a:t>trung niên,</a:t>
            </a:r>
            <a:r>
              <a:rPr lang="en-US"/>
              <a:t> </a:t>
            </a:r>
            <a:r>
              <a:rPr lang="vi-VN"/>
              <a:t>...) </a:t>
            </a:r>
            <a:endParaRPr lang="en-US"/>
          </a:p>
          <a:p>
            <a:r>
              <a:rPr lang="vi-VN"/>
              <a:t>Xu hướng dùng các mỹ phẩm tự nhiên chiếm ưu thế.</a:t>
            </a:r>
            <a:endParaRPr lang="en-US"/>
          </a:p>
          <a:p>
            <a:r>
              <a:rPr lang="vi-VN"/>
              <a:t>Xu hướng</a:t>
            </a:r>
            <a:r>
              <a:rPr lang="en-US"/>
              <a:t> bảo vệ môi trường</a:t>
            </a:r>
            <a:r>
              <a:rPr lang="vi-VN"/>
              <a:t>, dễ </a:t>
            </a:r>
            <a:r>
              <a:rPr lang="en-US"/>
              <a:t>lấy</a:t>
            </a:r>
            <a:r>
              <a:rPr lang="vi-VN"/>
              <a:t> cảm tình của khách hang</a:t>
            </a:r>
            <a:r>
              <a:rPr lang="en-US"/>
              <a:t>.</a:t>
            </a:r>
          </a:p>
        </p:txBody>
      </p:sp>
      <p:sp>
        <p:nvSpPr>
          <p:cNvPr id="30" name="TextBox 29" hidden="1">
            <a:extLst>
              <a:ext uri="{FF2B5EF4-FFF2-40B4-BE49-F238E27FC236}">
                <a16:creationId xmlns:a16="http://schemas.microsoft.com/office/drawing/2014/main" id="{8A2D589D-AAB2-49B8-927F-2779C9A0AEEB}"/>
              </a:ext>
            </a:extLst>
          </p:cNvPr>
          <p:cNvSpPr txBox="1"/>
          <p:nvPr/>
        </p:nvSpPr>
        <p:spPr>
          <a:xfrm>
            <a:off x="6484786" y="3304163"/>
            <a:ext cx="4901981" cy="20000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1200">
                <a:solidFill>
                  <a:schemeClr val="bg1"/>
                </a:solidFill>
                <a:latin typeface="Montserrat Light" panose="00000400000000000000" pitchFamily="2" charset="0"/>
              </a:defRPr>
            </a:lvl1pPr>
          </a:lstStyle>
          <a:p>
            <a:r>
              <a:rPr lang="vi-VN"/>
              <a:t>Đối thủ cạnh tranh</a:t>
            </a:r>
            <a:r>
              <a:rPr lang="en-US"/>
              <a:t> về chất lượng rất</a:t>
            </a:r>
            <a:r>
              <a:rPr lang="vi-VN"/>
              <a:t> đông và lớn mạnh. </a:t>
            </a:r>
            <a:endParaRPr lang="en-US"/>
          </a:p>
          <a:p>
            <a:r>
              <a:rPr lang="vi-VN"/>
              <a:t>Tỉ lệ cạnh tranh cao </a:t>
            </a:r>
            <a:endParaRPr lang="en-US"/>
          </a:p>
          <a:p>
            <a:r>
              <a:rPr lang="vi-VN"/>
              <a:t>Nhiều người còn hoài nghi về chất lượng của hàng nội địa. </a:t>
            </a:r>
            <a:endParaRPr lang="en-US"/>
          </a:p>
          <a:p>
            <a:r>
              <a:rPr lang="vi-VN"/>
              <a:t>Cạnh tranh thị trường với hàng lậu, hàng giả khi giá cả của những sản phẩm đó rẻ hơn nhiều lần.</a:t>
            </a:r>
            <a:endParaRPr lang="en-US"/>
          </a:p>
          <a:p>
            <a:r>
              <a:rPr lang="vi-VN"/>
              <a:t>Nhập khẩu các mặt hàng mỹ phẩm còn chiếm nhiều hơn xuất khẩu, </a:t>
            </a:r>
            <a:r>
              <a:rPr lang="en-US"/>
              <a:t> </a:t>
            </a:r>
            <a:r>
              <a:rPr lang="vi-VN"/>
              <a:t>khách hàng dùng hàng ngoại nhiều</a:t>
            </a:r>
            <a:r>
              <a:rPr lang="en-US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E49B07-D1D3-45D9-94E4-C99413FC399E}"/>
              </a:ext>
            </a:extLst>
          </p:cNvPr>
          <p:cNvSpPr txBox="1"/>
          <p:nvPr/>
        </p:nvSpPr>
        <p:spPr>
          <a:xfrm>
            <a:off x="5295138" y="3429000"/>
            <a:ext cx="1601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rgbClr val="77C7E3"/>
                </a:solidFill>
                <a:effectLst/>
                <a:latin typeface="Montserrat" panose="00000500000000000000" pitchFamily="2" charset="0"/>
              </a:rPr>
              <a:t>Team 1</a:t>
            </a:r>
          </a:p>
        </p:txBody>
      </p:sp>
    </p:spTree>
    <p:extLst>
      <p:ext uri="{BB962C8B-B14F-4D97-AF65-F5344CB8AC3E}">
        <p14:creationId xmlns:p14="http://schemas.microsoft.com/office/powerpoint/2010/main" val="115774618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37;p4">
            <a:extLst>
              <a:ext uri="{FF2B5EF4-FFF2-40B4-BE49-F238E27FC236}">
                <a16:creationId xmlns:a16="http://schemas.microsoft.com/office/drawing/2014/main" id="{EC21BF2D-B3B1-4BF9-B4E0-4724C87E661A}"/>
              </a:ext>
            </a:extLst>
          </p:cNvPr>
          <p:cNvSpPr/>
          <p:nvPr/>
        </p:nvSpPr>
        <p:spPr>
          <a:xfrm>
            <a:off x="9952691" y="-2230956"/>
            <a:ext cx="2910840" cy="2943225"/>
          </a:xfrm>
          <a:custGeom>
            <a:avLst/>
            <a:gdLst/>
            <a:ahLst/>
            <a:cxnLst/>
            <a:rect l="l" t="t" r="r" b="b"/>
            <a:pathLst>
              <a:path w="2910840" h="2943225" extrusionOk="0">
                <a:moveTo>
                  <a:pt x="28815" y="0"/>
                </a:moveTo>
                <a:lnTo>
                  <a:pt x="17073" y="0"/>
                </a:lnTo>
                <a:lnTo>
                  <a:pt x="11270" y="2159"/>
                </a:lnTo>
                <a:lnTo>
                  <a:pt x="6680" y="6731"/>
                </a:lnTo>
                <a:lnTo>
                  <a:pt x="1670" y="14220"/>
                </a:lnTo>
                <a:lnTo>
                  <a:pt x="0" y="22828"/>
                </a:lnTo>
                <a:lnTo>
                  <a:pt x="1670" y="31484"/>
                </a:lnTo>
                <a:lnTo>
                  <a:pt x="6680" y="39116"/>
                </a:lnTo>
                <a:lnTo>
                  <a:pt x="14306" y="44188"/>
                </a:lnTo>
                <a:lnTo>
                  <a:pt x="22944" y="45878"/>
                </a:lnTo>
                <a:lnTo>
                  <a:pt x="31582" y="44188"/>
                </a:lnTo>
                <a:lnTo>
                  <a:pt x="39208" y="39116"/>
                </a:lnTo>
                <a:lnTo>
                  <a:pt x="44218" y="31484"/>
                </a:lnTo>
                <a:lnTo>
                  <a:pt x="45888" y="22828"/>
                </a:lnTo>
                <a:lnTo>
                  <a:pt x="44218" y="14220"/>
                </a:lnTo>
                <a:lnTo>
                  <a:pt x="39208" y="6731"/>
                </a:lnTo>
                <a:lnTo>
                  <a:pt x="34619" y="2159"/>
                </a:lnTo>
                <a:lnTo>
                  <a:pt x="28815" y="0"/>
                </a:lnTo>
                <a:close/>
              </a:path>
              <a:path w="2910840" h="2943225" extrusionOk="0">
                <a:moveTo>
                  <a:pt x="134903" y="0"/>
                </a:moveTo>
                <a:lnTo>
                  <a:pt x="123156" y="0"/>
                </a:lnTo>
                <a:lnTo>
                  <a:pt x="117352" y="2159"/>
                </a:lnTo>
                <a:lnTo>
                  <a:pt x="112894" y="6731"/>
                </a:lnTo>
                <a:lnTo>
                  <a:pt x="107808" y="14220"/>
                </a:lnTo>
                <a:lnTo>
                  <a:pt x="106112" y="22828"/>
                </a:lnTo>
                <a:lnTo>
                  <a:pt x="107808" y="31484"/>
                </a:lnTo>
                <a:lnTo>
                  <a:pt x="112894" y="39116"/>
                </a:lnTo>
                <a:lnTo>
                  <a:pt x="120446" y="44188"/>
                </a:lnTo>
                <a:lnTo>
                  <a:pt x="129045" y="45878"/>
                </a:lnTo>
                <a:lnTo>
                  <a:pt x="137669" y="44188"/>
                </a:lnTo>
                <a:lnTo>
                  <a:pt x="145292" y="39116"/>
                </a:lnTo>
                <a:lnTo>
                  <a:pt x="150300" y="31484"/>
                </a:lnTo>
                <a:lnTo>
                  <a:pt x="151969" y="22828"/>
                </a:lnTo>
                <a:lnTo>
                  <a:pt x="150300" y="14220"/>
                </a:lnTo>
                <a:lnTo>
                  <a:pt x="145292" y="6731"/>
                </a:lnTo>
                <a:lnTo>
                  <a:pt x="140834" y="2159"/>
                </a:lnTo>
                <a:lnTo>
                  <a:pt x="134903" y="0"/>
                </a:lnTo>
                <a:close/>
              </a:path>
              <a:path w="2910840" h="2943225" extrusionOk="0">
                <a:moveTo>
                  <a:pt x="240986" y="0"/>
                </a:moveTo>
                <a:lnTo>
                  <a:pt x="229239" y="0"/>
                </a:lnTo>
                <a:lnTo>
                  <a:pt x="223308" y="2159"/>
                </a:lnTo>
                <a:lnTo>
                  <a:pt x="218850" y="6731"/>
                </a:lnTo>
                <a:lnTo>
                  <a:pt x="213843" y="14220"/>
                </a:lnTo>
                <a:lnTo>
                  <a:pt x="212173" y="22828"/>
                </a:lnTo>
                <a:lnTo>
                  <a:pt x="213843" y="31484"/>
                </a:lnTo>
                <a:lnTo>
                  <a:pt x="218850" y="39116"/>
                </a:lnTo>
                <a:lnTo>
                  <a:pt x="226495" y="44188"/>
                </a:lnTo>
                <a:lnTo>
                  <a:pt x="235165" y="45878"/>
                </a:lnTo>
                <a:lnTo>
                  <a:pt x="243809" y="44188"/>
                </a:lnTo>
                <a:lnTo>
                  <a:pt x="251375" y="39116"/>
                </a:lnTo>
                <a:lnTo>
                  <a:pt x="256390" y="31484"/>
                </a:lnTo>
                <a:lnTo>
                  <a:pt x="258062" y="22828"/>
                </a:lnTo>
                <a:lnTo>
                  <a:pt x="256390" y="14220"/>
                </a:lnTo>
                <a:lnTo>
                  <a:pt x="251375" y="6731"/>
                </a:lnTo>
                <a:lnTo>
                  <a:pt x="246917" y="2159"/>
                </a:lnTo>
                <a:lnTo>
                  <a:pt x="240986" y="0"/>
                </a:lnTo>
                <a:close/>
              </a:path>
              <a:path w="2910840" h="2943225" extrusionOk="0">
                <a:moveTo>
                  <a:pt x="347070" y="0"/>
                </a:moveTo>
                <a:lnTo>
                  <a:pt x="335322" y="0"/>
                </a:lnTo>
                <a:lnTo>
                  <a:pt x="329518" y="2159"/>
                </a:lnTo>
                <a:lnTo>
                  <a:pt x="325073" y="6731"/>
                </a:lnTo>
                <a:lnTo>
                  <a:pt x="319987" y="14220"/>
                </a:lnTo>
                <a:lnTo>
                  <a:pt x="318291" y="22828"/>
                </a:lnTo>
                <a:lnTo>
                  <a:pt x="319987" y="31484"/>
                </a:lnTo>
                <a:lnTo>
                  <a:pt x="325073" y="39116"/>
                </a:lnTo>
                <a:lnTo>
                  <a:pt x="332637" y="44188"/>
                </a:lnTo>
                <a:lnTo>
                  <a:pt x="341266" y="45878"/>
                </a:lnTo>
                <a:lnTo>
                  <a:pt x="349894" y="44188"/>
                </a:lnTo>
                <a:lnTo>
                  <a:pt x="357458" y="39116"/>
                </a:lnTo>
                <a:lnTo>
                  <a:pt x="362544" y="31484"/>
                </a:lnTo>
                <a:lnTo>
                  <a:pt x="364240" y="22828"/>
                </a:lnTo>
                <a:lnTo>
                  <a:pt x="362544" y="14220"/>
                </a:lnTo>
                <a:lnTo>
                  <a:pt x="357458" y="6731"/>
                </a:lnTo>
                <a:lnTo>
                  <a:pt x="353013" y="2159"/>
                </a:lnTo>
                <a:lnTo>
                  <a:pt x="347070" y="0"/>
                </a:lnTo>
                <a:close/>
              </a:path>
              <a:path w="2910840" h="2943225" extrusionOk="0">
                <a:moveTo>
                  <a:pt x="453292" y="0"/>
                </a:moveTo>
                <a:lnTo>
                  <a:pt x="441545" y="0"/>
                </a:lnTo>
                <a:lnTo>
                  <a:pt x="435601" y="2159"/>
                </a:lnTo>
                <a:lnTo>
                  <a:pt x="431156" y="6731"/>
                </a:lnTo>
                <a:lnTo>
                  <a:pt x="426070" y="14220"/>
                </a:lnTo>
                <a:lnTo>
                  <a:pt x="424374" y="22828"/>
                </a:lnTo>
                <a:lnTo>
                  <a:pt x="426070" y="31484"/>
                </a:lnTo>
                <a:lnTo>
                  <a:pt x="431156" y="39116"/>
                </a:lnTo>
                <a:lnTo>
                  <a:pt x="438720" y="44188"/>
                </a:lnTo>
                <a:lnTo>
                  <a:pt x="447349" y="45878"/>
                </a:lnTo>
                <a:lnTo>
                  <a:pt x="455977" y="44188"/>
                </a:lnTo>
                <a:lnTo>
                  <a:pt x="463541" y="39116"/>
                </a:lnTo>
                <a:lnTo>
                  <a:pt x="468556" y="31484"/>
                </a:lnTo>
                <a:lnTo>
                  <a:pt x="470228" y="22828"/>
                </a:lnTo>
                <a:lnTo>
                  <a:pt x="468556" y="14220"/>
                </a:lnTo>
                <a:lnTo>
                  <a:pt x="463541" y="6731"/>
                </a:lnTo>
                <a:lnTo>
                  <a:pt x="459096" y="2159"/>
                </a:lnTo>
                <a:lnTo>
                  <a:pt x="453292" y="0"/>
                </a:lnTo>
                <a:close/>
              </a:path>
              <a:path w="2910840" h="2943225" extrusionOk="0">
                <a:moveTo>
                  <a:pt x="559375" y="0"/>
                </a:moveTo>
                <a:lnTo>
                  <a:pt x="547628" y="0"/>
                </a:lnTo>
                <a:lnTo>
                  <a:pt x="541697" y="2159"/>
                </a:lnTo>
                <a:lnTo>
                  <a:pt x="537239" y="6731"/>
                </a:lnTo>
                <a:lnTo>
                  <a:pt x="532224" y="14220"/>
                </a:lnTo>
                <a:lnTo>
                  <a:pt x="530553" y="22828"/>
                </a:lnTo>
                <a:lnTo>
                  <a:pt x="532224" y="31484"/>
                </a:lnTo>
                <a:lnTo>
                  <a:pt x="537239" y="39116"/>
                </a:lnTo>
                <a:lnTo>
                  <a:pt x="544862" y="44188"/>
                </a:lnTo>
                <a:lnTo>
                  <a:pt x="553484" y="45878"/>
                </a:lnTo>
                <a:lnTo>
                  <a:pt x="562080" y="44188"/>
                </a:lnTo>
                <a:lnTo>
                  <a:pt x="569624" y="39116"/>
                </a:lnTo>
                <a:lnTo>
                  <a:pt x="574711" y="31484"/>
                </a:lnTo>
                <a:lnTo>
                  <a:pt x="576406" y="22828"/>
                </a:lnTo>
                <a:lnTo>
                  <a:pt x="574711" y="14220"/>
                </a:lnTo>
                <a:lnTo>
                  <a:pt x="569624" y="6731"/>
                </a:lnTo>
                <a:lnTo>
                  <a:pt x="565179" y="2159"/>
                </a:lnTo>
                <a:lnTo>
                  <a:pt x="559375" y="0"/>
                </a:lnTo>
                <a:close/>
              </a:path>
              <a:path w="2910840" h="2943225" extrusionOk="0">
                <a:moveTo>
                  <a:pt x="665459" y="0"/>
                </a:moveTo>
                <a:lnTo>
                  <a:pt x="653711" y="0"/>
                </a:lnTo>
                <a:lnTo>
                  <a:pt x="647907" y="2159"/>
                </a:lnTo>
                <a:lnTo>
                  <a:pt x="643322" y="6731"/>
                </a:lnTo>
                <a:lnTo>
                  <a:pt x="638315" y="14220"/>
                </a:lnTo>
                <a:lnTo>
                  <a:pt x="636645" y="22828"/>
                </a:lnTo>
                <a:lnTo>
                  <a:pt x="638315" y="31484"/>
                </a:lnTo>
                <a:lnTo>
                  <a:pt x="643322" y="39116"/>
                </a:lnTo>
                <a:lnTo>
                  <a:pt x="650948" y="44188"/>
                </a:lnTo>
                <a:lnTo>
                  <a:pt x="659585" y="45878"/>
                </a:lnTo>
                <a:lnTo>
                  <a:pt x="668222" y="44188"/>
                </a:lnTo>
                <a:lnTo>
                  <a:pt x="675847" y="39116"/>
                </a:lnTo>
                <a:lnTo>
                  <a:pt x="680862" y="31484"/>
                </a:lnTo>
                <a:lnTo>
                  <a:pt x="682534" y="22828"/>
                </a:lnTo>
                <a:lnTo>
                  <a:pt x="680862" y="14220"/>
                </a:lnTo>
                <a:lnTo>
                  <a:pt x="675847" y="6731"/>
                </a:lnTo>
                <a:lnTo>
                  <a:pt x="671262" y="2159"/>
                </a:lnTo>
                <a:lnTo>
                  <a:pt x="665459" y="0"/>
                </a:lnTo>
                <a:close/>
              </a:path>
              <a:path w="2910840" h="2943225" extrusionOk="0">
                <a:moveTo>
                  <a:pt x="771542" y="0"/>
                </a:moveTo>
                <a:lnTo>
                  <a:pt x="759794" y="0"/>
                </a:lnTo>
                <a:lnTo>
                  <a:pt x="753990" y="2159"/>
                </a:lnTo>
                <a:lnTo>
                  <a:pt x="749545" y="6731"/>
                </a:lnTo>
                <a:lnTo>
                  <a:pt x="744459" y="14220"/>
                </a:lnTo>
                <a:lnTo>
                  <a:pt x="742763" y="22828"/>
                </a:lnTo>
                <a:lnTo>
                  <a:pt x="744459" y="31484"/>
                </a:lnTo>
                <a:lnTo>
                  <a:pt x="749545" y="39116"/>
                </a:lnTo>
                <a:lnTo>
                  <a:pt x="757090" y="44188"/>
                </a:lnTo>
                <a:lnTo>
                  <a:pt x="765685" y="45878"/>
                </a:lnTo>
                <a:lnTo>
                  <a:pt x="774307" y="44188"/>
                </a:lnTo>
                <a:lnTo>
                  <a:pt x="781930" y="39116"/>
                </a:lnTo>
                <a:lnTo>
                  <a:pt x="786945" y="31484"/>
                </a:lnTo>
                <a:lnTo>
                  <a:pt x="788617" y="22828"/>
                </a:lnTo>
                <a:lnTo>
                  <a:pt x="786945" y="14220"/>
                </a:lnTo>
                <a:lnTo>
                  <a:pt x="781930" y="6731"/>
                </a:lnTo>
                <a:lnTo>
                  <a:pt x="777485" y="2159"/>
                </a:lnTo>
                <a:lnTo>
                  <a:pt x="771542" y="0"/>
                </a:lnTo>
                <a:close/>
              </a:path>
              <a:path w="2910840" h="2943225" extrusionOk="0">
                <a:moveTo>
                  <a:pt x="877625" y="0"/>
                </a:moveTo>
                <a:lnTo>
                  <a:pt x="865877" y="0"/>
                </a:lnTo>
                <a:lnTo>
                  <a:pt x="860073" y="2159"/>
                </a:lnTo>
                <a:lnTo>
                  <a:pt x="855489" y="6731"/>
                </a:lnTo>
                <a:lnTo>
                  <a:pt x="850481" y="14220"/>
                </a:lnTo>
                <a:lnTo>
                  <a:pt x="848812" y="22828"/>
                </a:lnTo>
                <a:lnTo>
                  <a:pt x="850481" y="31484"/>
                </a:lnTo>
                <a:lnTo>
                  <a:pt x="855489" y="39116"/>
                </a:lnTo>
                <a:lnTo>
                  <a:pt x="863133" y="44188"/>
                </a:lnTo>
                <a:lnTo>
                  <a:pt x="871803" y="45878"/>
                </a:lnTo>
                <a:lnTo>
                  <a:pt x="880447" y="44188"/>
                </a:lnTo>
                <a:lnTo>
                  <a:pt x="888013" y="39116"/>
                </a:lnTo>
                <a:lnTo>
                  <a:pt x="893100" y="31484"/>
                </a:lnTo>
                <a:lnTo>
                  <a:pt x="894795" y="22828"/>
                </a:lnTo>
                <a:lnTo>
                  <a:pt x="893100" y="14220"/>
                </a:lnTo>
                <a:lnTo>
                  <a:pt x="888013" y="6731"/>
                </a:lnTo>
                <a:lnTo>
                  <a:pt x="883568" y="2159"/>
                </a:lnTo>
                <a:lnTo>
                  <a:pt x="877625" y="0"/>
                </a:lnTo>
                <a:close/>
              </a:path>
              <a:path w="2910840" h="2943225" extrusionOk="0">
                <a:moveTo>
                  <a:pt x="983848" y="0"/>
                </a:moveTo>
                <a:lnTo>
                  <a:pt x="972100" y="0"/>
                </a:lnTo>
                <a:lnTo>
                  <a:pt x="966169" y="2159"/>
                </a:lnTo>
                <a:lnTo>
                  <a:pt x="961711" y="6731"/>
                </a:lnTo>
                <a:lnTo>
                  <a:pt x="956625" y="14220"/>
                </a:lnTo>
                <a:lnTo>
                  <a:pt x="954930" y="22828"/>
                </a:lnTo>
                <a:lnTo>
                  <a:pt x="956625" y="31484"/>
                </a:lnTo>
                <a:lnTo>
                  <a:pt x="961711" y="39116"/>
                </a:lnTo>
                <a:lnTo>
                  <a:pt x="969275" y="44188"/>
                </a:lnTo>
                <a:lnTo>
                  <a:pt x="977904" y="45878"/>
                </a:lnTo>
                <a:lnTo>
                  <a:pt x="986532" y="44188"/>
                </a:lnTo>
                <a:lnTo>
                  <a:pt x="994096" y="39116"/>
                </a:lnTo>
                <a:lnTo>
                  <a:pt x="999183" y="31484"/>
                </a:lnTo>
                <a:lnTo>
                  <a:pt x="1000878" y="22828"/>
                </a:lnTo>
                <a:lnTo>
                  <a:pt x="999183" y="14220"/>
                </a:lnTo>
                <a:lnTo>
                  <a:pt x="994096" y="6731"/>
                </a:lnTo>
                <a:lnTo>
                  <a:pt x="989651" y="2159"/>
                </a:lnTo>
                <a:lnTo>
                  <a:pt x="983848" y="0"/>
                </a:lnTo>
                <a:close/>
              </a:path>
              <a:path w="2910840" h="2943225" extrusionOk="0">
                <a:moveTo>
                  <a:pt x="1089931" y="0"/>
                </a:moveTo>
                <a:lnTo>
                  <a:pt x="1078183" y="0"/>
                </a:lnTo>
                <a:lnTo>
                  <a:pt x="1072252" y="2159"/>
                </a:lnTo>
                <a:lnTo>
                  <a:pt x="1067795" y="6731"/>
                </a:lnTo>
                <a:lnTo>
                  <a:pt x="1062787" y="14220"/>
                </a:lnTo>
                <a:lnTo>
                  <a:pt x="1061118" y="22828"/>
                </a:lnTo>
                <a:lnTo>
                  <a:pt x="1062787" y="31484"/>
                </a:lnTo>
                <a:lnTo>
                  <a:pt x="1067795" y="39116"/>
                </a:lnTo>
                <a:lnTo>
                  <a:pt x="1075359" y="44188"/>
                </a:lnTo>
                <a:lnTo>
                  <a:pt x="1083987" y="45878"/>
                </a:lnTo>
                <a:lnTo>
                  <a:pt x="1092616" y="44188"/>
                </a:lnTo>
                <a:lnTo>
                  <a:pt x="1100180" y="39116"/>
                </a:lnTo>
                <a:lnTo>
                  <a:pt x="1105194" y="31484"/>
                </a:lnTo>
                <a:lnTo>
                  <a:pt x="1106866" y="22828"/>
                </a:lnTo>
                <a:lnTo>
                  <a:pt x="1105194" y="14220"/>
                </a:lnTo>
                <a:lnTo>
                  <a:pt x="1100180" y="6731"/>
                </a:lnTo>
                <a:lnTo>
                  <a:pt x="1095735" y="2159"/>
                </a:lnTo>
                <a:lnTo>
                  <a:pt x="1089931" y="0"/>
                </a:lnTo>
                <a:close/>
              </a:path>
              <a:path w="2910840" h="2943225" extrusionOk="0">
                <a:moveTo>
                  <a:pt x="1196014" y="0"/>
                </a:moveTo>
                <a:lnTo>
                  <a:pt x="1184266" y="0"/>
                </a:lnTo>
                <a:lnTo>
                  <a:pt x="1178335" y="2159"/>
                </a:lnTo>
                <a:lnTo>
                  <a:pt x="1173878" y="6731"/>
                </a:lnTo>
                <a:lnTo>
                  <a:pt x="1168870" y="14220"/>
                </a:lnTo>
                <a:lnTo>
                  <a:pt x="1167201" y="22828"/>
                </a:lnTo>
                <a:lnTo>
                  <a:pt x="1168870" y="31484"/>
                </a:lnTo>
                <a:lnTo>
                  <a:pt x="1173878" y="39116"/>
                </a:lnTo>
                <a:lnTo>
                  <a:pt x="1181501" y="44188"/>
                </a:lnTo>
                <a:lnTo>
                  <a:pt x="1190124" y="45878"/>
                </a:lnTo>
                <a:lnTo>
                  <a:pt x="1198724" y="44188"/>
                </a:lnTo>
                <a:lnTo>
                  <a:pt x="1206275" y="39116"/>
                </a:lnTo>
                <a:lnTo>
                  <a:pt x="1211362" y="31484"/>
                </a:lnTo>
                <a:lnTo>
                  <a:pt x="1213057" y="22828"/>
                </a:lnTo>
                <a:lnTo>
                  <a:pt x="1211362" y="14220"/>
                </a:lnTo>
                <a:lnTo>
                  <a:pt x="1206275" y="6731"/>
                </a:lnTo>
                <a:lnTo>
                  <a:pt x="1201818" y="2159"/>
                </a:lnTo>
                <a:lnTo>
                  <a:pt x="1196014" y="0"/>
                </a:lnTo>
                <a:close/>
              </a:path>
              <a:path w="2910840" h="2943225" extrusionOk="0">
                <a:moveTo>
                  <a:pt x="1302071" y="0"/>
                </a:moveTo>
                <a:lnTo>
                  <a:pt x="1290387" y="0"/>
                </a:lnTo>
                <a:lnTo>
                  <a:pt x="1284545" y="2159"/>
                </a:lnTo>
                <a:lnTo>
                  <a:pt x="1279973" y="6731"/>
                </a:lnTo>
                <a:lnTo>
                  <a:pt x="1274973" y="14220"/>
                </a:lnTo>
                <a:lnTo>
                  <a:pt x="1273306" y="22828"/>
                </a:lnTo>
                <a:lnTo>
                  <a:pt x="1274973" y="31484"/>
                </a:lnTo>
                <a:lnTo>
                  <a:pt x="1279973" y="39116"/>
                </a:lnTo>
                <a:lnTo>
                  <a:pt x="1287589" y="44188"/>
                </a:lnTo>
                <a:lnTo>
                  <a:pt x="1296229" y="45878"/>
                </a:lnTo>
                <a:lnTo>
                  <a:pt x="1304869" y="44188"/>
                </a:lnTo>
                <a:lnTo>
                  <a:pt x="1312485" y="39116"/>
                </a:lnTo>
                <a:lnTo>
                  <a:pt x="1317486" y="31484"/>
                </a:lnTo>
                <a:lnTo>
                  <a:pt x="1319153" y="22828"/>
                </a:lnTo>
                <a:lnTo>
                  <a:pt x="1317486" y="14220"/>
                </a:lnTo>
                <a:lnTo>
                  <a:pt x="1312485" y="6731"/>
                </a:lnTo>
                <a:lnTo>
                  <a:pt x="1307913" y="2159"/>
                </a:lnTo>
                <a:lnTo>
                  <a:pt x="1302071" y="0"/>
                </a:lnTo>
                <a:close/>
              </a:path>
              <a:path w="2910840" h="2943225" extrusionOk="0">
                <a:moveTo>
                  <a:pt x="1408243" y="0"/>
                </a:moveTo>
                <a:lnTo>
                  <a:pt x="1396432" y="0"/>
                </a:lnTo>
                <a:lnTo>
                  <a:pt x="1390590" y="2159"/>
                </a:lnTo>
                <a:lnTo>
                  <a:pt x="1386145" y="6731"/>
                </a:lnTo>
                <a:lnTo>
                  <a:pt x="1381073" y="14220"/>
                </a:lnTo>
                <a:lnTo>
                  <a:pt x="1379383" y="22828"/>
                </a:lnTo>
                <a:lnTo>
                  <a:pt x="1381073" y="31484"/>
                </a:lnTo>
                <a:lnTo>
                  <a:pt x="1386145" y="39116"/>
                </a:lnTo>
                <a:lnTo>
                  <a:pt x="1393706" y="44188"/>
                </a:lnTo>
                <a:lnTo>
                  <a:pt x="1402338" y="45878"/>
                </a:lnTo>
                <a:lnTo>
                  <a:pt x="1410970" y="44188"/>
                </a:lnTo>
                <a:lnTo>
                  <a:pt x="1418530" y="39116"/>
                </a:lnTo>
                <a:lnTo>
                  <a:pt x="1423531" y="31484"/>
                </a:lnTo>
                <a:lnTo>
                  <a:pt x="1425198" y="22828"/>
                </a:lnTo>
                <a:lnTo>
                  <a:pt x="1423531" y="14220"/>
                </a:lnTo>
                <a:lnTo>
                  <a:pt x="1418530" y="6731"/>
                </a:lnTo>
                <a:lnTo>
                  <a:pt x="1414085" y="2159"/>
                </a:lnTo>
                <a:lnTo>
                  <a:pt x="1408243" y="0"/>
                </a:lnTo>
                <a:close/>
              </a:path>
              <a:path w="2910840" h="2943225" extrusionOk="0">
                <a:moveTo>
                  <a:pt x="1514288" y="0"/>
                </a:moveTo>
                <a:lnTo>
                  <a:pt x="1502477" y="0"/>
                </a:lnTo>
                <a:lnTo>
                  <a:pt x="1496762" y="2159"/>
                </a:lnTo>
                <a:lnTo>
                  <a:pt x="1492190" y="6731"/>
                </a:lnTo>
                <a:lnTo>
                  <a:pt x="1487118" y="14220"/>
                </a:lnTo>
                <a:lnTo>
                  <a:pt x="1485428" y="22828"/>
                </a:lnTo>
                <a:lnTo>
                  <a:pt x="1487118" y="31484"/>
                </a:lnTo>
                <a:lnTo>
                  <a:pt x="1492190" y="39116"/>
                </a:lnTo>
                <a:lnTo>
                  <a:pt x="1499824" y="44188"/>
                </a:lnTo>
                <a:lnTo>
                  <a:pt x="1508494" y="45878"/>
                </a:lnTo>
                <a:lnTo>
                  <a:pt x="1517140" y="44188"/>
                </a:lnTo>
                <a:lnTo>
                  <a:pt x="1524702" y="39116"/>
                </a:lnTo>
                <a:lnTo>
                  <a:pt x="1529775" y="31484"/>
                </a:lnTo>
                <a:lnTo>
                  <a:pt x="1531465" y="22828"/>
                </a:lnTo>
                <a:lnTo>
                  <a:pt x="1529775" y="14220"/>
                </a:lnTo>
                <a:lnTo>
                  <a:pt x="1524702" y="6731"/>
                </a:lnTo>
                <a:lnTo>
                  <a:pt x="1520257" y="2159"/>
                </a:lnTo>
                <a:lnTo>
                  <a:pt x="1514288" y="0"/>
                </a:lnTo>
                <a:close/>
              </a:path>
              <a:path w="2910840" h="2943225" extrusionOk="0">
                <a:moveTo>
                  <a:pt x="1620460" y="0"/>
                </a:moveTo>
                <a:lnTo>
                  <a:pt x="1608776" y="0"/>
                </a:lnTo>
                <a:lnTo>
                  <a:pt x="1602807" y="2159"/>
                </a:lnTo>
                <a:lnTo>
                  <a:pt x="1598362" y="6731"/>
                </a:lnTo>
                <a:lnTo>
                  <a:pt x="1593290" y="14220"/>
                </a:lnTo>
                <a:lnTo>
                  <a:pt x="1591600" y="22828"/>
                </a:lnTo>
                <a:lnTo>
                  <a:pt x="1593290" y="31484"/>
                </a:lnTo>
                <a:lnTo>
                  <a:pt x="1598362" y="39116"/>
                </a:lnTo>
                <a:lnTo>
                  <a:pt x="1605925" y="44188"/>
                </a:lnTo>
                <a:lnTo>
                  <a:pt x="1614571" y="45878"/>
                </a:lnTo>
                <a:lnTo>
                  <a:pt x="1623241" y="44188"/>
                </a:lnTo>
                <a:lnTo>
                  <a:pt x="1630874" y="39116"/>
                </a:lnTo>
                <a:lnTo>
                  <a:pt x="1635875" y="31484"/>
                </a:lnTo>
                <a:lnTo>
                  <a:pt x="1637542" y="22828"/>
                </a:lnTo>
                <a:lnTo>
                  <a:pt x="1635875" y="14220"/>
                </a:lnTo>
                <a:lnTo>
                  <a:pt x="1630874" y="6731"/>
                </a:lnTo>
                <a:lnTo>
                  <a:pt x="1626302" y="2159"/>
                </a:lnTo>
                <a:lnTo>
                  <a:pt x="1620460" y="0"/>
                </a:lnTo>
                <a:close/>
              </a:path>
              <a:path w="2910840" h="2943225" extrusionOk="0">
                <a:moveTo>
                  <a:pt x="1726632" y="0"/>
                </a:moveTo>
                <a:lnTo>
                  <a:pt x="1714821" y="0"/>
                </a:lnTo>
                <a:lnTo>
                  <a:pt x="1708852" y="2159"/>
                </a:lnTo>
                <a:lnTo>
                  <a:pt x="1704407" y="6731"/>
                </a:lnTo>
                <a:lnTo>
                  <a:pt x="1699407" y="14220"/>
                </a:lnTo>
                <a:lnTo>
                  <a:pt x="1697740" y="22828"/>
                </a:lnTo>
                <a:lnTo>
                  <a:pt x="1699407" y="31484"/>
                </a:lnTo>
                <a:lnTo>
                  <a:pt x="1704407" y="39116"/>
                </a:lnTo>
                <a:lnTo>
                  <a:pt x="1711968" y="44188"/>
                </a:lnTo>
                <a:lnTo>
                  <a:pt x="1720600" y="45878"/>
                </a:lnTo>
                <a:lnTo>
                  <a:pt x="1729232" y="44188"/>
                </a:lnTo>
                <a:lnTo>
                  <a:pt x="1736792" y="39116"/>
                </a:lnTo>
                <a:lnTo>
                  <a:pt x="1741865" y="31484"/>
                </a:lnTo>
                <a:lnTo>
                  <a:pt x="1743555" y="22828"/>
                </a:lnTo>
                <a:lnTo>
                  <a:pt x="1741865" y="14220"/>
                </a:lnTo>
                <a:lnTo>
                  <a:pt x="1736792" y="6731"/>
                </a:lnTo>
                <a:lnTo>
                  <a:pt x="1732347" y="2159"/>
                </a:lnTo>
                <a:lnTo>
                  <a:pt x="1726632" y="0"/>
                </a:lnTo>
                <a:close/>
              </a:path>
              <a:path w="2910840" h="2943225" extrusionOk="0">
                <a:moveTo>
                  <a:pt x="1832677" y="0"/>
                </a:moveTo>
                <a:lnTo>
                  <a:pt x="1820866" y="0"/>
                </a:lnTo>
                <a:lnTo>
                  <a:pt x="1815024" y="2159"/>
                </a:lnTo>
                <a:lnTo>
                  <a:pt x="1810579" y="6731"/>
                </a:lnTo>
                <a:lnTo>
                  <a:pt x="1805507" y="14220"/>
                </a:lnTo>
                <a:lnTo>
                  <a:pt x="1803817" y="22828"/>
                </a:lnTo>
                <a:lnTo>
                  <a:pt x="1805507" y="31484"/>
                </a:lnTo>
                <a:lnTo>
                  <a:pt x="1810579" y="39116"/>
                </a:lnTo>
                <a:lnTo>
                  <a:pt x="1818176" y="44188"/>
                </a:lnTo>
                <a:lnTo>
                  <a:pt x="1826772" y="45878"/>
                </a:lnTo>
                <a:lnTo>
                  <a:pt x="1835368" y="44188"/>
                </a:lnTo>
                <a:lnTo>
                  <a:pt x="1842964" y="39116"/>
                </a:lnTo>
                <a:lnTo>
                  <a:pt x="1848037" y="31484"/>
                </a:lnTo>
                <a:lnTo>
                  <a:pt x="1849727" y="22828"/>
                </a:lnTo>
                <a:lnTo>
                  <a:pt x="1848037" y="14220"/>
                </a:lnTo>
                <a:lnTo>
                  <a:pt x="1842964" y="6731"/>
                </a:lnTo>
                <a:lnTo>
                  <a:pt x="1838519" y="2159"/>
                </a:lnTo>
                <a:lnTo>
                  <a:pt x="1832677" y="0"/>
                </a:lnTo>
                <a:close/>
              </a:path>
              <a:path w="2910840" h="2943225" extrusionOk="0">
                <a:moveTo>
                  <a:pt x="1938722" y="0"/>
                </a:moveTo>
                <a:lnTo>
                  <a:pt x="1927038" y="0"/>
                </a:lnTo>
                <a:lnTo>
                  <a:pt x="1921196" y="2159"/>
                </a:lnTo>
                <a:lnTo>
                  <a:pt x="1916751" y="6731"/>
                </a:lnTo>
                <a:lnTo>
                  <a:pt x="1911679" y="14220"/>
                </a:lnTo>
                <a:lnTo>
                  <a:pt x="1909989" y="22828"/>
                </a:lnTo>
                <a:lnTo>
                  <a:pt x="1911679" y="31484"/>
                </a:lnTo>
                <a:lnTo>
                  <a:pt x="1916751" y="39116"/>
                </a:lnTo>
                <a:lnTo>
                  <a:pt x="1924294" y="44188"/>
                </a:lnTo>
                <a:lnTo>
                  <a:pt x="1932896" y="45878"/>
                </a:lnTo>
                <a:lnTo>
                  <a:pt x="1941522" y="44188"/>
                </a:lnTo>
                <a:lnTo>
                  <a:pt x="1949136" y="39116"/>
                </a:lnTo>
                <a:lnTo>
                  <a:pt x="1954137" y="31484"/>
                </a:lnTo>
                <a:lnTo>
                  <a:pt x="1955804" y="22828"/>
                </a:lnTo>
                <a:lnTo>
                  <a:pt x="1954137" y="14220"/>
                </a:lnTo>
                <a:lnTo>
                  <a:pt x="1949136" y="6731"/>
                </a:lnTo>
                <a:lnTo>
                  <a:pt x="1944691" y="2159"/>
                </a:lnTo>
                <a:lnTo>
                  <a:pt x="1938722" y="0"/>
                </a:lnTo>
                <a:close/>
              </a:path>
              <a:path w="2910840" h="2943225" extrusionOk="0">
                <a:moveTo>
                  <a:pt x="2044767" y="0"/>
                </a:moveTo>
                <a:lnTo>
                  <a:pt x="2033083" y="0"/>
                </a:lnTo>
                <a:lnTo>
                  <a:pt x="2027114" y="2159"/>
                </a:lnTo>
                <a:lnTo>
                  <a:pt x="2022669" y="6731"/>
                </a:lnTo>
                <a:lnTo>
                  <a:pt x="2017669" y="14220"/>
                </a:lnTo>
                <a:lnTo>
                  <a:pt x="2016002" y="22828"/>
                </a:lnTo>
                <a:lnTo>
                  <a:pt x="2017669" y="31484"/>
                </a:lnTo>
                <a:lnTo>
                  <a:pt x="2022669" y="39116"/>
                </a:lnTo>
                <a:lnTo>
                  <a:pt x="2030303" y="44188"/>
                </a:lnTo>
                <a:lnTo>
                  <a:pt x="2038973" y="45878"/>
                </a:lnTo>
                <a:lnTo>
                  <a:pt x="2047619" y="44188"/>
                </a:lnTo>
                <a:lnTo>
                  <a:pt x="2055181" y="39116"/>
                </a:lnTo>
                <a:lnTo>
                  <a:pt x="2060182" y="31484"/>
                </a:lnTo>
                <a:lnTo>
                  <a:pt x="2061849" y="22828"/>
                </a:lnTo>
                <a:lnTo>
                  <a:pt x="2060182" y="14220"/>
                </a:lnTo>
                <a:lnTo>
                  <a:pt x="2055181" y="6731"/>
                </a:lnTo>
                <a:lnTo>
                  <a:pt x="2050736" y="2159"/>
                </a:lnTo>
                <a:lnTo>
                  <a:pt x="2044767" y="0"/>
                </a:lnTo>
                <a:close/>
              </a:path>
              <a:path w="2910840" h="2943225" extrusionOk="0">
                <a:moveTo>
                  <a:pt x="2150939" y="0"/>
                </a:moveTo>
                <a:lnTo>
                  <a:pt x="2139128" y="0"/>
                </a:lnTo>
                <a:lnTo>
                  <a:pt x="2133413" y="2159"/>
                </a:lnTo>
                <a:lnTo>
                  <a:pt x="2128714" y="6731"/>
                </a:lnTo>
                <a:lnTo>
                  <a:pt x="2123714" y="14220"/>
                </a:lnTo>
                <a:lnTo>
                  <a:pt x="2122047" y="22828"/>
                </a:lnTo>
                <a:lnTo>
                  <a:pt x="2123714" y="31484"/>
                </a:lnTo>
                <a:lnTo>
                  <a:pt x="2128714" y="39116"/>
                </a:lnTo>
                <a:lnTo>
                  <a:pt x="2136404" y="44188"/>
                </a:lnTo>
                <a:lnTo>
                  <a:pt x="2145082" y="45878"/>
                </a:lnTo>
                <a:lnTo>
                  <a:pt x="2153735" y="44188"/>
                </a:lnTo>
                <a:lnTo>
                  <a:pt x="2161353" y="39116"/>
                </a:lnTo>
                <a:lnTo>
                  <a:pt x="2166426" y="31484"/>
                </a:lnTo>
                <a:lnTo>
                  <a:pt x="2168116" y="22828"/>
                </a:lnTo>
                <a:lnTo>
                  <a:pt x="2166426" y="14220"/>
                </a:lnTo>
                <a:lnTo>
                  <a:pt x="2161353" y="6731"/>
                </a:lnTo>
                <a:lnTo>
                  <a:pt x="2156908" y="2159"/>
                </a:lnTo>
                <a:lnTo>
                  <a:pt x="2150939" y="0"/>
                </a:lnTo>
                <a:close/>
              </a:path>
              <a:path w="2910840" h="2943225" extrusionOk="0">
                <a:moveTo>
                  <a:pt x="2257111" y="0"/>
                </a:moveTo>
                <a:lnTo>
                  <a:pt x="2245427" y="0"/>
                </a:lnTo>
                <a:lnTo>
                  <a:pt x="2239458" y="2159"/>
                </a:lnTo>
                <a:lnTo>
                  <a:pt x="2235013" y="6731"/>
                </a:lnTo>
                <a:lnTo>
                  <a:pt x="2229941" y="14220"/>
                </a:lnTo>
                <a:lnTo>
                  <a:pt x="2228251" y="22828"/>
                </a:lnTo>
                <a:lnTo>
                  <a:pt x="2229941" y="31484"/>
                </a:lnTo>
                <a:lnTo>
                  <a:pt x="2235013" y="39116"/>
                </a:lnTo>
                <a:lnTo>
                  <a:pt x="2242576" y="44188"/>
                </a:lnTo>
                <a:lnTo>
                  <a:pt x="2251222" y="45878"/>
                </a:lnTo>
                <a:lnTo>
                  <a:pt x="2259892" y="44188"/>
                </a:lnTo>
                <a:lnTo>
                  <a:pt x="2267525" y="39116"/>
                </a:lnTo>
                <a:lnTo>
                  <a:pt x="2272526" y="31484"/>
                </a:lnTo>
                <a:lnTo>
                  <a:pt x="2274193" y="22828"/>
                </a:lnTo>
                <a:lnTo>
                  <a:pt x="2272526" y="14220"/>
                </a:lnTo>
                <a:lnTo>
                  <a:pt x="2267525" y="6731"/>
                </a:lnTo>
                <a:lnTo>
                  <a:pt x="2262953" y="2159"/>
                </a:lnTo>
                <a:lnTo>
                  <a:pt x="2257111" y="0"/>
                </a:lnTo>
                <a:close/>
              </a:path>
              <a:path w="2910840" h="2943225" extrusionOk="0">
                <a:moveTo>
                  <a:pt x="2363156" y="0"/>
                </a:moveTo>
                <a:lnTo>
                  <a:pt x="2351472" y="0"/>
                </a:lnTo>
                <a:lnTo>
                  <a:pt x="2345503" y="2159"/>
                </a:lnTo>
                <a:lnTo>
                  <a:pt x="2341058" y="6731"/>
                </a:lnTo>
                <a:lnTo>
                  <a:pt x="2336058" y="14220"/>
                </a:lnTo>
                <a:lnTo>
                  <a:pt x="2334391" y="22828"/>
                </a:lnTo>
                <a:lnTo>
                  <a:pt x="2336058" y="31484"/>
                </a:lnTo>
                <a:lnTo>
                  <a:pt x="2341058" y="39116"/>
                </a:lnTo>
                <a:lnTo>
                  <a:pt x="2348619" y="44188"/>
                </a:lnTo>
                <a:lnTo>
                  <a:pt x="2357251" y="45878"/>
                </a:lnTo>
                <a:lnTo>
                  <a:pt x="2365883" y="44188"/>
                </a:lnTo>
                <a:lnTo>
                  <a:pt x="2373443" y="39116"/>
                </a:lnTo>
                <a:lnTo>
                  <a:pt x="2378516" y="31484"/>
                </a:lnTo>
                <a:lnTo>
                  <a:pt x="2380206" y="22828"/>
                </a:lnTo>
                <a:lnTo>
                  <a:pt x="2378516" y="14220"/>
                </a:lnTo>
                <a:lnTo>
                  <a:pt x="2373443" y="6731"/>
                </a:lnTo>
                <a:lnTo>
                  <a:pt x="2368998" y="2159"/>
                </a:lnTo>
                <a:lnTo>
                  <a:pt x="2363156" y="0"/>
                </a:lnTo>
                <a:close/>
              </a:path>
              <a:path w="2910840" h="2943225" extrusionOk="0">
                <a:moveTo>
                  <a:pt x="2469328" y="0"/>
                </a:moveTo>
                <a:lnTo>
                  <a:pt x="2457517" y="0"/>
                </a:lnTo>
                <a:lnTo>
                  <a:pt x="2451802" y="2159"/>
                </a:lnTo>
                <a:lnTo>
                  <a:pt x="2447103" y="6731"/>
                </a:lnTo>
                <a:lnTo>
                  <a:pt x="2442103" y="14220"/>
                </a:lnTo>
                <a:lnTo>
                  <a:pt x="2440436" y="22828"/>
                </a:lnTo>
                <a:lnTo>
                  <a:pt x="2442103" y="31484"/>
                </a:lnTo>
                <a:lnTo>
                  <a:pt x="2447103" y="39116"/>
                </a:lnTo>
                <a:lnTo>
                  <a:pt x="2454771" y="44188"/>
                </a:lnTo>
                <a:lnTo>
                  <a:pt x="2463391" y="45878"/>
                </a:lnTo>
                <a:lnTo>
                  <a:pt x="2471964" y="44188"/>
                </a:lnTo>
                <a:lnTo>
                  <a:pt x="2479488" y="39116"/>
                </a:lnTo>
                <a:lnTo>
                  <a:pt x="2484632" y="31484"/>
                </a:lnTo>
                <a:lnTo>
                  <a:pt x="2486346" y="22828"/>
                </a:lnTo>
                <a:lnTo>
                  <a:pt x="2484632" y="14220"/>
                </a:lnTo>
                <a:lnTo>
                  <a:pt x="2479488" y="6731"/>
                </a:lnTo>
                <a:lnTo>
                  <a:pt x="2475043" y="2159"/>
                </a:lnTo>
                <a:lnTo>
                  <a:pt x="2469328" y="0"/>
                </a:lnTo>
                <a:close/>
              </a:path>
              <a:path w="2910840" h="2943225" extrusionOk="0">
                <a:moveTo>
                  <a:pt x="2575373" y="0"/>
                </a:moveTo>
                <a:lnTo>
                  <a:pt x="2563689" y="0"/>
                </a:lnTo>
                <a:lnTo>
                  <a:pt x="2557847" y="2159"/>
                </a:lnTo>
                <a:lnTo>
                  <a:pt x="2553402" y="6731"/>
                </a:lnTo>
                <a:lnTo>
                  <a:pt x="2548330" y="14220"/>
                </a:lnTo>
                <a:lnTo>
                  <a:pt x="2546640" y="22828"/>
                </a:lnTo>
                <a:lnTo>
                  <a:pt x="2548330" y="31484"/>
                </a:lnTo>
                <a:lnTo>
                  <a:pt x="2553402" y="39116"/>
                </a:lnTo>
                <a:lnTo>
                  <a:pt x="2560945" y="44188"/>
                </a:lnTo>
                <a:lnTo>
                  <a:pt x="2569547" y="45878"/>
                </a:lnTo>
                <a:lnTo>
                  <a:pt x="2578173" y="44188"/>
                </a:lnTo>
                <a:lnTo>
                  <a:pt x="2585787" y="39116"/>
                </a:lnTo>
                <a:lnTo>
                  <a:pt x="2590788" y="31484"/>
                </a:lnTo>
                <a:lnTo>
                  <a:pt x="2592455" y="22828"/>
                </a:lnTo>
                <a:lnTo>
                  <a:pt x="2590788" y="14220"/>
                </a:lnTo>
                <a:lnTo>
                  <a:pt x="2585787" y="6731"/>
                </a:lnTo>
                <a:lnTo>
                  <a:pt x="2581342" y="2159"/>
                </a:lnTo>
                <a:lnTo>
                  <a:pt x="2575373" y="0"/>
                </a:lnTo>
                <a:close/>
              </a:path>
              <a:path w="2910840" h="2943225" extrusionOk="0">
                <a:moveTo>
                  <a:pt x="2681418" y="0"/>
                </a:moveTo>
                <a:lnTo>
                  <a:pt x="2669734" y="0"/>
                </a:lnTo>
                <a:lnTo>
                  <a:pt x="2663765" y="2159"/>
                </a:lnTo>
                <a:lnTo>
                  <a:pt x="2659320" y="6731"/>
                </a:lnTo>
                <a:lnTo>
                  <a:pt x="2654320" y="14220"/>
                </a:lnTo>
                <a:lnTo>
                  <a:pt x="2652653" y="22828"/>
                </a:lnTo>
                <a:lnTo>
                  <a:pt x="2654320" y="31484"/>
                </a:lnTo>
                <a:lnTo>
                  <a:pt x="2659320" y="39116"/>
                </a:lnTo>
                <a:lnTo>
                  <a:pt x="2666954" y="44188"/>
                </a:lnTo>
                <a:lnTo>
                  <a:pt x="2675624" y="45878"/>
                </a:lnTo>
                <a:lnTo>
                  <a:pt x="2684270" y="44188"/>
                </a:lnTo>
                <a:lnTo>
                  <a:pt x="2691832" y="39116"/>
                </a:lnTo>
                <a:lnTo>
                  <a:pt x="2696833" y="31484"/>
                </a:lnTo>
                <a:lnTo>
                  <a:pt x="2698500" y="22828"/>
                </a:lnTo>
                <a:lnTo>
                  <a:pt x="2696833" y="14220"/>
                </a:lnTo>
                <a:lnTo>
                  <a:pt x="2691832" y="6731"/>
                </a:lnTo>
                <a:lnTo>
                  <a:pt x="2687387" y="2159"/>
                </a:lnTo>
                <a:lnTo>
                  <a:pt x="2681418" y="0"/>
                </a:lnTo>
                <a:close/>
              </a:path>
              <a:path w="2910840" h="2943225" extrusionOk="0">
                <a:moveTo>
                  <a:pt x="2787590" y="0"/>
                </a:moveTo>
                <a:lnTo>
                  <a:pt x="2775779" y="0"/>
                </a:lnTo>
                <a:lnTo>
                  <a:pt x="2770064" y="2159"/>
                </a:lnTo>
                <a:lnTo>
                  <a:pt x="2765492" y="6731"/>
                </a:lnTo>
                <a:lnTo>
                  <a:pt x="2760420" y="14220"/>
                </a:lnTo>
                <a:lnTo>
                  <a:pt x="2758730" y="22828"/>
                </a:lnTo>
                <a:lnTo>
                  <a:pt x="2760420" y="31484"/>
                </a:lnTo>
                <a:lnTo>
                  <a:pt x="2765492" y="39116"/>
                </a:lnTo>
                <a:lnTo>
                  <a:pt x="2773106" y="44188"/>
                </a:lnTo>
                <a:lnTo>
                  <a:pt x="2781733" y="45878"/>
                </a:lnTo>
                <a:lnTo>
                  <a:pt x="2790335" y="44188"/>
                </a:lnTo>
                <a:lnTo>
                  <a:pt x="2797877" y="39116"/>
                </a:lnTo>
                <a:lnTo>
                  <a:pt x="2803021" y="31484"/>
                </a:lnTo>
                <a:lnTo>
                  <a:pt x="2804735" y="22828"/>
                </a:lnTo>
                <a:lnTo>
                  <a:pt x="2803021" y="14220"/>
                </a:lnTo>
                <a:lnTo>
                  <a:pt x="2797877" y="6731"/>
                </a:lnTo>
                <a:lnTo>
                  <a:pt x="2793432" y="2159"/>
                </a:lnTo>
                <a:lnTo>
                  <a:pt x="2787590" y="0"/>
                </a:lnTo>
                <a:close/>
              </a:path>
              <a:path w="2910840" h="2943225" extrusionOk="0">
                <a:moveTo>
                  <a:pt x="2893762" y="0"/>
                </a:moveTo>
                <a:lnTo>
                  <a:pt x="2882078" y="0"/>
                </a:lnTo>
                <a:lnTo>
                  <a:pt x="2876109" y="2159"/>
                </a:lnTo>
                <a:lnTo>
                  <a:pt x="2871664" y="6731"/>
                </a:lnTo>
                <a:lnTo>
                  <a:pt x="2866592" y="14220"/>
                </a:lnTo>
                <a:lnTo>
                  <a:pt x="2864902" y="22828"/>
                </a:lnTo>
                <a:lnTo>
                  <a:pt x="2866592" y="31484"/>
                </a:lnTo>
                <a:lnTo>
                  <a:pt x="2871664" y="39116"/>
                </a:lnTo>
                <a:lnTo>
                  <a:pt x="2879227" y="44188"/>
                </a:lnTo>
                <a:lnTo>
                  <a:pt x="2887873" y="45878"/>
                </a:lnTo>
                <a:lnTo>
                  <a:pt x="2896543" y="44188"/>
                </a:lnTo>
                <a:lnTo>
                  <a:pt x="2904176" y="39116"/>
                </a:lnTo>
                <a:lnTo>
                  <a:pt x="2909177" y="31484"/>
                </a:lnTo>
                <a:lnTo>
                  <a:pt x="2910844" y="22828"/>
                </a:lnTo>
                <a:lnTo>
                  <a:pt x="2909177" y="14220"/>
                </a:lnTo>
                <a:lnTo>
                  <a:pt x="2904176" y="6731"/>
                </a:lnTo>
                <a:lnTo>
                  <a:pt x="2899604" y="2159"/>
                </a:lnTo>
                <a:lnTo>
                  <a:pt x="2893762" y="0"/>
                </a:lnTo>
                <a:close/>
              </a:path>
              <a:path w="2910840" h="2943225" extrusionOk="0">
                <a:moveTo>
                  <a:pt x="28815" y="111379"/>
                </a:moveTo>
                <a:lnTo>
                  <a:pt x="17073" y="111379"/>
                </a:lnTo>
                <a:lnTo>
                  <a:pt x="11270" y="113665"/>
                </a:lnTo>
                <a:lnTo>
                  <a:pt x="6680" y="118110"/>
                </a:lnTo>
                <a:lnTo>
                  <a:pt x="1670" y="125706"/>
                </a:lnTo>
                <a:lnTo>
                  <a:pt x="0" y="134302"/>
                </a:lnTo>
                <a:lnTo>
                  <a:pt x="1670" y="142898"/>
                </a:lnTo>
                <a:lnTo>
                  <a:pt x="6680" y="150495"/>
                </a:lnTo>
                <a:lnTo>
                  <a:pt x="14306" y="155567"/>
                </a:lnTo>
                <a:lnTo>
                  <a:pt x="22944" y="157257"/>
                </a:lnTo>
                <a:lnTo>
                  <a:pt x="31582" y="155567"/>
                </a:lnTo>
                <a:lnTo>
                  <a:pt x="39208" y="150495"/>
                </a:lnTo>
                <a:lnTo>
                  <a:pt x="44218" y="142898"/>
                </a:lnTo>
                <a:lnTo>
                  <a:pt x="45888" y="134302"/>
                </a:lnTo>
                <a:lnTo>
                  <a:pt x="44218" y="125706"/>
                </a:lnTo>
                <a:lnTo>
                  <a:pt x="39208" y="118110"/>
                </a:lnTo>
                <a:lnTo>
                  <a:pt x="34619" y="113665"/>
                </a:lnTo>
                <a:lnTo>
                  <a:pt x="28815" y="111379"/>
                </a:lnTo>
                <a:close/>
              </a:path>
              <a:path w="2910840" h="2943225" extrusionOk="0">
                <a:moveTo>
                  <a:pt x="134903" y="111379"/>
                </a:moveTo>
                <a:lnTo>
                  <a:pt x="123156" y="111379"/>
                </a:lnTo>
                <a:lnTo>
                  <a:pt x="117352" y="113665"/>
                </a:lnTo>
                <a:lnTo>
                  <a:pt x="112894" y="118110"/>
                </a:lnTo>
                <a:lnTo>
                  <a:pt x="107808" y="125706"/>
                </a:lnTo>
                <a:lnTo>
                  <a:pt x="106112" y="134302"/>
                </a:lnTo>
                <a:lnTo>
                  <a:pt x="107808" y="142898"/>
                </a:lnTo>
                <a:lnTo>
                  <a:pt x="112894" y="150495"/>
                </a:lnTo>
                <a:lnTo>
                  <a:pt x="120446" y="155567"/>
                </a:lnTo>
                <a:lnTo>
                  <a:pt x="129045" y="157257"/>
                </a:lnTo>
                <a:lnTo>
                  <a:pt x="137669" y="155567"/>
                </a:lnTo>
                <a:lnTo>
                  <a:pt x="145292" y="150495"/>
                </a:lnTo>
                <a:lnTo>
                  <a:pt x="150300" y="142898"/>
                </a:lnTo>
                <a:lnTo>
                  <a:pt x="151969" y="134302"/>
                </a:lnTo>
                <a:lnTo>
                  <a:pt x="150300" y="125706"/>
                </a:lnTo>
                <a:lnTo>
                  <a:pt x="145292" y="118110"/>
                </a:lnTo>
                <a:lnTo>
                  <a:pt x="140834" y="113665"/>
                </a:lnTo>
                <a:lnTo>
                  <a:pt x="134903" y="111379"/>
                </a:lnTo>
                <a:close/>
              </a:path>
              <a:path w="2910840" h="2943225" extrusionOk="0">
                <a:moveTo>
                  <a:pt x="240986" y="111379"/>
                </a:moveTo>
                <a:lnTo>
                  <a:pt x="229239" y="111379"/>
                </a:lnTo>
                <a:lnTo>
                  <a:pt x="223308" y="113665"/>
                </a:lnTo>
                <a:lnTo>
                  <a:pt x="218850" y="118110"/>
                </a:lnTo>
                <a:lnTo>
                  <a:pt x="213843" y="125706"/>
                </a:lnTo>
                <a:lnTo>
                  <a:pt x="212173" y="134302"/>
                </a:lnTo>
                <a:lnTo>
                  <a:pt x="213843" y="142898"/>
                </a:lnTo>
                <a:lnTo>
                  <a:pt x="218850" y="150495"/>
                </a:lnTo>
                <a:lnTo>
                  <a:pt x="226495" y="155567"/>
                </a:lnTo>
                <a:lnTo>
                  <a:pt x="235165" y="157257"/>
                </a:lnTo>
                <a:lnTo>
                  <a:pt x="243809" y="155567"/>
                </a:lnTo>
                <a:lnTo>
                  <a:pt x="251375" y="150495"/>
                </a:lnTo>
                <a:lnTo>
                  <a:pt x="256390" y="142898"/>
                </a:lnTo>
                <a:lnTo>
                  <a:pt x="258062" y="134302"/>
                </a:lnTo>
                <a:lnTo>
                  <a:pt x="256390" y="125706"/>
                </a:lnTo>
                <a:lnTo>
                  <a:pt x="251375" y="118110"/>
                </a:lnTo>
                <a:lnTo>
                  <a:pt x="246917" y="113665"/>
                </a:lnTo>
                <a:lnTo>
                  <a:pt x="240986" y="111379"/>
                </a:lnTo>
                <a:close/>
              </a:path>
              <a:path w="2910840" h="2943225" extrusionOk="0">
                <a:moveTo>
                  <a:pt x="347070" y="111379"/>
                </a:moveTo>
                <a:lnTo>
                  <a:pt x="335322" y="111379"/>
                </a:lnTo>
                <a:lnTo>
                  <a:pt x="329518" y="113665"/>
                </a:lnTo>
                <a:lnTo>
                  <a:pt x="325073" y="118110"/>
                </a:lnTo>
                <a:lnTo>
                  <a:pt x="319987" y="125706"/>
                </a:lnTo>
                <a:lnTo>
                  <a:pt x="318291" y="134302"/>
                </a:lnTo>
                <a:lnTo>
                  <a:pt x="319987" y="142898"/>
                </a:lnTo>
                <a:lnTo>
                  <a:pt x="325073" y="150495"/>
                </a:lnTo>
                <a:lnTo>
                  <a:pt x="332637" y="155567"/>
                </a:lnTo>
                <a:lnTo>
                  <a:pt x="341266" y="157257"/>
                </a:lnTo>
                <a:lnTo>
                  <a:pt x="349894" y="155567"/>
                </a:lnTo>
                <a:lnTo>
                  <a:pt x="357458" y="150495"/>
                </a:lnTo>
                <a:lnTo>
                  <a:pt x="362544" y="142898"/>
                </a:lnTo>
                <a:lnTo>
                  <a:pt x="364240" y="134302"/>
                </a:lnTo>
                <a:lnTo>
                  <a:pt x="362544" y="125706"/>
                </a:lnTo>
                <a:lnTo>
                  <a:pt x="357458" y="118110"/>
                </a:lnTo>
                <a:lnTo>
                  <a:pt x="353013" y="113665"/>
                </a:lnTo>
                <a:lnTo>
                  <a:pt x="347070" y="111379"/>
                </a:lnTo>
                <a:close/>
              </a:path>
              <a:path w="2910840" h="2943225" extrusionOk="0">
                <a:moveTo>
                  <a:pt x="453292" y="111379"/>
                </a:moveTo>
                <a:lnTo>
                  <a:pt x="441545" y="111379"/>
                </a:lnTo>
                <a:lnTo>
                  <a:pt x="435601" y="113665"/>
                </a:lnTo>
                <a:lnTo>
                  <a:pt x="431156" y="118110"/>
                </a:lnTo>
                <a:lnTo>
                  <a:pt x="426070" y="125706"/>
                </a:lnTo>
                <a:lnTo>
                  <a:pt x="424374" y="134302"/>
                </a:lnTo>
                <a:lnTo>
                  <a:pt x="426070" y="142898"/>
                </a:lnTo>
                <a:lnTo>
                  <a:pt x="431156" y="150495"/>
                </a:lnTo>
                <a:lnTo>
                  <a:pt x="438720" y="155567"/>
                </a:lnTo>
                <a:lnTo>
                  <a:pt x="447349" y="157257"/>
                </a:lnTo>
                <a:lnTo>
                  <a:pt x="455977" y="155567"/>
                </a:lnTo>
                <a:lnTo>
                  <a:pt x="463541" y="150495"/>
                </a:lnTo>
                <a:lnTo>
                  <a:pt x="468556" y="142898"/>
                </a:lnTo>
                <a:lnTo>
                  <a:pt x="470228" y="134302"/>
                </a:lnTo>
                <a:lnTo>
                  <a:pt x="468556" y="125706"/>
                </a:lnTo>
                <a:lnTo>
                  <a:pt x="463541" y="118110"/>
                </a:lnTo>
                <a:lnTo>
                  <a:pt x="459096" y="113665"/>
                </a:lnTo>
                <a:lnTo>
                  <a:pt x="453292" y="111379"/>
                </a:lnTo>
                <a:close/>
              </a:path>
              <a:path w="2910840" h="2943225" extrusionOk="0">
                <a:moveTo>
                  <a:pt x="559375" y="111379"/>
                </a:moveTo>
                <a:lnTo>
                  <a:pt x="547628" y="111379"/>
                </a:lnTo>
                <a:lnTo>
                  <a:pt x="541697" y="113665"/>
                </a:lnTo>
                <a:lnTo>
                  <a:pt x="537239" y="118110"/>
                </a:lnTo>
                <a:lnTo>
                  <a:pt x="532224" y="125706"/>
                </a:lnTo>
                <a:lnTo>
                  <a:pt x="530553" y="134302"/>
                </a:lnTo>
                <a:lnTo>
                  <a:pt x="532224" y="142898"/>
                </a:lnTo>
                <a:lnTo>
                  <a:pt x="537239" y="150495"/>
                </a:lnTo>
                <a:lnTo>
                  <a:pt x="544862" y="155567"/>
                </a:lnTo>
                <a:lnTo>
                  <a:pt x="553484" y="157257"/>
                </a:lnTo>
                <a:lnTo>
                  <a:pt x="562080" y="155567"/>
                </a:lnTo>
                <a:lnTo>
                  <a:pt x="569624" y="150495"/>
                </a:lnTo>
                <a:lnTo>
                  <a:pt x="574711" y="142898"/>
                </a:lnTo>
                <a:lnTo>
                  <a:pt x="576406" y="134302"/>
                </a:lnTo>
                <a:lnTo>
                  <a:pt x="574711" y="125706"/>
                </a:lnTo>
                <a:lnTo>
                  <a:pt x="569624" y="118110"/>
                </a:lnTo>
                <a:lnTo>
                  <a:pt x="565179" y="113665"/>
                </a:lnTo>
                <a:lnTo>
                  <a:pt x="559375" y="111379"/>
                </a:lnTo>
                <a:close/>
              </a:path>
              <a:path w="2910840" h="2943225" extrusionOk="0">
                <a:moveTo>
                  <a:pt x="665459" y="111379"/>
                </a:moveTo>
                <a:lnTo>
                  <a:pt x="653711" y="111379"/>
                </a:lnTo>
                <a:lnTo>
                  <a:pt x="647907" y="113665"/>
                </a:lnTo>
                <a:lnTo>
                  <a:pt x="643322" y="118110"/>
                </a:lnTo>
                <a:lnTo>
                  <a:pt x="638315" y="125706"/>
                </a:lnTo>
                <a:lnTo>
                  <a:pt x="636645" y="134302"/>
                </a:lnTo>
                <a:lnTo>
                  <a:pt x="638315" y="142898"/>
                </a:lnTo>
                <a:lnTo>
                  <a:pt x="643322" y="150495"/>
                </a:lnTo>
                <a:lnTo>
                  <a:pt x="650948" y="155567"/>
                </a:lnTo>
                <a:lnTo>
                  <a:pt x="659585" y="157257"/>
                </a:lnTo>
                <a:lnTo>
                  <a:pt x="668222" y="155567"/>
                </a:lnTo>
                <a:lnTo>
                  <a:pt x="675847" y="150495"/>
                </a:lnTo>
                <a:lnTo>
                  <a:pt x="680862" y="142898"/>
                </a:lnTo>
                <a:lnTo>
                  <a:pt x="682534" y="134302"/>
                </a:lnTo>
                <a:lnTo>
                  <a:pt x="680862" y="125706"/>
                </a:lnTo>
                <a:lnTo>
                  <a:pt x="675847" y="118110"/>
                </a:lnTo>
                <a:lnTo>
                  <a:pt x="671262" y="113665"/>
                </a:lnTo>
                <a:lnTo>
                  <a:pt x="665459" y="111379"/>
                </a:lnTo>
                <a:close/>
              </a:path>
              <a:path w="2910840" h="2943225" extrusionOk="0">
                <a:moveTo>
                  <a:pt x="771542" y="111379"/>
                </a:moveTo>
                <a:lnTo>
                  <a:pt x="759794" y="111379"/>
                </a:lnTo>
                <a:lnTo>
                  <a:pt x="753990" y="113665"/>
                </a:lnTo>
                <a:lnTo>
                  <a:pt x="749545" y="118110"/>
                </a:lnTo>
                <a:lnTo>
                  <a:pt x="744459" y="125706"/>
                </a:lnTo>
                <a:lnTo>
                  <a:pt x="742763" y="134302"/>
                </a:lnTo>
                <a:lnTo>
                  <a:pt x="744459" y="142898"/>
                </a:lnTo>
                <a:lnTo>
                  <a:pt x="749545" y="150495"/>
                </a:lnTo>
                <a:lnTo>
                  <a:pt x="757090" y="155567"/>
                </a:lnTo>
                <a:lnTo>
                  <a:pt x="765685" y="157257"/>
                </a:lnTo>
                <a:lnTo>
                  <a:pt x="774307" y="155567"/>
                </a:lnTo>
                <a:lnTo>
                  <a:pt x="781930" y="150495"/>
                </a:lnTo>
                <a:lnTo>
                  <a:pt x="786945" y="142898"/>
                </a:lnTo>
                <a:lnTo>
                  <a:pt x="788617" y="134302"/>
                </a:lnTo>
                <a:lnTo>
                  <a:pt x="786945" y="125706"/>
                </a:lnTo>
                <a:lnTo>
                  <a:pt x="781930" y="118110"/>
                </a:lnTo>
                <a:lnTo>
                  <a:pt x="777485" y="113665"/>
                </a:lnTo>
                <a:lnTo>
                  <a:pt x="771542" y="111379"/>
                </a:lnTo>
                <a:close/>
              </a:path>
              <a:path w="2910840" h="2943225" extrusionOk="0">
                <a:moveTo>
                  <a:pt x="877625" y="111379"/>
                </a:moveTo>
                <a:lnTo>
                  <a:pt x="865877" y="111379"/>
                </a:lnTo>
                <a:lnTo>
                  <a:pt x="860073" y="113665"/>
                </a:lnTo>
                <a:lnTo>
                  <a:pt x="855489" y="118110"/>
                </a:lnTo>
                <a:lnTo>
                  <a:pt x="850481" y="125706"/>
                </a:lnTo>
                <a:lnTo>
                  <a:pt x="848812" y="134302"/>
                </a:lnTo>
                <a:lnTo>
                  <a:pt x="850481" y="142898"/>
                </a:lnTo>
                <a:lnTo>
                  <a:pt x="855489" y="150495"/>
                </a:lnTo>
                <a:lnTo>
                  <a:pt x="863133" y="155567"/>
                </a:lnTo>
                <a:lnTo>
                  <a:pt x="871803" y="157257"/>
                </a:lnTo>
                <a:lnTo>
                  <a:pt x="880447" y="155567"/>
                </a:lnTo>
                <a:lnTo>
                  <a:pt x="888013" y="150495"/>
                </a:lnTo>
                <a:lnTo>
                  <a:pt x="893100" y="142898"/>
                </a:lnTo>
                <a:lnTo>
                  <a:pt x="894795" y="134302"/>
                </a:lnTo>
                <a:lnTo>
                  <a:pt x="893100" y="125706"/>
                </a:lnTo>
                <a:lnTo>
                  <a:pt x="888013" y="118110"/>
                </a:lnTo>
                <a:lnTo>
                  <a:pt x="883568" y="113665"/>
                </a:lnTo>
                <a:lnTo>
                  <a:pt x="877625" y="111379"/>
                </a:lnTo>
                <a:close/>
              </a:path>
              <a:path w="2910840" h="2943225" extrusionOk="0">
                <a:moveTo>
                  <a:pt x="983848" y="111379"/>
                </a:moveTo>
                <a:lnTo>
                  <a:pt x="972100" y="111379"/>
                </a:lnTo>
                <a:lnTo>
                  <a:pt x="966169" y="113665"/>
                </a:lnTo>
                <a:lnTo>
                  <a:pt x="961711" y="118110"/>
                </a:lnTo>
                <a:lnTo>
                  <a:pt x="956625" y="125706"/>
                </a:lnTo>
                <a:lnTo>
                  <a:pt x="954930" y="134302"/>
                </a:lnTo>
                <a:lnTo>
                  <a:pt x="956625" y="142898"/>
                </a:lnTo>
                <a:lnTo>
                  <a:pt x="961711" y="150495"/>
                </a:lnTo>
                <a:lnTo>
                  <a:pt x="969275" y="155567"/>
                </a:lnTo>
                <a:lnTo>
                  <a:pt x="977904" y="157257"/>
                </a:lnTo>
                <a:lnTo>
                  <a:pt x="986532" y="155567"/>
                </a:lnTo>
                <a:lnTo>
                  <a:pt x="994096" y="150495"/>
                </a:lnTo>
                <a:lnTo>
                  <a:pt x="999183" y="142898"/>
                </a:lnTo>
                <a:lnTo>
                  <a:pt x="1000878" y="134302"/>
                </a:lnTo>
                <a:lnTo>
                  <a:pt x="999183" y="125706"/>
                </a:lnTo>
                <a:lnTo>
                  <a:pt x="994096" y="118110"/>
                </a:lnTo>
                <a:lnTo>
                  <a:pt x="989651" y="113665"/>
                </a:lnTo>
                <a:lnTo>
                  <a:pt x="983848" y="111379"/>
                </a:lnTo>
                <a:close/>
              </a:path>
              <a:path w="2910840" h="2943225" extrusionOk="0">
                <a:moveTo>
                  <a:pt x="1089931" y="111379"/>
                </a:moveTo>
                <a:lnTo>
                  <a:pt x="1078183" y="111379"/>
                </a:lnTo>
                <a:lnTo>
                  <a:pt x="1072252" y="113665"/>
                </a:lnTo>
                <a:lnTo>
                  <a:pt x="1067795" y="118110"/>
                </a:lnTo>
                <a:lnTo>
                  <a:pt x="1062787" y="125706"/>
                </a:lnTo>
                <a:lnTo>
                  <a:pt x="1061118" y="134302"/>
                </a:lnTo>
                <a:lnTo>
                  <a:pt x="1062787" y="142898"/>
                </a:lnTo>
                <a:lnTo>
                  <a:pt x="1067795" y="150495"/>
                </a:lnTo>
                <a:lnTo>
                  <a:pt x="1075359" y="155567"/>
                </a:lnTo>
                <a:lnTo>
                  <a:pt x="1083987" y="157257"/>
                </a:lnTo>
                <a:lnTo>
                  <a:pt x="1092616" y="155567"/>
                </a:lnTo>
                <a:lnTo>
                  <a:pt x="1100180" y="150495"/>
                </a:lnTo>
                <a:lnTo>
                  <a:pt x="1105194" y="142898"/>
                </a:lnTo>
                <a:lnTo>
                  <a:pt x="1106866" y="134302"/>
                </a:lnTo>
                <a:lnTo>
                  <a:pt x="1105194" y="125706"/>
                </a:lnTo>
                <a:lnTo>
                  <a:pt x="1100180" y="118110"/>
                </a:lnTo>
                <a:lnTo>
                  <a:pt x="1095735" y="113665"/>
                </a:lnTo>
                <a:lnTo>
                  <a:pt x="1089931" y="111379"/>
                </a:lnTo>
                <a:close/>
              </a:path>
              <a:path w="2910840" h="2943225" extrusionOk="0">
                <a:moveTo>
                  <a:pt x="1196014" y="111379"/>
                </a:moveTo>
                <a:lnTo>
                  <a:pt x="1184266" y="111379"/>
                </a:lnTo>
                <a:lnTo>
                  <a:pt x="1178335" y="113665"/>
                </a:lnTo>
                <a:lnTo>
                  <a:pt x="1173878" y="118110"/>
                </a:lnTo>
                <a:lnTo>
                  <a:pt x="1168870" y="125706"/>
                </a:lnTo>
                <a:lnTo>
                  <a:pt x="1167201" y="134302"/>
                </a:lnTo>
                <a:lnTo>
                  <a:pt x="1168870" y="142898"/>
                </a:lnTo>
                <a:lnTo>
                  <a:pt x="1173878" y="150495"/>
                </a:lnTo>
                <a:lnTo>
                  <a:pt x="1181501" y="155567"/>
                </a:lnTo>
                <a:lnTo>
                  <a:pt x="1190124" y="157257"/>
                </a:lnTo>
                <a:lnTo>
                  <a:pt x="1198724" y="155567"/>
                </a:lnTo>
                <a:lnTo>
                  <a:pt x="1206275" y="150495"/>
                </a:lnTo>
                <a:lnTo>
                  <a:pt x="1211362" y="142898"/>
                </a:lnTo>
                <a:lnTo>
                  <a:pt x="1213057" y="134302"/>
                </a:lnTo>
                <a:lnTo>
                  <a:pt x="1211362" y="125706"/>
                </a:lnTo>
                <a:lnTo>
                  <a:pt x="1206275" y="118110"/>
                </a:lnTo>
                <a:lnTo>
                  <a:pt x="1201818" y="113665"/>
                </a:lnTo>
                <a:lnTo>
                  <a:pt x="1196014" y="111379"/>
                </a:lnTo>
                <a:close/>
              </a:path>
              <a:path w="2910840" h="2943225" extrusionOk="0">
                <a:moveTo>
                  <a:pt x="1302071" y="111379"/>
                </a:moveTo>
                <a:lnTo>
                  <a:pt x="1290387" y="111379"/>
                </a:lnTo>
                <a:lnTo>
                  <a:pt x="1284545" y="113665"/>
                </a:lnTo>
                <a:lnTo>
                  <a:pt x="1279973" y="118110"/>
                </a:lnTo>
                <a:lnTo>
                  <a:pt x="1274973" y="125706"/>
                </a:lnTo>
                <a:lnTo>
                  <a:pt x="1273306" y="134302"/>
                </a:lnTo>
                <a:lnTo>
                  <a:pt x="1274973" y="142898"/>
                </a:lnTo>
                <a:lnTo>
                  <a:pt x="1279973" y="150495"/>
                </a:lnTo>
                <a:lnTo>
                  <a:pt x="1287589" y="155567"/>
                </a:lnTo>
                <a:lnTo>
                  <a:pt x="1296229" y="157257"/>
                </a:lnTo>
                <a:lnTo>
                  <a:pt x="1304869" y="155567"/>
                </a:lnTo>
                <a:lnTo>
                  <a:pt x="1312485" y="150495"/>
                </a:lnTo>
                <a:lnTo>
                  <a:pt x="1317486" y="142898"/>
                </a:lnTo>
                <a:lnTo>
                  <a:pt x="1319153" y="134302"/>
                </a:lnTo>
                <a:lnTo>
                  <a:pt x="1317486" y="125706"/>
                </a:lnTo>
                <a:lnTo>
                  <a:pt x="1312485" y="118110"/>
                </a:lnTo>
                <a:lnTo>
                  <a:pt x="1307913" y="113665"/>
                </a:lnTo>
                <a:lnTo>
                  <a:pt x="1302071" y="111379"/>
                </a:lnTo>
                <a:close/>
              </a:path>
              <a:path w="2910840" h="2943225" extrusionOk="0">
                <a:moveTo>
                  <a:pt x="1408243" y="111379"/>
                </a:moveTo>
                <a:lnTo>
                  <a:pt x="1396432" y="111379"/>
                </a:lnTo>
                <a:lnTo>
                  <a:pt x="1390590" y="113665"/>
                </a:lnTo>
                <a:lnTo>
                  <a:pt x="1386145" y="118110"/>
                </a:lnTo>
                <a:lnTo>
                  <a:pt x="1381073" y="125706"/>
                </a:lnTo>
                <a:lnTo>
                  <a:pt x="1379383" y="134302"/>
                </a:lnTo>
                <a:lnTo>
                  <a:pt x="1381073" y="142898"/>
                </a:lnTo>
                <a:lnTo>
                  <a:pt x="1386145" y="150495"/>
                </a:lnTo>
                <a:lnTo>
                  <a:pt x="1393706" y="155567"/>
                </a:lnTo>
                <a:lnTo>
                  <a:pt x="1402338" y="157257"/>
                </a:lnTo>
                <a:lnTo>
                  <a:pt x="1410970" y="155567"/>
                </a:lnTo>
                <a:lnTo>
                  <a:pt x="1418530" y="150495"/>
                </a:lnTo>
                <a:lnTo>
                  <a:pt x="1423531" y="142898"/>
                </a:lnTo>
                <a:lnTo>
                  <a:pt x="1425198" y="134302"/>
                </a:lnTo>
                <a:lnTo>
                  <a:pt x="1423531" y="125706"/>
                </a:lnTo>
                <a:lnTo>
                  <a:pt x="1418530" y="118110"/>
                </a:lnTo>
                <a:lnTo>
                  <a:pt x="1414085" y="113665"/>
                </a:lnTo>
                <a:lnTo>
                  <a:pt x="1408243" y="111379"/>
                </a:lnTo>
                <a:close/>
              </a:path>
              <a:path w="2910840" h="2943225" extrusionOk="0">
                <a:moveTo>
                  <a:pt x="1514288" y="111379"/>
                </a:moveTo>
                <a:lnTo>
                  <a:pt x="1502477" y="111379"/>
                </a:lnTo>
                <a:lnTo>
                  <a:pt x="1496762" y="113665"/>
                </a:lnTo>
                <a:lnTo>
                  <a:pt x="1492190" y="118110"/>
                </a:lnTo>
                <a:lnTo>
                  <a:pt x="1487118" y="125706"/>
                </a:lnTo>
                <a:lnTo>
                  <a:pt x="1485428" y="134302"/>
                </a:lnTo>
                <a:lnTo>
                  <a:pt x="1487118" y="142898"/>
                </a:lnTo>
                <a:lnTo>
                  <a:pt x="1492190" y="150495"/>
                </a:lnTo>
                <a:lnTo>
                  <a:pt x="1499824" y="155567"/>
                </a:lnTo>
                <a:lnTo>
                  <a:pt x="1508494" y="157257"/>
                </a:lnTo>
                <a:lnTo>
                  <a:pt x="1517140" y="155567"/>
                </a:lnTo>
                <a:lnTo>
                  <a:pt x="1524702" y="150495"/>
                </a:lnTo>
                <a:lnTo>
                  <a:pt x="1529775" y="142898"/>
                </a:lnTo>
                <a:lnTo>
                  <a:pt x="1531465" y="134302"/>
                </a:lnTo>
                <a:lnTo>
                  <a:pt x="1529775" y="125706"/>
                </a:lnTo>
                <a:lnTo>
                  <a:pt x="1524702" y="118110"/>
                </a:lnTo>
                <a:lnTo>
                  <a:pt x="1520257" y="113665"/>
                </a:lnTo>
                <a:lnTo>
                  <a:pt x="1514288" y="111379"/>
                </a:lnTo>
                <a:close/>
              </a:path>
              <a:path w="2910840" h="2943225" extrusionOk="0">
                <a:moveTo>
                  <a:pt x="1620460" y="111379"/>
                </a:moveTo>
                <a:lnTo>
                  <a:pt x="1608776" y="111379"/>
                </a:lnTo>
                <a:lnTo>
                  <a:pt x="1602807" y="113665"/>
                </a:lnTo>
                <a:lnTo>
                  <a:pt x="1598362" y="118110"/>
                </a:lnTo>
                <a:lnTo>
                  <a:pt x="1593290" y="125706"/>
                </a:lnTo>
                <a:lnTo>
                  <a:pt x="1591600" y="134302"/>
                </a:lnTo>
                <a:lnTo>
                  <a:pt x="1593290" y="142898"/>
                </a:lnTo>
                <a:lnTo>
                  <a:pt x="1598362" y="150495"/>
                </a:lnTo>
                <a:lnTo>
                  <a:pt x="1605925" y="155567"/>
                </a:lnTo>
                <a:lnTo>
                  <a:pt x="1614571" y="157257"/>
                </a:lnTo>
                <a:lnTo>
                  <a:pt x="1623241" y="155567"/>
                </a:lnTo>
                <a:lnTo>
                  <a:pt x="1630874" y="150495"/>
                </a:lnTo>
                <a:lnTo>
                  <a:pt x="1635875" y="142898"/>
                </a:lnTo>
                <a:lnTo>
                  <a:pt x="1637542" y="134302"/>
                </a:lnTo>
                <a:lnTo>
                  <a:pt x="1635875" y="125706"/>
                </a:lnTo>
                <a:lnTo>
                  <a:pt x="1630874" y="118110"/>
                </a:lnTo>
                <a:lnTo>
                  <a:pt x="1626302" y="113665"/>
                </a:lnTo>
                <a:lnTo>
                  <a:pt x="1620460" y="111379"/>
                </a:lnTo>
                <a:close/>
              </a:path>
              <a:path w="2910840" h="2943225" extrusionOk="0">
                <a:moveTo>
                  <a:pt x="1726632" y="111379"/>
                </a:moveTo>
                <a:lnTo>
                  <a:pt x="1714821" y="111379"/>
                </a:lnTo>
                <a:lnTo>
                  <a:pt x="1708852" y="113665"/>
                </a:lnTo>
                <a:lnTo>
                  <a:pt x="1704407" y="118110"/>
                </a:lnTo>
                <a:lnTo>
                  <a:pt x="1699407" y="125706"/>
                </a:lnTo>
                <a:lnTo>
                  <a:pt x="1697740" y="134302"/>
                </a:lnTo>
                <a:lnTo>
                  <a:pt x="1699407" y="142898"/>
                </a:lnTo>
                <a:lnTo>
                  <a:pt x="1704407" y="150495"/>
                </a:lnTo>
                <a:lnTo>
                  <a:pt x="1711968" y="155567"/>
                </a:lnTo>
                <a:lnTo>
                  <a:pt x="1720600" y="157257"/>
                </a:lnTo>
                <a:lnTo>
                  <a:pt x="1729232" y="155567"/>
                </a:lnTo>
                <a:lnTo>
                  <a:pt x="1736792" y="150495"/>
                </a:lnTo>
                <a:lnTo>
                  <a:pt x="1741865" y="142898"/>
                </a:lnTo>
                <a:lnTo>
                  <a:pt x="1743555" y="134302"/>
                </a:lnTo>
                <a:lnTo>
                  <a:pt x="1741865" y="125706"/>
                </a:lnTo>
                <a:lnTo>
                  <a:pt x="1736792" y="118110"/>
                </a:lnTo>
                <a:lnTo>
                  <a:pt x="1732347" y="113665"/>
                </a:lnTo>
                <a:lnTo>
                  <a:pt x="1726632" y="111379"/>
                </a:lnTo>
                <a:close/>
              </a:path>
              <a:path w="2910840" h="2943225" extrusionOk="0">
                <a:moveTo>
                  <a:pt x="1832677" y="111379"/>
                </a:moveTo>
                <a:lnTo>
                  <a:pt x="1820866" y="111379"/>
                </a:lnTo>
                <a:lnTo>
                  <a:pt x="1815024" y="113665"/>
                </a:lnTo>
                <a:lnTo>
                  <a:pt x="1810579" y="118110"/>
                </a:lnTo>
                <a:lnTo>
                  <a:pt x="1805507" y="125706"/>
                </a:lnTo>
                <a:lnTo>
                  <a:pt x="1803817" y="134302"/>
                </a:lnTo>
                <a:lnTo>
                  <a:pt x="1805507" y="142898"/>
                </a:lnTo>
                <a:lnTo>
                  <a:pt x="1810579" y="150495"/>
                </a:lnTo>
                <a:lnTo>
                  <a:pt x="1818176" y="155567"/>
                </a:lnTo>
                <a:lnTo>
                  <a:pt x="1826772" y="157257"/>
                </a:lnTo>
                <a:lnTo>
                  <a:pt x="1835368" y="155567"/>
                </a:lnTo>
                <a:lnTo>
                  <a:pt x="1842964" y="150495"/>
                </a:lnTo>
                <a:lnTo>
                  <a:pt x="1848037" y="142898"/>
                </a:lnTo>
                <a:lnTo>
                  <a:pt x="1849727" y="134302"/>
                </a:lnTo>
                <a:lnTo>
                  <a:pt x="1848037" y="125706"/>
                </a:lnTo>
                <a:lnTo>
                  <a:pt x="1842964" y="118110"/>
                </a:lnTo>
                <a:lnTo>
                  <a:pt x="1838519" y="113665"/>
                </a:lnTo>
                <a:lnTo>
                  <a:pt x="1832677" y="111379"/>
                </a:lnTo>
                <a:close/>
              </a:path>
              <a:path w="2910840" h="2943225" extrusionOk="0">
                <a:moveTo>
                  <a:pt x="1938722" y="111379"/>
                </a:moveTo>
                <a:lnTo>
                  <a:pt x="1927038" y="111379"/>
                </a:lnTo>
                <a:lnTo>
                  <a:pt x="1921196" y="113665"/>
                </a:lnTo>
                <a:lnTo>
                  <a:pt x="1916751" y="118110"/>
                </a:lnTo>
                <a:lnTo>
                  <a:pt x="1911679" y="125706"/>
                </a:lnTo>
                <a:lnTo>
                  <a:pt x="1909989" y="134302"/>
                </a:lnTo>
                <a:lnTo>
                  <a:pt x="1911679" y="142898"/>
                </a:lnTo>
                <a:lnTo>
                  <a:pt x="1916751" y="150495"/>
                </a:lnTo>
                <a:lnTo>
                  <a:pt x="1924294" y="155567"/>
                </a:lnTo>
                <a:lnTo>
                  <a:pt x="1932896" y="157257"/>
                </a:lnTo>
                <a:lnTo>
                  <a:pt x="1941522" y="155567"/>
                </a:lnTo>
                <a:lnTo>
                  <a:pt x="1949136" y="150495"/>
                </a:lnTo>
                <a:lnTo>
                  <a:pt x="1954137" y="142898"/>
                </a:lnTo>
                <a:lnTo>
                  <a:pt x="1955804" y="134302"/>
                </a:lnTo>
                <a:lnTo>
                  <a:pt x="1954137" y="125706"/>
                </a:lnTo>
                <a:lnTo>
                  <a:pt x="1949136" y="118110"/>
                </a:lnTo>
                <a:lnTo>
                  <a:pt x="1944691" y="113665"/>
                </a:lnTo>
                <a:lnTo>
                  <a:pt x="1938722" y="111379"/>
                </a:lnTo>
                <a:close/>
              </a:path>
              <a:path w="2910840" h="2943225" extrusionOk="0">
                <a:moveTo>
                  <a:pt x="2044767" y="111379"/>
                </a:moveTo>
                <a:lnTo>
                  <a:pt x="2033083" y="111379"/>
                </a:lnTo>
                <a:lnTo>
                  <a:pt x="2027114" y="113665"/>
                </a:lnTo>
                <a:lnTo>
                  <a:pt x="2022669" y="118110"/>
                </a:lnTo>
                <a:lnTo>
                  <a:pt x="2017669" y="125706"/>
                </a:lnTo>
                <a:lnTo>
                  <a:pt x="2016002" y="134302"/>
                </a:lnTo>
                <a:lnTo>
                  <a:pt x="2017669" y="142898"/>
                </a:lnTo>
                <a:lnTo>
                  <a:pt x="2022669" y="150495"/>
                </a:lnTo>
                <a:lnTo>
                  <a:pt x="2030303" y="155567"/>
                </a:lnTo>
                <a:lnTo>
                  <a:pt x="2038973" y="157257"/>
                </a:lnTo>
                <a:lnTo>
                  <a:pt x="2047619" y="155567"/>
                </a:lnTo>
                <a:lnTo>
                  <a:pt x="2055181" y="150495"/>
                </a:lnTo>
                <a:lnTo>
                  <a:pt x="2060182" y="142898"/>
                </a:lnTo>
                <a:lnTo>
                  <a:pt x="2061849" y="134302"/>
                </a:lnTo>
                <a:lnTo>
                  <a:pt x="2060182" y="125706"/>
                </a:lnTo>
                <a:lnTo>
                  <a:pt x="2055181" y="118110"/>
                </a:lnTo>
                <a:lnTo>
                  <a:pt x="2050736" y="113665"/>
                </a:lnTo>
                <a:lnTo>
                  <a:pt x="2044767" y="111379"/>
                </a:lnTo>
                <a:close/>
              </a:path>
              <a:path w="2910840" h="2943225" extrusionOk="0">
                <a:moveTo>
                  <a:pt x="2150939" y="111379"/>
                </a:moveTo>
                <a:lnTo>
                  <a:pt x="2139128" y="111379"/>
                </a:lnTo>
                <a:lnTo>
                  <a:pt x="2133413" y="113665"/>
                </a:lnTo>
                <a:lnTo>
                  <a:pt x="2128714" y="118110"/>
                </a:lnTo>
                <a:lnTo>
                  <a:pt x="2123714" y="125706"/>
                </a:lnTo>
                <a:lnTo>
                  <a:pt x="2122047" y="134302"/>
                </a:lnTo>
                <a:lnTo>
                  <a:pt x="2123714" y="142898"/>
                </a:lnTo>
                <a:lnTo>
                  <a:pt x="2128714" y="150495"/>
                </a:lnTo>
                <a:lnTo>
                  <a:pt x="2136404" y="155567"/>
                </a:lnTo>
                <a:lnTo>
                  <a:pt x="2145082" y="157257"/>
                </a:lnTo>
                <a:lnTo>
                  <a:pt x="2153735" y="155567"/>
                </a:lnTo>
                <a:lnTo>
                  <a:pt x="2161353" y="150495"/>
                </a:lnTo>
                <a:lnTo>
                  <a:pt x="2166426" y="142898"/>
                </a:lnTo>
                <a:lnTo>
                  <a:pt x="2168116" y="134302"/>
                </a:lnTo>
                <a:lnTo>
                  <a:pt x="2166426" y="125706"/>
                </a:lnTo>
                <a:lnTo>
                  <a:pt x="2161353" y="118110"/>
                </a:lnTo>
                <a:lnTo>
                  <a:pt x="2156908" y="113665"/>
                </a:lnTo>
                <a:lnTo>
                  <a:pt x="2150939" y="111379"/>
                </a:lnTo>
                <a:close/>
              </a:path>
              <a:path w="2910840" h="2943225" extrusionOk="0">
                <a:moveTo>
                  <a:pt x="2257111" y="111379"/>
                </a:moveTo>
                <a:lnTo>
                  <a:pt x="2245427" y="111379"/>
                </a:lnTo>
                <a:lnTo>
                  <a:pt x="2239458" y="113665"/>
                </a:lnTo>
                <a:lnTo>
                  <a:pt x="2235013" y="118110"/>
                </a:lnTo>
                <a:lnTo>
                  <a:pt x="2229941" y="125706"/>
                </a:lnTo>
                <a:lnTo>
                  <a:pt x="2228251" y="134302"/>
                </a:lnTo>
                <a:lnTo>
                  <a:pt x="2229941" y="142898"/>
                </a:lnTo>
                <a:lnTo>
                  <a:pt x="2235013" y="150495"/>
                </a:lnTo>
                <a:lnTo>
                  <a:pt x="2242576" y="155567"/>
                </a:lnTo>
                <a:lnTo>
                  <a:pt x="2251222" y="157257"/>
                </a:lnTo>
                <a:lnTo>
                  <a:pt x="2259892" y="155567"/>
                </a:lnTo>
                <a:lnTo>
                  <a:pt x="2267525" y="150495"/>
                </a:lnTo>
                <a:lnTo>
                  <a:pt x="2272526" y="142898"/>
                </a:lnTo>
                <a:lnTo>
                  <a:pt x="2274193" y="134302"/>
                </a:lnTo>
                <a:lnTo>
                  <a:pt x="2272526" y="125706"/>
                </a:lnTo>
                <a:lnTo>
                  <a:pt x="2267525" y="118110"/>
                </a:lnTo>
                <a:lnTo>
                  <a:pt x="2262953" y="113665"/>
                </a:lnTo>
                <a:lnTo>
                  <a:pt x="2257111" y="111379"/>
                </a:lnTo>
                <a:close/>
              </a:path>
              <a:path w="2910840" h="2943225" extrusionOk="0">
                <a:moveTo>
                  <a:pt x="2363156" y="111379"/>
                </a:moveTo>
                <a:lnTo>
                  <a:pt x="2351472" y="111379"/>
                </a:lnTo>
                <a:lnTo>
                  <a:pt x="2345503" y="113665"/>
                </a:lnTo>
                <a:lnTo>
                  <a:pt x="2341058" y="118110"/>
                </a:lnTo>
                <a:lnTo>
                  <a:pt x="2336058" y="125706"/>
                </a:lnTo>
                <a:lnTo>
                  <a:pt x="2334391" y="134302"/>
                </a:lnTo>
                <a:lnTo>
                  <a:pt x="2336058" y="142898"/>
                </a:lnTo>
                <a:lnTo>
                  <a:pt x="2341058" y="150495"/>
                </a:lnTo>
                <a:lnTo>
                  <a:pt x="2348619" y="155567"/>
                </a:lnTo>
                <a:lnTo>
                  <a:pt x="2357251" y="157257"/>
                </a:lnTo>
                <a:lnTo>
                  <a:pt x="2365883" y="155567"/>
                </a:lnTo>
                <a:lnTo>
                  <a:pt x="2373443" y="150495"/>
                </a:lnTo>
                <a:lnTo>
                  <a:pt x="2378516" y="142898"/>
                </a:lnTo>
                <a:lnTo>
                  <a:pt x="2380206" y="134302"/>
                </a:lnTo>
                <a:lnTo>
                  <a:pt x="2378516" y="125706"/>
                </a:lnTo>
                <a:lnTo>
                  <a:pt x="2373443" y="118110"/>
                </a:lnTo>
                <a:lnTo>
                  <a:pt x="2368998" y="113665"/>
                </a:lnTo>
                <a:lnTo>
                  <a:pt x="2363156" y="111379"/>
                </a:lnTo>
                <a:close/>
              </a:path>
              <a:path w="2910840" h="2943225" extrusionOk="0">
                <a:moveTo>
                  <a:pt x="2469328" y="111379"/>
                </a:moveTo>
                <a:lnTo>
                  <a:pt x="2457517" y="111379"/>
                </a:lnTo>
                <a:lnTo>
                  <a:pt x="2451802" y="113665"/>
                </a:lnTo>
                <a:lnTo>
                  <a:pt x="2447103" y="118110"/>
                </a:lnTo>
                <a:lnTo>
                  <a:pt x="2442103" y="125706"/>
                </a:lnTo>
                <a:lnTo>
                  <a:pt x="2440436" y="134302"/>
                </a:lnTo>
                <a:lnTo>
                  <a:pt x="2442103" y="142898"/>
                </a:lnTo>
                <a:lnTo>
                  <a:pt x="2447103" y="150495"/>
                </a:lnTo>
                <a:lnTo>
                  <a:pt x="2454771" y="155567"/>
                </a:lnTo>
                <a:lnTo>
                  <a:pt x="2463391" y="157257"/>
                </a:lnTo>
                <a:lnTo>
                  <a:pt x="2471964" y="155567"/>
                </a:lnTo>
                <a:lnTo>
                  <a:pt x="2479488" y="150495"/>
                </a:lnTo>
                <a:lnTo>
                  <a:pt x="2484632" y="142898"/>
                </a:lnTo>
                <a:lnTo>
                  <a:pt x="2486346" y="134302"/>
                </a:lnTo>
                <a:lnTo>
                  <a:pt x="2484632" y="125706"/>
                </a:lnTo>
                <a:lnTo>
                  <a:pt x="2479488" y="118110"/>
                </a:lnTo>
                <a:lnTo>
                  <a:pt x="2475043" y="113665"/>
                </a:lnTo>
                <a:lnTo>
                  <a:pt x="2469328" y="111379"/>
                </a:lnTo>
                <a:close/>
              </a:path>
              <a:path w="2910840" h="2943225" extrusionOk="0">
                <a:moveTo>
                  <a:pt x="2575373" y="111379"/>
                </a:moveTo>
                <a:lnTo>
                  <a:pt x="2563689" y="111379"/>
                </a:lnTo>
                <a:lnTo>
                  <a:pt x="2557847" y="113665"/>
                </a:lnTo>
                <a:lnTo>
                  <a:pt x="2553402" y="118110"/>
                </a:lnTo>
                <a:lnTo>
                  <a:pt x="2548330" y="125706"/>
                </a:lnTo>
                <a:lnTo>
                  <a:pt x="2546640" y="134302"/>
                </a:lnTo>
                <a:lnTo>
                  <a:pt x="2548330" y="142898"/>
                </a:lnTo>
                <a:lnTo>
                  <a:pt x="2553402" y="150495"/>
                </a:lnTo>
                <a:lnTo>
                  <a:pt x="2560945" y="155567"/>
                </a:lnTo>
                <a:lnTo>
                  <a:pt x="2569547" y="157257"/>
                </a:lnTo>
                <a:lnTo>
                  <a:pt x="2578173" y="155567"/>
                </a:lnTo>
                <a:lnTo>
                  <a:pt x="2585787" y="150495"/>
                </a:lnTo>
                <a:lnTo>
                  <a:pt x="2590788" y="142898"/>
                </a:lnTo>
                <a:lnTo>
                  <a:pt x="2592455" y="134302"/>
                </a:lnTo>
                <a:lnTo>
                  <a:pt x="2590788" y="125706"/>
                </a:lnTo>
                <a:lnTo>
                  <a:pt x="2585787" y="118110"/>
                </a:lnTo>
                <a:lnTo>
                  <a:pt x="2581342" y="113665"/>
                </a:lnTo>
                <a:lnTo>
                  <a:pt x="2575373" y="111379"/>
                </a:lnTo>
                <a:close/>
              </a:path>
              <a:path w="2910840" h="2943225" extrusionOk="0">
                <a:moveTo>
                  <a:pt x="2681418" y="111379"/>
                </a:moveTo>
                <a:lnTo>
                  <a:pt x="2669734" y="111379"/>
                </a:lnTo>
                <a:lnTo>
                  <a:pt x="2663765" y="113665"/>
                </a:lnTo>
                <a:lnTo>
                  <a:pt x="2659320" y="118110"/>
                </a:lnTo>
                <a:lnTo>
                  <a:pt x="2654320" y="125706"/>
                </a:lnTo>
                <a:lnTo>
                  <a:pt x="2652653" y="134302"/>
                </a:lnTo>
                <a:lnTo>
                  <a:pt x="2654320" y="142898"/>
                </a:lnTo>
                <a:lnTo>
                  <a:pt x="2659320" y="150495"/>
                </a:lnTo>
                <a:lnTo>
                  <a:pt x="2666954" y="155567"/>
                </a:lnTo>
                <a:lnTo>
                  <a:pt x="2675624" y="157257"/>
                </a:lnTo>
                <a:lnTo>
                  <a:pt x="2684270" y="155567"/>
                </a:lnTo>
                <a:lnTo>
                  <a:pt x="2691832" y="150495"/>
                </a:lnTo>
                <a:lnTo>
                  <a:pt x="2696833" y="142898"/>
                </a:lnTo>
                <a:lnTo>
                  <a:pt x="2698500" y="134302"/>
                </a:lnTo>
                <a:lnTo>
                  <a:pt x="2696833" y="125706"/>
                </a:lnTo>
                <a:lnTo>
                  <a:pt x="2691832" y="118110"/>
                </a:lnTo>
                <a:lnTo>
                  <a:pt x="2687387" y="113665"/>
                </a:lnTo>
                <a:lnTo>
                  <a:pt x="2681418" y="111379"/>
                </a:lnTo>
                <a:close/>
              </a:path>
              <a:path w="2910840" h="2943225" extrusionOk="0">
                <a:moveTo>
                  <a:pt x="2787590" y="111379"/>
                </a:moveTo>
                <a:lnTo>
                  <a:pt x="2775779" y="111379"/>
                </a:lnTo>
                <a:lnTo>
                  <a:pt x="2770064" y="113665"/>
                </a:lnTo>
                <a:lnTo>
                  <a:pt x="2765492" y="118110"/>
                </a:lnTo>
                <a:lnTo>
                  <a:pt x="2760420" y="125706"/>
                </a:lnTo>
                <a:lnTo>
                  <a:pt x="2758730" y="134302"/>
                </a:lnTo>
                <a:lnTo>
                  <a:pt x="2760420" y="142898"/>
                </a:lnTo>
                <a:lnTo>
                  <a:pt x="2765492" y="150495"/>
                </a:lnTo>
                <a:lnTo>
                  <a:pt x="2773106" y="155567"/>
                </a:lnTo>
                <a:lnTo>
                  <a:pt x="2781733" y="157257"/>
                </a:lnTo>
                <a:lnTo>
                  <a:pt x="2790335" y="155567"/>
                </a:lnTo>
                <a:lnTo>
                  <a:pt x="2797877" y="150495"/>
                </a:lnTo>
                <a:lnTo>
                  <a:pt x="2803021" y="142898"/>
                </a:lnTo>
                <a:lnTo>
                  <a:pt x="2804735" y="134302"/>
                </a:lnTo>
                <a:lnTo>
                  <a:pt x="2803021" y="125706"/>
                </a:lnTo>
                <a:lnTo>
                  <a:pt x="2797877" y="118110"/>
                </a:lnTo>
                <a:lnTo>
                  <a:pt x="2793432" y="113665"/>
                </a:lnTo>
                <a:lnTo>
                  <a:pt x="2787590" y="111379"/>
                </a:lnTo>
                <a:close/>
              </a:path>
              <a:path w="2910840" h="2943225" extrusionOk="0">
                <a:moveTo>
                  <a:pt x="2893762" y="111379"/>
                </a:moveTo>
                <a:lnTo>
                  <a:pt x="2882078" y="111379"/>
                </a:lnTo>
                <a:lnTo>
                  <a:pt x="2876109" y="113665"/>
                </a:lnTo>
                <a:lnTo>
                  <a:pt x="2871664" y="118110"/>
                </a:lnTo>
                <a:lnTo>
                  <a:pt x="2866592" y="125706"/>
                </a:lnTo>
                <a:lnTo>
                  <a:pt x="2864902" y="134302"/>
                </a:lnTo>
                <a:lnTo>
                  <a:pt x="2866592" y="142898"/>
                </a:lnTo>
                <a:lnTo>
                  <a:pt x="2871664" y="150495"/>
                </a:lnTo>
                <a:lnTo>
                  <a:pt x="2879227" y="155567"/>
                </a:lnTo>
                <a:lnTo>
                  <a:pt x="2887873" y="157257"/>
                </a:lnTo>
                <a:lnTo>
                  <a:pt x="2896543" y="155567"/>
                </a:lnTo>
                <a:lnTo>
                  <a:pt x="2904176" y="150495"/>
                </a:lnTo>
                <a:lnTo>
                  <a:pt x="2909177" y="142898"/>
                </a:lnTo>
                <a:lnTo>
                  <a:pt x="2910844" y="134302"/>
                </a:lnTo>
                <a:lnTo>
                  <a:pt x="2909177" y="125706"/>
                </a:lnTo>
                <a:lnTo>
                  <a:pt x="2904176" y="118110"/>
                </a:lnTo>
                <a:lnTo>
                  <a:pt x="2899604" y="113665"/>
                </a:lnTo>
                <a:lnTo>
                  <a:pt x="2893762" y="111379"/>
                </a:lnTo>
                <a:close/>
              </a:path>
              <a:path w="2910840" h="2943225" extrusionOk="0">
                <a:moveTo>
                  <a:pt x="28815" y="222758"/>
                </a:moveTo>
                <a:lnTo>
                  <a:pt x="17073" y="222758"/>
                </a:lnTo>
                <a:lnTo>
                  <a:pt x="11270" y="225044"/>
                </a:lnTo>
                <a:lnTo>
                  <a:pt x="6680" y="229616"/>
                </a:lnTo>
                <a:lnTo>
                  <a:pt x="1670" y="237174"/>
                </a:lnTo>
                <a:lnTo>
                  <a:pt x="0" y="245792"/>
                </a:lnTo>
                <a:lnTo>
                  <a:pt x="1670" y="254386"/>
                </a:lnTo>
                <a:lnTo>
                  <a:pt x="6680" y="261874"/>
                </a:lnTo>
                <a:lnTo>
                  <a:pt x="14306" y="266946"/>
                </a:lnTo>
                <a:lnTo>
                  <a:pt x="22944" y="268636"/>
                </a:lnTo>
                <a:lnTo>
                  <a:pt x="31582" y="266946"/>
                </a:lnTo>
                <a:lnTo>
                  <a:pt x="39208" y="261874"/>
                </a:lnTo>
                <a:lnTo>
                  <a:pt x="44218" y="254386"/>
                </a:lnTo>
                <a:lnTo>
                  <a:pt x="45888" y="245792"/>
                </a:lnTo>
                <a:lnTo>
                  <a:pt x="44218" y="237174"/>
                </a:lnTo>
                <a:lnTo>
                  <a:pt x="39208" y="229616"/>
                </a:lnTo>
                <a:lnTo>
                  <a:pt x="34619" y="225044"/>
                </a:lnTo>
                <a:lnTo>
                  <a:pt x="28815" y="222758"/>
                </a:lnTo>
                <a:close/>
              </a:path>
              <a:path w="2910840" h="2943225" extrusionOk="0">
                <a:moveTo>
                  <a:pt x="134903" y="222758"/>
                </a:moveTo>
                <a:lnTo>
                  <a:pt x="123156" y="222758"/>
                </a:lnTo>
                <a:lnTo>
                  <a:pt x="117352" y="225044"/>
                </a:lnTo>
                <a:lnTo>
                  <a:pt x="112894" y="229616"/>
                </a:lnTo>
                <a:lnTo>
                  <a:pt x="107808" y="237174"/>
                </a:lnTo>
                <a:lnTo>
                  <a:pt x="106112" y="245792"/>
                </a:lnTo>
                <a:lnTo>
                  <a:pt x="107808" y="254386"/>
                </a:lnTo>
                <a:lnTo>
                  <a:pt x="112894" y="261874"/>
                </a:lnTo>
                <a:lnTo>
                  <a:pt x="120446" y="266946"/>
                </a:lnTo>
                <a:lnTo>
                  <a:pt x="129045" y="268636"/>
                </a:lnTo>
                <a:lnTo>
                  <a:pt x="137669" y="266946"/>
                </a:lnTo>
                <a:lnTo>
                  <a:pt x="145292" y="261874"/>
                </a:lnTo>
                <a:lnTo>
                  <a:pt x="150300" y="254386"/>
                </a:lnTo>
                <a:lnTo>
                  <a:pt x="151969" y="245792"/>
                </a:lnTo>
                <a:lnTo>
                  <a:pt x="150300" y="237174"/>
                </a:lnTo>
                <a:lnTo>
                  <a:pt x="145292" y="229616"/>
                </a:lnTo>
                <a:lnTo>
                  <a:pt x="140834" y="225044"/>
                </a:lnTo>
                <a:lnTo>
                  <a:pt x="134903" y="222758"/>
                </a:lnTo>
                <a:close/>
              </a:path>
              <a:path w="2910840" h="2943225" extrusionOk="0">
                <a:moveTo>
                  <a:pt x="240986" y="222758"/>
                </a:moveTo>
                <a:lnTo>
                  <a:pt x="229239" y="222758"/>
                </a:lnTo>
                <a:lnTo>
                  <a:pt x="223308" y="225044"/>
                </a:lnTo>
                <a:lnTo>
                  <a:pt x="218850" y="229616"/>
                </a:lnTo>
                <a:lnTo>
                  <a:pt x="213843" y="237174"/>
                </a:lnTo>
                <a:lnTo>
                  <a:pt x="212173" y="245792"/>
                </a:lnTo>
                <a:lnTo>
                  <a:pt x="213843" y="254386"/>
                </a:lnTo>
                <a:lnTo>
                  <a:pt x="218850" y="261874"/>
                </a:lnTo>
                <a:lnTo>
                  <a:pt x="226495" y="266946"/>
                </a:lnTo>
                <a:lnTo>
                  <a:pt x="235165" y="268636"/>
                </a:lnTo>
                <a:lnTo>
                  <a:pt x="243809" y="266946"/>
                </a:lnTo>
                <a:lnTo>
                  <a:pt x="251375" y="261874"/>
                </a:lnTo>
                <a:lnTo>
                  <a:pt x="256390" y="254386"/>
                </a:lnTo>
                <a:lnTo>
                  <a:pt x="258062" y="245792"/>
                </a:lnTo>
                <a:lnTo>
                  <a:pt x="256390" y="237174"/>
                </a:lnTo>
                <a:lnTo>
                  <a:pt x="251375" y="229616"/>
                </a:lnTo>
                <a:lnTo>
                  <a:pt x="246917" y="225044"/>
                </a:lnTo>
                <a:lnTo>
                  <a:pt x="240986" y="222758"/>
                </a:lnTo>
                <a:close/>
              </a:path>
              <a:path w="2910840" h="2943225" extrusionOk="0">
                <a:moveTo>
                  <a:pt x="347070" y="222758"/>
                </a:moveTo>
                <a:lnTo>
                  <a:pt x="335322" y="222758"/>
                </a:lnTo>
                <a:lnTo>
                  <a:pt x="329518" y="225044"/>
                </a:lnTo>
                <a:lnTo>
                  <a:pt x="325073" y="229616"/>
                </a:lnTo>
                <a:lnTo>
                  <a:pt x="319987" y="237174"/>
                </a:lnTo>
                <a:lnTo>
                  <a:pt x="318291" y="245792"/>
                </a:lnTo>
                <a:lnTo>
                  <a:pt x="319987" y="254386"/>
                </a:lnTo>
                <a:lnTo>
                  <a:pt x="325073" y="261874"/>
                </a:lnTo>
                <a:lnTo>
                  <a:pt x="332637" y="266946"/>
                </a:lnTo>
                <a:lnTo>
                  <a:pt x="341266" y="268636"/>
                </a:lnTo>
                <a:lnTo>
                  <a:pt x="349894" y="266946"/>
                </a:lnTo>
                <a:lnTo>
                  <a:pt x="357458" y="261874"/>
                </a:lnTo>
                <a:lnTo>
                  <a:pt x="362544" y="254386"/>
                </a:lnTo>
                <a:lnTo>
                  <a:pt x="364240" y="245792"/>
                </a:lnTo>
                <a:lnTo>
                  <a:pt x="362544" y="237174"/>
                </a:lnTo>
                <a:lnTo>
                  <a:pt x="357458" y="229616"/>
                </a:lnTo>
                <a:lnTo>
                  <a:pt x="353013" y="225044"/>
                </a:lnTo>
                <a:lnTo>
                  <a:pt x="347070" y="222758"/>
                </a:lnTo>
                <a:close/>
              </a:path>
              <a:path w="2910840" h="2943225" extrusionOk="0">
                <a:moveTo>
                  <a:pt x="453292" y="222758"/>
                </a:moveTo>
                <a:lnTo>
                  <a:pt x="441545" y="222758"/>
                </a:lnTo>
                <a:lnTo>
                  <a:pt x="435601" y="225044"/>
                </a:lnTo>
                <a:lnTo>
                  <a:pt x="431156" y="229616"/>
                </a:lnTo>
                <a:lnTo>
                  <a:pt x="426070" y="237174"/>
                </a:lnTo>
                <a:lnTo>
                  <a:pt x="424374" y="245792"/>
                </a:lnTo>
                <a:lnTo>
                  <a:pt x="426070" y="254386"/>
                </a:lnTo>
                <a:lnTo>
                  <a:pt x="431156" y="261874"/>
                </a:lnTo>
                <a:lnTo>
                  <a:pt x="438720" y="266946"/>
                </a:lnTo>
                <a:lnTo>
                  <a:pt x="447349" y="268636"/>
                </a:lnTo>
                <a:lnTo>
                  <a:pt x="455977" y="266946"/>
                </a:lnTo>
                <a:lnTo>
                  <a:pt x="463541" y="261874"/>
                </a:lnTo>
                <a:lnTo>
                  <a:pt x="468556" y="254386"/>
                </a:lnTo>
                <a:lnTo>
                  <a:pt x="470228" y="245792"/>
                </a:lnTo>
                <a:lnTo>
                  <a:pt x="468556" y="237174"/>
                </a:lnTo>
                <a:lnTo>
                  <a:pt x="463541" y="229616"/>
                </a:lnTo>
                <a:lnTo>
                  <a:pt x="459096" y="225044"/>
                </a:lnTo>
                <a:lnTo>
                  <a:pt x="453292" y="222758"/>
                </a:lnTo>
                <a:close/>
              </a:path>
              <a:path w="2910840" h="2943225" extrusionOk="0">
                <a:moveTo>
                  <a:pt x="559375" y="222758"/>
                </a:moveTo>
                <a:lnTo>
                  <a:pt x="547628" y="222758"/>
                </a:lnTo>
                <a:lnTo>
                  <a:pt x="541697" y="225044"/>
                </a:lnTo>
                <a:lnTo>
                  <a:pt x="537239" y="229616"/>
                </a:lnTo>
                <a:lnTo>
                  <a:pt x="532224" y="237174"/>
                </a:lnTo>
                <a:lnTo>
                  <a:pt x="530553" y="245792"/>
                </a:lnTo>
                <a:lnTo>
                  <a:pt x="532224" y="254386"/>
                </a:lnTo>
                <a:lnTo>
                  <a:pt x="537239" y="261874"/>
                </a:lnTo>
                <a:lnTo>
                  <a:pt x="544862" y="266946"/>
                </a:lnTo>
                <a:lnTo>
                  <a:pt x="553484" y="268636"/>
                </a:lnTo>
                <a:lnTo>
                  <a:pt x="562080" y="266946"/>
                </a:lnTo>
                <a:lnTo>
                  <a:pt x="569624" y="261874"/>
                </a:lnTo>
                <a:lnTo>
                  <a:pt x="574711" y="254386"/>
                </a:lnTo>
                <a:lnTo>
                  <a:pt x="576406" y="245792"/>
                </a:lnTo>
                <a:lnTo>
                  <a:pt x="574711" y="237174"/>
                </a:lnTo>
                <a:lnTo>
                  <a:pt x="569624" y="229616"/>
                </a:lnTo>
                <a:lnTo>
                  <a:pt x="565179" y="225044"/>
                </a:lnTo>
                <a:lnTo>
                  <a:pt x="559375" y="222758"/>
                </a:lnTo>
                <a:close/>
              </a:path>
              <a:path w="2910840" h="2943225" extrusionOk="0">
                <a:moveTo>
                  <a:pt x="665459" y="222758"/>
                </a:moveTo>
                <a:lnTo>
                  <a:pt x="653711" y="222758"/>
                </a:lnTo>
                <a:lnTo>
                  <a:pt x="647907" y="225044"/>
                </a:lnTo>
                <a:lnTo>
                  <a:pt x="643322" y="229616"/>
                </a:lnTo>
                <a:lnTo>
                  <a:pt x="638315" y="237174"/>
                </a:lnTo>
                <a:lnTo>
                  <a:pt x="636645" y="245792"/>
                </a:lnTo>
                <a:lnTo>
                  <a:pt x="638315" y="254386"/>
                </a:lnTo>
                <a:lnTo>
                  <a:pt x="643322" y="261874"/>
                </a:lnTo>
                <a:lnTo>
                  <a:pt x="650948" y="266946"/>
                </a:lnTo>
                <a:lnTo>
                  <a:pt x="659585" y="268636"/>
                </a:lnTo>
                <a:lnTo>
                  <a:pt x="668222" y="266946"/>
                </a:lnTo>
                <a:lnTo>
                  <a:pt x="675847" y="261874"/>
                </a:lnTo>
                <a:lnTo>
                  <a:pt x="680862" y="254386"/>
                </a:lnTo>
                <a:lnTo>
                  <a:pt x="682534" y="245792"/>
                </a:lnTo>
                <a:lnTo>
                  <a:pt x="680862" y="237174"/>
                </a:lnTo>
                <a:lnTo>
                  <a:pt x="675847" y="229616"/>
                </a:lnTo>
                <a:lnTo>
                  <a:pt x="671262" y="225044"/>
                </a:lnTo>
                <a:lnTo>
                  <a:pt x="665459" y="222758"/>
                </a:lnTo>
                <a:close/>
              </a:path>
              <a:path w="2910840" h="2943225" extrusionOk="0">
                <a:moveTo>
                  <a:pt x="771542" y="222758"/>
                </a:moveTo>
                <a:lnTo>
                  <a:pt x="759794" y="222758"/>
                </a:lnTo>
                <a:lnTo>
                  <a:pt x="753990" y="225044"/>
                </a:lnTo>
                <a:lnTo>
                  <a:pt x="749545" y="229616"/>
                </a:lnTo>
                <a:lnTo>
                  <a:pt x="744459" y="237174"/>
                </a:lnTo>
                <a:lnTo>
                  <a:pt x="742763" y="245792"/>
                </a:lnTo>
                <a:lnTo>
                  <a:pt x="744459" y="254386"/>
                </a:lnTo>
                <a:lnTo>
                  <a:pt x="749545" y="261874"/>
                </a:lnTo>
                <a:lnTo>
                  <a:pt x="757090" y="266946"/>
                </a:lnTo>
                <a:lnTo>
                  <a:pt x="765685" y="268636"/>
                </a:lnTo>
                <a:lnTo>
                  <a:pt x="774307" y="266946"/>
                </a:lnTo>
                <a:lnTo>
                  <a:pt x="781930" y="261874"/>
                </a:lnTo>
                <a:lnTo>
                  <a:pt x="786945" y="254386"/>
                </a:lnTo>
                <a:lnTo>
                  <a:pt x="788617" y="245792"/>
                </a:lnTo>
                <a:lnTo>
                  <a:pt x="786945" y="237174"/>
                </a:lnTo>
                <a:lnTo>
                  <a:pt x="781930" y="229616"/>
                </a:lnTo>
                <a:lnTo>
                  <a:pt x="777485" y="225044"/>
                </a:lnTo>
                <a:lnTo>
                  <a:pt x="771542" y="222758"/>
                </a:lnTo>
                <a:close/>
              </a:path>
              <a:path w="2910840" h="2943225" extrusionOk="0">
                <a:moveTo>
                  <a:pt x="877625" y="222758"/>
                </a:moveTo>
                <a:lnTo>
                  <a:pt x="865877" y="222758"/>
                </a:lnTo>
                <a:lnTo>
                  <a:pt x="860073" y="225044"/>
                </a:lnTo>
                <a:lnTo>
                  <a:pt x="855489" y="229616"/>
                </a:lnTo>
                <a:lnTo>
                  <a:pt x="850481" y="237174"/>
                </a:lnTo>
                <a:lnTo>
                  <a:pt x="848812" y="245792"/>
                </a:lnTo>
                <a:lnTo>
                  <a:pt x="850481" y="254386"/>
                </a:lnTo>
                <a:lnTo>
                  <a:pt x="855489" y="261874"/>
                </a:lnTo>
                <a:lnTo>
                  <a:pt x="863133" y="266946"/>
                </a:lnTo>
                <a:lnTo>
                  <a:pt x="871803" y="268636"/>
                </a:lnTo>
                <a:lnTo>
                  <a:pt x="880447" y="266946"/>
                </a:lnTo>
                <a:lnTo>
                  <a:pt x="888013" y="261874"/>
                </a:lnTo>
                <a:lnTo>
                  <a:pt x="893100" y="254386"/>
                </a:lnTo>
                <a:lnTo>
                  <a:pt x="894795" y="245792"/>
                </a:lnTo>
                <a:lnTo>
                  <a:pt x="893100" y="237174"/>
                </a:lnTo>
                <a:lnTo>
                  <a:pt x="888013" y="229616"/>
                </a:lnTo>
                <a:lnTo>
                  <a:pt x="883568" y="225044"/>
                </a:lnTo>
                <a:lnTo>
                  <a:pt x="877625" y="222758"/>
                </a:lnTo>
                <a:close/>
              </a:path>
              <a:path w="2910840" h="2943225" extrusionOk="0">
                <a:moveTo>
                  <a:pt x="983848" y="222758"/>
                </a:moveTo>
                <a:lnTo>
                  <a:pt x="972100" y="222758"/>
                </a:lnTo>
                <a:lnTo>
                  <a:pt x="966169" y="225044"/>
                </a:lnTo>
                <a:lnTo>
                  <a:pt x="961711" y="229616"/>
                </a:lnTo>
                <a:lnTo>
                  <a:pt x="956625" y="237174"/>
                </a:lnTo>
                <a:lnTo>
                  <a:pt x="954930" y="245792"/>
                </a:lnTo>
                <a:lnTo>
                  <a:pt x="956625" y="254386"/>
                </a:lnTo>
                <a:lnTo>
                  <a:pt x="961711" y="261874"/>
                </a:lnTo>
                <a:lnTo>
                  <a:pt x="969275" y="266946"/>
                </a:lnTo>
                <a:lnTo>
                  <a:pt x="977904" y="268636"/>
                </a:lnTo>
                <a:lnTo>
                  <a:pt x="986532" y="266946"/>
                </a:lnTo>
                <a:lnTo>
                  <a:pt x="994096" y="261874"/>
                </a:lnTo>
                <a:lnTo>
                  <a:pt x="999183" y="254386"/>
                </a:lnTo>
                <a:lnTo>
                  <a:pt x="1000878" y="245792"/>
                </a:lnTo>
                <a:lnTo>
                  <a:pt x="999183" y="237174"/>
                </a:lnTo>
                <a:lnTo>
                  <a:pt x="994096" y="229616"/>
                </a:lnTo>
                <a:lnTo>
                  <a:pt x="989651" y="225044"/>
                </a:lnTo>
                <a:lnTo>
                  <a:pt x="983848" y="222758"/>
                </a:lnTo>
                <a:close/>
              </a:path>
              <a:path w="2910840" h="2943225" extrusionOk="0">
                <a:moveTo>
                  <a:pt x="1089931" y="222758"/>
                </a:moveTo>
                <a:lnTo>
                  <a:pt x="1078183" y="222758"/>
                </a:lnTo>
                <a:lnTo>
                  <a:pt x="1072252" y="225044"/>
                </a:lnTo>
                <a:lnTo>
                  <a:pt x="1067795" y="229616"/>
                </a:lnTo>
                <a:lnTo>
                  <a:pt x="1062787" y="237174"/>
                </a:lnTo>
                <a:lnTo>
                  <a:pt x="1061118" y="245792"/>
                </a:lnTo>
                <a:lnTo>
                  <a:pt x="1062787" y="254386"/>
                </a:lnTo>
                <a:lnTo>
                  <a:pt x="1067795" y="261874"/>
                </a:lnTo>
                <a:lnTo>
                  <a:pt x="1075359" y="266946"/>
                </a:lnTo>
                <a:lnTo>
                  <a:pt x="1083987" y="268636"/>
                </a:lnTo>
                <a:lnTo>
                  <a:pt x="1092616" y="266946"/>
                </a:lnTo>
                <a:lnTo>
                  <a:pt x="1100180" y="261874"/>
                </a:lnTo>
                <a:lnTo>
                  <a:pt x="1105194" y="254386"/>
                </a:lnTo>
                <a:lnTo>
                  <a:pt x="1106866" y="245792"/>
                </a:lnTo>
                <a:lnTo>
                  <a:pt x="1105194" y="237174"/>
                </a:lnTo>
                <a:lnTo>
                  <a:pt x="1100180" y="229616"/>
                </a:lnTo>
                <a:lnTo>
                  <a:pt x="1095735" y="225044"/>
                </a:lnTo>
                <a:lnTo>
                  <a:pt x="1089931" y="222758"/>
                </a:lnTo>
                <a:close/>
              </a:path>
              <a:path w="2910840" h="2943225" extrusionOk="0">
                <a:moveTo>
                  <a:pt x="1196014" y="222758"/>
                </a:moveTo>
                <a:lnTo>
                  <a:pt x="1184266" y="222758"/>
                </a:lnTo>
                <a:lnTo>
                  <a:pt x="1178335" y="225044"/>
                </a:lnTo>
                <a:lnTo>
                  <a:pt x="1173878" y="229616"/>
                </a:lnTo>
                <a:lnTo>
                  <a:pt x="1168870" y="237174"/>
                </a:lnTo>
                <a:lnTo>
                  <a:pt x="1167201" y="245792"/>
                </a:lnTo>
                <a:lnTo>
                  <a:pt x="1168870" y="254386"/>
                </a:lnTo>
                <a:lnTo>
                  <a:pt x="1173878" y="261874"/>
                </a:lnTo>
                <a:lnTo>
                  <a:pt x="1181501" y="266946"/>
                </a:lnTo>
                <a:lnTo>
                  <a:pt x="1190124" y="268636"/>
                </a:lnTo>
                <a:lnTo>
                  <a:pt x="1198724" y="266946"/>
                </a:lnTo>
                <a:lnTo>
                  <a:pt x="1206275" y="261874"/>
                </a:lnTo>
                <a:lnTo>
                  <a:pt x="1211362" y="254386"/>
                </a:lnTo>
                <a:lnTo>
                  <a:pt x="1213057" y="245792"/>
                </a:lnTo>
                <a:lnTo>
                  <a:pt x="1211362" y="237174"/>
                </a:lnTo>
                <a:lnTo>
                  <a:pt x="1206275" y="229616"/>
                </a:lnTo>
                <a:lnTo>
                  <a:pt x="1201818" y="225044"/>
                </a:lnTo>
                <a:lnTo>
                  <a:pt x="1196014" y="222758"/>
                </a:lnTo>
                <a:close/>
              </a:path>
              <a:path w="2910840" h="2943225" extrusionOk="0">
                <a:moveTo>
                  <a:pt x="1302071" y="222758"/>
                </a:moveTo>
                <a:lnTo>
                  <a:pt x="1290387" y="222758"/>
                </a:lnTo>
                <a:lnTo>
                  <a:pt x="1284545" y="225044"/>
                </a:lnTo>
                <a:lnTo>
                  <a:pt x="1279973" y="229616"/>
                </a:lnTo>
                <a:lnTo>
                  <a:pt x="1274973" y="237174"/>
                </a:lnTo>
                <a:lnTo>
                  <a:pt x="1273306" y="245792"/>
                </a:lnTo>
                <a:lnTo>
                  <a:pt x="1274973" y="254386"/>
                </a:lnTo>
                <a:lnTo>
                  <a:pt x="1279973" y="261874"/>
                </a:lnTo>
                <a:lnTo>
                  <a:pt x="1287589" y="266946"/>
                </a:lnTo>
                <a:lnTo>
                  <a:pt x="1296229" y="268636"/>
                </a:lnTo>
                <a:lnTo>
                  <a:pt x="1304869" y="266946"/>
                </a:lnTo>
                <a:lnTo>
                  <a:pt x="1312485" y="261874"/>
                </a:lnTo>
                <a:lnTo>
                  <a:pt x="1317486" y="254386"/>
                </a:lnTo>
                <a:lnTo>
                  <a:pt x="1319153" y="245792"/>
                </a:lnTo>
                <a:lnTo>
                  <a:pt x="1317486" y="237174"/>
                </a:lnTo>
                <a:lnTo>
                  <a:pt x="1312485" y="229616"/>
                </a:lnTo>
                <a:lnTo>
                  <a:pt x="1307913" y="225044"/>
                </a:lnTo>
                <a:lnTo>
                  <a:pt x="1302071" y="222758"/>
                </a:lnTo>
                <a:close/>
              </a:path>
              <a:path w="2910840" h="2943225" extrusionOk="0">
                <a:moveTo>
                  <a:pt x="1408243" y="222758"/>
                </a:moveTo>
                <a:lnTo>
                  <a:pt x="1396432" y="222758"/>
                </a:lnTo>
                <a:lnTo>
                  <a:pt x="1390590" y="225044"/>
                </a:lnTo>
                <a:lnTo>
                  <a:pt x="1386145" y="229616"/>
                </a:lnTo>
                <a:lnTo>
                  <a:pt x="1381073" y="237174"/>
                </a:lnTo>
                <a:lnTo>
                  <a:pt x="1379383" y="245792"/>
                </a:lnTo>
                <a:lnTo>
                  <a:pt x="1381073" y="254386"/>
                </a:lnTo>
                <a:lnTo>
                  <a:pt x="1386145" y="261874"/>
                </a:lnTo>
                <a:lnTo>
                  <a:pt x="1393706" y="266946"/>
                </a:lnTo>
                <a:lnTo>
                  <a:pt x="1402338" y="268636"/>
                </a:lnTo>
                <a:lnTo>
                  <a:pt x="1410970" y="266946"/>
                </a:lnTo>
                <a:lnTo>
                  <a:pt x="1418530" y="261874"/>
                </a:lnTo>
                <a:lnTo>
                  <a:pt x="1423531" y="254386"/>
                </a:lnTo>
                <a:lnTo>
                  <a:pt x="1425198" y="245792"/>
                </a:lnTo>
                <a:lnTo>
                  <a:pt x="1423531" y="237174"/>
                </a:lnTo>
                <a:lnTo>
                  <a:pt x="1418530" y="229616"/>
                </a:lnTo>
                <a:lnTo>
                  <a:pt x="1414085" y="225044"/>
                </a:lnTo>
                <a:lnTo>
                  <a:pt x="1408243" y="222758"/>
                </a:lnTo>
                <a:close/>
              </a:path>
              <a:path w="2910840" h="2943225" extrusionOk="0">
                <a:moveTo>
                  <a:pt x="1514288" y="222758"/>
                </a:moveTo>
                <a:lnTo>
                  <a:pt x="1502477" y="222758"/>
                </a:lnTo>
                <a:lnTo>
                  <a:pt x="1496762" y="225044"/>
                </a:lnTo>
                <a:lnTo>
                  <a:pt x="1492190" y="229616"/>
                </a:lnTo>
                <a:lnTo>
                  <a:pt x="1487118" y="237174"/>
                </a:lnTo>
                <a:lnTo>
                  <a:pt x="1485428" y="245792"/>
                </a:lnTo>
                <a:lnTo>
                  <a:pt x="1487118" y="254386"/>
                </a:lnTo>
                <a:lnTo>
                  <a:pt x="1492190" y="261874"/>
                </a:lnTo>
                <a:lnTo>
                  <a:pt x="1499824" y="266946"/>
                </a:lnTo>
                <a:lnTo>
                  <a:pt x="1508494" y="268636"/>
                </a:lnTo>
                <a:lnTo>
                  <a:pt x="1517140" y="266946"/>
                </a:lnTo>
                <a:lnTo>
                  <a:pt x="1524702" y="261874"/>
                </a:lnTo>
                <a:lnTo>
                  <a:pt x="1529775" y="254386"/>
                </a:lnTo>
                <a:lnTo>
                  <a:pt x="1531465" y="245792"/>
                </a:lnTo>
                <a:lnTo>
                  <a:pt x="1529775" y="237174"/>
                </a:lnTo>
                <a:lnTo>
                  <a:pt x="1524702" y="229616"/>
                </a:lnTo>
                <a:lnTo>
                  <a:pt x="1520257" y="225044"/>
                </a:lnTo>
                <a:lnTo>
                  <a:pt x="1514288" y="222758"/>
                </a:lnTo>
                <a:close/>
              </a:path>
              <a:path w="2910840" h="2943225" extrusionOk="0">
                <a:moveTo>
                  <a:pt x="1620460" y="222758"/>
                </a:moveTo>
                <a:lnTo>
                  <a:pt x="1608776" y="222758"/>
                </a:lnTo>
                <a:lnTo>
                  <a:pt x="1602807" y="225044"/>
                </a:lnTo>
                <a:lnTo>
                  <a:pt x="1598362" y="229616"/>
                </a:lnTo>
                <a:lnTo>
                  <a:pt x="1593290" y="237174"/>
                </a:lnTo>
                <a:lnTo>
                  <a:pt x="1591600" y="245792"/>
                </a:lnTo>
                <a:lnTo>
                  <a:pt x="1593290" y="254386"/>
                </a:lnTo>
                <a:lnTo>
                  <a:pt x="1598362" y="261874"/>
                </a:lnTo>
                <a:lnTo>
                  <a:pt x="1605925" y="266946"/>
                </a:lnTo>
                <a:lnTo>
                  <a:pt x="1614571" y="268636"/>
                </a:lnTo>
                <a:lnTo>
                  <a:pt x="1623241" y="266946"/>
                </a:lnTo>
                <a:lnTo>
                  <a:pt x="1630874" y="261874"/>
                </a:lnTo>
                <a:lnTo>
                  <a:pt x="1635875" y="254386"/>
                </a:lnTo>
                <a:lnTo>
                  <a:pt x="1637542" y="245792"/>
                </a:lnTo>
                <a:lnTo>
                  <a:pt x="1635875" y="237174"/>
                </a:lnTo>
                <a:lnTo>
                  <a:pt x="1630874" y="229616"/>
                </a:lnTo>
                <a:lnTo>
                  <a:pt x="1626302" y="225044"/>
                </a:lnTo>
                <a:lnTo>
                  <a:pt x="1620460" y="222758"/>
                </a:lnTo>
                <a:close/>
              </a:path>
              <a:path w="2910840" h="2943225" extrusionOk="0">
                <a:moveTo>
                  <a:pt x="1726632" y="222758"/>
                </a:moveTo>
                <a:lnTo>
                  <a:pt x="1714821" y="222758"/>
                </a:lnTo>
                <a:lnTo>
                  <a:pt x="1708852" y="225044"/>
                </a:lnTo>
                <a:lnTo>
                  <a:pt x="1704407" y="229616"/>
                </a:lnTo>
                <a:lnTo>
                  <a:pt x="1699407" y="237174"/>
                </a:lnTo>
                <a:lnTo>
                  <a:pt x="1697740" y="245792"/>
                </a:lnTo>
                <a:lnTo>
                  <a:pt x="1699407" y="254386"/>
                </a:lnTo>
                <a:lnTo>
                  <a:pt x="1704407" y="261874"/>
                </a:lnTo>
                <a:lnTo>
                  <a:pt x="1711968" y="266946"/>
                </a:lnTo>
                <a:lnTo>
                  <a:pt x="1720600" y="268636"/>
                </a:lnTo>
                <a:lnTo>
                  <a:pt x="1729232" y="266946"/>
                </a:lnTo>
                <a:lnTo>
                  <a:pt x="1736792" y="261874"/>
                </a:lnTo>
                <a:lnTo>
                  <a:pt x="1741865" y="254386"/>
                </a:lnTo>
                <a:lnTo>
                  <a:pt x="1743555" y="245792"/>
                </a:lnTo>
                <a:lnTo>
                  <a:pt x="1741865" y="237174"/>
                </a:lnTo>
                <a:lnTo>
                  <a:pt x="1736792" y="229616"/>
                </a:lnTo>
                <a:lnTo>
                  <a:pt x="1732347" y="225044"/>
                </a:lnTo>
                <a:lnTo>
                  <a:pt x="1726632" y="222758"/>
                </a:lnTo>
                <a:close/>
              </a:path>
              <a:path w="2910840" h="2943225" extrusionOk="0">
                <a:moveTo>
                  <a:pt x="1832677" y="222758"/>
                </a:moveTo>
                <a:lnTo>
                  <a:pt x="1820866" y="222758"/>
                </a:lnTo>
                <a:lnTo>
                  <a:pt x="1815024" y="225044"/>
                </a:lnTo>
                <a:lnTo>
                  <a:pt x="1810579" y="229616"/>
                </a:lnTo>
                <a:lnTo>
                  <a:pt x="1805507" y="237174"/>
                </a:lnTo>
                <a:lnTo>
                  <a:pt x="1803817" y="245792"/>
                </a:lnTo>
                <a:lnTo>
                  <a:pt x="1805507" y="254386"/>
                </a:lnTo>
                <a:lnTo>
                  <a:pt x="1810579" y="261874"/>
                </a:lnTo>
                <a:lnTo>
                  <a:pt x="1818176" y="266946"/>
                </a:lnTo>
                <a:lnTo>
                  <a:pt x="1826772" y="268636"/>
                </a:lnTo>
                <a:lnTo>
                  <a:pt x="1835368" y="266946"/>
                </a:lnTo>
                <a:lnTo>
                  <a:pt x="1842964" y="261874"/>
                </a:lnTo>
                <a:lnTo>
                  <a:pt x="1848037" y="254386"/>
                </a:lnTo>
                <a:lnTo>
                  <a:pt x="1849727" y="245792"/>
                </a:lnTo>
                <a:lnTo>
                  <a:pt x="1848037" y="237174"/>
                </a:lnTo>
                <a:lnTo>
                  <a:pt x="1842964" y="229616"/>
                </a:lnTo>
                <a:lnTo>
                  <a:pt x="1838519" y="225044"/>
                </a:lnTo>
                <a:lnTo>
                  <a:pt x="1832677" y="222758"/>
                </a:lnTo>
                <a:close/>
              </a:path>
              <a:path w="2910840" h="2943225" extrusionOk="0">
                <a:moveTo>
                  <a:pt x="1938722" y="222758"/>
                </a:moveTo>
                <a:lnTo>
                  <a:pt x="1927038" y="222758"/>
                </a:lnTo>
                <a:lnTo>
                  <a:pt x="1921196" y="225044"/>
                </a:lnTo>
                <a:lnTo>
                  <a:pt x="1916751" y="229616"/>
                </a:lnTo>
                <a:lnTo>
                  <a:pt x="1911679" y="237174"/>
                </a:lnTo>
                <a:lnTo>
                  <a:pt x="1909989" y="245792"/>
                </a:lnTo>
                <a:lnTo>
                  <a:pt x="1911679" y="254386"/>
                </a:lnTo>
                <a:lnTo>
                  <a:pt x="1916751" y="261874"/>
                </a:lnTo>
                <a:lnTo>
                  <a:pt x="1924294" y="266946"/>
                </a:lnTo>
                <a:lnTo>
                  <a:pt x="1932896" y="268636"/>
                </a:lnTo>
                <a:lnTo>
                  <a:pt x="1941522" y="266946"/>
                </a:lnTo>
                <a:lnTo>
                  <a:pt x="1949136" y="261874"/>
                </a:lnTo>
                <a:lnTo>
                  <a:pt x="1954137" y="254386"/>
                </a:lnTo>
                <a:lnTo>
                  <a:pt x="1955804" y="245792"/>
                </a:lnTo>
                <a:lnTo>
                  <a:pt x="1954137" y="237174"/>
                </a:lnTo>
                <a:lnTo>
                  <a:pt x="1949136" y="229616"/>
                </a:lnTo>
                <a:lnTo>
                  <a:pt x="1944691" y="225044"/>
                </a:lnTo>
                <a:lnTo>
                  <a:pt x="1938722" y="222758"/>
                </a:lnTo>
                <a:close/>
              </a:path>
              <a:path w="2910840" h="2943225" extrusionOk="0">
                <a:moveTo>
                  <a:pt x="2044767" y="222758"/>
                </a:moveTo>
                <a:lnTo>
                  <a:pt x="2033083" y="222758"/>
                </a:lnTo>
                <a:lnTo>
                  <a:pt x="2027114" y="225044"/>
                </a:lnTo>
                <a:lnTo>
                  <a:pt x="2022669" y="229616"/>
                </a:lnTo>
                <a:lnTo>
                  <a:pt x="2017669" y="237174"/>
                </a:lnTo>
                <a:lnTo>
                  <a:pt x="2016002" y="245792"/>
                </a:lnTo>
                <a:lnTo>
                  <a:pt x="2017669" y="254386"/>
                </a:lnTo>
                <a:lnTo>
                  <a:pt x="2022669" y="261874"/>
                </a:lnTo>
                <a:lnTo>
                  <a:pt x="2030303" y="266946"/>
                </a:lnTo>
                <a:lnTo>
                  <a:pt x="2038973" y="268636"/>
                </a:lnTo>
                <a:lnTo>
                  <a:pt x="2047619" y="266946"/>
                </a:lnTo>
                <a:lnTo>
                  <a:pt x="2055181" y="261874"/>
                </a:lnTo>
                <a:lnTo>
                  <a:pt x="2060182" y="254386"/>
                </a:lnTo>
                <a:lnTo>
                  <a:pt x="2061849" y="245792"/>
                </a:lnTo>
                <a:lnTo>
                  <a:pt x="2060182" y="237174"/>
                </a:lnTo>
                <a:lnTo>
                  <a:pt x="2055181" y="229616"/>
                </a:lnTo>
                <a:lnTo>
                  <a:pt x="2050736" y="225044"/>
                </a:lnTo>
                <a:lnTo>
                  <a:pt x="2044767" y="222758"/>
                </a:lnTo>
                <a:close/>
              </a:path>
              <a:path w="2910840" h="2943225" extrusionOk="0">
                <a:moveTo>
                  <a:pt x="2150939" y="222758"/>
                </a:moveTo>
                <a:lnTo>
                  <a:pt x="2139128" y="222758"/>
                </a:lnTo>
                <a:lnTo>
                  <a:pt x="2133413" y="225044"/>
                </a:lnTo>
                <a:lnTo>
                  <a:pt x="2128714" y="229616"/>
                </a:lnTo>
                <a:lnTo>
                  <a:pt x="2123714" y="237174"/>
                </a:lnTo>
                <a:lnTo>
                  <a:pt x="2122047" y="245792"/>
                </a:lnTo>
                <a:lnTo>
                  <a:pt x="2123714" y="254386"/>
                </a:lnTo>
                <a:lnTo>
                  <a:pt x="2128714" y="261874"/>
                </a:lnTo>
                <a:lnTo>
                  <a:pt x="2136404" y="266946"/>
                </a:lnTo>
                <a:lnTo>
                  <a:pt x="2145082" y="268636"/>
                </a:lnTo>
                <a:lnTo>
                  <a:pt x="2153735" y="266946"/>
                </a:lnTo>
                <a:lnTo>
                  <a:pt x="2161353" y="261874"/>
                </a:lnTo>
                <a:lnTo>
                  <a:pt x="2166426" y="254386"/>
                </a:lnTo>
                <a:lnTo>
                  <a:pt x="2168116" y="245792"/>
                </a:lnTo>
                <a:lnTo>
                  <a:pt x="2166426" y="237174"/>
                </a:lnTo>
                <a:lnTo>
                  <a:pt x="2161353" y="229616"/>
                </a:lnTo>
                <a:lnTo>
                  <a:pt x="2156908" y="225044"/>
                </a:lnTo>
                <a:lnTo>
                  <a:pt x="2150939" y="222758"/>
                </a:lnTo>
                <a:close/>
              </a:path>
              <a:path w="2910840" h="2943225" extrusionOk="0">
                <a:moveTo>
                  <a:pt x="2257111" y="222758"/>
                </a:moveTo>
                <a:lnTo>
                  <a:pt x="2245427" y="222758"/>
                </a:lnTo>
                <a:lnTo>
                  <a:pt x="2239458" y="225044"/>
                </a:lnTo>
                <a:lnTo>
                  <a:pt x="2235013" y="229616"/>
                </a:lnTo>
                <a:lnTo>
                  <a:pt x="2229941" y="237174"/>
                </a:lnTo>
                <a:lnTo>
                  <a:pt x="2228251" y="245792"/>
                </a:lnTo>
                <a:lnTo>
                  <a:pt x="2229941" y="254386"/>
                </a:lnTo>
                <a:lnTo>
                  <a:pt x="2235013" y="261874"/>
                </a:lnTo>
                <a:lnTo>
                  <a:pt x="2242576" y="266946"/>
                </a:lnTo>
                <a:lnTo>
                  <a:pt x="2251222" y="268636"/>
                </a:lnTo>
                <a:lnTo>
                  <a:pt x="2259892" y="266946"/>
                </a:lnTo>
                <a:lnTo>
                  <a:pt x="2267525" y="261874"/>
                </a:lnTo>
                <a:lnTo>
                  <a:pt x="2272526" y="254386"/>
                </a:lnTo>
                <a:lnTo>
                  <a:pt x="2274193" y="245792"/>
                </a:lnTo>
                <a:lnTo>
                  <a:pt x="2272526" y="237174"/>
                </a:lnTo>
                <a:lnTo>
                  <a:pt x="2267525" y="229616"/>
                </a:lnTo>
                <a:lnTo>
                  <a:pt x="2262953" y="225044"/>
                </a:lnTo>
                <a:lnTo>
                  <a:pt x="2257111" y="222758"/>
                </a:lnTo>
                <a:close/>
              </a:path>
              <a:path w="2910840" h="2943225" extrusionOk="0">
                <a:moveTo>
                  <a:pt x="2363156" y="222758"/>
                </a:moveTo>
                <a:lnTo>
                  <a:pt x="2351472" y="222758"/>
                </a:lnTo>
                <a:lnTo>
                  <a:pt x="2345503" y="225044"/>
                </a:lnTo>
                <a:lnTo>
                  <a:pt x="2341058" y="229616"/>
                </a:lnTo>
                <a:lnTo>
                  <a:pt x="2336058" y="237174"/>
                </a:lnTo>
                <a:lnTo>
                  <a:pt x="2334391" y="245792"/>
                </a:lnTo>
                <a:lnTo>
                  <a:pt x="2336058" y="254386"/>
                </a:lnTo>
                <a:lnTo>
                  <a:pt x="2341058" y="261874"/>
                </a:lnTo>
                <a:lnTo>
                  <a:pt x="2348619" y="266946"/>
                </a:lnTo>
                <a:lnTo>
                  <a:pt x="2357251" y="268636"/>
                </a:lnTo>
                <a:lnTo>
                  <a:pt x="2365883" y="266946"/>
                </a:lnTo>
                <a:lnTo>
                  <a:pt x="2373443" y="261874"/>
                </a:lnTo>
                <a:lnTo>
                  <a:pt x="2378516" y="254386"/>
                </a:lnTo>
                <a:lnTo>
                  <a:pt x="2380206" y="245792"/>
                </a:lnTo>
                <a:lnTo>
                  <a:pt x="2378516" y="237174"/>
                </a:lnTo>
                <a:lnTo>
                  <a:pt x="2373443" y="229616"/>
                </a:lnTo>
                <a:lnTo>
                  <a:pt x="2368998" y="225044"/>
                </a:lnTo>
                <a:lnTo>
                  <a:pt x="2363156" y="222758"/>
                </a:lnTo>
                <a:close/>
              </a:path>
              <a:path w="2910840" h="2943225" extrusionOk="0">
                <a:moveTo>
                  <a:pt x="2469328" y="222758"/>
                </a:moveTo>
                <a:lnTo>
                  <a:pt x="2457517" y="222758"/>
                </a:lnTo>
                <a:lnTo>
                  <a:pt x="2451802" y="225044"/>
                </a:lnTo>
                <a:lnTo>
                  <a:pt x="2447103" y="229616"/>
                </a:lnTo>
                <a:lnTo>
                  <a:pt x="2442103" y="237174"/>
                </a:lnTo>
                <a:lnTo>
                  <a:pt x="2440436" y="245792"/>
                </a:lnTo>
                <a:lnTo>
                  <a:pt x="2442103" y="254386"/>
                </a:lnTo>
                <a:lnTo>
                  <a:pt x="2447103" y="261874"/>
                </a:lnTo>
                <a:lnTo>
                  <a:pt x="2454771" y="266946"/>
                </a:lnTo>
                <a:lnTo>
                  <a:pt x="2463391" y="268636"/>
                </a:lnTo>
                <a:lnTo>
                  <a:pt x="2471964" y="266946"/>
                </a:lnTo>
                <a:lnTo>
                  <a:pt x="2479488" y="261874"/>
                </a:lnTo>
                <a:lnTo>
                  <a:pt x="2484632" y="254386"/>
                </a:lnTo>
                <a:lnTo>
                  <a:pt x="2486346" y="245792"/>
                </a:lnTo>
                <a:lnTo>
                  <a:pt x="2484632" y="237174"/>
                </a:lnTo>
                <a:lnTo>
                  <a:pt x="2479488" y="229616"/>
                </a:lnTo>
                <a:lnTo>
                  <a:pt x="2475043" y="225044"/>
                </a:lnTo>
                <a:lnTo>
                  <a:pt x="2469328" y="222758"/>
                </a:lnTo>
                <a:close/>
              </a:path>
              <a:path w="2910840" h="2943225" extrusionOk="0">
                <a:moveTo>
                  <a:pt x="2575373" y="222758"/>
                </a:moveTo>
                <a:lnTo>
                  <a:pt x="2563689" y="222758"/>
                </a:lnTo>
                <a:lnTo>
                  <a:pt x="2557847" y="225044"/>
                </a:lnTo>
                <a:lnTo>
                  <a:pt x="2553402" y="229616"/>
                </a:lnTo>
                <a:lnTo>
                  <a:pt x="2548330" y="237174"/>
                </a:lnTo>
                <a:lnTo>
                  <a:pt x="2546640" y="245792"/>
                </a:lnTo>
                <a:lnTo>
                  <a:pt x="2548330" y="254386"/>
                </a:lnTo>
                <a:lnTo>
                  <a:pt x="2553402" y="261874"/>
                </a:lnTo>
                <a:lnTo>
                  <a:pt x="2560945" y="266946"/>
                </a:lnTo>
                <a:lnTo>
                  <a:pt x="2569547" y="268636"/>
                </a:lnTo>
                <a:lnTo>
                  <a:pt x="2578173" y="266946"/>
                </a:lnTo>
                <a:lnTo>
                  <a:pt x="2585787" y="261874"/>
                </a:lnTo>
                <a:lnTo>
                  <a:pt x="2590788" y="254386"/>
                </a:lnTo>
                <a:lnTo>
                  <a:pt x="2592455" y="245792"/>
                </a:lnTo>
                <a:lnTo>
                  <a:pt x="2590788" y="237174"/>
                </a:lnTo>
                <a:lnTo>
                  <a:pt x="2585787" y="229616"/>
                </a:lnTo>
                <a:lnTo>
                  <a:pt x="2581342" y="225044"/>
                </a:lnTo>
                <a:lnTo>
                  <a:pt x="2575373" y="222758"/>
                </a:lnTo>
                <a:close/>
              </a:path>
              <a:path w="2910840" h="2943225" extrusionOk="0">
                <a:moveTo>
                  <a:pt x="2681418" y="222758"/>
                </a:moveTo>
                <a:lnTo>
                  <a:pt x="2669734" y="222758"/>
                </a:lnTo>
                <a:lnTo>
                  <a:pt x="2663765" y="225044"/>
                </a:lnTo>
                <a:lnTo>
                  <a:pt x="2659320" y="229616"/>
                </a:lnTo>
                <a:lnTo>
                  <a:pt x="2654320" y="237174"/>
                </a:lnTo>
                <a:lnTo>
                  <a:pt x="2652653" y="245792"/>
                </a:lnTo>
                <a:lnTo>
                  <a:pt x="2654320" y="254386"/>
                </a:lnTo>
                <a:lnTo>
                  <a:pt x="2659320" y="261874"/>
                </a:lnTo>
                <a:lnTo>
                  <a:pt x="2666954" y="266946"/>
                </a:lnTo>
                <a:lnTo>
                  <a:pt x="2675624" y="268636"/>
                </a:lnTo>
                <a:lnTo>
                  <a:pt x="2684270" y="266946"/>
                </a:lnTo>
                <a:lnTo>
                  <a:pt x="2691832" y="261874"/>
                </a:lnTo>
                <a:lnTo>
                  <a:pt x="2696833" y="254386"/>
                </a:lnTo>
                <a:lnTo>
                  <a:pt x="2698500" y="245792"/>
                </a:lnTo>
                <a:lnTo>
                  <a:pt x="2696833" y="237174"/>
                </a:lnTo>
                <a:lnTo>
                  <a:pt x="2691832" y="229616"/>
                </a:lnTo>
                <a:lnTo>
                  <a:pt x="2687387" y="225044"/>
                </a:lnTo>
                <a:lnTo>
                  <a:pt x="2681418" y="222758"/>
                </a:lnTo>
                <a:close/>
              </a:path>
              <a:path w="2910840" h="2943225" extrusionOk="0">
                <a:moveTo>
                  <a:pt x="2787590" y="222758"/>
                </a:moveTo>
                <a:lnTo>
                  <a:pt x="2775779" y="222758"/>
                </a:lnTo>
                <a:lnTo>
                  <a:pt x="2770064" y="225044"/>
                </a:lnTo>
                <a:lnTo>
                  <a:pt x="2765492" y="229616"/>
                </a:lnTo>
                <a:lnTo>
                  <a:pt x="2760420" y="237174"/>
                </a:lnTo>
                <a:lnTo>
                  <a:pt x="2758730" y="245792"/>
                </a:lnTo>
                <a:lnTo>
                  <a:pt x="2760420" y="254386"/>
                </a:lnTo>
                <a:lnTo>
                  <a:pt x="2765492" y="261874"/>
                </a:lnTo>
                <a:lnTo>
                  <a:pt x="2773106" y="266946"/>
                </a:lnTo>
                <a:lnTo>
                  <a:pt x="2781733" y="268636"/>
                </a:lnTo>
                <a:lnTo>
                  <a:pt x="2790335" y="266946"/>
                </a:lnTo>
                <a:lnTo>
                  <a:pt x="2797877" y="261874"/>
                </a:lnTo>
                <a:lnTo>
                  <a:pt x="2803021" y="254386"/>
                </a:lnTo>
                <a:lnTo>
                  <a:pt x="2804735" y="245792"/>
                </a:lnTo>
                <a:lnTo>
                  <a:pt x="2803021" y="237174"/>
                </a:lnTo>
                <a:lnTo>
                  <a:pt x="2797877" y="229616"/>
                </a:lnTo>
                <a:lnTo>
                  <a:pt x="2793432" y="225044"/>
                </a:lnTo>
                <a:lnTo>
                  <a:pt x="2787590" y="222758"/>
                </a:lnTo>
                <a:close/>
              </a:path>
              <a:path w="2910840" h="2943225" extrusionOk="0">
                <a:moveTo>
                  <a:pt x="2893762" y="222758"/>
                </a:moveTo>
                <a:lnTo>
                  <a:pt x="2882078" y="222758"/>
                </a:lnTo>
                <a:lnTo>
                  <a:pt x="2876109" y="225044"/>
                </a:lnTo>
                <a:lnTo>
                  <a:pt x="2871664" y="229616"/>
                </a:lnTo>
                <a:lnTo>
                  <a:pt x="2866592" y="237174"/>
                </a:lnTo>
                <a:lnTo>
                  <a:pt x="2864902" y="245792"/>
                </a:lnTo>
                <a:lnTo>
                  <a:pt x="2866592" y="254386"/>
                </a:lnTo>
                <a:lnTo>
                  <a:pt x="2871664" y="261874"/>
                </a:lnTo>
                <a:lnTo>
                  <a:pt x="2879227" y="266946"/>
                </a:lnTo>
                <a:lnTo>
                  <a:pt x="2887873" y="268636"/>
                </a:lnTo>
                <a:lnTo>
                  <a:pt x="2896543" y="266946"/>
                </a:lnTo>
                <a:lnTo>
                  <a:pt x="2904176" y="261874"/>
                </a:lnTo>
                <a:lnTo>
                  <a:pt x="2909177" y="254386"/>
                </a:lnTo>
                <a:lnTo>
                  <a:pt x="2910844" y="245792"/>
                </a:lnTo>
                <a:lnTo>
                  <a:pt x="2909177" y="237174"/>
                </a:lnTo>
                <a:lnTo>
                  <a:pt x="2904176" y="229616"/>
                </a:lnTo>
                <a:lnTo>
                  <a:pt x="2899604" y="225044"/>
                </a:lnTo>
                <a:lnTo>
                  <a:pt x="2893762" y="222758"/>
                </a:lnTo>
                <a:close/>
              </a:path>
              <a:path w="2910840" h="2943225" extrusionOk="0">
                <a:moveTo>
                  <a:pt x="28815" y="334137"/>
                </a:moveTo>
                <a:lnTo>
                  <a:pt x="17073" y="334137"/>
                </a:lnTo>
                <a:lnTo>
                  <a:pt x="11270" y="336550"/>
                </a:lnTo>
                <a:lnTo>
                  <a:pt x="6680" y="340995"/>
                </a:lnTo>
                <a:lnTo>
                  <a:pt x="1670" y="348553"/>
                </a:lnTo>
                <a:lnTo>
                  <a:pt x="0" y="357171"/>
                </a:lnTo>
                <a:lnTo>
                  <a:pt x="1670" y="365765"/>
                </a:lnTo>
                <a:lnTo>
                  <a:pt x="6680" y="373253"/>
                </a:lnTo>
                <a:lnTo>
                  <a:pt x="14306" y="378325"/>
                </a:lnTo>
                <a:lnTo>
                  <a:pt x="22944" y="380015"/>
                </a:lnTo>
                <a:lnTo>
                  <a:pt x="31582" y="378325"/>
                </a:lnTo>
                <a:lnTo>
                  <a:pt x="39208" y="373253"/>
                </a:lnTo>
                <a:lnTo>
                  <a:pt x="44218" y="365765"/>
                </a:lnTo>
                <a:lnTo>
                  <a:pt x="45888" y="357171"/>
                </a:lnTo>
                <a:lnTo>
                  <a:pt x="44218" y="348553"/>
                </a:lnTo>
                <a:lnTo>
                  <a:pt x="39208" y="340995"/>
                </a:lnTo>
                <a:lnTo>
                  <a:pt x="34619" y="336550"/>
                </a:lnTo>
                <a:lnTo>
                  <a:pt x="28815" y="334137"/>
                </a:lnTo>
                <a:close/>
              </a:path>
              <a:path w="2910840" h="2943225" extrusionOk="0">
                <a:moveTo>
                  <a:pt x="134903" y="334137"/>
                </a:moveTo>
                <a:lnTo>
                  <a:pt x="123156" y="334137"/>
                </a:lnTo>
                <a:lnTo>
                  <a:pt x="117352" y="336550"/>
                </a:lnTo>
                <a:lnTo>
                  <a:pt x="112894" y="340995"/>
                </a:lnTo>
                <a:lnTo>
                  <a:pt x="107808" y="348553"/>
                </a:lnTo>
                <a:lnTo>
                  <a:pt x="106112" y="357171"/>
                </a:lnTo>
                <a:lnTo>
                  <a:pt x="107808" y="365765"/>
                </a:lnTo>
                <a:lnTo>
                  <a:pt x="112894" y="373253"/>
                </a:lnTo>
                <a:lnTo>
                  <a:pt x="120446" y="378325"/>
                </a:lnTo>
                <a:lnTo>
                  <a:pt x="129045" y="380015"/>
                </a:lnTo>
                <a:lnTo>
                  <a:pt x="137669" y="378325"/>
                </a:lnTo>
                <a:lnTo>
                  <a:pt x="145292" y="373253"/>
                </a:lnTo>
                <a:lnTo>
                  <a:pt x="150300" y="365765"/>
                </a:lnTo>
                <a:lnTo>
                  <a:pt x="151969" y="357171"/>
                </a:lnTo>
                <a:lnTo>
                  <a:pt x="150300" y="348553"/>
                </a:lnTo>
                <a:lnTo>
                  <a:pt x="145292" y="340995"/>
                </a:lnTo>
                <a:lnTo>
                  <a:pt x="140834" y="336550"/>
                </a:lnTo>
                <a:lnTo>
                  <a:pt x="134903" y="334137"/>
                </a:lnTo>
                <a:close/>
              </a:path>
              <a:path w="2910840" h="2943225" extrusionOk="0">
                <a:moveTo>
                  <a:pt x="240986" y="334137"/>
                </a:moveTo>
                <a:lnTo>
                  <a:pt x="229239" y="334137"/>
                </a:lnTo>
                <a:lnTo>
                  <a:pt x="223308" y="336550"/>
                </a:lnTo>
                <a:lnTo>
                  <a:pt x="218850" y="340995"/>
                </a:lnTo>
                <a:lnTo>
                  <a:pt x="213843" y="348553"/>
                </a:lnTo>
                <a:lnTo>
                  <a:pt x="212173" y="357171"/>
                </a:lnTo>
                <a:lnTo>
                  <a:pt x="213843" y="365765"/>
                </a:lnTo>
                <a:lnTo>
                  <a:pt x="218850" y="373253"/>
                </a:lnTo>
                <a:lnTo>
                  <a:pt x="226495" y="378325"/>
                </a:lnTo>
                <a:lnTo>
                  <a:pt x="235165" y="380015"/>
                </a:lnTo>
                <a:lnTo>
                  <a:pt x="243809" y="378325"/>
                </a:lnTo>
                <a:lnTo>
                  <a:pt x="251375" y="373253"/>
                </a:lnTo>
                <a:lnTo>
                  <a:pt x="256390" y="365765"/>
                </a:lnTo>
                <a:lnTo>
                  <a:pt x="258062" y="357171"/>
                </a:lnTo>
                <a:lnTo>
                  <a:pt x="256390" y="348553"/>
                </a:lnTo>
                <a:lnTo>
                  <a:pt x="251375" y="340995"/>
                </a:lnTo>
                <a:lnTo>
                  <a:pt x="246917" y="336550"/>
                </a:lnTo>
                <a:lnTo>
                  <a:pt x="240986" y="334137"/>
                </a:lnTo>
                <a:close/>
              </a:path>
              <a:path w="2910840" h="2943225" extrusionOk="0">
                <a:moveTo>
                  <a:pt x="347070" y="334137"/>
                </a:moveTo>
                <a:lnTo>
                  <a:pt x="335322" y="334137"/>
                </a:lnTo>
                <a:lnTo>
                  <a:pt x="329518" y="336550"/>
                </a:lnTo>
                <a:lnTo>
                  <a:pt x="325073" y="340995"/>
                </a:lnTo>
                <a:lnTo>
                  <a:pt x="319987" y="348553"/>
                </a:lnTo>
                <a:lnTo>
                  <a:pt x="318291" y="357171"/>
                </a:lnTo>
                <a:lnTo>
                  <a:pt x="319987" y="365765"/>
                </a:lnTo>
                <a:lnTo>
                  <a:pt x="325073" y="373253"/>
                </a:lnTo>
                <a:lnTo>
                  <a:pt x="332637" y="378325"/>
                </a:lnTo>
                <a:lnTo>
                  <a:pt x="341266" y="380015"/>
                </a:lnTo>
                <a:lnTo>
                  <a:pt x="349894" y="378325"/>
                </a:lnTo>
                <a:lnTo>
                  <a:pt x="357458" y="373253"/>
                </a:lnTo>
                <a:lnTo>
                  <a:pt x="362544" y="365765"/>
                </a:lnTo>
                <a:lnTo>
                  <a:pt x="364240" y="357171"/>
                </a:lnTo>
                <a:lnTo>
                  <a:pt x="362544" y="348553"/>
                </a:lnTo>
                <a:lnTo>
                  <a:pt x="357458" y="340995"/>
                </a:lnTo>
                <a:lnTo>
                  <a:pt x="353013" y="336550"/>
                </a:lnTo>
                <a:lnTo>
                  <a:pt x="347070" y="334137"/>
                </a:lnTo>
                <a:close/>
              </a:path>
              <a:path w="2910840" h="2943225" extrusionOk="0">
                <a:moveTo>
                  <a:pt x="453292" y="334137"/>
                </a:moveTo>
                <a:lnTo>
                  <a:pt x="441545" y="334137"/>
                </a:lnTo>
                <a:lnTo>
                  <a:pt x="435601" y="336550"/>
                </a:lnTo>
                <a:lnTo>
                  <a:pt x="431156" y="340995"/>
                </a:lnTo>
                <a:lnTo>
                  <a:pt x="426070" y="348553"/>
                </a:lnTo>
                <a:lnTo>
                  <a:pt x="424374" y="357171"/>
                </a:lnTo>
                <a:lnTo>
                  <a:pt x="426070" y="365765"/>
                </a:lnTo>
                <a:lnTo>
                  <a:pt x="431156" y="373253"/>
                </a:lnTo>
                <a:lnTo>
                  <a:pt x="438720" y="378325"/>
                </a:lnTo>
                <a:lnTo>
                  <a:pt x="447349" y="380015"/>
                </a:lnTo>
                <a:lnTo>
                  <a:pt x="455977" y="378325"/>
                </a:lnTo>
                <a:lnTo>
                  <a:pt x="463541" y="373253"/>
                </a:lnTo>
                <a:lnTo>
                  <a:pt x="468556" y="365765"/>
                </a:lnTo>
                <a:lnTo>
                  <a:pt x="470228" y="357171"/>
                </a:lnTo>
                <a:lnTo>
                  <a:pt x="468556" y="348553"/>
                </a:lnTo>
                <a:lnTo>
                  <a:pt x="463541" y="340995"/>
                </a:lnTo>
                <a:lnTo>
                  <a:pt x="459096" y="336550"/>
                </a:lnTo>
                <a:lnTo>
                  <a:pt x="453292" y="334137"/>
                </a:lnTo>
                <a:close/>
              </a:path>
              <a:path w="2910840" h="2943225" extrusionOk="0">
                <a:moveTo>
                  <a:pt x="559375" y="334137"/>
                </a:moveTo>
                <a:lnTo>
                  <a:pt x="547628" y="334137"/>
                </a:lnTo>
                <a:lnTo>
                  <a:pt x="541697" y="336550"/>
                </a:lnTo>
                <a:lnTo>
                  <a:pt x="537239" y="340995"/>
                </a:lnTo>
                <a:lnTo>
                  <a:pt x="532224" y="348553"/>
                </a:lnTo>
                <a:lnTo>
                  <a:pt x="530553" y="357171"/>
                </a:lnTo>
                <a:lnTo>
                  <a:pt x="532224" y="365765"/>
                </a:lnTo>
                <a:lnTo>
                  <a:pt x="537239" y="373253"/>
                </a:lnTo>
                <a:lnTo>
                  <a:pt x="544862" y="378325"/>
                </a:lnTo>
                <a:lnTo>
                  <a:pt x="553484" y="380015"/>
                </a:lnTo>
                <a:lnTo>
                  <a:pt x="562080" y="378325"/>
                </a:lnTo>
                <a:lnTo>
                  <a:pt x="569624" y="373253"/>
                </a:lnTo>
                <a:lnTo>
                  <a:pt x="574711" y="365765"/>
                </a:lnTo>
                <a:lnTo>
                  <a:pt x="576406" y="357171"/>
                </a:lnTo>
                <a:lnTo>
                  <a:pt x="574711" y="348553"/>
                </a:lnTo>
                <a:lnTo>
                  <a:pt x="569624" y="340995"/>
                </a:lnTo>
                <a:lnTo>
                  <a:pt x="565179" y="336550"/>
                </a:lnTo>
                <a:lnTo>
                  <a:pt x="559375" y="334137"/>
                </a:lnTo>
                <a:close/>
              </a:path>
              <a:path w="2910840" h="2943225" extrusionOk="0">
                <a:moveTo>
                  <a:pt x="665459" y="334137"/>
                </a:moveTo>
                <a:lnTo>
                  <a:pt x="653711" y="334137"/>
                </a:lnTo>
                <a:lnTo>
                  <a:pt x="647907" y="336550"/>
                </a:lnTo>
                <a:lnTo>
                  <a:pt x="643322" y="340995"/>
                </a:lnTo>
                <a:lnTo>
                  <a:pt x="638315" y="348553"/>
                </a:lnTo>
                <a:lnTo>
                  <a:pt x="636645" y="357171"/>
                </a:lnTo>
                <a:lnTo>
                  <a:pt x="638315" y="365765"/>
                </a:lnTo>
                <a:lnTo>
                  <a:pt x="643322" y="373253"/>
                </a:lnTo>
                <a:lnTo>
                  <a:pt x="650948" y="378325"/>
                </a:lnTo>
                <a:lnTo>
                  <a:pt x="659585" y="380015"/>
                </a:lnTo>
                <a:lnTo>
                  <a:pt x="668222" y="378325"/>
                </a:lnTo>
                <a:lnTo>
                  <a:pt x="675847" y="373253"/>
                </a:lnTo>
                <a:lnTo>
                  <a:pt x="680862" y="365765"/>
                </a:lnTo>
                <a:lnTo>
                  <a:pt x="682534" y="357171"/>
                </a:lnTo>
                <a:lnTo>
                  <a:pt x="680862" y="348553"/>
                </a:lnTo>
                <a:lnTo>
                  <a:pt x="675847" y="340995"/>
                </a:lnTo>
                <a:lnTo>
                  <a:pt x="671262" y="336550"/>
                </a:lnTo>
                <a:lnTo>
                  <a:pt x="665459" y="334137"/>
                </a:lnTo>
                <a:close/>
              </a:path>
              <a:path w="2910840" h="2943225" extrusionOk="0">
                <a:moveTo>
                  <a:pt x="771542" y="334137"/>
                </a:moveTo>
                <a:lnTo>
                  <a:pt x="759794" y="334137"/>
                </a:lnTo>
                <a:lnTo>
                  <a:pt x="753990" y="336550"/>
                </a:lnTo>
                <a:lnTo>
                  <a:pt x="749545" y="340995"/>
                </a:lnTo>
                <a:lnTo>
                  <a:pt x="744459" y="348553"/>
                </a:lnTo>
                <a:lnTo>
                  <a:pt x="742763" y="357171"/>
                </a:lnTo>
                <a:lnTo>
                  <a:pt x="744459" y="365765"/>
                </a:lnTo>
                <a:lnTo>
                  <a:pt x="749545" y="373253"/>
                </a:lnTo>
                <a:lnTo>
                  <a:pt x="757090" y="378325"/>
                </a:lnTo>
                <a:lnTo>
                  <a:pt x="765685" y="380015"/>
                </a:lnTo>
                <a:lnTo>
                  <a:pt x="774307" y="378325"/>
                </a:lnTo>
                <a:lnTo>
                  <a:pt x="781930" y="373253"/>
                </a:lnTo>
                <a:lnTo>
                  <a:pt x="786945" y="365765"/>
                </a:lnTo>
                <a:lnTo>
                  <a:pt x="788617" y="357171"/>
                </a:lnTo>
                <a:lnTo>
                  <a:pt x="786945" y="348553"/>
                </a:lnTo>
                <a:lnTo>
                  <a:pt x="781930" y="340995"/>
                </a:lnTo>
                <a:lnTo>
                  <a:pt x="777485" y="336550"/>
                </a:lnTo>
                <a:lnTo>
                  <a:pt x="771542" y="334137"/>
                </a:lnTo>
                <a:close/>
              </a:path>
              <a:path w="2910840" h="2943225" extrusionOk="0">
                <a:moveTo>
                  <a:pt x="877625" y="334137"/>
                </a:moveTo>
                <a:lnTo>
                  <a:pt x="865877" y="334137"/>
                </a:lnTo>
                <a:lnTo>
                  <a:pt x="860073" y="336550"/>
                </a:lnTo>
                <a:lnTo>
                  <a:pt x="855489" y="340995"/>
                </a:lnTo>
                <a:lnTo>
                  <a:pt x="850481" y="348553"/>
                </a:lnTo>
                <a:lnTo>
                  <a:pt x="848812" y="357171"/>
                </a:lnTo>
                <a:lnTo>
                  <a:pt x="850481" y="365765"/>
                </a:lnTo>
                <a:lnTo>
                  <a:pt x="855489" y="373253"/>
                </a:lnTo>
                <a:lnTo>
                  <a:pt x="863133" y="378325"/>
                </a:lnTo>
                <a:lnTo>
                  <a:pt x="871803" y="380015"/>
                </a:lnTo>
                <a:lnTo>
                  <a:pt x="880447" y="378325"/>
                </a:lnTo>
                <a:lnTo>
                  <a:pt x="888013" y="373253"/>
                </a:lnTo>
                <a:lnTo>
                  <a:pt x="893100" y="365765"/>
                </a:lnTo>
                <a:lnTo>
                  <a:pt x="894795" y="357171"/>
                </a:lnTo>
                <a:lnTo>
                  <a:pt x="893100" y="348553"/>
                </a:lnTo>
                <a:lnTo>
                  <a:pt x="888013" y="340995"/>
                </a:lnTo>
                <a:lnTo>
                  <a:pt x="883568" y="336550"/>
                </a:lnTo>
                <a:lnTo>
                  <a:pt x="877625" y="334137"/>
                </a:lnTo>
                <a:close/>
              </a:path>
              <a:path w="2910840" h="2943225" extrusionOk="0">
                <a:moveTo>
                  <a:pt x="983848" y="334137"/>
                </a:moveTo>
                <a:lnTo>
                  <a:pt x="972100" y="334137"/>
                </a:lnTo>
                <a:lnTo>
                  <a:pt x="966169" y="336550"/>
                </a:lnTo>
                <a:lnTo>
                  <a:pt x="961711" y="340995"/>
                </a:lnTo>
                <a:lnTo>
                  <a:pt x="956625" y="348553"/>
                </a:lnTo>
                <a:lnTo>
                  <a:pt x="954930" y="357171"/>
                </a:lnTo>
                <a:lnTo>
                  <a:pt x="956625" y="365765"/>
                </a:lnTo>
                <a:lnTo>
                  <a:pt x="961711" y="373253"/>
                </a:lnTo>
                <a:lnTo>
                  <a:pt x="969275" y="378325"/>
                </a:lnTo>
                <a:lnTo>
                  <a:pt x="977904" y="380015"/>
                </a:lnTo>
                <a:lnTo>
                  <a:pt x="986532" y="378325"/>
                </a:lnTo>
                <a:lnTo>
                  <a:pt x="994096" y="373253"/>
                </a:lnTo>
                <a:lnTo>
                  <a:pt x="999183" y="365765"/>
                </a:lnTo>
                <a:lnTo>
                  <a:pt x="1000878" y="357171"/>
                </a:lnTo>
                <a:lnTo>
                  <a:pt x="999183" y="348553"/>
                </a:lnTo>
                <a:lnTo>
                  <a:pt x="994096" y="340995"/>
                </a:lnTo>
                <a:lnTo>
                  <a:pt x="989651" y="336550"/>
                </a:lnTo>
                <a:lnTo>
                  <a:pt x="983848" y="334137"/>
                </a:lnTo>
                <a:close/>
              </a:path>
              <a:path w="2910840" h="2943225" extrusionOk="0">
                <a:moveTo>
                  <a:pt x="1089931" y="334137"/>
                </a:moveTo>
                <a:lnTo>
                  <a:pt x="1078183" y="334137"/>
                </a:lnTo>
                <a:lnTo>
                  <a:pt x="1072252" y="336550"/>
                </a:lnTo>
                <a:lnTo>
                  <a:pt x="1067795" y="340995"/>
                </a:lnTo>
                <a:lnTo>
                  <a:pt x="1062787" y="348553"/>
                </a:lnTo>
                <a:lnTo>
                  <a:pt x="1061118" y="357171"/>
                </a:lnTo>
                <a:lnTo>
                  <a:pt x="1062787" y="365765"/>
                </a:lnTo>
                <a:lnTo>
                  <a:pt x="1067795" y="373253"/>
                </a:lnTo>
                <a:lnTo>
                  <a:pt x="1075359" y="378325"/>
                </a:lnTo>
                <a:lnTo>
                  <a:pt x="1083987" y="380015"/>
                </a:lnTo>
                <a:lnTo>
                  <a:pt x="1092616" y="378325"/>
                </a:lnTo>
                <a:lnTo>
                  <a:pt x="1100180" y="373253"/>
                </a:lnTo>
                <a:lnTo>
                  <a:pt x="1105194" y="365765"/>
                </a:lnTo>
                <a:lnTo>
                  <a:pt x="1106866" y="357171"/>
                </a:lnTo>
                <a:lnTo>
                  <a:pt x="1105194" y="348553"/>
                </a:lnTo>
                <a:lnTo>
                  <a:pt x="1100180" y="340995"/>
                </a:lnTo>
                <a:lnTo>
                  <a:pt x="1095735" y="336550"/>
                </a:lnTo>
                <a:lnTo>
                  <a:pt x="1089931" y="334137"/>
                </a:lnTo>
                <a:close/>
              </a:path>
              <a:path w="2910840" h="2943225" extrusionOk="0">
                <a:moveTo>
                  <a:pt x="1196014" y="334137"/>
                </a:moveTo>
                <a:lnTo>
                  <a:pt x="1184266" y="334137"/>
                </a:lnTo>
                <a:lnTo>
                  <a:pt x="1178335" y="336550"/>
                </a:lnTo>
                <a:lnTo>
                  <a:pt x="1173878" y="340995"/>
                </a:lnTo>
                <a:lnTo>
                  <a:pt x="1168870" y="348553"/>
                </a:lnTo>
                <a:lnTo>
                  <a:pt x="1167201" y="357171"/>
                </a:lnTo>
                <a:lnTo>
                  <a:pt x="1168870" y="365765"/>
                </a:lnTo>
                <a:lnTo>
                  <a:pt x="1173878" y="373253"/>
                </a:lnTo>
                <a:lnTo>
                  <a:pt x="1181501" y="378325"/>
                </a:lnTo>
                <a:lnTo>
                  <a:pt x="1190124" y="380015"/>
                </a:lnTo>
                <a:lnTo>
                  <a:pt x="1198724" y="378325"/>
                </a:lnTo>
                <a:lnTo>
                  <a:pt x="1206275" y="373253"/>
                </a:lnTo>
                <a:lnTo>
                  <a:pt x="1211362" y="365765"/>
                </a:lnTo>
                <a:lnTo>
                  <a:pt x="1213057" y="357171"/>
                </a:lnTo>
                <a:lnTo>
                  <a:pt x="1211362" y="348553"/>
                </a:lnTo>
                <a:lnTo>
                  <a:pt x="1206275" y="340995"/>
                </a:lnTo>
                <a:lnTo>
                  <a:pt x="1201818" y="336550"/>
                </a:lnTo>
                <a:lnTo>
                  <a:pt x="1196014" y="334137"/>
                </a:lnTo>
                <a:close/>
              </a:path>
              <a:path w="2910840" h="2943225" extrusionOk="0">
                <a:moveTo>
                  <a:pt x="1302071" y="334137"/>
                </a:moveTo>
                <a:lnTo>
                  <a:pt x="1290387" y="334137"/>
                </a:lnTo>
                <a:lnTo>
                  <a:pt x="1284545" y="336550"/>
                </a:lnTo>
                <a:lnTo>
                  <a:pt x="1279973" y="340995"/>
                </a:lnTo>
                <a:lnTo>
                  <a:pt x="1274973" y="348553"/>
                </a:lnTo>
                <a:lnTo>
                  <a:pt x="1273306" y="357171"/>
                </a:lnTo>
                <a:lnTo>
                  <a:pt x="1274973" y="365765"/>
                </a:lnTo>
                <a:lnTo>
                  <a:pt x="1279973" y="373253"/>
                </a:lnTo>
                <a:lnTo>
                  <a:pt x="1287589" y="378325"/>
                </a:lnTo>
                <a:lnTo>
                  <a:pt x="1296229" y="380015"/>
                </a:lnTo>
                <a:lnTo>
                  <a:pt x="1304869" y="378325"/>
                </a:lnTo>
                <a:lnTo>
                  <a:pt x="1312485" y="373253"/>
                </a:lnTo>
                <a:lnTo>
                  <a:pt x="1317486" y="365765"/>
                </a:lnTo>
                <a:lnTo>
                  <a:pt x="1319153" y="357171"/>
                </a:lnTo>
                <a:lnTo>
                  <a:pt x="1317486" y="348553"/>
                </a:lnTo>
                <a:lnTo>
                  <a:pt x="1312485" y="340995"/>
                </a:lnTo>
                <a:lnTo>
                  <a:pt x="1307913" y="336550"/>
                </a:lnTo>
                <a:lnTo>
                  <a:pt x="1302071" y="334137"/>
                </a:lnTo>
                <a:close/>
              </a:path>
              <a:path w="2910840" h="2943225" extrusionOk="0">
                <a:moveTo>
                  <a:pt x="1408243" y="334137"/>
                </a:moveTo>
                <a:lnTo>
                  <a:pt x="1396432" y="334137"/>
                </a:lnTo>
                <a:lnTo>
                  <a:pt x="1390590" y="336550"/>
                </a:lnTo>
                <a:lnTo>
                  <a:pt x="1386145" y="340995"/>
                </a:lnTo>
                <a:lnTo>
                  <a:pt x="1381073" y="348553"/>
                </a:lnTo>
                <a:lnTo>
                  <a:pt x="1379383" y="357171"/>
                </a:lnTo>
                <a:lnTo>
                  <a:pt x="1381073" y="365765"/>
                </a:lnTo>
                <a:lnTo>
                  <a:pt x="1386145" y="373253"/>
                </a:lnTo>
                <a:lnTo>
                  <a:pt x="1393706" y="378325"/>
                </a:lnTo>
                <a:lnTo>
                  <a:pt x="1402338" y="380015"/>
                </a:lnTo>
                <a:lnTo>
                  <a:pt x="1410970" y="378325"/>
                </a:lnTo>
                <a:lnTo>
                  <a:pt x="1418530" y="373253"/>
                </a:lnTo>
                <a:lnTo>
                  <a:pt x="1423531" y="365765"/>
                </a:lnTo>
                <a:lnTo>
                  <a:pt x="1425198" y="357171"/>
                </a:lnTo>
                <a:lnTo>
                  <a:pt x="1423531" y="348553"/>
                </a:lnTo>
                <a:lnTo>
                  <a:pt x="1418530" y="340995"/>
                </a:lnTo>
                <a:lnTo>
                  <a:pt x="1414085" y="336550"/>
                </a:lnTo>
                <a:lnTo>
                  <a:pt x="1408243" y="334137"/>
                </a:lnTo>
                <a:close/>
              </a:path>
              <a:path w="2910840" h="2943225" extrusionOk="0">
                <a:moveTo>
                  <a:pt x="1514288" y="334137"/>
                </a:moveTo>
                <a:lnTo>
                  <a:pt x="1502477" y="334137"/>
                </a:lnTo>
                <a:lnTo>
                  <a:pt x="1496762" y="336550"/>
                </a:lnTo>
                <a:lnTo>
                  <a:pt x="1492190" y="340995"/>
                </a:lnTo>
                <a:lnTo>
                  <a:pt x="1487118" y="348553"/>
                </a:lnTo>
                <a:lnTo>
                  <a:pt x="1485428" y="357171"/>
                </a:lnTo>
                <a:lnTo>
                  <a:pt x="1487118" y="365765"/>
                </a:lnTo>
                <a:lnTo>
                  <a:pt x="1492190" y="373253"/>
                </a:lnTo>
                <a:lnTo>
                  <a:pt x="1499824" y="378325"/>
                </a:lnTo>
                <a:lnTo>
                  <a:pt x="1508494" y="380015"/>
                </a:lnTo>
                <a:lnTo>
                  <a:pt x="1517140" y="378325"/>
                </a:lnTo>
                <a:lnTo>
                  <a:pt x="1524702" y="373253"/>
                </a:lnTo>
                <a:lnTo>
                  <a:pt x="1529775" y="365765"/>
                </a:lnTo>
                <a:lnTo>
                  <a:pt x="1531465" y="357171"/>
                </a:lnTo>
                <a:lnTo>
                  <a:pt x="1529775" y="348553"/>
                </a:lnTo>
                <a:lnTo>
                  <a:pt x="1524702" y="340995"/>
                </a:lnTo>
                <a:lnTo>
                  <a:pt x="1520257" y="336550"/>
                </a:lnTo>
                <a:lnTo>
                  <a:pt x="1514288" y="334137"/>
                </a:lnTo>
                <a:close/>
              </a:path>
              <a:path w="2910840" h="2943225" extrusionOk="0">
                <a:moveTo>
                  <a:pt x="1620460" y="334137"/>
                </a:moveTo>
                <a:lnTo>
                  <a:pt x="1608776" y="334137"/>
                </a:lnTo>
                <a:lnTo>
                  <a:pt x="1602807" y="336550"/>
                </a:lnTo>
                <a:lnTo>
                  <a:pt x="1598362" y="340995"/>
                </a:lnTo>
                <a:lnTo>
                  <a:pt x="1593290" y="348553"/>
                </a:lnTo>
                <a:lnTo>
                  <a:pt x="1591600" y="357171"/>
                </a:lnTo>
                <a:lnTo>
                  <a:pt x="1593290" y="365765"/>
                </a:lnTo>
                <a:lnTo>
                  <a:pt x="1598362" y="373253"/>
                </a:lnTo>
                <a:lnTo>
                  <a:pt x="1605925" y="378325"/>
                </a:lnTo>
                <a:lnTo>
                  <a:pt x="1614571" y="380015"/>
                </a:lnTo>
                <a:lnTo>
                  <a:pt x="1623241" y="378325"/>
                </a:lnTo>
                <a:lnTo>
                  <a:pt x="1630874" y="373253"/>
                </a:lnTo>
                <a:lnTo>
                  <a:pt x="1635875" y="365765"/>
                </a:lnTo>
                <a:lnTo>
                  <a:pt x="1637542" y="357171"/>
                </a:lnTo>
                <a:lnTo>
                  <a:pt x="1635875" y="348553"/>
                </a:lnTo>
                <a:lnTo>
                  <a:pt x="1630874" y="340995"/>
                </a:lnTo>
                <a:lnTo>
                  <a:pt x="1626302" y="336550"/>
                </a:lnTo>
                <a:lnTo>
                  <a:pt x="1620460" y="334137"/>
                </a:lnTo>
                <a:close/>
              </a:path>
              <a:path w="2910840" h="2943225" extrusionOk="0">
                <a:moveTo>
                  <a:pt x="1726632" y="334137"/>
                </a:moveTo>
                <a:lnTo>
                  <a:pt x="1714821" y="334137"/>
                </a:lnTo>
                <a:lnTo>
                  <a:pt x="1708852" y="336550"/>
                </a:lnTo>
                <a:lnTo>
                  <a:pt x="1704407" y="340995"/>
                </a:lnTo>
                <a:lnTo>
                  <a:pt x="1699407" y="348553"/>
                </a:lnTo>
                <a:lnTo>
                  <a:pt x="1697740" y="357171"/>
                </a:lnTo>
                <a:lnTo>
                  <a:pt x="1699407" y="365765"/>
                </a:lnTo>
                <a:lnTo>
                  <a:pt x="1704407" y="373253"/>
                </a:lnTo>
                <a:lnTo>
                  <a:pt x="1711968" y="378325"/>
                </a:lnTo>
                <a:lnTo>
                  <a:pt x="1720600" y="380015"/>
                </a:lnTo>
                <a:lnTo>
                  <a:pt x="1729232" y="378325"/>
                </a:lnTo>
                <a:lnTo>
                  <a:pt x="1736792" y="373253"/>
                </a:lnTo>
                <a:lnTo>
                  <a:pt x="1741865" y="365765"/>
                </a:lnTo>
                <a:lnTo>
                  <a:pt x="1743555" y="357171"/>
                </a:lnTo>
                <a:lnTo>
                  <a:pt x="1741865" y="348553"/>
                </a:lnTo>
                <a:lnTo>
                  <a:pt x="1736792" y="340995"/>
                </a:lnTo>
                <a:lnTo>
                  <a:pt x="1732347" y="336550"/>
                </a:lnTo>
                <a:lnTo>
                  <a:pt x="1726632" y="334137"/>
                </a:lnTo>
                <a:close/>
              </a:path>
              <a:path w="2910840" h="2943225" extrusionOk="0">
                <a:moveTo>
                  <a:pt x="1832677" y="334137"/>
                </a:moveTo>
                <a:lnTo>
                  <a:pt x="1820866" y="334137"/>
                </a:lnTo>
                <a:lnTo>
                  <a:pt x="1815024" y="336550"/>
                </a:lnTo>
                <a:lnTo>
                  <a:pt x="1810579" y="340995"/>
                </a:lnTo>
                <a:lnTo>
                  <a:pt x="1805507" y="348553"/>
                </a:lnTo>
                <a:lnTo>
                  <a:pt x="1803817" y="357171"/>
                </a:lnTo>
                <a:lnTo>
                  <a:pt x="1805507" y="365765"/>
                </a:lnTo>
                <a:lnTo>
                  <a:pt x="1810579" y="373253"/>
                </a:lnTo>
                <a:lnTo>
                  <a:pt x="1818176" y="378325"/>
                </a:lnTo>
                <a:lnTo>
                  <a:pt x="1826772" y="380015"/>
                </a:lnTo>
                <a:lnTo>
                  <a:pt x="1835368" y="378325"/>
                </a:lnTo>
                <a:lnTo>
                  <a:pt x="1842964" y="373253"/>
                </a:lnTo>
                <a:lnTo>
                  <a:pt x="1848037" y="365765"/>
                </a:lnTo>
                <a:lnTo>
                  <a:pt x="1849727" y="357171"/>
                </a:lnTo>
                <a:lnTo>
                  <a:pt x="1848037" y="348553"/>
                </a:lnTo>
                <a:lnTo>
                  <a:pt x="1842964" y="340995"/>
                </a:lnTo>
                <a:lnTo>
                  <a:pt x="1838519" y="336550"/>
                </a:lnTo>
                <a:lnTo>
                  <a:pt x="1832677" y="334137"/>
                </a:lnTo>
                <a:close/>
              </a:path>
              <a:path w="2910840" h="2943225" extrusionOk="0">
                <a:moveTo>
                  <a:pt x="1938722" y="334137"/>
                </a:moveTo>
                <a:lnTo>
                  <a:pt x="1927038" y="334137"/>
                </a:lnTo>
                <a:lnTo>
                  <a:pt x="1921196" y="336550"/>
                </a:lnTo>
                <a:lnTo>
                  <a:pt x="1916751" y="340995"/>
                </a:lnTo>
                <a:lnTo>
                  <a:pt x="1911679" y="348553"/>
                </a:lnTo>
                <a:lnTo>
                  <a:pt x="1909989" y="357171"/>
                </a:lnTo>
                <a:lnTo>
                  <a:pt x="1911679" y="365765"/>
                </a:lnTo>
                <a:lnTo>
                  <a:pt x="1916751" y="373253"/>
                </a:lnTo>
                <a:lnTo>
                  <a:pt x="1924294" y="378325"/>
                </a:lnTo>
                <a:lnTo>
                  <a:pt x="1932896" y="380015"/>
                </a:lnTo>
                <a:lnTo>
                  <a:pt x="1941522" y="378325"/>
                </a:lnTo>
                <a:lnTo>
                  <a:pt x="1949136" y="373253"/>
                </a:lnTo>
                <a:lnTo>
                  <a:pt x="1954137" y="365765"/>
                </a:lnTo>
                <a:lnTo>
                  <a:pt x="1955804" y="357171"/>
                </a:lnTo>
                <a:lnTo>
                  <a:pt x="1954137" y="348553"/>
                </a:lnTo>
                <a:lnTo>
                  <a:pt x="1949136" y="340995"/>
                </a:lnTo>
                <a:lnTo>
                  <a:pt x="1944691" y="336550"/>
                </a:lnTo>
                <a:lnTo>
                  <a:pt x="1938722" y="334137"/>
                </a:lnTo>
                <a:close/>
              </a:path>
              <a:path w="2910840" h="2943225" extrusionOk="0">
                <a:moveTo>
                  <a:pt x="2044767" y="334137"/>
                </a:moveTo>
                <a:lnTo>
                  <a:pt x="2033083" y="334137"/>
                </a:lnTo>
                <a:lnTo>
                  <a:pt x="2027114" y="336550"/>
                </a:lnTo>
                <a:lnTo>
                  <a:pt x="2022669" y="340995"/>
                </a:lnTo>
                <a:lnTo>
                  <a:pt x="2017669" y="348553"/>
                </a:lnTo>
                <a:lnTo>
                  <a:pt x="2016002" y="357171"/>
                </a:lnTo>
                <a:lnTo>
                  <a:pt x="2017669" y="365765"/>
                </a:lnTo>
                <a:lnTo>
                  <a:pt x="2022669" y="373253"/>
                </a:lnTo>
                <a:lnTo>
                  <a:pt x="2030303" y="378325"/>
                </a:lnTo>
                <a:lnTo>
                  <a:pt x="2038973" y="380015"/>
                </a:lnTo>
                <a:lnTo>
                  <a:pt x="2047619" y="378325"/>
                </a:lnTo>
                <a:lnTo>
                  <a:pt x="2055181" y="373253"/>
                </a:lnTo>
                <a:lnTo>
                  <a:pt x="2060182" y="365765"/>
                </a:lnTo>
                <a:lnTo>
                  <a:pt x="2061849" y="357171"/>
                </a:lnTo>
                <a:lnTo>
                  <a:pt x="2060182" y="348553"/>
                </a:lnTo>
                <a:lnTo>
                  <a:pt x="2055181" y="340995"/>
                </a:lnTo>
                <a:lnTo>
                  <a:pt x="2050736" y="336550"/>
                </a:lnTo>
                <a:lnTo>
                  <a:pt x="2044767" y="334137"/>
                </a:lnTo>
                <a:close/>
              </a:path>
              <a:path w="2910840" h="2943225" extrusionOk="0">
                <a:moveTo>
                  <a:pt x="2150939" y="334137"/>
                </a:moveTo>
                <a:lnTo>
                  <a:pt x="2139128" y="334137"/>
                </a:lnTo>
                <a:lnTo>
                  <a:pt x="2133413" y="336550"/>
                </a:lnTo>
                <a:lnTo>
                  <a:pt x="2128714" y="340995"/>
                </a:lnTo>
                <a:lnTo>
                  <a:pt x="2123714" y="348553"/>
                </a:lnTo>
                <a:lnTo>
                  <a:pt x="2122047" y="357171"/>
                </a:lnTo>
                <a:lnTo>
                  <a:pt x="2123714" y="365765"/>
                </a:lnTo>
                <a:lnTo>
                  <a:pt x="2128714" y="373253"/>
                </a:lnTo>
                <a:lnTo>
                  <a:pt x="2136404" y="378325"/>
                </a:lnTo>
                <a:lnTo>
                  <a:pt x="2145082" y="380015"/>
                </a:lnTo>
                <a:lnTo>
                  <a:pt x="2153735" y="378325"/>
                </a:lnTo>
                <a:lnTo>
                  <a:pt x="2161353" y="373253"/>
                </a:lnTo>
                <a:lnTo>
                  <a:pt x="2166426" y="365765"/>
                </a:lnTo>
                <a:lnTo>
                  <a:pt x="2168116" y="357171"/>
                </a:lnTo>
                <a:lnTo>
                  <a:pt x="2166426" y="348553"/>
                </a:lnTo>
                <a:lnTo>
                  <a:pt x="2161353" y="340995"/>
                </a:lnTo>
                <a:lnTo>
                  <a:pt x="2156908" y="336550"/>
                </a:lnTo>
                <a:lnTo>
                  <a:pt x="2150939" y="334137"/>
                </a:lnTo>
                <a:close/>
              </a:path>
              <a:path w="2910840" h="2943225" extrusionOk="0">
                <a:moveTo>
                  <a:pt x="2257111" y="334137"/>
                </a:moveTo>
                <a:lnTo>
                  <a:pt x="2245427" y="334137"/>
                </a:lnTo>
                <a:lnTo>
                  <a:pt x="2239458" y="336550"/>
                </a:lnTo>
                <a:lnTo>
                  <a:pt x="2235013" y="340995"/>
                </a:lnTo>
                <a:lnTo>
                  <a:pt x="2229941" y="348553"/>
                </a:lnTo>
                <a:lnTo>
                  <a:pt x="2228251" y="357171"/>
                </a:lnTo>
                <a:lnTo>
                  <a:pt x="2229941" y="365765"/>
                </a:lnTo>
                <a:lnTo>
                  <a:pt x="2235013" y="373253"/>
                </a:lnTo>
                <a:lnTo>
                  <a:pt x="2242576" y="378325"/>
                </a:lnTo>
                <a:lnTo>
                  <a:pt x="2251222" y="380015"/>
                </a:lnTo>
                <a:lnTo>
                  <a:pt x="2259892" y="378325"/>
                </a:lnTo>
                <a:lnTo>
                  <a:pt x="2267525" y="373253"/>
                </a:lnTo>
                <a:lnTo>
                  <a:pt x="2272526" y="365765"/>
                </a:lnTo>
                <a:lnTo>
                  <a:pt x="2274193" y="357171"/>
                </a:lnTo>
                <a:lnTo>
                  <a:pt x="2272526" y="348553"/>
                </a:lnTo>
                <a:lnTo>
                  <a:pt x="2267525" y="340995"/>
                </a:lnTo>
                <a:lnTo>
                  <a:pt x="2262953" y="336550"/>
                </a:lnTo>
                <a:lnTo>
                  <a:pt x="2257111" y="334137"/>
                </a:lnTo>
                <a:close/>
              </a:path>
              <a:path w="2910840" h="2943225" extrusionOk="0">
                <a:moveTo>
                  <a:pt x="2363156" y="334137"/>
                </a:moveTo>
                <a:lnTo>
                  <a:pt x="2351472" y="334137"/>
                </a:lnTo>
                <a:lnTo>
                  <a:pt x="2345503" y="336550"/>
                </a:lnTo>
                <a:lnTo>
                  <a:pt x="2341058" y="340995"/>
                </a:lnTo>
                <a:lnTo>
                  <a:pt x="2336058" y="348553"/>
                </a:lnTo>
                <a:lnTo>
                  <a:pt x="2334391" y="357171"/>
                </a:lnTo>
                <a:lnTo>
                  <a:pt x="2336058" y="365765"/>
                </a:lnTo>
                <a:lnTo>
                  <a:pt x="2341058" y="373253"/>
                </a:lnTo>
                <a:lnTo>
                  <a:pt x="2348619" y="378325"/>
                </a:lnTo>
                <a:lnTo>
                  <a:pt x="2357251" y="380015"/>
                </a:lnTo>
                <a:lnTo>
                  <a:pt x="2365883" y="378325"/>
                </a:lnTo>
                <a:lnTo>
                  <a:pt x="2373443" y="373253"/>
                </a:lnTo>
                <a:lnTo>
                  <a:pt x="2378516" y="365765"/>
                </a:lnTo>
                <a:lnTo>
                  <a:pt x="2380206" y="357171"/>
                </a:lnTo>
                <a:lnTo>
                  <a:pt x="2378516" y="348553"/>
                </a:lnTo>
                <a:lnTo>
                  <a:pt x="2373443" y="340995"/>
                </a:lnTo>
                <a:lnTo>
                  <a:pt x="2368998" y="336550"/>
                </a:lnTo>
                <a:lnTo>
                  <a:pt x="2363156" y="334137"/>
                </a:lnTo>
                <a:close/>
              </a:path>
              <a:path w="2910840" h="2943225" extrusionOk="0">
                <a:moveTo>
                  <a:pt x="2469328" y="334137"/>
                </a:moveTo>
                <a:lnTo>
                  <a:pt x="2457517" y="334137"/>
                </a:lnTo>
                <a:lnTo>
                  <a:pt x="2451802" y="336550"/>
                </a:lnTo>
                <a:lnTo>
                  <a:pt x="2447103" y="340995"/>
                </a:lnTo>
                <a:lnTo>
                  <a:pt x="2442103" y="348553"/>
                </a:lnTo>
                <a:lnTo>
                  <a:pt x="2440436" y="357171"/>
                </a:lnTo>
                <a:lnTo>
                  <a:pt x="2442103" y="365765"/>
                </a:lnTo>
                <a:lnTo>
                  <a:pt x="2447103" y="373253"/>
                </a:lnTo>
                <a:lnTo>
                  <a:pt x="2454771" y="378325"/>
                </a:lnTo>
                <a:lnTo>
                  <a:pt x="2463391" y="380015"/>
                </a:lnTo>
                <a:lnTo>
                  <a:pt x="2471964" y="378325"/>
                </a:lnTo>
                <a:lnTo>
                  <a:pt x="2479488" y="373253"/>
                </a:lnTo>
                <a:lnTo>
                  <a:pt x="2484632" y="365765"/>
                </a:lnTo>
                <a:lnTo>
                  <a:pt x="2486346" y="357171"/>
                </a:lnTo>
                <a:lnTo>
                  <a:pt x="2484632" y="348553"/>
                </a:lnTo>
                <a:lnTo>
                  <a:pt x="2479488" y="340995"/>
                </a:lnTo>
                <a:lnTo>
                  <a:pt x="2475043" y="336550"/>
                </a:lnTo>
                <a:lnTo>
                  <a:pt x="2469328" y="334137"/>
                </a:lnTo>
                <a:close/>
              </a:path>
              <a:path w="2910840" h="2943225" extrusionOk="0">
                <a:moveTo>
                  <a:pt x="2575373" y="334137"/>
                </a:moveTo>
                <a:lnTo>
                  <a:pt x="2563689" y="334137"/>
                </a:lnTo>
                <a:lnTo>
                  <a:pt x="2557847" y="336550"/>
                </a:lnTo>
                <a:lnTo>
                  <a:pt x="2553402" y="340995"/>
                </a:lnTo>
                <a:lnTo>
                  <a:pt x="2548330" y="348553"/>
                </a:lnTo>
                <a:lnTo>
                  <a:pt x="2546640" y="357171"/>
                </a:lnTo>
                <a:lnTo>
                  <a:pt x="2548330" y="365765"/>
                </a:lnTo>
                <a:lnTo>
                  <a:pt x="2553402" y="373253"/>
                </a:lnTo>
                <a:lnTo>
                  <a:pt x="2560945" y="378325"/>
                </a:lnTo>
                <a:lnTo>
                  <a:pt x="2569547" y="380015"/>
                </a:lnTo>
                <a:lnTo>
                  <a:pt x="2578173" y="378325"/>
                </a:lnTo>
                <a:lnTo>
                  <a:pt x="2585787" y="373253"/>
                </a:lnTo>
                <a:lnTo>
                  <a:pt x="2590788" y="365765"/>
                </a:lnTo>
                <a:lnTo>
                  <a:pt x="2592455" y="357171"/>
                </a:lnTo>
                <a:lnTo>
                  <a:pt x="2590788" y="348553"/>
                </a:lnTo>
                <a:lnTo>
                  <a:pt x="2585787" y="340995"/>
                </a:lnTo>
                <a:lnTo>
                  <a:pt x="2581342" y="336550"/>
                </a:lnTo>
                <a:lnTo>
                  <a:pt x="2575373" y="334137"/>
                </a:lnTo>
                <a:close/>
              </a:path>
              <a:path w="2910840" h="2943225" extrusionOk="0">
                <a:moveTo>
                  <a:pt x="2681418" y="334137"/>
                </a:moveTo>
                <a:lnTo>
                  <a:pt x="2669734" y="334137"/>
                </a:lnTo>
                <a:lnTo>
                  <a:pt x="2663765" y="336550"/>
                </a:lnTo>
                <a:lnTo>
                  <a:pt x="2659320" y="340995"/>
                </a:lnTo>
                <a:lnTo>
                  <a:pt x="2654320" y="348553"/>
                </a:lnTo>
                <a:lnTo>
                  <a:pt x="2652653" y="357171"/>
                </a:lnTo>
                <a:lnTo>
                  <a:pt x="2654320" y="365765"/>
                </a:lnTo>
                <a:lnTo>
                  <a:pt x="2659320" y="373253"/>
                </a:lnTo>
                <a:lnTo>
                  <a:pt x="2666954" y="378325"/>
                </a:lnTo>
                <a:lnTo>
                  <a:pt x="2675624" y="380015"/>
                </a:lnTo>
                <a:lnTo>
                  <a:pt x="2684270" y="378325"/>
                </a:lnTo>
                <a:lnTo>
                  <a:pt x="2691832" y="373253"/>
                </a:lnTo>
                <a:lnTo>
                  <a:pt x="2696833" y="365765"/>
                </a:lnTo>
                <a:lnTo>
                  <a:pt x="2698500" y="357171"/>
                </a:lnTo>
                <a:lnTo>
                  <a:pt x="2696833" y="348553"/>
                </a:lnTo>
                <a:lnTo>
                  <a:pt x="2691832" y="340995"/>
                </a:lnTo>
                <a:lnTo>
                  <a:pt x="2687387" y="336550"/>
                </a:lnTo>
                <a:lnTo>
                  <a:pt x="2681418" y="334137"/>
                </a:lnTo>
                <a:close/>
              </a:path>
              <a:path w="2910840" h="2943225" extrusionOk="0">
                <a:moveTo>
                  <a:pt x="2787590" y="334137"/>
                </a:moveTo>
                <a:lnTo>
                  <a:pt x="2775779" y="334137"/>
                </a:lnTo>
                <a:lnTo>
                  <a:pt x="2770064" y="336550"/>
                </a:lnTo>
                <a:lnTo>
                  <a:pt x="2765492" y="340995"/>
                </a:lnTo>
                <a:lnTo>
                  <a:pt x="2760420" y="348553"/>
                </a:lnTo>
                <a:lnTo>
                  <a:pt x="2758730" y="357171"/>
                </a:lnTo>
                <a:lnTo>
                  <a:pt x="2760420" y="365765"/>
                </a:lnTo>
                <a:lnTo>
                  <a:pt x="2765492" y="373253"/>
                </a:lnTo>
                <a:lnTo>
                  <a:pt x="2773106" y="378325"/>
                </a:lnTo>
                <a:lnTo>
                  <a:pt x="2781733" y="380015"/>
                </a:lnTo>
                <a:lnTo>
                  <a:pt x="2790335" y="378325"/>
                </a:lnTo>
                <a:lnTo>
                  <a:pt x="2797877" y="373253"/>
                </a:lnTo>
                <a:lnTo>
                  <a:pt x="2803021" y="365765"/>
                </a:lnTo>
                <a:lnTo>
                  <a:pt x="2804735" y="357171"/>
                </a:lnTo>
                <a:lnTo>
                  <a:pt x="2803021" y="348553"/>
                </a:lnTo>
                <a:lnTo>
                  <a:pt x="2797877" y="340995"/>
                </a:lnTo>
                <a:lnTo>
                  <a:pt x="2793432" y="336550"/>
                </a:lnTo>
                <a:lnTo>
                  <a:pt x="2787590" y="334137"/>
                </a:lnTo>
                <a:close/>
              </a:path>
              <a:path w="2910840" h="2943225" extrusionOk="0">
                <a:moveTo>
                  <a:pt x="2893762" y="334137"/>
                </a:moveTo>
                <a:lnTo>
                  <a:pt x="2882078" y="334137"/>
                </a:lnTo>
                <a:lnTo>
                  <a:pt x="2876109" y="336550"/>
                </a:lnTo>
                <a:lnTo>
                  <a:pt x="2871664" y="340995"/>
                </a:lnTo>
                <a:lnTo>
                  <a:pt x="2866592" y="348553"/>
                </a:lnTo>
                <a:lnTo>
                  <a:pt x="2864902" y="357171"/>
                </a:lnTo>
                <a:lnTo>
                  <a:pt x="2866592" y="365765"/>
                </a:lnTo>
                <a:lnTo>
                  <a:pt x="2871664" y="373253"/>
                </a:lnTo>
                <a:lnTo>
                  <a:pt x="2879227" y="378325"/>
                </a:lnTo>
                <a:lnTo>
                  <a:pt x="2887873" y="380015"/>
                </a:lnTo>
                <a:lnTo>
                  <a:pt x="2896543" y="378325"/>
                </a:lnTo>
                <a:lnTo>
                  <a:pt x="2904176" y="373253"/>
                </a:lnTo>
                <a:lnTo>
                  <a:pt x="2909177" y="365765"/>
                </a:lnTo>
                <a:lnTo>
                  <a:pt x="2910844" y="357171"/>
                </a:lnTo>
                <a:lnTo>
                  <a:pt x="2909177" y="348553"/>
                </a:lnTo>
                <a:lnTo>
                  <a:pt x="2904176" y="340995"/>
                </a:lnTo>
                <a:lnTo>
                  <a:pt x="2899604" y="336550"/>
                </a:lnTo>
                <a:lnTo>
                  <a:pt x="2893762" y="334137"/>
                </a:lnTo>
                <a:close/>
              </a:path>
              <a:path w="2910840" h="2943225" extrusionOk="0">
                <a:moveTo>
                  <a:pt x="28815" y="445516"/>
                </a:moveTo>
                <a:lnTo>
                  <a:pt x="17073" y="445516"/>
                </a:lnTo>
                <a:lnTo>
                  <a:pt x="11270" y="447929"/>
                </a:lnTo>
                <a:lnTo>
                  <a:pt x="6680" y="452374"/>
                </a:lnTo>
                <a:lnTo>
                  <a:pt x="1670" y="459936"/>
                </a:lnTo>
                <a:lnTo>
                  <a:pt x="0" y="468582"/>
                </a:lnTo>
                <a:lnTo>
                  <a:pt x="1670" y="477252"/>
                </a:lnTo>
                <a:lnTo>
                  <a:pt x="6680" y="484886"/>
                </a:lnTo>
                <a:lnTo>
                  <a:pt x="14306" y="489886"/>
                </a:lnTo>
                <a:lnTo>
                  <a:pt x="22944" y="491553"/>
                </a:lnTo>
                <a:lnTo>
                  <a:pt x="31582" y="489886"/>
                </a:lnTo>
                <a:lnTo>
                  <a:pt x="39208" y="484886"/>
                </a:lnTo>
                <a:lnTo>
                  <a:pt x="44218" y="477252"/>
                </a:lnTo>
                <a:lnTo>
                  <a:pt x="45888" y="468582"/>
                </a:lnTo>
                <a:lnTo>
                  <a:pt x="44218" y="459936"/>
                </a:lnTo>
                <a:lnTo>
                  <a:pt x="39208" y="452374"/>
                </a:lnTo>
                <a:lnTo>
                  <a:pt x="34619" y="447929"/>
                </a:lnTo>
                <a:lnTo>
                  <a:pt x="28815" y="445516"/>
                </a:lnTo>
                <a:close/>
              </a:path>
              <a:path w="2910840" h="2943225" extrusionOk="0">
                <a:moveTo>
                  <a:pt x="134903" y="445516"/>
                </a:moveTo>
                <a:lnTo>
                  <a:pt x="123156" y="445516"/>
                </a:lnTo>
                <a:lnTo>
                  <a:pt x="117352" y="447929"/>
                </a:lnTo>
                <a:lnTo>
                  <a:pt x="112894" y="452374"/>
                </a:lnTo>
                <a:lnTo>
                  <a:pt x="107808" y="459936"/>
                </a:lnTo>
                <a:lnTo>
                  <a:pt x="106112" y="468582"/>
                </a:lnTo>
                <a:lnTo>
                  <a:pt x="107808" y="477252"/>
                </a:lnTo>
                <a:lnTo>
                  <a:pt x="112894" y="484886"/>
                </a:lnTo>
                <a:lnTo>
                  <a:pt x="120446" y="489886"/>
                </a:lnTo>
                <a:lnTo>
                  <a:pt x="129045" y="491553"/>
                </a:lnTo>
                <a:lnTo>
                  <a:pt x="137669" y="489886"/>
                </a:lnTo>
                <a:lnTo>
                  <a:pt x="145292" y="484886"/>
                </a:lnTo>
                <a:lnTo>
                  <a:pt x="150300" y="477252"/>
                </a:lnTo>
                <a:lnTo>
                  <a:pt x="151969" y="468582"/>
                </a:lnTo>
                <a:lnTo>
                  <a:pt x="150300" y="459936"/>
                </a:lnTo>
                <a:lnTo>
                  <a:pt x="145292" y="452374"/>
                </a:lnTo>
                <a:lnTo>
                  <a:pt x="140834" y="447929"/>
                </a:lnTo>
                <a:lnTo>
                  <a:pt x="134903" y="445516"/>
                </a:lnTo>
                <a:close/>
              </a:path>
              <a:path w="2910840" h="2943225" extrusionOk="0">
                <a:moveTo>
                  <a:pt x="240986" y="445516"/>
                </a:moveTo>
                <a:lnTo>
                  <a:pt x="229239" y="445516"/>
                </a:lnTo>
                <a:lnTo>
                  <a:pt x="223308" y="447929"/>
                </a:lnTo>
                <a:lnTo>
                  <a:pt x="218850" y="452374"/>
                </a:lnTo>
                <a:lnTo>
                  <a:pt x="213843" y="459936"/>
                </a:lnTo>
                <a:lnTo>
                  <a:pt x="212173" y="468582"/>
                </a:lnTo>
                <a:lnTo>
                  <a:pt x="213843" y="477252"/>
                </a:lnTo>
                <a:lnTo>
                  <a:pt x="218850" y="484886"/>
                </a:lnTo>
                <a:lnTo>
                  <a:pt x="226495" y="489886"/>
                </a:lnTo>
                <a:lnTo>
                  <a:pt x="235165" y="491553"/>
                </a:lnTo>
                <a:lnTo>
                  <a:pt x="243809" y="489886"/>
                </a:lnTo>
                <a:lnTo>
                  <a:pt x="251375" y="484886"/>
                </a:lnTo>
                <a:lnTo>
                  <a:pt x="256390" y="477252"/>
                </a:lnTo>
                <a:lnTo>
                  <a:pt x="258062" y="468582"/>
                </a:lnTo>
                <a:lnTo>
                  <a:pt x="256390" y="459936"/>
                </a:lnTo>
                <a:lnTo>
                  <a:pt x="251375" y="452374"/>
                </a:lnTo>
                <a:lnTo>
                  <a:pt x="246917" y="447929"/>
                </a:lnTo>
                <a:lnTo>
                  <a:pt x="240986" y="445516"/>
                </a:lnTo>
                <a:close/>
              </a:path>
              <a:path w="2910840" h="2943225" extrusionOk="0">
                <a:moveTo>
                  <a:pt x="347070" y="445516"/>
                </a:moveTo>
                <a:lnTo>
                  <a:pt x="335322" y="445516"/>
                </a:lnTo>
                <a:lnTo>
                  <a:pt x="329518" y="447929"/>
                </a:lnTo>
                <a:lnTo>
                  <a:pt x="325073" y="452374"/>
                </a:lnTo>
                <a:lnTo>
                  <a:pt x="319987" y="459936"/>
                </a:lnTo>
                <a:lnTo>
                  <a:pt x="318291" y="468582"/>
                </a:lnTo>
                <a:lnTo>
                  <a:pt x="319987" y="477252"/>
                </a:lnTo>
                <a:lnTo>
                  <a:pt x="325073" y="484886"/>
                </a:lnTo>
                <a:lnTo>
                  <a:pt x="332637" y="489886"/>
                </a:lnTo>
                <a:lnTo>
                  <a:pt x="341266" y="491553"/>
                </a:lnTo>
                <a:lnTo>
                  <a:pt x="349894" y="489886"/>
                </a:lnTo>
                <a:lnTo>
                  <a:pt x="357458" y="484886"/>
                </a:lnTo>
                <a:lnTo>
                  <a:pt x="362544" y="477252"/>
                </a:lnTo>
                <a:lnTo>
                  <a:pt x="364240" y="468582"/>
                </a:lnTo>
                <a:lnTo>
                  <a:pt x="362544" y="459936"/>
                </a:lnTo>
                <a:lnTo>
                  <a:pt x="357458" y="452374"/>
                </a:lnTo>
                <a:lnTo>
                  <a:pt x="353013" y="447929"/>
                </a:lnTo>
                <a:lnTo>
                  <a:pt x="347070" y="445516"/>
                </a:lnTo>
                <a:close/>
              </a:path>
              <a:path w="2910840" h="2943225" extrusionOk="0">
                <a:moveTo>
                  <a:pt x="453292" y="445516"/>
                </a:moveTo>
                <a:lnTo>
                  <a:pt x="441545" y="445516"/>
                </a:lnTo>
                <a:lnTo>
                  <a:pt x="435601" y="447929"/>
                </a:lnTo>
                <a:lnTo>
                  <a:pt x="431156" y="452374"/>
                </a:lnTo>
                <a:lnTo>
                  <a:pt x="426070" y="459936"/>
                </a:lnTo>
                <a:lnTo>
                  <a:pt x="424374" y="468582"/>
                </a:lnTo>
                <a:lnTo>
                  <a:pt x="426070" y="477252"/>
                </a:lnTo>
                <a:lnTo>
                  <a:pt x="431156" y="484886"/>
                </a:lnTo>
                <a:lnTo>
                  <a:pt x="438720" y="489886"/>
                </a:lnTo>
                <a:lnTo>
                  <a:pt x="447349" y="491553"/>
                </a:lnTo>
                <a:lnTo>
                  <a:pt x="455977" y="489886"/>
                </a:lnTo>
                <a:lnTo>
                  <a:pt x="463541" y="484886"/>
                </a:lnTo>
                <a:lnTo>
                  <a:pt x="468556" y="477252"/>
                </a:lnTo>
                <a:lnTo>
                  <a:pt x="470228" y="468582"/>
                </a:lnTo>
                <a:lnTo>
                  <a:pt x="468556" y="459936"/>
                </a:lnTo>
                <a:lnTo>
                  <a:pt x="463541" y="452374"/>
                </a:lnTo>
                <a:lnTo>
                  <a:pt x="459096" y="447929"/>
                </a:lnTo>
                <a:lnTo>
                  <a:pt x="453292" y="445516"/>
                </a:lnTo>
                <a:close/>
              </a:path>
              <a:path w="2910840" h="2943225" extrusionOk="0">
                <a:moveTo>
                  <a:pt x="559375" y="445516"/>
                </a:moveTo>
                <a:lnTo>
                  <a:pt x="547628" y="445516"/>
                </a:lnTo>
                <a:lnTo>
                  <a:pt x="541697" y="447929"/>
                </a:lnTo>
                <a:lnTo>
                  <a:pt x="537239" y="452374"/>
                </a:lnTo>
                <a:lnTo>
                  <a:pt x="532224" y="459936"/>
                </a:lnTo>
                <a:lnTo>
                  <a:pt x="530553" y="468582"/>
                </a:lnTo>
                <a:lnTo>
                  <a:pt x="532224" y="477252"/>
                </a:lnTo>
                <a:lnTo>
                  <a:pt x="537239" y="484886"/>
                </a:lnTo>
                <a:lnTo>
                  <a:pt x="544862" y="489886"/>
                </a:lnTo>
                <a:lnTo>
                  <a:pt x="553484" y="491553"/>
                </a:lnTo>
                <a:lnTo>
                  <a:pt x="562080" y="489886"/>
                </a:lnTo>
                <a:lnTo>
                  <a:pt x="569624" y="484886"/>
                </a:lnTo>
                <a:lnTo>
                  <a:pt x="574711" y="477252"/>
                </a:lnTo>
                <a:lnTo>
                  <a:pt x="576406" y="468582"/>
                </a:lnTo>
                <a:lnTo>
                  <a:pt x="574711" y="459936"/>
                </a:lnTo>
                <a:lnTo>
                  <a:pt x="569624" y="452374"/>
                </a:lnTo>
                <a:lnTo>
                  <a:pt x="565179" y="447929"/>
                </a:lnTo>
                <a:lnTo>
                  <a:pt x="559375" y="445516"/>
                </a:lnTo>
                <a:close/>
              </a:path>
              <a:path w="2910840" h="2943225" extrusionOk="0">
                <a:moveTo>
                  <a:pt x="665459" y="445516"/>
                </a:moveTo>
                <a:lnTo>
                  <a:pt x="653711" y="445516"/>
                </a:lnTo>
                <a:lnTo>
                  <a:pt x="647907" y="447929"/>
                </a:lnTo>
                <a:lnTo>
                  <a:pt x="643322" y="452374"/>
                </a:lnTo>
                <a:lnTo>
                  <a:pt x="638315" y="459936"/>
                </a:lnTo>
                <a:lnTo>
                  <a:pt x="636645" y="468582"/>
                </a:lnTo>
                <a:lnTo>
                  <a:pt x="638315" y="477252"/>
                </a:lnTo>
                <a:lnTo>
                  <a:pt x="643322" y="484886"/>
                </a:lnTo>
                <a:lnTo>
                  <a:pt x="650948" y="489886"/>
                </a:lnTo>
                <a:lnTo>
                  <a:pt x="659585" y="491553"/>
                </a:lnTo>
                <a:lnTo>
                  <a:pt x="668222" y="489886"/>
                </a:lnTo>
                <a:lnTo>
                  <a:pt x="675847" y="484886"/>
                </a:lnTo>
                <a:lnTo>
                  <a:pt x="680862" y="477252"/>
                </a:lnTo>
                <a:lnTo>
                  <a:pt x="682534" y="468582"/>
                </a:lnTo>
                <a:lnTo>
                  <a:pt x="680862" y="459936"/>
                </a:lnTo>
                <a:lnTo>
                  <a:pt x="675847" y="452374"/>
                </a:lnTo>
                <a:lnTo>
                  <a:pt x="671262" y="447929"/>
                </a:lnTo>
                <a:lnTo>
                  <a:pt x="665459" y="445516"/>
                </a:lnTo>
                <a:close/>
              </a:path>
              <a:path w="2910840" h="2943225" extrusionOk="0">
                <a:moveTo>
                  <a:pt x="771542" y="445516"/>
                </a:moveTo>
                <a:lnTo>
                  <a:pt x="759794" y="445516"/>
                </a:lnTo>
                <a:lnTo>
                  <a:pt x="753990" y="447929"/>
                </a:lnTo>
                <a:lnTo>
                  <a:pt x="749545" y="452374"/>
                </a:lnTo>
                <a:lnTo>
                  <a:pt x="744459" y="459936"/>
                </a:lnTo>
                <a:lnTo>
                  <a:pt x="742763" y="468582"/>
                </a:lnTo>
                <a:lnTo>
                  <a:pt x="744459" y="477252"/>
                </a:lnTo>
                <a:lnTo>
                  <a:pt x="749545" y="484886"/>
                </a:lnTo>
                <a:lnTo>
                  <a:pt x="757090" y="489886"/>
                </a:lnTo>
                <a:lnTo>
                  <a:pt x="765685" y="491553"/>
                </a:lnTo>
                <a:lnTo>
                  <a:pt x="774307" y="489886"/>
                </a:lnTo>
                <a:lnTo>
                  <a:pt x="781930" y="484886"/>
                </a:lnTo>
                <a:lnTo>
                  <a:pt x="786945" y="477252"/>
                </a:lnTo>
                <a:lnTo>
                  <a:pt x="788617" y="468582"/>
                </a:lnTo>
                <a:lnTo>
                  <a:pt x="786945" y="459936"/>
                </a:lnTo>
                <a:lnTo>
                  <a:pt x="781930" y="452374"/>
                </a:lnTo>
                <a:lnTo>
                  <a:pt x="777485" y="447929"/>
                </a:lnTo>
                <a:lnTo>
                  <a:pt x="771542" y="445516"/>
                </a:lnTo>
                <a:close/>
              </a:path>
              <a:path w="2910840" h="2943225" extrusionOk="0">
                <a:moveTo>
                  <a:pt x="877625" y="445516"/>
                </a:moveTo>
                <a:lnTo>
                  <a:pt x="865877" y="445516"/>
                </a:lnTo>
                <a:lnTo>
                  <a:pt x="860073" y="447929"/>
                </a:lnTo>
                <a:lnTo>
                  <a:pt x="855489" y="452374"/>
                </a:lnTo>
                <a:lnTo>
                  <a:pt x="850481" y="459936"/>
                </a:lnTo>
                <a:lnTo>
                  <a:pt x="848812" y="468582"/>
                </a:lnTo>
                <a:lnTo>
                  <a:pt x="850481" y="477252"/>
                </a:lnTo>
                <a:lnTo>
                  <a:pt x="855489" y="484886"/>
                </a:lnTo>
                <a:lnTo>
                  <a:pt x="863133" y="489886"/>
                </a:lnTo>
                <a:lnTo>
                  <a:pt x="871803" y="491553"/>
                </a:lnTo>
                <a:lnTo>
                  <a:pt x="880447" y="489886"/>
                </a:lnTo>
                <a:lnTo>
                  <a:pt x="888013" y="484886"/>
                </a:lnTo>
                <a:lnTo>
                  <a:pt x="893100" y="477252"/>
                </a:lnTo>
                <a:lnTo>
                  <a:pt x="894795" y="468582"/>
                </a:lnTo>
                <a:lnTo>
                  <a:pt x="893100" y="459936"/>
                </a:lnTo>
                <a:lnTo>
                  <a:pt x="888013" y="452374"/>
                </a:lnTo>
                <a:lnTo>
                  <a:pt x="883568" y="447929"/>
                </a:lnTo>
                <a:lnTo>
                  <a:pt x="877625" y="445516"/>
                </a:lnTo>
                <a:close/>
              </a:path>
              <a:path w="2910840" h="2943225" extrusionOk="0">
                <a:moveTo>
                  <a:pt x="983848" y="445516"/>
                </a:moveTo>
                <a:lnTo>
                  <a:pt x="972100" y="445516"/>
                </a:lnTo>
                <a:lnTo>
                  <a:pt x="966169" y="447929"/>
                </a:lnTo>
                <a:lnTo>
                  <a:pt x="961711" y="452374"/>
                </a:lnTo>
                <a:lnTo>
                  <a:pt x="956625" y="459936"/>
                </a:lnTo>
                <a:lnTo>
                  <a:pt x="954930" y="468582"/>
                </a:lnTo>
                <a:lnTo>
                  <a:pt x="956625" y="477252"/>
                </a:lnTo>
                <a:lnTo>
                  <a:pt x="961711" y="484886"/>
                </a:lnTo>
                <a:lnTo>
                  <a:pt x="969275" y="489886"/>
                </a:lnTo>
                <a:lnTo>
                  <a:pt x="977904" y="491553"/>
                </a:lnTo>
                <a:lnTo>
                  <a:pt x="986532" y="489886"/>
                </a:lnTo>
                <a:lnTo>
                  <a:pt x="994096" y="484886"/>
                </a:lnTo>
                <a:lnTo>
                  <a:pt x="999183" y="477252"/>
                </a:lnTo>
                <a:lnTo>
                  <a:pt x="1000878" y="468582"/>
                </a:lnTo>
                <a:lnTo>
                  <a:pt x="999183" y="459936"/>
                </a:lnTo>
                <a:lnTo>
                  <a:pt x="994096" y="452374"/>
                </a:lnTo>
                <a:lnTo>
                  <a:pt x="989651" y="447929"/>
                </a:lnTo>
                <a:lnTo>
                  <a:pt x="983848" y="445516"/>
                </a:lnTo>
                <a:close/>
              </a:path>
              <a:path w="2910840" h="2943225" extrusionOk="0">
                <a:moveTo>
                  <a:pt x="1089931" y="445516"/>
                </a:moveTo>
                <a:lnTo>
                  <a:pt x="1078183" y="445516"/>
                </a:lnTo>
                <a:lnTo>
                  <a:pt x="1072252" y="447929"/>
                </a:lnTo>
                <a:lnTo>
                  <a:pt x="1067795" y="452374"/>
                </a:lnTo>
                <a:lnTo>
                  <a:pt x="1062787" y="459936"/>
                </a:lnTo>
                <a:lnTo>
                  <a:pt x="1061118" y="468582"/>
                </a:lnTo>
                <a:lnTo>
                  <a:pt x="1062787" y="477252"/>
                </a:lnTo>
                <a:lnTo>
                  <a:pt x="1067795" y="484886"/>
                </a:lnTo>
                <a:lnTo>
                  <a:pt x="1075359" y="489886"/>
                </a:lnTo>
                <a:lnTo>
                  <a:pt x="1083987" y="491553"/>
                </a:lnTo>
                <a:lnTo>
                  <a:pt x="1092616" y="489886"/>
                </a:lnTo>
                <a:lnTo>
                  <a:pt x="1100180" y="484886"/>
                </a:lnTo>
                <a:lnTo>
                  <a:pt x="1105194" y="477252"/>
                </a:lnTo>
                <a:lnTo>
                  <a:pt x="1106866" y="468582"/>
                </a:lnTo>
                <a:lnTo>
                  <a:pt x="1105194" y="459936"/>
                </a:lnTo>
                <a:lnTo>
                  <a:pt x="1100180" y="452374"/>
                </a:lnTo>
                <a:lnTo>
                  <a:pt x="1095735" y="447929"/>
                </a:lnTo>
                <a:lnTo>
                  <a:pt x="1089931" y="445516"/>
                </a:lnTo>
                <a:close/>
              </a:path>
              <a:path w="2910840" h="2943225" extrusionOk="0">
                <a:moveTo>
                  <a:pt x="1196014" y="445516"/>
                </a:moveTo>
                <a:lnTo>
                  <a:pt x="1184266" y="445516"/>
                </a:lnTo>
                <a:lnTo>
                  <a:pt x="1178335" y="447929"/>
                </a:lnTo>
                <a:lnTo>
                  <a:pt x="1173878" y="452374"/>
                </a:lnTo>
                <a:lnTo>
                  <a:pt x="1168870" y="459936"/>
                </a:lnTo>
                <a:lnTo>
                  <a:pt x="1167201" y="468582"/>
                </a:lnTo>
                <a:lnTo>
                  <a:pt x="1168870" y="477252"/>
                </a:lnTo>
                <a:lnTo>
                  <a:pt x="1173878" y="484886"/>
                </a:lnTo>
                <a:lnTo>
                  <a:pt x="1181501" y="489886"/>
                </a:lnTo>
                <a:lnTo>
                  <a:pt x="1190124" y="491553"/>
                </a:lnTo>
                <a:lnTo>
                  <a:pt x="1198724" y="489886"/>
                </a:lnTo>
                <a:lnTo>
                  <a:pt x="1206275" y="484886"/>
                </a:lnTo>
                <a:lnTo>
                  <a:pt x="1211362" y="477252"/>
                </a:lnTo>
                <a:lnTo>
                  <a:pt x="1213057" y="468582"/>
                </a:lnTo>
                <a:lnTo>
                  <a:pt x="1211362" y="459936"/>
                </a:lnTo>
                <a:lnTo>
                  <a:pt x="1206275" y="452374"/>
                </a:lnTo>
                <a:lnTo>
                  <a:pt x="1201818" y="447929"/>
                </a:lnTo>
                <a:lnTo>
                  <a:pt x="1196014" y="445516"/>
                </a:lnTo>
                <a:close/>
              </a:path>
              <a:path w="2910840" h="2943225" extrusionOk="0">
                <a:moveTo>
                  <a:pt x="1302071" y="445516"/>
                </a:moveTo>
                <a:lnTo>
                  <a:pt x="1290387" y="445516"/>
                </a:lnTo>
                <a:lnTo>
                  <a:pt x="1284545" y="447929"/>
                </a:lnTo>
                <a:lnTo>
                  <a:pt x="1279973" y="452374"/>
                </a:lnTo>
                <a:lnTo>
                  <a:pt x="1274973" y="459936"/>
                </a:lnTo>
                <a:lnTo>
                  <a:pt x="1273306" y="468582"/>
                </a:lnTo>
                <a:lnTo>
                  <a:pt x="1274973" y="477252"/>
                </a:lnTo>
                <a:lnTo>
                  <a:pt x="1279973" y="484886"/>
                </a:lnTo>
                <a:lnTo>
                  <a:pt x="1287589" y="489886"/>
                </a:lnTo>
                <a:lnTo>
                  <a:pt x="1296229" y="491553"/>
                </a:lnTo>
                <a:lnTo>
                  <a:pt x="1304869" y="489886"/>
                </a:lnTo>
                <a:lnTo>
                  <a:pt x="1312485" y="484886"/>
                </a:lnTo>
                <a:lnTo>
                  <a:pt x="1317486" y="477252"/>
                </a:lnTo>
                <a:lnTo>
                  <a:pt x="1319153" y="468582"/>
                </a:lnTo>
                <a:lnTo>
                  <a:pt x="1317486" y="459936"/>
                </a:lnTo>
                <a:lnTo>
                  <a:pt x="1312485" y="452374"/>
                </a:lnTo>
                <a:lnTo>
                  <a:pt x="1307913" y="447929"/>
                </a:lnTo>
                <a:lnTo>
                  <a:pt x="1302071" y="445516"/>
                </a:lnTo>
                <a:close/>
              </a:path>
              <a:path w="2910840" h="2943225" extrusionOk="0">
                <a:moveTo>
                  <a:pt x="1408243" y="445516"/>
                </a:moveTo>
                <a:lnTo>
                  <a:pt x="1396432" y="445516"/>
                </a:lnTo>
                <a:lnTo>
                  <a:pt x="1390590" y="447929"/>
                </a:lnTo>
                <a:lnTo>
                  <a:pt x="1386145" y="452374"/>
                </a:lnTo>
                <a:lnTo>
                  <a:pt x="1381073" y="459936"/>
                </a:lnTo>
                <a:lnTo>
                  <a:pt x="1379383" y="468582"/>
                </a:lnTo>
                <a:lnTo>
                  <a:pt x="1381073" y="477252"/>
                </a:lnTo>
                <a:lnTo>
                  <a:pt x="1386145" y="484886"/>
                </a:lnTo>
                <a:lnTo>
                  <a:pt x="1393706" y="489886"/>
                </a:lnTo>
                <a:lnTo>
                  <a:pt x="1402338" y="491553"/>
                </a:lnTo>
                <a:lnTo>
                  <a:pt x="1410970" y="489886"/>
                </a:lnTo>
                <a:lnTo>
                  <a:pt x="1418530" y="484886"/>
                </a:lnTo>
                <a:lnTo>
                  <a:pt x="1423531" y="477252"/>
                </a:lnTo>
                <a:lnTo>
                  <a:pt x="1425198" y="468582"/>
                </a:lnTo>
                <a:lnTo>
                  <a:pt x="1423531" y="459936"/>
                </a:lnTo>
                <a:lnTo>
                  <a:pt x="1418530" y="452374"/>
                </a:lnTo>
                <a:lnTo>
                  <a:pt x="1414085" y="447929"/>
                </a:lnTo>
                <a:lnTo>
                  <a:pt x="1408243" y="445516"/>
                </a:lnTo>
                <a:close/>
              </a:path>
              <a:path w="2910840" h="2943225" extrusionOk="0">
                <a:moveTo>
                  <a:pt x="1514288" y="445516"/>
                </a:moveTo>
                <a:lnTo>
                  <a:pt x="1502477" y="445516"/>
                </a:lnTo>
                <a:lnTo>
                  <a:pt x="1496762" y="447929"/>
                </a:lnTo>
                <a:lnTo>
                  <a:pt x="1492190" y="452374"/>
                </a:lnTo>
                <a:lnTo>
                  <a:pt x="1487118" y="459936"/>
                </a:lnTo>
                <a:lnTo>
                  <a:pt x="1485428" y="468582"/>
                </a:lnTo>
                <a:lnTo>
                  <a:pt x="1487118" y="477252"/>
                </a:lnTo>
                <a:lnTo>
                  <a:pt x="1492190" y="484886"/>
                </a:lnTo>
                <a:lnTo>
                  <a:pt x="1499824" y="489886"/>
                </a:lnTo>
                <a:lnTo>
                  <a:pt x="1508494" y="491553"/>
                </a:lnTo>
                <a:lnTo>
                  <a:pt x="1517140" y="489886"/>
                </a:lnTo>
                <a:lnTo>
                  <a:pt x="1524702" y="484886"/>
                </a:lnTo>
                <a:lnTo>
                  <a:pt x="1529775" y="477252"/>
                </a:lnTo>
                <a:lnTo>
                  <a:pt x="1531465" y="468582"/>
                </a:lnTo>
                <a:lnTo>
                  <a:pt x="1529775" y="459936"/>
                </a:lnTo>
                <a:lnTo>
                  <a:pt x="1524702" y="452374"/>
                </a:lnTo>
                <a:lnTo>
                  <a:pt x="1520257" y="447929"/>
                </a:lnTo>
                <a:lnTo>
                  <a:pt x="1514288" y="445516"/>
                </a:lnTo>
                <a:close/>
              </a:path>
              <a:path w="2910840" h="2943225" extrusionOk="0">
                <a:moveTo>
                  <a:pt x="1620460" y="445516"/>
                </a:moveTo>
                <a:lnTo>
                  <a:pt x="1608776" y="445516"/>
                </a:lnTo>
                <a:lnTo>
                  <a:pt x="1602807" y="447929"/>
                </a:lnTo>
                <a:lnTo>
                  <a:pt x="1598362" y="452374"/>
                </a:lnTo>
                <a:lnTo>
                  <a:pt x="1593290" y="459936"/>
                </a:lnTo>
                <a:lnTo>
                  <a:pt x="1591600" y="468582"/>
                </a:lnTo>
                <a:lnTo>
                  <a:pt x="1593290" y="477252"/>
                </a:lnTo>
                <a:lnTo>
                  <a:pt x="1598362" y="484886"/>
                </a:lnTo>
                <a:lnTo>
                  <a:pt x="1605925" y="489886"/>
                </a:lnTo>
                <a:lnTo>
                  <a:pt x="1614571" y="491553"/>
                </a:lnTo>
                <a:lnTo>
                  <a:pt x="1623241" y="489886"/>
                </a:lnTo>
                <a:lnTo>
                  <a:pt x="1630874" y="484886"/>
                </a:lnTo>
                <a:lnTo>
                  <a:pt x="1635875" y="477252"/>
                </a:lnTo>
                <a:lnTo>
                  <a:pt x="1637542" y="468582"/>
                </a:lnTo>
                <a:lnTo>
                  <a:pt x="1635875" y="459936"/>
                </a:lnTo>
                <a:lnTo>
                  <a:pt x="1630874" y="452374"/>
                </a:lnTo>
                <a:lnTo>
                  <a:pt x="1626302" y="447929"/>
                </a:lnTo>
                <a:lnTo>
                  <a:pt x="1620460" y="445516"/>
                </a:lnTo>
                <a:close/>
              </a:path>
              <a:path w="2910840" h="2943225" extrusionOk="0">
                <a:moveTo>
                  <a:pt x="1726632" y="445516"/>
                </a:moveTo>
                <a:lnTo>
                  <a:pt x="1714821" y="445516"/>
                </a:lnTo>
                <a:lnTo>
                  <a:pt x="1708852" y="447929"/>
                </a:lnTo>
                <a:lnTo>
                  <a:pt x="1704407" y="452374"/>
                </a:lnTo>
                <a:lnTo>
                  <a:pt x="1699407" y="459936"/>
                </a:lnTo>
                <a:lnTo>
                  <a:pt x="1697740" y="468582"/>
                </a:lnTo>
                <a:lnTo>
                  <a:pt x="1699407" y="477252"/>
                </a:lnTo>
                <a:lnTo>
                  <a:pt x="1704407" y="484886"/>
                </a:lnTo>
                <a:lnTo>
                  <a:pt x="1711968" y="489886"/>
                </a:lnTo>
                <a:lnTo>
                  <a:pt x="1720600" y="491553"/>
                </a:lnTo>
                <a:lnTo>
                  <a:pt x="1729232" y="489886"/>
                </a:lnTo>
                <a:lnTo>
                  <a:pt x="1736792" y="484886"/>
                </a:lnTo>
                <a:lnTo>
                  <a:pt x="1741865" y="477252"/>
                </a:lnTo>
                <a:lnTo>
                  <a:pt x="1743555" y="468582"/>
                </a:lnTo>
                <a:lnTo>
                  <a:pt x="1741865" y="459936"/>
                </a:lnTo>
                <a:lnTo>
                  <a:pt x="1736792" y="452374"/>
                </a:lnTo>
                <a:lnTo>
                  <a:pt x="1732347" y="447929"/>
                </a:lnTo>
                <a:lnTo>
                  <a:pt x="1726632" y="445516"/>
                </a:lnTo>
                <a:close/>
              </a:path>
              <a:path w="2910840" h="2943225" extrusionOk="0">
                <a:moveTo>
                  <a:pt x="1832677" y="445516"/>
                </a:moveTo>
                <a:lnTo>
                  <a:pt x="1820866" y="445516"/>
                </a:lnTo>
                <a:lnTo>
                  <a:pt x="1815024" y="447929"/>
                </a:lnTo>
                <a:lnTo>
                  <a:pt x="1810579" y="452374"/>
                </a:lnTo>
                <a:lnTo>
                  <a:pt x="1805507" y="459936"/>
                </a:lnTo>
                <a:lnTo>
                  <a:pt x="1803817" y="468582"/>
                </a:lnTo>
                <a:lnTo>
                  <a:pt x="1805507" y="477252"/>
                </a:lnTo>
                <a:lnTo>
                  <a:pt x="1810579" y="484886"/>
                </a:lnTo>
                <a:lnTo>
                  <a:pt x="1818176" y="489886"/>
                </a:lnTo>
                <a:lnTo>
                  <a:pt x="1826772" y="491553"/>
                </a:lnTo>
                <a:lnTo>
                  <a:pt x="1835368" y="489886"/>
                </a:lnTo>
                <a:lnTo>
                  <a:pt x="1842964" y="484886"/>
                </a:lnTo>
                <a:lnTo>
                  <a:pt x="1848037" y="477252"/>
                </a:lnTo>
                <a:lnTo>
                  <a:pt x="1849727" y="468582"/>
                </a:lnTo>
                <a:lnTo>
                  <a:pt x="1848037" y="459936"/>
                </a:lnTo>
                <a:lnTo>
                  <a:pt x="1842964" y="452374"/>
                </a:lnTo>
                <a:lnTo>
                  <a:pt x="1838519" y="447929"/>
                </a:lnTo>
                <a:lnTo>
                  <a:pt x="1832677" y="445516"/>
                </a:lnTo>
                <a:close/>
              </a:path>
              <a:path w="2910840" h="2943225" extrusionOk="0">
                <a:moveTo>
                  <a:pt x="1938722" y="445516"/>
                </a:moveTo>
                <a:lnTo>
                  <a:pt x="1927038" y="445516"/>
                </a:lnTo>
                <a:lnTo>
                  <a:pt x="1921196" y="447929"/>
                </a:lnTo>
                <a:lnTo>
                  <a:pt x="1916751" y="452374"/>
                </a:lnTo>
                <a:lnTo>
                  <a:pt x="1911679" y="459936"/>
                </a:lnTo>
                <a:lnTo>
                  <a:pt x="1909989" y="468582"/>
                </a:lnTo>
                <a:lnTo>
                  <a:pt x="1911679" y="477252"/>
                </a:lnTo>
                <a:lnTo>
                  <a:pt x="1916751" y="484886"/>
                </a:lnTo>
                <a:lnTo>
                  <a:pt x="1924294" y="489886"/>
                </a:lnTo>
                <a:lnTo>
                  <a:pt x="1932896" y="491553"/>
                </a:lnTo>
                <a:lnTo>
                  <a:pt x="1941522" y="489886"/>
                </a:lnTo>
                <a:lnTo>
                  <a:pt x="1949136" y="484886"/>
                </a:lnTo>
                <a:lnTo>
                  <a:pt x="1954137" y="477252"/>
                </a:lnTo>
                <a:lnTo>
                  <a:pt x="1955804" y="468582"/>
                </a:lnTo>
                <a:lnTo>
                  <a:pt x="1954137" y="459936"/>
                </a:lnTo>
                <a:lnTo>
                  <a:pt x="1949136" y="452374"/>
                </a:lnTo>
                <a:lnTo>
                  <a:pt x="1944691" y="447929"/>
                </a:lnTo>
                <a:lnTo>
                  <a:pt x="1938722" y="445516"/>
                </a:lnTo>
                <a:close/>
              </a:path>
              <a:path w="2910840" h="2943225" extrusionOk="0">
                <a:moveTo>
                  <a:pt x="2044767" y="445516"/>
                </a:moveTo>
                <a:lnTo>
                  <a:pt x="2033083" y="445516"/>
                </a:lnTo>
                <a:lnTo>
                  <a:pt x="2027114" y="447929"/>
                </a:lnTo>
                <a:lnTo>
                  <a:pt x="2022669" y="452374"/>
                </a:lnTo>
                <a:lnTo>
                  <a:pt x="2017669" y="459936"/>
                </a:lnTo>
                <a:lnTo>
                  <a:pt x="2016002" y="468582"/>
                </a:lnTo>
                <a:lnTo>
                  <a:pt x="2017669" y="477252"/>
                </a:lnTo>
                <a:lnTo>
                  <a:pt x="2022669" y="484886"/>
                </a:lnTo>
                <a:lnTo>
                  <a:pt x="2030303" y="489886"/>
                </a:lnTo>
                <a:lnTo>
                  <a:pt x="2038973" y="491553"/>
                </a:lnTo>
                <a:lnTo>
                  <a:pt x="2047619" y="489886"/>
                </a:lnTo>
                <a:lnTo>
                  <a:pt x="2055181" y="484886"/>
                </a:lnTo>
                <a:lnTo>
                  <a:pt x="2060182" y="477252"/>
                </a:lnTo>
                <a:lnTo>
                  <a:pt x="2061849" y="468582"/>
                </a:lnTo>
                <a:lnTo>
                  <a:pt x="2060182" y="459936"/>
                </a:lnTo>
                <a:lnTo>
                  <a:pt x="2055181" y="452374"/>
                </a:lnTo>
                <a:lnTo>
                  <a:pt x="2050736" y="447929"/>
                </a:lnTo>
                <a:lnTo>
                  <a:pt x="2044767" y="445516"/>
                </a:lnTo>
                <a:close/>
              </a:path>
              <a:path w="2910840" h="2943225" extrusionOk="0">
                <a:moveTo>
                  <a:pt x="2150939" y="445516"/>
                </a:moveTo>
                <a:lnTo>
                  <a:pt x="2139128" y="445516"/>
                </a:lnTo>
                <a:lnTo>
                  <a:pt x="2133413" y="447929"/>
                </a:lnTo>
                <a:lnTo>
                  <a:pt x="2128714" y="452374"/>
                </a:lnTo>
                <a:lnTo>
                  <a:pt x="2123714" y="459936"/>
                </a:lnTo>
                <a:lnTo>
                  <a:pt x="2122047" y="468582"/>
                </a:lnTo>
                <a:lnTo>
                  <a:pt x="2123714" y="477252"/>
                </a:lnTo>
                <a:lnTo>
                  <a:pt x="2128714" y="484886"/>
                </a:lnTo>
                <a:lnTo>
                  <a:pt x="2136404" y="489886"/>
                </a:lnTo>
                <a:lnTo>
                  <a:pt x="2145082" y="491553"/>
                </a:lnTo>
                <a:lnTo>
                  <a:pt x="2153735" y="489886"/>
                </a:lnTo>
                <a:lnTo>
                  <a:pt x="2161353" y="484886"/>
                </a:lnTo>
                <a:lnTo>
                  <a:pt x="2166426" y="477252"/>
                </a:lnTo>
                <a:lnTo>
                  <a:pt x="2168116" y="468582"/>
                </a:lnTo>
                <a:lnTo>
                  <a:pt x="2166426" y="459936"/>
                </a:lnTo>
                <a:lnTo>
                  <a:pt x="2161353" y="452374"/>
                </a:lnTo>
                <a:lnTo>
                  <a:pt x="2156908" y="447929"/>
                </a:lnTo>
                <a:lnTo>
                  <a:pt x="2150939" y="445516"/>
                </a:lnTo>
                <a:close/>
              </a:path>
              <a:path w="2910840" h="2943225" extrusionOk="0">
                <a:moveTo>
                  <a:pt x="2257111" y="445516"/>
                </a:moveTo>
                <a:lnTo>
                  <a:pt x="2245427" y="445516"/>
                </a:lnTo>
                <a:lnTo>
                  <a:pt x="2239458" y="447929"/>
                </a:lnTo>
                <a:lnTo>
                  <a:pt x="2235013" y="452374"/>
                </a:lnTo>
                <a:lnTo>
                  <a:pt x="2229941" y="459936"/>
                </a:lnTo>
                <a:lnTo>
                  <a:pt x="2228251" y="468582"/>
                </a:lnTo>
                <a:lnTo>
                  <a:pt x="2229941" y="477252"/>
                </a:lnTo>
                <a:lnTo>
                  <a:pt x="2235013" y="484886"/>
                </a:lnTo>
                <a:lnTo>
                  <a:pt x="2242576" y="489886"/>
                </a:lnTo>
                <a:lnTo>
                  <a:pt x="2251222" y="491553"/>
                </a:lnTo>
                <a:lnTo>
                  <a:pt x="2259892" y="489886"/>
                </a:lnTo>
                <a:lnTo>
                  <a:pt x="2267525" y="484886"/>
                </a:lnTo>
                <a:lnTo>
                  <a:pt x="2272526" y="477252"/>
                </a:lnTo>
                <a:lnTo>
                  <a:pt x="2274193" y="468582"/>
                </a:lnTo>
                <a:lnTo>
                  <a:pt x="2272526" y="459936"/>
                </a:lnTo>
                <a:lnTo>
                  <a:pt x="2267525" y="452374"/>
                </a:lnTo>
                <a:lnTo>
                  <a:pt x="2262953" y="447929"/>
                </a:lnTo>
                <a:lnTo>
                  <a:pt x="2257111" y="445516"/>
                </a:lnTo>
                <a:close/>
              </a:path>
              <a:path w="2910840" h="2943225" extrusionOk="0">
                <a:moveTo>
                  <a:pt x="2363156" y="445516"/>
                </a:moveTo>
                <a:lnTo>
                  <a:pt x="2351472" y="445516"/>
                </a:lnTo>
                <a:lnTo>
                  <a:pt x="2345503" y="447929"/>
                </a:lnTo>
                <a:lnTo>
                  <a:pt x="2341058" y="452374"/>
                </a:lnTo>
                <a:lnTo>
                  <a:pt x="2336058" y="459936"/>
                </a:lnTo>
                <a:lnTo>
                  <a:pt x="2334391" y="468582"/>
                </a:lnTo>
                <a:lnTo>
                  <a:pt x="2336058" y="477252"/>
                </a:lnTo>
                <a:lnTo>
                  <a:pt x="2341058" y="484886"/>
                </a:lnTo>
                <a:lnTo>
                  <a:pt x="2348619" y="489886"/>
                </a:lnTo>
                <a:lnTo>
                  <a:pt x="2357251" y="491553"/>
                </a:lnTo>
                <a:lnTo>
                  <a:pt x="2365883" y="489886"/>
                </a:lnTo>
                <a:lnTo>
                  <a:pt x="2373443" y="484886"/>
                </a:lnTo>
                <a:lnTo>
                  <a:pt x="2378516" y="477252"/>
                </a:lnTo>
                <a:lnTo>
                  <a:pt x="2380206" y="468582"/>
                </a:lnTo>
                <a:lnTo>
                  <a:pt x="2378516" y="459936"/>
                </a:lnTo>
                <a:lnTo>
                  <a:pt x="2373443" y="452374"/>
                </a:lnTo>
                <a:lnTo>
                  <a:pt x="2368998" y="447929"/>
                </a:lnTo>
                <a:lnTo>
                  <a:pt x="2363156" y="445516"/>
                </a:lnTo>
                <a:close/>
              </a:path>
              <a:path w="2910840" h="2943225" extrusionOk="0">
                <a:moveTo>
                  <a:pt x="2469328" y="445516"/>
                </a:moveTo>
                <a:lnTo>
                  <a:pt x="2457517" y="445516"/>
                </a:lnTo>
                <a:lnTo>
                  <a:pt x="2451802" y="447929"/>
                </a:lnTo>
                <a:lnTo>
                  <a:pt x="2447103" y="452374"/>
                </a:lnTo>
                <a:lnTo>
                  <a:pt x="2442103" y="459936"/>
                </a:lnTo>
                <a:lnTo>
                  <a:pt x="2440436" y="468582"/>
                </a:lnTo>
                <a:lnTo>
                  <a:pt x="2442103" y="477252"/>
                </a:lnTo>
                <a:lnTo>
                  <a:pt x="2447103" y="484886"/>
                </a:lnTo>
                <a:lnTo>
                  <a:pt x="2454771" y="489886"/>
                </a:lnTo>
                <a:lnTo>
                  <a:pt x="2463391" y="491553"/>
                </a:lnTo>
                <a:lnTo>
                  <a:pt x="2471964" y="489886"/>
                </a:lnTo>
                <a:lnTo>
                  <a:pt x="2479488" y="484886"/>
                </a:lnTo>
                <a:lnTo>
                  <a:pt x="2484632" y="477252"/>
                </a:lnTo>
                <a:lnTo>
                  <a:pt x="2486346" y="468582"/>
                </a:lnTo>
                <a:lnTo>
                  <a:pt x="2484632" y="459936"/>
                </a:lnTo>
                <a:lnTo>
                  <a:pt x="2479488" y="452374"/>
                </a:lnTo>
                <a:lnTo>
                  <a:pt x="2475043" y="447929"/>
                </a:lnTo>
                <a:lnTo>
                  <a:pt x="2469328" y="445516"/>
                </a:lnTo>
                <a:close/>
              </a:path>
              <a:path w="2910840" h="2943225" extrusionOk="0">
                <a:moveTo>
                  <a:pt x="2575373" y="445516"/>
                </a:moveTo>
                <a:lnTo>
                  <a:pt x="2563689" y="445516"/>
                </a:lnTo>
                <a:lnTo>
                  <a:pt x="2557847" y="447929"/>
                </a:lnTo>
                <a:lnTo>
                  <a:pt x="2553402" y="452374"/>
                </a:lnTo>
                <a:lnTo>
                  <a:pt x="2548330" y="459936"/>
                </a:lnTo>
                <a:lnTo>
                  <a:pt x="2546640" y="468582"/>
                </a:lnTo>
                <a:lnTo>
                  <a:pt x="2548330" y="477252"/>
                </a:lnTo>
                <a:lnTo>
                  <a:pt x="2553402" y="484886"/>
                </a:lnTo>
                <a:lnTo>
                  <a:pt x="2560945" y="489886"/>
                </a:lnTo>
                <a:lnTo>
                  <a:pt x="2569547" y="491553"/>
                </a:lnTo>
                <a:lnTo>
                  <a:pt x="2578173" y="489886"/>
                </a:lnTo>
                <a:lnTo>
                  <a:pt x="2585787" y="484886"/>
                </a:lnTo>
                <a:lnTo>
                  <a:pt x="2590788" y="477252"/>
                </a:lnTo>
                <a:lnTo>
                  <a:pt x="2592455" y="468582"/>
                </a:lnTo>
                <a:lnTo>
                  <a:pt x="2590788" y="459936"/>
                </a:lnTo>
                <a:lnTo>
                  <a:pt x="2585787" y="452374"/>
                </a:lnTo>
                <a:lnTo>
                  <a:pt x="2581342" y="447929"/>
                </a:lnTo>
                <a:lnTo>
                  <a:pt x="2575373" y="445516"/>
                </a:lnTo>
                <a:close/>
              </a:path>
              <a:path w="2910840" h="2943225" extrusionOk="0">
                <a:moveTo>
                  <a:pt x="2681418" y="445516"/>
                </a:moveTo>
                <a:lnTo>
                  <a:pt x="2669734" y="445516"/>
                </a:lnTo>
                <a:lnTo>
                  <a:pt x="2663765" y="447929"/>
                </a:lnTo>
                <a:lnTo>
                  <a:pt x="2659320" y="452374"/>
                </a:lnTo>
                <a:lnTo>
                  <a:pt x="2654320" y="459936"/>
                </a:lnTo>
                <a:lnTo>
                  <a:pt x="2652653" y="468582"/>
                </a:lnTo>
                <a:lnTo>
                  <a:pt x="2654320" y="477252"/>
                </a:lnTo>
                <a:lnTo>
                  <a:pt x="2659320" y="484886"/>
                </a:lnTo>
                <a:lnTo>
                  <a:pt x="2666954" y="489886"/>
                </a:lnTo>
                <a:lnTo>
                  <a:pt x="2675624" y="491553"/>
                </a:lnTo>
                <a:lnTo>
                  <a:pt x="2684270" y="489886"/>
                </a:lnTo>
                <a:lnTo>
                  <a:pt x="2691832" y="484886"/>
                </a:lnTo>
                <a:lnTo>
                  <a:pt x="2696833" y="477252"/>
                </a:lnTo>
                <a:lnTo>
                  <a:pt x="2698500" y="468582"/>
                </a:lnTo>
                <a:lnTo>
                  <a:pt x="2696833" y="459936"/>
                </a:lnTo>
                <a:lnTo>
                  <a:pt x="2691832" y="452374"/>
                </a:lnTo>
                <a:lnTo>
                  <a:pt x="2687387" y="447929"/>
                </a:lnTo>
                <a:lnTo>
                  <a:pt x="2681418" y="445516"/>
                </a:lnTo>
                <a:close/>
              </a:path>
              <a:path w="2910840" h="2943225" extrusionOk="0">
                <a:moveTo>
                  <a:pt x="2787590" y="445516"/>
                </a:moveTo>
                <a:lnTo>
                  <a:pt x="2775779" y="445516"/>
                </a:lnTo>
                <a:lnTo>
                  <a:pt x="2770064" y="447929"/>
                </a:lnTo>
                <a:lnTo>
                  <a:pt x="2765492" y="452374"/>
                </a:lnTo>
                <a:lnTo>
                  <a:pt x="2760420" y="459936"/>
                </a:lnTo>
                <a:lnTo>
                  <a:pt x="2758730" y="468582"/>
                </a:lnTo>
                <a:lnTo>
                  <a:pt x="2760420" y="477252"/>
                </a:lnTo>
                <a:lnTo>
                  <a:pt x="2765492" y="484886"/>
                </a:lnTo>
                <a:lnTo>
                  <a:pt x="2773106" y="489886"/>
                </a:lnTo>
                <a:lnTo>
                  <a:pt x="2781733" y="491553"/>
                </a:lnTo>
                <a:lnTo>
                  <a:pt x="2790335" y="489886"/>
                </a:lnTo>
                <a:lnTo>
                  <a:pt x="2797877" y="484886"/>
                </a:lnTo>
                <a:lnTo>
                  <a:pt x="2803021" y="477252"/>
                </a:lnTo>
                <a:lnTo>
                  <a:pt x="2804735" y="468582"/>
                </a:lnTo>
                <a:lnTo>
                  <a:pt x="2803021" y="459936"/>
                </a:lnTo>
                <a:lnTo>
                  <a:pt x="2797877" y="452374"/>
                </a:lnTo>
                <a:lnTo>
                  <a:pt x="2793432" y="447929"/>
                </a:lnTo>
                <a:lnTo>
                  <a:pt x="2787590" y="445516"/>
                </a:lnTo>
                <a:close/>
              </a:path>
              <a:path w="2910840" h="2943225" extrusionOk="0">
                <a:moveTo>
                  <a:pt x="2893762" y="445516"/>
                </a:moveTo>
                <a:lnTo>
                  <a:pt x="2882078" y="445516"/>
                </a:lnTo>
                <a:lnTo>
                  <a:pt x="2876109" y="447929"/>
                </a:lnTo>
                <a:lnTo>
                  <a:pt x="2871664" y="452374"/>
                </a:lnTo>
                <a:lnTo>
                  <a:pt x="2866592" y="459936"/>
                </a:lnTo>
                <a:lnTo>
                  <a:pt x="2864902" y="468582"/>
                </a:lnTo>
                <a:lnTo>
                  <a:pt x="2866592" y="477252"/>
                </a:lnTo>
                <a:lnTo>
                  <a:pt x="2871664" y="484886"/>
                </a:lnTo>
                <a:lnTo>
                  <a:pt x="2879227" y="489886"/>
                </a:lnTo>
                <a:lnTo>
                  <a:pt x="2887873" y="491553"/>
                </a:lnTo>
                <a:lnTo>
                  <a:pt x="2896543" y="489886"/>
                </a:lnTo>
                <a:lnTo>
                  <a:pt x="2904176" y="484886"/>
                </a:lnTo>
                <a:lnTo>
                  <a:pt x="2909177" y="477252"/>
                </a:lnTo>
                <a:lnTo>
                  <a:pt x="2910844" y="468582"/>
                </a:lnTo>
                <a:lnTo>
                  <a:pt x="2909177" y="459936"/>
                </a:lnTo>
                <a:lnTo>
                  <a:pt x="2904176" y="452374"/>
                </a:lnTo>
                <a:lnTo>
                  <a:pt x="2899604" y="447929"/>
                </a:lnTo>
                <a:lnTo>
                  <a:pt x="2893762" y="445516"/>
                </a:lnTo>
                <a:close/>
              </a:path>
              <a:path w="2910840" h="2943225" extrusionOk="0">
                <a:moveTo>
                  <a:pt x="28815" y="557149"/>
                </a:moveTo>
                <a:lnTo>
                  <a:pt x="17073" y="557149"/>
                </a:lnTo>
                <a:lnTo>
                  <a:pt x="11270" y="559308"/>
                </a:lnTo>
                <a:lnTo>
                  <a:pt x="6680" y="563753"/>
                </a:lnTo>
                <a:lnTo>
                  <a:pt x="1670" y="571315"/>
                </a:lnTo>
                <a:lnTo>
                  <a:pt x="0" y="579961"/>
                </a:lnTo>
                <a:lnTo>
                  <a:pt x="1670" y="588631"/>
                </a:lnTo>
                <a:lnTo>
                  <a:pt x="6680" y="596265"/>
                </a:lnTo>
                <a:lnTo>
                  <a:pt x="14306" y="601337"/>
                </a:lnTo>
                <a:lnTo>
                  <a:pt x="22944" y="603027"/>
                </a:lnTo>
                <a:lnTo>
                  <a:pt x="31582" y="601337"/>
                </a:lnTo>
                <a:lnTo>
                  <a:pt x="39208" y="596265"/>
                </a:lnTo>
                <a:lnTo>
                  <a:pt x="44218" y="588631"/>
                </a:lnTo>
                <a:lnTo>
                  <a:pt x="45888" y="579961"/>
                </a:lnTo>
                <a:lnTo>
                  <a:pt x="44218" y="571315"/>
                </a:lnTo>
                <a:lnTo>
                  <a:pt x="39208" y="563753"/>
                </a:lnTo>
                <a:lnTo>
                  <a:pt x="34619" y="559308"/>
                </a:lnTo>
                <a:lnTo>
                  <a:pt x="28815" y="557149"/>
                </a:lnTo>
                <a:close/>
              </a:path>
              <a:path w="2910840" h="2943225" extrusionOk="0">
                <a:moveTo>
                  <a:pt x="134903" y="557149"/>
                </a:moveTo>
                <a:lnTo>
                  <a:pt x="123156" y="557149"/>
                </a:lnTo>
                <a:lnTo>
                  <a:pt x="117352" y="559308"/>
                </a:lnTo>
                <a:lnTo>
                  <a:pt x="112894" y="563753"/>
                </a:lnTo>
                <a:lnTo>
                  <a:pt x="107808" y="571315"/>
                </a:lnTo>
                <a:lnTo>
                  <a:pt x="106112" y="579961"/>
                </a:lnTo>
                <a:lnTo>
                  <a:pt x="107808" y="588631"/>
                </a:lnTo>
                <a:lnTo>
                  <a:pt x="112894" y="596265"/>
                </a:lnTo>
                <a:lnTo>
                  <a:pt x="120446" y="601337"/>
                </a:lnTo>
                <a:lnTo>
                  <a:pt x="129045" y="603027"/>
                </a:lnTo>
                <a:lnTo>
                  <a:pt x="137669" y="601337"/>
                </a:lnTo>
                <a:lnTo>
                  <a:pt x="145292" y="596265"/>
                </a:lnTo>
                <a:lnTo>
                  <a:pt x="150300" y="588631"/>
                </a:lnTo>
                <a:lnTo>
                  <a:pt x="151969" y="579961"/>
                </a:lnTo>
                <a:lnTo>
                  <a:pt x="150300" y="571315"/>
                </a:lnTo>
                <a:lnTo>
                  <a:pt x="145292" y="563753"/>
                </a:lnTo>
                <a:lnTo>
                  <a:pt x="140834" y="559308"/>
                </a:lnTo>
                <a:lnTo>
                  <a:pt x="134903" y="557149"/>
                </a:lnTo>
                <a:close/>
              </a:path>
              <a:path w="2910840" h="2943225" extrusionOk="0">
                <a:moveTo>
                  <a:pt x="240986" y="557149"/>
                </a:moveTo>
                <a:lnTo>
                  <a:pt x="229239" y="557149"/>
                </a:lnTo>
                <a:lnTo>
                  <a:pt x="223308" y="559308"/>
                </a:lnTo>
                <a:lnTo>
                  <a:pt x="218850" y="563753"/>
                </a:lnTo>
                <a:lnTo>
                  <a:pt x="213843" y="571315"/>
                </a:lnTo>
                <a:lnTo>
                  <a:pt x="212173" y="579961"/>
                </a:lnTo>
                <a:lnTo>
                  <a:pt x="213843" y="588631"/>
                </a:lnTo>
                <a:lnTo>
                  <a:pt x="218850" y="596265"/>
                </a:lnTo>
                <a:lnTo>
                  <a:pt x="226495" y="601337"/>
                </a:lnTo>
                <a:lnTo>
                  <a:pt x="235165" y="603027"/>
                </a:lnTo>
                <a:lnTo>
                  <a:pt x="243809" y="601337"/>
                </a:lnTo>
                <a:lnTo>
                  <a:pt x="251375" y="596265"/>
                </a:lnTo>
                <a:lnTo>
                  <a:pt x="256390" y="588631"/>
                </a:lnTo>
                <a:lnTo>
                  <a:pt x="258062" y="579961"/>
                </a:lnTo>
                <a:lnTo>
                  <a:pt x="256390" y="571315"/>
                </a:lnTo>
                <a:lnTo>
                  <a:pt x="251375" y="563753"/>
                </a:lnTo>
                <a:lnTo>
                  <a:pt x="246917" y="559308"/>
                </a:lnTo>
                <a:lnTo>
                  <a:pt x="240986" y="557149"/>
                </a:lnTo>
                <a:close/>
              </a:path>
              <a:path w="2910840" h="2943225" extrusionOk="0">
                <a:moveTo>
                  <a:pt x="347070" y="557149"/>
                </a:moveTo>
                <a:lnTo>
                  <a:pt x="335322" y="557149"/>
                </a:lnTo>
                <a:lnTo>
                  <a:pt x="329518" y="559308"/>
                </a:lnTo>
                <a:lnTo>
                  <a:pt x="325073" y="563753"/>
                </a:lnTo>
                <a:lnTo>
                  <a:pt x="319987" y="571315"/>
                </a:lnTo>
                <a:lnTo>
                  <a:pt x="318291" y="579961"/>
                </a:lnTo>
                <a:lnTo>
                  <a:pt x="319987" y="588631"/>
                </a:lnTo>
                <a:lnTo>
                  <a:pt x="325073" y="596265"/>
                </a:lnTo>
                <a:lnTo>
                  <a:pt x="332637" y="601337"/>
                </a:lnTo>
                <a:lnTo>
                  <a:pt x="341266" y="603027"/>
                </a:lnTo>
                <a:lnTo>
                  <a:pt x="349894" y="601337"/>
                </a:lnTo>
                <a:lnTo>
                  <a:pt x="357458" y="596265"/>
                </a:lnTo>
                <a:lnTo>
                  <a:pt x="362544" y="588631"/>
                </a:lnTo>
                <a:lnTo>
                  <a:pt x="364240" y="579961"/>
                </a:lnTo>
                <a:lnTo>
                  <a:pt x="362544" y="571315"/>
                </a:lnTo>
                <a:lnTo>
                  <a:pt x="357458" y="563753"/>
                </a:lnTo>
                <a:lnTo>
                  <a:pt x="353013" y="559308"/>
                </a:lnTo>
                <a:lnTo>
                  <a:pt x="347070" y="557149"/>
                </a:lnTo>
                <a:close/>
              </a:path>
              <a:path w="2910840" h="2943225" extrusionOk="0">
                <a:moveTo>
                  <a:pt x="453292" y="557149"/>
                </a:moveTo>
                <a:lnTo>
                  <a:pt x="441545" y="557149"/>
                </a:lnTo>
                <a:lnTo>
                  <a:pt x="435601" y="559308"/>
                </a:lnTo>
                <a:lnTo>
                  <a:pt x="431156" y="563753"/>
                </a:lnTo>
                <a:lnTo>
                  <a:pt x="426070" y="571315"/>
                </a:lnTo>
                <a:lnTo>
                  <a:pt x="424374" y="579961"/>
                </a:lnTo>
                <a:lnTo>
                  <a:pt x="426070" y="588631"/>
                </a:lnTo>
                <a:lnTo>
                  <a:pt x="431156" y="596265"/>
                </a:lnTo>
                <a:lnTo>
                  <a:pt x="438720" y="601337"/>
                </a:lnTo>
                <a:lnTo>
                  <a:pt x="447349" y="603027"/>
                </a:lnTo>
                <a:lnTo>
                  <a:pt x="455977" y="601337"/>
                </a:lnTo>
                <a:lnTo>
                  <a:pt x="463541" y="596265"/>
                </a:lnTo>
                <a:lnTo>
                  <a:pt x="468556" y="588631"/>
                </a:lnTo>
                <a:lnTo>
                  <a:pt x="470228" y="579961"/>
                </a:lnTo>
                <a:lnTo>
                  <a:pt x="468556" y="571315"/>
                </a:lnTo>
                <a:lnTo>
                  <a:pt x="463541" y="563753"/>
                </a:lnTo>
                <a:lnTo>
                  <a:pt x="459096" y="559308"/>
                </a:lnTo>
                <a:lnTo>
                  <a:pt x="453292" y="557149"/>
                </a:lnTo>
                <a:close/>
              </a:path>
              <a:path w="2910840" h="2943225" extrusionOk="0">
                <a:moveTo>
                  <a:pt x="559375" y="557149"/>
                </a:moveTo>
                <a:lnTo>
                  <a:pt x="547628" y="557149"/>
                </a:lnTo>
                <a:lnTo>
                  <a:pt x="541697" y="559308"/>
                </a:lnTo>
                <a:lnTo>
                  <a:pt x="537239" y="563753"/>
                </a:lnTo>
                <a:lnTo>
                  <a:pt x="532224" y="571315"/>
                </a:lnTo>
                <a:lnTo>
                  <a:pt x="530553" y="579961"/>
                </a:lnTo>
                <a:lnTo>
                  <a:pt x="532224" y="588631"/>
                </a:lnTo>
                <a:lnTo>
                  <a:pt x="537239" y="596265"/>
                </a:lnTo>
                <a:lnTo>
                  <a:pt x="544862" y="601337"/>
                </a:lnTo>
                <a:lnTo>
                  <a:pt x="553484" y="603027"/>
                </a:lnTo>
                <a:lnTo>
                  <a:pt x="562080" y="601337"/>
                </a:lnTo>
                <a:lnTo>
                  <a:pt x="569624" y="596265"/>
                </a:lnTo>
                <a:lnTo>
                  <a:pt x="574711" y="588631"/>
                </a:lnTo>
                <a:lnTo>
                  <a:pt x="576406" y="579961"/>
                </a:lnTo>
                <a:lnTo>
                  <a:pt x="574711" y="571315"/>
                </a:lnTo>
                <a:lnTo>
                  <a:pt x="569624" y="563753"/>
                </a:lnTo>
                <a:lnTo>
                  <a:pt x="565179" y="559308"/>
                </a:lnTo>
                <a:lnTo>
                  <a:pt x="559375" y="557149"/>
                </a:lnTo>
                <a:close/>
              </a:path>
              <a:path w="2910840" h="2943225" extrusionOk="0">
                <a:moveTo>
                  <a:pt x="665459" y="557149"/>
                </a:moveTo>
                <a:lnTo>
                  <a:pt x="653711" y="557149"/>
                </a:lnTo>
                <a:lnTo>
                  <a:pt x="647907" y="559308"/>
                </a:lnTo>
                <a:lnTo>
                  <a:pt x="643322" y="563753"/>
                </a:lnTo>
                <a:lnTo>
                  <a:pt x="638315" y="571315"/>
                </a:lnTo>
                <a:lnTo>
                  <a:pt x="636645" y="579961"/>
                </a:lnTo>
                <a:lnTo>
                  <a:pt x="638315" y="588631"/>
                </a:lnTo>
                <a:lnTo>
                  <a:pt x="643322" y="596265"/>
                </a:lnTo>
                <a:lnTo>
                  <a:pt x="650948" y="601337"/>
                </a:lnTo>
                <a:lnTo>
                  <a:pt x="659585" y="603027"/>
                </a:lnTo>
                <a:lnTo>
                  <a:pt x="668222" y="601337"/>
                </a:lnTo>
                <a:lnTo>
                  <a:pt x="675847" y="596265"/>
                </a:lnTo>
                <a:lnTo>
                  <a:pt x="680862" y="588631"/>
                </a:lnTo>
                <a:lnTo>
                  <a:pt x="682534" y="579961"/>
                </a:lnTo>
                <a:lnTo>
                  <a:pt x="680862" y="571315"/>
                </a:lnTo>
                <a:lnTo>
                  <a:pt x="675847" y="563753"/>
                </a:lnTo>
                <a:lnTo>
                  <a:pt x="671262" y="559308"/>
                </a:lnTo>
                <a:lnTo>
                  <a:pt x="665459" y="557149"/>
                </a:lnTo>
                <a:close/>
              </a:path>
              <a:path w="2910840" h="2943225" extrusionOk="0">
                <a:moveTo>
                  <a:pt x="771542" y="557149"/>
                </a:moveTo>
                <a:lnTo>
                  <a:pt x="759794" y="557149"/>
                </a:lnTo>
                <a:lnTo>
                  <a:pt x="753990" y="559308"/>
                </a:lnTo>
                <a:lnTo>
                  <a:pt x="749545" y="563753"/>
                </a:lnTo>
                <a:lnTo>
                  <a:pt x="744459" y="571315"/>
                </a:lnTo>
                <a:lnTo>
                  <a:pt x="742763" y="579961"/>
                </a:lnTo>
                <a:lnTo>
                  <a:pt x="744459" y="588631"/>
                </a:lnTo>
                <a:lnTo>
                  <a:pt x="749545" y="596265"/>
                </a:lnTo>
                <a:lnTo>
                  <a:pt x="757090" y="601337"/>
                </a:lnTo>
                <a:lnTo>
                  <a:pt x="765685" y="603027"/>
                </a:lnTo>
                <a:lnTo>
                  <a:pt x="774307" y="601337"/>
                </a:lnTo>
                <a:lnTo>
                  <a:pt x="781930" y="596265"/>
                </a:lnTo>
                <a:lnTo>
                  <a:pt x="786945" y="588631"/>
                </a:lnTo>
                <a:lnTo>
                  <a:pt x="788617" y="579961"/>
                </a:lnTo>
                <a:lnTo>
                  <a:pt x="786945" y="571315"/>
                </a:lnTo>
                <a:lnTo>
                  <a:pt x="781930" y="563753"/>
                </a:lnTo>
                <a:lnTo>
                  <a:pt x="777485" y="559308"/>
                </a:lnTo>
                <a:lnTo>
                  <a:pt x="771542" y="557149"/>
                </a:lnTo>
                <a:close/>
              </a:path>
              <a:path w="2910840" h="2943225" extrusionOk="0">
                <a:moveTo>
                  <a:pt x="877625" y="557149"/>
                </a:moveTo>
                <a:lnTo>
                  <a:pt x="865877" y="557149"/>
                </a:lnTo>
                <a:lnTo>
                  <a:pt x="860073" y="559308"/>
                </a:lnTo>
                <a:lnTo>
                  <a:pt x="855489" y="563753"/>
                </a:lnTo>
                <a:lnTo>
                  <a:pt x="850481" y="571315"/>
                </a:lnTo>
                <a:lnTo>
                  <a:pt x="848812" y="579961"/>
                </a:lnTo>
                <a:lnTo>
                  <a:pt x="850481" y="588631"/>
                </a:lnTo>
                <a:lnTo>
                  <a:pt x="855489" y="596265"/>
                </a:lnTo>
                <a:lnTo>
                  <a:pt x="863133" y="601337"/>
                </a:lnTo>
                <a:lnTo>
                  <a:pt x="871803" y="603027"/>
                </a:lnTo>
                <a:lnTo>
                  <a:pt x="880447" y="601337"/>
                </a:lnTo>
                <a:lnTo>
                  <a:pt x="888013" y="596265"/>
                </a:lnTo>
                <a:lnTo>
                  <a:pt x="893100" y="588631"/>
                </a:lnTo>
                <a:lnTo>
                  <a:pt x="894795" y="579961"/>
                </a:lnTo>
                <a:lnTo>
                  <a:pt x="893100" y="571315"/>
                </a:lnTo>
                <a:lnTo>
                  <a:pt x="888013" y="563753"/>
                </a:lnTo>
                <a:lnTo>
                  <a:pt x="883568" y="559308"/>
                </a:lnTo>
                <a:lnTo>
                  <a:pt x="877625" y="557149"/>
                </a:lnTo>
                <a:close/>
              </a:path>
              <a:path w="2910840" h="2943225" extrusionOk="0">
                <a:moveTo>
                  <a:pt x="983848" y="557149"/>
                </a:moveTo>
                <a:lnTo>
                  <a:pt x="972100" y="557149"/>
                </a:lnTo>
                <a:lnTo>
                  <a:pt x="966169" y="559308"/>
                </a:lnTo>
                <a:lnTo>
                  <a:pt x="961711" y="563753"/>
                </a:lnTo>
                <a:lnTo>
                  <a:pt x="956625" y="571315"/>
                </a:lnTo>
                <a:lnTo>
                  <a:pt x="954930" y="579961"/>
                </a:lnTo>
                <a:lnTo>
                  <a:pt x="956625" y="588631"/>
                </a:lnTo>
                <a:lnTo>
                  <a:pt x="961711" y="596265"/>
                </a:lnTo>
                <a:lnTo>
                  <a:pt x="969275" y="601337"/>
                </a:lnTo>
                <a:lnTo>
                  <a:pt x="977904" y="603027"/>
                </a:lnTo>
                <a:lnTo>
                  <a:pt x="986532" y="601337"/>
                </a:lnTo>
                <a:lnTo>
                  <a:pt x="994096" y="596265"/>
                </a:lnTo>
                <a:lnTo>
                  <a:pt x="999183" y="588631"/>
                </a:lnTo>
                <a:lnTo>
                  <a:pt x="1000878" y="579961"/>
                </a:lnTo>
                <a:lnTo>
                  <a:pt x="999183" y="571315"/>
                </a:lnTo>
                <a:lnTo>
                  <a:pt x="994096" y="563753"/>
                </a:lnTo>
                <a:lnTo>
                  <a:pt x="989651" y="559308"/>
                </a:lnTo>
                <a:lnTo>
                  <a:pt x="983848" y="557149"/>
                </a:lnTo>
                <a:close/>
              </a:path>
              <a:path w="2910840" h="2943225" extrusionOk="0">
                <a:moveTo>
                  <a:pt x="1089931" y="557149"/>
                </a:moveTo>
                <a:lnTo>
                  <a:pt x="1078183" y="557149"/>
                </a:lnTo>
                <a:lnTo>
                  <a:pt x="1072252" y="559308"/>
                </a:lnTo>
                <a:lnTo>
                  <a:pt x="1067795" y="563753"/>
                </a:lnTo>
                <a:lnTo>
                  <a:pt x="1062787" y="571315"/>
                </a:lnTo>
                <a:lnTo>
                  <a:pt x="1061118" y="579961"/>
                </a:lnTo>
                <a:lnTo>
                  <a:pt x="1062787" y="588631"/>
                </a:lnTo>
                <a:lnTo>
                  <a:pt x="1067795" y="596265"/>
                </a:lnTo>
                <a:lnTo>
                  <a:pt x="1075359" y="601337"/>
                </a:lnTo>
                <a:lnTo>
                  <a:pt x="1083987" y="603027"/>
                </a:lnTo>
                <a:lnTo>
                  <a:pt x="1092616" y="601337"/>
                </a:lnTo>
                <a:lnTo>
                  <a:pt x="1100180" y="596265"/>
                </a:lnTo>
                <a:lnTo>
                  <a:pt x="1105194" y="588631"/>
                </a:lnTo>
                <a:lnTo>
                  <a:pt x="1106866" y="579961"/>
                </a:lnTo>
                <a:lnTo>
                  <a:pt x="1105194" y="571315"/>
                </a:lnTo>
                <a:lnTo>
                  <a:pt x="1100180" y="563753"/>
                </a:lnTo>
                <a:lnTo>
                  <a:pt x="1095735" y="559308"/>
                </a:lnTo>
                <a:lnTo>
                  <a:pt x="1089931" y="557149"/>
                </a:lnTo>
                <a:close/>
              </a:path>
              <a:path w="2910840" h="2943225" extrusionOk="0">
                <a:moveTo>
                  <a:pt x="1196014" y="557149"/>
                </a:moveTo>
                <a:lnTo>
                  <a:pt x="1184266" y="557149"/>
                </a:lnTo>
                <a:lnTo>
                  <a:pt x="1178335" y="559308"/>
                </a:lnTo>
                <a:lnTo>
                  <a:pt x="1173878" y="563753"/>
                </a:lnTo>
                <a:lnTo>
                  <a:pt x="1168870" y="571315"/>
                </a:lnTo>
                <a:lnTo>
                  <a:pt x="1167201" y="579961"/>
                </a:lnTo>
                <a:lnTo>
                  <a:pt x="1168870" y="588631"/>
                </a:lnTo>
                <a:lnTo>
                  <a:pt x="1173878" y="596265"/>
                </a:lnTo>
                <a:lnTo>
                  <a:pt x="1181501" y="601337"/>
                </a:lnTo>
                <a:lnTo>
                  <a:pt x="1190124" y="603027"/>
                </a:lnTo>
                <a:lnTo>
                  <a:pt x="1198724" y="601337"/>
                </a:lnTo>
                <a:lnTo>
                  <a:pt x="1206275" y="596265"/>
                </a:lnTo>
                <a:lnTo>
                  <a:pt x="1211362" y="588631"/>
                </a:lnTo>
                <a:lnTo>
                  <a:pt x="1213057" y="579961"/>
                </a:lnTo>
                <a:lnTo>
                  <a:pt x="1211362" y="571315"/>
                </a:lnTo>
                <a:lnTo>
                  <a:pt x="1206275" y="563753"/>
                </a:lnTo>
                <a:lnTo>
                  <a:pt x="1201818" y="559308"/>
                </a:lnTo>
                <a:lnTo>
                  <a:pt x="1196014" y="557149"/>
                </a:lnTo>
                <a:close/>
              </a:path>
              <a:path w="2910840" h="2943225" extrusionOk="0">
                <a:moveTo>
                  <a:pt x="1302071" y="557149"/>
                </a:moveTo>
                <a:lnTo>
                  <a:pt x="1290387" y="557149"/>
                </a:lnTo>
                <a:lnTo>
                  <a:pt x="1284545" y="559308"/>
                </a:lnTo>
                <a:lnTo>
                  <a:pt x="1279973" y="563753"/>
                </a:lnTo>
                <a:lnTo>
                  <a:pt x="1274973" y="571315"/>
                </a:lnTo>
                <a:lnTo>
                  <a:pt x="1273306" y="579961"/>
                </a:lnTo>
                <a:lnTo>
                  <a:pt x="1274973" y="588631"/>
                </a:lnTo>
                <a:lnTo>
                  <a:pt x="1279973" y="596265"/>
                </a:lnTo>
                <a:lnTo>
                  <a:pt x="1287589" y="601337"/>
                </a:lnTo>
                <a:lnTo>
                  <a:pt x="1296229" y="603027"/>
                </a:lnTo>
                <a:lnTo>
                  <a:pt x="1304869" y="601337"/>
                </a:lnTo>
                <a:lnTo>
                  <a:pt x="1312485" y="596265"/>
                </a:lnTo>
                <a:lnTo>
                  <a:pt x="1317486" y="588631"/>
                </a:lnTo>
                <a:lnTo>
                  <a:pt x="1319153" y="579961"/>
                </a:lnTo>
                <a:lnTo>
                  <a:pt x="1317486" y="571315"/>
                </a:lnTo>
                <a:lnTo>
                  <a:pt x="1312485" y="563753"/>
                </a:lnTo>
                <a:lnTo>
                  <a:pt x="1307913" y="559308"/>
                </a:lnTo>
                <a:lnTo>
                  <a:pt x="1302071" y="557149"/>
                </a:lnTo>
                <a:close/>
              </a:path>
              <a:path w="2910840" h="2943225" extrusionOk="0">
                <a:moveTo>
                  <a:pt x="1408243" y="557149"/>
                </a:moveTo>
                <a:lnTo>
                  <a:pt x="1396432" y="557149"/>
                </a:lnTo>
                <a:lnTo>
                  <a:pt x="1390590" y="559308"/>
                </a:lnTo>
                <a:lnTo>
                  <a:pt x="1386145" y="563753"/>
                </a:lnTo>
                <a:lnTo>
                  <a:pt x="1381073" y="571315"/>
                </a:lnTo>
                <a:lnTo>
                  <a:pt x="1379383" y="579961"/>
                </a:lnTo>
                <a:lnTo>
                  <a:pt x="1381073" y="588631"/>
                </a:lnTo>
                <a:lnTo>
                  <a:pt x="1386145" y="596265"/>
                </a:lnTo>
                <a:lnTo>
                  <a:pt x="1393706" y="601337"/>
                </a:lnTo>
                <a:lnTo>
                  <a:pt x="1402338" y="603027"/>
                </a:lnTo>
                <a:lnTo>
                  <a:pt x="1410970" y="601337"/>
                </a:lnTo>
                <a:lnTo>
                  <a:pt x="1418530" y="596265"/>
                </a:lnTo>
                <a:lnTo>
                  <a:pt x="1423531" y="588631"/>
                </a:lnTo>
                <a:lnTo>
                  <a:pt x="1425198" y="579961"/>
                </a:lnTo>
                <a:lnTo>
                  <a:pt x="1423531" y="571315"/>
                </a:lnTo>
                <a:lnTo>
                  <a:pt x="1418530" y="563753"/>
                </a:lnTo>
                <a:lnTo>
                  <a:pt x="1414085" y="559308"/>
                </a:lnTo>
                <a:lnTo>
                  <a:pt x="1408243" y="557149"/>
                </a:lnTo>
                <a:close/>
              </a:path>
              <a:path w="2910840" h="2943225" extrusionOk="0">
                <a:moveTo>
                  <a:pt x="1514288" y="557149"/>
                </a:moveTo>
                <a:lnTo>
                  <a:pt x="1502477" y="557149"/>
                </a:lnTo>
                <a:lnTo>
                  <a:pt x="1496762" y="559308"/>
                </a:lnTo>
                <a:lnTo>
                  <a:pt x="1492190" y="563753"/>
                </a:lnTo>
                <a:lnTo>
                  <a:pt x="1487118" y="571315"/>
                </a:lnTo>
                <a:lnTo>
                  <a:pt x="1485428" y="579961"/>
                </a:lnTo>
                <a:lnTo>
                  <a:pt x="1487118" y="588631"/>
                </a:lnTo>
                <a:lnTo>
                  <a:pt x="1492190" y="596265"/>
                </a:lnTo>
                <a:lnTo>
                  <a:pt x="1499824" y="601337"/>
                </a:lnTo>
                <a:lnTo>
                  <a:pt x="1508494" y="603027"/>
                </a:lnTo>
                <a:lnTo>
                  <a:pt x="1517140" y="601337"/>
                </a:lnTo>
                <a:lnTo>
                  <a:pt x="1524702" y="596265"/>
                </a:lnTo>
                <a:lnTo>
                  <a:pt x="1529775" y="588631"/>
                </a:lnTo>
                <a:lnTo>
                  <a:pt x="1531465" y="579961"/>
                </a:lnTo>
                <a:lnTo>
                  <a:pt x="1529775" y="571315"/>
                </a:lnTo>
                <a:lnTo>
                  <a:pt x="1524702" y="563753"/>
                </a:lnTo>
                <a:lnTo>
                  <a:pt x="1520257" y="559308"/>
                </a:lnTo>
                <a:lnTo>
                  <a:pt x="1514288" y="557149"/>
                </a:lnTo>
                <a:close/>
              </a:path>
              <a:path w="2910840" h="2943225" extrusionOk="0">
                <a:moveTo>
                  <a:pt x="1620460" y="557149"/>
                </a:moveTo>
                <a:lnTo>
                  <a:pt x="1608776" y="557149"/>
                </a:lnTo>
                <a:lnTo>
                  <a:pt x="1602807" y="559308"/>
                </a:lnTo>
                <a:lnTo>
                  <a:pt x="1598362" y="563753"/>
                </a:lnTo>
                <a:lnTo>
                  <a:pt x="1593290" y="571315"/>
                </a:lnTo>
                <a:lnTo>
                  <a:pt x="1591600" y="579961"/>
                </a:lnTo>
                <a:lnTo>
                  <a:pt x="1593290" y="588631"/>
                </a:lnTo>
                <a:lnTo>
                  <a:pt x="1598362" y="596265"/>
                </a:lnTo>
                <a:lnTo>
                  <a:pt x="1605925" y="601337"/>
                </a:lnTo>
                <a:lnTo>
                  <a:pt x="1614571" y="603027"/>
                </a:lnTo>
                <a:lnTo>
                  <a:pt x="1623241" y="601337"/>
                </a:lnTo>
                <a:lnTo>
                  <a:pt x="1630874" y="596265"/>
                </a:lnTo>
                <a:lnTo>
                  <a:pt x="1635875" y="588631"/>
                </a:lnTo>
                <a:lnTo>
                  <a:pt x="1637542" y="579961"/>
                </a:lnTo>
                <a:lnTo>
                  <a:pt x="1635875" y="571315"/>
                </a:lnTo>
                <a:lnTo>
                  <a:pt x="1630874" y="563753"/>
                </a:lnTo>
                <a:lnTo>
                  <a:pt x="1626302" y="559308"/>
                </a:lnTo>
                <a:lnTo>
                  <a:pt x="1620460" y="557149"/>
                </a:lnTo>
                <a:close/>
              </a:path>
              <a:path w="2910840" h="2943225" extrusionOk="0">
                <a:moveTo>
                  <a:pt x="1726632" y="557149"/>
                </a:moveTo>
                <a:lnTo>
                  <a:pt x="1714821" y="557149"/>
                </a:lnTo>
                <a:lnTo>
                  <a:pt x="1708852" y="559308"/>
                </a:lnTo>
                <a:lnTo>
                  <a:pt x="1704407" y="563753"/>
                </a:lnTo>
                <a:lnTo>
                  <a:pt x="1699407" y="571315"/>
                </a:lnTo>
                <a:lnTo>
                  <a:pt x="1697740" y="579961"/>
                </a:lnTo>
                <a:lnTo>
                  <a:pt x="1699407" y="588631"/>
                </a:lnTo>
                <a:lnTo>
                  <a:pt x="1704407" y="596265"/>
                </a:lnTo>
                <a:lnTo>
                  <a:pt x="1711968" y="601337"/>
                </a:lnTo>
                <a:lnTo>
                  <a:pt x="1720600" y="603027"/>
                </a:lnTo>
                <a:lnTo>
                  <a:pt x="1729232" y="601337"/>
                </a:lnTo>
                <a:lnTo>
                  <a:pt x="1736792" y="596265"/>
                </a:lnTo>
                <a:lnTo>
                  <a:pt x="1741865" y="588631"/>
                </a:lnTo>
                <a:lnTo>
                  <a:pt x="1743555" y="579961"/>
                </a:lnTo>
                <a:lnTo>
                  <a:pt x="1741865" y="571315"/>
                </a:lnTo>
                <a:lnTo>
                  <a:pt x="1736792" y="563753"/>
                </a:lnTo>
                <a:lnTo>
                  <a:pt x="1732347" y="559308"/>
                </a:lnTo>
                <a:lnTo>
                  <a:pt x="1726632" y="557149"/>
                </a:lnTo>
                <a:close/>
              </a:path>
              <a:path w="2910840" h="2943225" extrusionOk="0">
                <a:moveTo>
                  <a:pt x="1832677" y="557149"/>
                </a:moveTo>
                <a:lnTo>
                  <a:pt x="1820866" y="557149"/>
                </a:lnTo>
                <a:lnTo>
                  <a:pt x="1815024" y="559308"/>
                </a:lnTo>
                <a:lnTo>
                  <a:pt x="1810579" y="563753"/>
                </a:lnTo>
                <a:lnTo>
                  <a:pt x="1805507" y="571315"/>
                </a:lnTo>
                <a:lnTo>
                  <a:pt x="1803817" y="579961"/>
                </a:lnTo>
                <a:lnTo>
                  <a:pt x="1805507" y="588631"/>
                </a:lnTo>
                <a:lnTo>
                  <a:pt x="1810579" y="596265"/>
                </a:lnTo>
                <a:lnTo>
                  <a:pt x="1818176" y="601337"/>
                </a:lnTo>
                <a:lnTo>
                  <a:pt x="1826772" y="603027"/>
                </a:lnTo>
                <a:lnTo>
                  <a:pt x="1835368" y="601337"/>
                </a:lnTo>
                <a:lnTo>
                  <a:pt x="1842964" y="596265"/>
                </a:lnTo>
                <a:lnTo>
                  <a:pt x="1848037" y="588631"/>
                </a:lnTo>
                <a:lnTo>
                  <a:pt x="1849727" y="579961"/>
                </a:lnTo>
                <a:lnTo>
                  <a:pt x="1848037" y="571315"/>
                </a:lnTo>
                <a:lnTo>
                  <a:pt x="1842964" y="563753"/>
                </a:lnTo>
                <a:lnTo>
                  <a:pt x="1838519" y="559308"/>
                </a:lnTo>
                <a:lnTo>
                  <a:pt x="1832677" y="557149"/>
                </a:lnTo>
                <a:close/>
              </a:path>
              <a:path w="2910840" h="2943225" extrusionOk="0">
                <a:moveTo>
                  <a:pt x="1938722" y="557149"/>
                </a:moveTo>
                <a:lnTo>
                  <a:pt x="1927038" y="557149"/>
                </a:lnTo>
                <a:lnTo>
                  <a:pt x="1921196" y="559308"/>
                </a:lnTo>
                <a:lnTo>
                  <a:pt x="1916751" y="563753"/>
                </a:lnTo>
                <a:lnTo>
                  <a:pt x="1911679" y="571315"/>
                </a:lnTo>
                <a:lnTo>
                  <a:pt x="1909989" y="579961"/>
                </a:lnTo>
                <a:lnTo>
                  <a:pt x="1911679" y="588631"/>
                </a:lnTo>
                <a:lnTo>
                  <a:pt x="1916751" y="596265"/>
                </a:lnTo>
                <a:lnTo>
                  <a:pt x="1924294" y="601337"/>
                </a:lnTo>
                <a:lnTo>
                  <a:pt x="1932896" y="603027"/>
                </a:lnTo>
                <a:lnTo>
                  <a:pt x="1941522" y="601337"/>
                </a:lnTo>
                <a:lnTo>
                  <a:pt x="1949136" y="596265"/>
                </a:lnTo>
                <a:lnTo>
                  <a:pt x="1954137" y="588631"/>
                </a:lnTo>
                <a:lnTo>
                  <a:pt x="1955804" y="579961"/>
                </a:lnTo>
                <a:lnTo>
                  <a:pt x="1954137" y="571315"/>
                </a:lnTo>
                <a:lnTo>
                  <a:pt x="1949136" y="563753"/>
                </a:lnTo>
                <a:lnTo>
                  <a:pt x="1944691" y="559308"/>
                </a:lnTo>
                <a:lnTo>
                  <a:pt x="1938722" y="557149"/>
                </a:lnTo>
                <a:close/>
              </a:path>
              <a:path w="2910840" h="2943225" extrusionOk="0">
                <a:moveTo>
                  <a:pt x="2044767" y="557149"/>
                </a:moveTo>
                <a:lnTo>
                  <a:pt x="2033083" y="557149"/>
                </a:lnTo>
                <a:lnTo>
                  <a:pt x="2027114" y="559308"/>
                </a:lnTo>
                <a:lnTo>
                  <a:pt x="2022669" y="563753"/>
                </a:lnTo>
                <a:lnTo>
                  <a:pt x="2017669" y="571315"/>
                </a:lnTo>
                <a:lnTo>
                  <a:pt x="2016002" y="579961"/>
                </a:lnTo>
                <a:lnTo>
                  <a:pt x="2017669" y="588631"/>
                </a:lnTo>
                <a:lnTo>
                  <a:pt x="2022669" y="596265"/>
                </a:lnTo>
                <a:lnTo>
                  <a:pt x="2030303" y="601337"/>
                </a:lnTo>
                <a:lnTo>
                  <a:pt x="2038973" y="603027"/>
                </a:lnTo>
                <a:lnTo>
                  <a:pt x="2047619" y="601337"/>
                </a:lnTo>
                <a:lnTo>
                  <a:pt x="2055181" y="596265"/>
                </a:lnTo>
                <a:lnTo>
                  <a:pt x="2060182" y="588631"/>
                </a:lnTo>
                <a:lnTo>
                  <a:pt x="2061849" y="579961"/>
                </a:lnTo>
                <a:lnTo>
                  <a:pt x="2060182" y="571315"/>
                </a:lnTo>
                <a:lnTo>
                  <a:pt x="2055181" y="563753"/>
                </a:lnTo>
                <a:lnTo>
                  <a:pt x="2050736" y="559308"/>
                </a:lnTo>
                <a:lnTo>
                  <a:pt x="2044767" y="557149"/>
                </a:lnTo>
                <a:close/>
              </a:path>
              <a:path w="2910840" h="2943225" extrusionOk="0">
                <a:moveTo>
                  <a:pt x="2150939" y="557149"/>
                </a:moveTo>
                <a:lnTo>
                  <a:pt x="2139128" y="557149"/>
                </a:lnTo>
                <a:lnTo>
                  <a:pt x="2133413" y="559308"/>
                </a:lnTo>
                <a:lnTo>
                  <a:pt x="2128714" y="563753"/>
                </a:lnTo>
                <a:lnTo>
                  <a:pt x="2123714" y="571315"/>
                </a:lnTo>
                <a:lnTo>
                  <a:pt x="2122047" y="579961"/>
                </a:lnTo>
                <a:lnTo>
                  <a:pt x="2123714" y="588631"/>
                </a:lnTo>
                <a:lnTo>
                  <a:pt x="2128714" y="596265"/>
                </a:lnTo>
                <a:lnTo>
                  <a:pt x="2136404" y="601337"/>
                </a:lnTo>
                <a:lnTo>
                  <a:pt x="2145082" y="603027"/>
                </a:lnTo>
                <a:lnTo>
                  <a:pt x="2153735" y="601337"/>
                </a:lnTo>
                <a:lnTo>
                  <a:pt x="2161353" y="596265"/>
                </a:lnTo>
                <a:lnTo>
                  <a:pt x="2166426" y="588631"/>
                </a:lnTo>
                <a:lnTo>
                  <a:pt x="2168116" y="579961"/>
                </a:lnTo>
                <a:lnTo>
                  <a:pt x="2166426" y="571315"/>
                </a:lnTo>
                <a:lnTo>
                  <a:pt x="2161353" y="563753"/>
                </a:lnTo>
                <a:lnTo>
                  <a:pt x="2156908" y="559308"/>
                </a:lnTo>
                <a:lnTo>
                  <a:pt x="2150939" y="557149"/>
                </a:lnTo>
                <a:close/>
              </a:path>
              <a:path w="2910840" h="2943225" extrusionOk="0">
                <a:moveTo>
                  <a:pt x="2257111" y="557149"/>
                </a:moveTo>
                <a:lnTo>
                  <a:pt x="2245427" y="557149"/>
                </a:lnTo>
                <a:lnTo>
                  <a:pt x="2239458" y="559308"/>
                </a:lnTo>
                <a:lnTo>
                  <a:pt x="2235013" y="563753"/>
                </a:lnTo>
                <a:lnTo>
                  <a:pt x="2229941" y="571315"/>
                </a:lnTo>
                <a:lnTo>
                  <a:pt x="2228251" y="579961"/>
                </a:lnTo>
                <a:lnTo>
                  <a:pt x="2229941" y="588631"/>
                </a:lnTo>
                <a:lnTo>
                  <a:pt x="2235013" y="596265"/>
                </a:lnTo>
                <a:lnTo>
                  <a:pt x="2242576" y="601337"/>
                </a:lnTo>
                <a:lnTo>
                  <a:pt x="2251222" y="603027"/>
                </a:lnTo>
                <a:lnTo>
                  <a:pt x="2259892" y="601337"/>
                </a:lnTo>
                <a:lnTo>
                  <a:pt x="2267525" y="596265"/>
                </a:lnTo>
                <a:lnTo>
                  <a:pt x="2272526" y="588631"/>
                </a:lnTo>
                <a:lnTo>
                  <a:pt x="2274193" y="579961"/>
                </a:lnTo>
                <a:lnTo>
                  <a:pt x="2272526" y="571315"/>
                </a:lnTo>
                <a:lnTo>
                  <a:pt x="2267525" y="563753"/>
                </a:lnTo>
                <a:lnTo>
                  <a:pt x="2262953" y="559308"/>
                </a:lnTo>
                <a:lnTo>
                  <a:pt x="2257111" y="557149"/>
                </a:lnTo>
                <a:close/>
              </a:path>
              <a:path w="2910840" h="2943225" extrusionOk="0">
                <a:moveTo>
                  <a:pt x="2363156" y="557149"/>
                </a:moveTo>
                <a:lnTo>
                  <a:pt x="2351472" y="557149"/>
                </a:lnTo>
                <a:lnTo>
                  <a:pt x="2345503" y="559308"/>
                </a:lnTo>
                <a:lnTo>
                  <a:pt x="2341058" y="563753"/>
                </a:lnTo>
                <a:lnTo>
                  <a:pt x="2336058" y="571315"/>
                </a:lnTo>
                <a:lnTo>
                  <a:pt x="2334391" y="579961"/>
                </a:lnTo>
                <a:lnTo>
                  <a:pt x="2336058" y="588631"/>
                </a:lnTo>
                <a:lnTo>
                  <a:pt x="2341058" y="596265"/>
                </a:lnTo>
                <a:lnTo>
                  <a:pt x="2348619" y="601337"/>
                </a:lnTo>
                <a:lnTo>
                  <a:pt x="2357251" y="603027"/>
                </a:lnTo>
                <a:lnTo>
                  <a:pt x="2365883" y="601337"/>
                </a:lnTo>
                <a:lnTo>
                  <a:pt x="2373443" y="596265"/>
                </a:lnTo>
                <a:lnTo>
                  <a:pt x="2378516" y="588631"/>
                </a:lnTo>
                <a:lnTo>
                  <a:pt x="2380206" y="579961"/>
                </a:lnTo>
                <a:lnTo>
                  <a:pt x="2378516" y="571315"/>
                </a:lnTo>
                <a:lnTo>
                  <a:pt x="2373443" y="563753"/>
                </a:lnTo>
                <a:lnTo>
                  <a:pt x="2368998" y="559308"/>
                </a:lnTo>
                <a:lnTo>
                  <a:pt x="2363156" y="557149"/>
                </a:lnTo>
                <a:close/>
              </a:path>
              <a:path w="2910840" h="2943225" extrusionOk="0">
                <a:moveTo>
                  <a:pt x="2469328" y="557149"/>
                </a:moveTo>
                <a:lnTo>
                  <a:pt x="2457517" y="557149"/>
                </a:lnTo>
                <a:lnTo>
                  <a:pt x="2451802" y="559308"/>
                </a:lnTo>
                <a:lnTo>
                  <a:pt x="2447103" y="563753"/>
                </a:lnTo>
                <a:lnTo>
                  <a:pt x="2442103" y="571315"/>
                </a:lnTo>
                <a:lnTo>
                  <a:pt x="2440436" y="579961"/>
                </a:lnTo>
                <a:lnTo>
                  <a:pt x="2442103" y="588631"/>
                </a:lnTo>
                <a:lnTo>
                  <a:pt x="2447103" y="596265"/>
                </a:lnTo>
                <a:lnTo>
                  <a:pt x="2454771" y="601337"/>
                </a:lnTo>
                <a:lnTo>
                  <a:pt x="2463391" y="603027"/>
                </a:lnTo>
                <a:lnTo>
                  <a:pt x="2471964" y="601337"/>
                </a:lnTo>
                <a:lnTo>
                  <a:pt x="2479488" y="596265"/>
                </a:lnTo>
                <a:lnTo>
                  <a:pt x="2484632" y="588631"/>
                </a:lnTo>
                <a:lnTo>
                  <a:pt x="2486346" y="579961"/>
                </a:lnTo>
                <a:lnTo>
                  <a:pt x="2484632" y="571315"/>
                </a:lnTo>
                <a:lnTo>
                  <a:pt x="2479488" y="563753"/>
                </a:lnTo>
                <a:lnTo>
                  <a:pt x="2475043" y="559308"/>
                </a:lnTo>
                <a:lnTo>
                  <a:pt x="2469328" y="557149"/>
                </a:lnTo>
                <a:close/>
              </a:path>
              <a:path w="2910840" h="2943225" extrusionOk="0">
                <a:moveTo>
                  <a:pt x="2575373" y="557149"/>
                </a:moveTo>
                <a:lnTo>
                  <a:pt x="2563689" y="557149"/>
                </a:lnTo>
                <a:lnTo>
                  <a:pt x="2557847" y="559308"/>
                </a:lnTo>
                <a:lnTo>
                  <a:pt x="2553402" y="563753"/>
                </a:lnTo>
                <a:lnTo>
                  <a:pt x="2548330" y="571315"/>
                </a:lnTo>
                <a:lnTo>
                  <a:pt x="2546640" y="579961"/>
                </a:lnTo>
                <a:lnTo>
                  <a:pt x="2548330" y="588631"/>
                </a:lnTo>
                <a:lnTo>
                  <a:pt x="2553402" y="596265"/>
                </a:lnTo>
                <a:lnTo>
                  <a:pt x="2560945" y="601337"/>
                </a:lnTo>
                <a:lnTo>
                  <a:pt x="2569547" y="603027"/>
                </a:lnTo>
                <a:lnTo>
                  <a:pt x="2578173" y="601337"/>
                </a:lnTo>
                <a:lnTo>
                  <a:pt x="2585787" y="596265"/>
                </a:lnTo>
                <a:lnTo>
                  <a:pt x="2590788" y="588631"/>
                </a:lnTo>
                <a:lnTo>
                  <a:pt x="2592455" y="579961"/>
                </a:lnTo>
                <a:lnTo>
                  <a:pt x="2590788" y="571315"/>
                </a:lnTo>
                <a:lnTo>
                  <a:pt x="2585787" y="563753"/>
                </a:lnTo>
                <a:lnTo>
                  <a:pt x="2581342" y="559308"/>
                </a:lnTo>
                <a:lnTo>
                  <a:pt x="2575373" y="557149"/>
                </a:lnTo>
                <a:close/>
              </a:path>
              <a:path w="2910840" h="2943225" extrusionOk="0">
                <a:moveTo>
                  <a:pt x="2681418" y="557149"/>
                </a:moveTo>
                <a:lnTo>
                  <a:pt x="2669734" y="557149"/>
                </a:lnTo>
                <a:lnTo>
                  <a:pt x="2663765" y="559308"/>
                </a:lnTo>
                <a:lnTo>
                  <a:pt x="2659320" y="563753"/>
                </a:lnTo>
                <a:lnTo>
                  <a:pt x="2654320" y="571315"/>
                </a:lnTo>
                <a:lnTo>
                  <a:pt x="2652653" y="579961"/>
                </a:lnTo>
                <a:lnTo>
                  <a:pt x="2654320" y="588631"/>
                </a:lnTo>
                <a:lnTo>
                  <a:pt x="2659320" y="596265"/>
                </a:lnTo>
                <a:lnTo>
                  <a:pt x="2666954" y="601337"/>
                </a:lnTo>
                <a:lnTo>
                  <a:pt x="2675624" y="603027"/>
                </a:lnTo>
                <a:lnTo>
                  <a:pt x="2684270" y="601337"/>
                </a:lnTo>
                <a:lnTo>
                  <a:pt x="2691832" y="596265"/>
                </a:lnTo>
                <a:lnTo>
                  <a:pt x="2696833" y="588631"/>
                </a:lnTo>
                <a:lnTo>
                  <a:pt x="2698500" y="579961"/>
                </a:lnTo>
                <a:lnTo>
                  <a:pt x="2696833" y="571315"/>
                </a:lnTo>
                <a:lnTo>
                  <a:pt x="2691832" y="563753"/>
                </a:lnTo>
                <a:lnTo>
                  <a:pt x="2687387" y="559308"/>
                </a:lnTo>
                <a:lnTo>
                  <a:pt x="2681418" y="557149"/>
                </a:lnTo>
                <a:close/>
              </a:path>
              <a:path w="2910840" h="2943225" extrusionOk="0">
                <a:moveTo>
                  <a:pt x="2787590" y="557149"/>
                </a:moveTo>
                <a:lnTo>
                  <a:pt x="2775779" y="557149"/>
                </a:lnTo>
                <a:lnTo>
                  <a:pt x="2770064" y="559308"/>
                </a:lnTo>
                <a:lnTo>
                  <a:pt x="2765492" y="563753"/>
                </a:lnTo>
                <a:lnTo>
                  <a:pt x="2760420" y="571315"/>
                </a:lnTo>
                <a:lnTo>
                  <a:pt x="2758730" y="579961"/>
                </a:lnTo>
                <a:lnTo>
                  <a:pt x="2760420" y="588631"/>
                </a:lnTo>
                <a:lnTo>
                  <a:pt x="2765492" y="596265"/>
                </a:lnTo>
                <a:lnTo>
                  <a:pt x="2773106" y="601337"/>
                </a:lnTo>
                <a:lnTo>
                  <a:pt x="2781733" y="603027"/>
                </a:lnTo>
                <a:lnTo>
                  <a:pt x="2790335" y="601337"/>
                </a:lnTo>
                <a:lnTo>
                  <a:pt x="2797877" y="596265"/>
                </a:lnTo>
                <a:lnTo>
                  <a:pt x="2803021" y="588631"/>
                </a:lnTo>
                <a:lnTo>
                  <a:pt x="2804735" y="579961"/>
                </a:lnTo>
                <a:lnTo>
                  <a:pt x="2803021" y="571315"/>
                </a:lnTo>
                <a:lnTo>
                  <a:pt x="2797877" y="563753"/>
                </a:lnTo>
                <a:lnTo>
                  <a:pt x="2793432" y="559308"/>
                </a:lnTo>
                <a:lnTo>
                  <a:pt x="2787590" y="557149"/>
                </a:lnTo>
                <a:close/>
              </a:path>
              <a:path w="2910840" h="2943225" extrusionOk="0">
                <a:moveTo>
                  <a:pt x="2893762" y="557149"/>
                </a:moveTo>
                <a:lnTo>
                  <a:pt x="2882078" y="557149"/>
                </a:lnTo>
                <a:lnTo>
                  <a:pt x="2876109" y="559308"/>
                </a:lnTo>
                <a:lnTo>
                  <a:pt x="2871664" y="563753"/>
                </a:lnTo>
                <a:lnTo>
                  <a:pt x="2866592" y="571315"/>
                </a:lnTo>
                <a:lnTo>
                  <a:pt x="2864902" y="579961"/>
                </a:lnTo>
                <a:lnTo>
                  <a:pt x="2866592" y="588631"/>
                </a:lnTo>
                <a:lnTo>
                  <a:pt x="2871664" y="596265"/>
                </a:lnTo>
                <a:lnTo>
                  <a:pt x="2879227" y="601337"/>
                </a:lnTo>
                <a:lnTo>
                  <a:pt x="2887873" y="603027"/>
                </a:lnTo>
                <a:lnTo>
                  <a:pt x="2896543" y="601337"/>
                </a:lnTo>
                <a:lnTo>
                  <a:pt x="2904176" y="596265"/>
                </a:lnTo>
                <a:lnTo>
                  <a:pt x="2909177" y="588631"/>
                </a:lnTo>
                <a:lnTo>
                  <a:pt x="2910844" y="579961"/>
                </a:lnTo>
                <a:lnTo>
                  <a:pt x="2909177" y="571315"/>
                </a:lnTo>
                <a:lnTo>
                  <a:pt x="2904176" y="563753"/>
                </a:lnTo>
                <a:lnTo>
                  <a:pt x="2899604" y="559308"/>
                </a:lnTo>
                <a:lnTo>
                  <a:pt x="2893762" y="557149"/>
                </a:lnTo>
                <a:close/>
              </a:path>
              <a:path w="2910840" h="2943225" extrusionOk="0">
                <a:moveTo>
                  <a:pt x="28815" y="668528"/>
                </a:moveTo>
                <a:lnTo>
                  <a:pt x="17073" y="668528"/>
                </a:lnTo>
                <a:lnTo>
                  <a:pt x="11270" y="670814"/>
                </a:lnTo>
                <a:lnTo>
                  <a:pt x="6680" y="675132"/>
                </a:lnTo>
                <a:lnTo>
                  <a:pt x="1670" y="682748"/>
                </a:lnTo>
                <a:lnTo>
                  <a:pt x="0" y="691388"/>
                </a:lnTo>
                <a:lnTo>
                  <a:pt x="1670" y="700027"/>
                </a:lnTo>
                <a:lnTo>
                  <a:pt x="6680" y="707644"/>
                </a:lnTo>
                <a:lnTo>
                  <a:pt x="14306" y="712716"/>
                </a:lnTo>
                <a:lnTo>
                  <a:pt x="22944" y="714406"/>
                </a:lnTo>
                <a:lnTo>
                  <a:pt x="31582" y="712716"/>
                </a:lnTo>
                <a:lnTo>
                  <a:pt x="39208" y="707644"/>
                </a:lnTo>
                <a:lnTo>
                  <a:pt x="44218" y="700027"/>
                </a:lnTo>
                <a:lnTo>
                  <a:pt x="45888" y="691388"/>
                </a:lnTo>
                <a:lnTo>
                  <a:pt x="44218" y="682748"/>
                </a:lnTo>
                <a:lnTo>
                  <a:pt x="39208" y="675132"/>
                </a:lnTo>
                <a:lnTo>
                  <a:pt x="34619" y="670814"/>
                </a:lnTo>
                <a:lnTo>
                  <a:pt x="28815" y="668528"/>
                </a:lnTo>
                <a:close/>
              </a:path>
              <a:path w="2910840" h="2943225" extrusionOk="0">
                <a:moveTo>
                  <a:pt x="134903" y="668528"/>
                </a:moveTo>
                <a:lnTo>
                  <a:pt x="123156" y="668528"/>
                </a:lnTo>
                <a:lnTo>
                  <a:pt x="117352" y="670814"/>
                </a:lnTo>
                <a:lnTo>
                  <a:pt x="112894" y="675132"/>
                </a:lnTo>
                <a:lnTo>
                  <a:pt x="107808" y="682748"/>
                </a:lnTo>
                <a:lnTo>
                  <a:pt x="106112" y="691388"/>
                </a:lnTo>
                <a:lnTo>
                  <a:pt x="107808" y="700027"/>
                </a:lnTo>
                <a:lnTo>
                  <a:pt x="112894" y="707644"/>
                </a:lnTo>
                <a:lnTo>
                  <a:pt x="120446" y="712716"/>
                </a:lnTo>
                <a:lnTo>
                  <a:pt x="129045" y="714406"/>
                </a:lnTo>
                <a:lnTo>
                  <a:pt x="137669" y="712716"/>
                </a:lnTo>
                <a:lnTo>
                  <a:pt x="145292" y="707644"/>
                </a:lnTo>
                <a:lnTo>
                  <a:pt x="150300" y="700027"/>
                </a:lnTo>
                <a:lnTo>
                  <a:pt x="151969" y="691388"/>
                </a:lnTo>
                <a:lnTo>
                  <a:pt x="150300" y="682748"/>
                </a:lnTo>
                <a:lnTo>
                  <a:pt x="145292" y="675132"/>
                </a:lnTo>
                <a:lnTo>
                  <a:pt x="140834" y="670814"/>
                </a:lnTo>
                <a:lnTo>
                  <a:pt x="134903" y="668528"/>
                </a:lnTo>
                <a:close/>
              </a:path>
              <a:path w="2910840" h="2943225" extrusionOk="0">
                <a:moveTo>
                  <a:pt x="240986" y="668528"/>
                </a:moveTo>
                <a:lnTo>
                  <a:pt x="229239" y="668528"/>
                </a:lnTo>
                <a:lnTo>
                  <a:pt x="223308" y="670814"/>
                </a:lnTo>
                <a:lnTo>
                  <a:pt x="218850" y="675132"/>
                </a:lnTo>
                <a:lnTo>
                  <a:pt x="213843" y="682748"/>
                </a:lnTo>
                <a:lnTo>
                  <a:pt x="212173" y="691388"/>
                </a:lnTo>
                <a:lnTo>
                  <a:pt x="213843" y="700027"/>
                </a:lnTo>
                <a:lnTo>
                  <a:pt x="218850" y="707644"/>
                </a:lnTo>
                <a:lnTo>
                  <a:pt x="226495" y="712716"/>
                </a:lnTo>
                <a:lnTo>
                  <a:pt x="235165" y="714406"/>
                </a:lnTo>
                <a:lnTo>
                  <a:pt x="243809" y="712716"/>
                </a:lnTo>
                <a:lnTo>
                  <a:pt x="251375" y="707644"/>
                </a:lnTo>
                <a:lnTo>
                  <a:pt x="256390" y="700027"/>
                </a:lnTo>
                <a:lnTo>
                  <a:pt x="258062" y="691388"/>
                </a:lnTo>
                <a:lnTo>
                  <a:pt x="256390" y="682748"/>
                </a:lnTo>
                <a:lnTo>
                  <a:pt x="251375" y="675132"/>
                </a:lnTo>
                <a:lnTo>
                  <a:pt x="246917" y="670814"/>
                </a:lnTo>
                <a:lnTo>
                  <a:pt x="240986" y="668528"/>
                </a:lnTo>
                <a:close/>
              </a:path>
              <a:path w="2910840" h="2943225" extrusionOk="0">
                <a:moveTo>
                  <a:pt x="347070" y="668528"/>
                </a:moveTo>
                <a:lnTo>
                  <a:pt x="335322" y="668528"/>
                </a:lnTo>
                <a:lnTo>
                  <a:pt x="329518" y="670814"/>
                </a:lnTo>
                <a:lnTo>
                  <a:pt x="325073" y="675132"/>
                </a:lnTo>
                <a:lnTo>
                  <a:pt x="319987" y="682748"/>
                </a:lnTo>
                <a:lnTo>
                  <a:pt x="318291" y="691388"/>
                </a:lnTo>
                <a:lnTo>
                  <a:pt x="319987" y="700027"/>
                </a:lnTo>
                <a:lnTo>
                  <a:pt x="325073" y="707644"/>
                </a:lnTo>
                <a:lnTo>
                  <a:pt x="332637" y="712716"/>
                </a:lnTo>
                <a:lnTo>
                  <a:pt x="341266" y="714406"/>
                </a:lnTo>
                <a:lnTo>
                  <a:pt x="349894" y="712716"/>
                </a:lnTo>
                <a:lnTo>
                  <a:pt x="357458" y="707644"/>
                </a:lnTo>
                <a:lnTo>
                  <a:pt x="362544" y="700027"/>
                </a:lnTo>
                <a:lnTo>
                  <a:pt x="364240" y="691388"/>
                </a:lnTo>
                <a:lnTo>
                  <a:pt x="362544" y="682748"/>
                </a:lnTo>
                <a:lnTo>
                  <a:pt x="357458" y="675132"/>
                </a:lnTo>
                <a:lnTo>
                  <a:pt x="353013" y="670814"/>
                </a:lnTo>
                <a:lnTo>
                  <a:pt x="347070" y="668528"/>
                </a:lnTo>
                <a:close/>
              </a:path>
              <a:path w="2910840" h="2943225" extrusionOk="0">
                <a:moveTo>
                  <a:pt x="453292" y="668528"/>
                </a:moveTo>
                <a:lnTo>
                  <a:pt x="441545" y="668528"/>
                </a:lnTo>
                <a:lnTo>
                  <a:pt x="435601" y="670814"/>
                </a:lnTo>
                <a:lnTo>
                  <a:pt x="431156" y="675132"/>
                </a:lnTo>
                <a:lnTo>
                  <a:pt x="426070" y="682748"/>
                </a:lnTo>
                <a:lnTo>
                  <a:pt x="424374" y="691388"/>
                </a:lnTo>
                <a:lnTo>
                  <a:pt x="426070" y="700027"/>
                </a:lnTo>
                <a:lnTo>
                  <a:pt x="431156" y="707644"/>
                </a:lnTo>
                <a:lnTo>
                  <a:pt x="438720" y="712716"/>
                </a:lnTo>
                <a:lnTo>
                  <a:pt x="447349" y="714406"/>
                </a:lnTo>
                <a:lnTo>
                  <a:pt x="455977" y="712716"/>
                </a:lnTo>
                <a:lnTo>
                  <a:pt x="463541" y="707644"/>
                </a:lnTo>
                <a:lnTo>
                  <a:pt x="468556" y="700027"/>
                </a:lnTo>
                <a:lnTo>
                  <a:pt x="470228" y="691388"/>
                </a:lnTo>
                <a:lnTo>
                  <a:pt x="468556" y="682748"/>
                </a:lnTo>
                <a:lnTo>
                  <a:pt x="463541" y="675132"/>
                </a:lnTo>
                <a:lnTo>
                  <a:pt x="459096" y="670814"/>
                </a:lnTo>
                <a:lnTo>
                  <a:pt x="453292" y="668528"/>
                </a:lnTo>
                <a:close/>
              </a:path>
              <a:path w="2910840" h="2943225" extrusionOk="0">
                <a:moveTo>
                  <a:pt x="559375" y="668528"/>
                </a:moveTo>
                <a:lnTo>
                  <a:pt x="547628" y="668528"/>
                </a:lnTo>
                <a:lnTo>
                  <a:pt x="541697" y="670814"/>
                </a:lnTo>
                <a:lnTo>
                  <a:pt x="537239" y="675132"/>
                </a:lnTo>
                <a:lnTo>
                  <a:pt x="532224" y="682748"/>
                </a:lnTo>
                <a:lnTo>
                  <a:pt x="530553" y="691388"/>
                </a:lnTo>
                <a:lnTo>
                  <a:pt x="532224" y="700027"/>
                </a:lnTo>
                <a:lnTo>
                  <a:pt x="537239" y="707644"/>
                </a:lnTo>
                <a:lnTo>
                  <a:pt x="544862" y="712716"/>
                </a:lnTo>
                <a:lnTo>
                  <a:pt x="553484" y="714406"/>
                </a:lnTo>
                <a:lnTo>
                  <a:pt x="562080" y="712716"/>
                </a:lnTo>
                <a:lnTo>
                  <a:pt x="569624" y="707644"/>
                </a:lnTo>
                <a:lnTo>
                  <a:pt x="574711" y="700027"/>
                </a:lnTo>
                <a:lnTo>
                  <a:pt x="576406" y="691388"/>
                </a:lnTo>
                <a:lnTo>
                  <a:pt x="574711" y="682748"/>
                </a:lnTo>
                <a:lnTo>
                  <a:pt x="569624" y="675132"/>
                </a:lnTo>
                <a:lnTo>
                  <a:pt x="565179" y="670814"/>
                </a:lnTo>
                <a:lnTo>
                  <a:pt x="559375" y="668528"/>
                </a:lnTo>
                <a:close/>
              </a:path>
              <a:path w="2910840" h="2943225" extrusionOk="0">
                <a:moveTo>
                  <a:pt x="665459" y="668528"/>
                </a:moveTo>
                <a:lnTo>
                  <a:pt x="653711" y="668528"/>
                </a:lnTo>
                <a:lnTo>
                  <a:pt x="647907" y="670814"/>
                </a:lnTo>
                <a:lnTo>
                  <a:pt x="643322" y="675132"/>
                </a:lnTo>
                <a:lnTo>
                  <a:pt x="638315" y="682748"/>
                </a:lnTo>
                <a:lnTo>
                  <a:pt x="636645" y="691388"/>
                </a:lnTo>
                <a:lnTo>
                  <a:pt x="638315" y="700027"/>
                </a:lnTo>
                <a:lnTo>
                  <a:pt x="643322" y="707644"/>
                </a:lnTo>
                <a:lnTo>
                  <a:pt x="650948" y="712716"/>
                </a:lnTo>
                <a:lnTo>
                  <a:pt x="659585" y="714406"/>
                </a:lnTo>
                <a:lnTo>
                  <a:pt x="668222" y="712716"/>
                </a:lnTo>
                <a:lnTo>
                  <a:pt x="675847" y="707644"/>
                </a:lnTo>
                <a:lnTo>
                  <a:pt x="680862" y="700027"/>
                </a:lnTo>
                <a:lnTo>
                  <a:pt x="682534" y="691388"/>
                </a:lnTo>
                <a:lnTo>
                  <a:pt x="680862" y="682748"/>
                </a:lnTo>
                <a:lnTo>
                  <a:pt x="675847" y="675132"/>
                </a:lnTo>
                <a:lnTo>
                  <a:pt x="671262" y="670814"/>
                </a:lnTo>
                <a:lnTo>
                  <a:pt x="665459" y="668528"/>
                </a:lnTo>
                <a:close/>
              </a:path>
              <a:path w="2910840" h="2943225" extrusionOk="0">
                <a:moveTo>
                  <a:pt x="771542" y="668528"/>
                </a:moveTo>
                <a:lnTo>
                  <a:pt x="759794" y="668528"/>
                </a:lnTo>
                <a:lnTo>
                  <a:pt x="753990" y="670814"/>
                </a:lnTo>
                <a:lnTo>
                  <a:pt x="749545" y="675132"/>
                </a:lnTo>
                <a:lnTo>
                  <a:pt x="744459" y="682748"/>
                </a:lnTo>
                <a:lnTo>
                  <a:pt x="742763" y="691388"/>
                </a:lnTo>
                <a:lnTo>
                  <a:pt x="744459" y="700027"/>
                </a:lnTo>
                <a:lnTo>
                  <a:pt x="749545" y="707644"/>
                </a:lnTo>
                <a:lnTo>
                  <a:pt x="757090" y="712716"/>
                </a:lnTo>
                <a:lnTo>
                  <a:pt x="765685" y="714406"/>
                </a:lnTo>
                <a:lnTo>
                  <a:pt x="774307" y="712716"/>
                </a:lnTo>
                <a:lnTo>
                  <a:pt x="781930" y="707644"/>
                </a:lnTo>
                <a:lnTo>
                  <a:pt x="786945" y="700027"/>
                </a:lnTo>
                <a:lnTo>
                  <a:pt x="788617" y="691388"/>
                </a:lnTo>
                <a:lnTo>
                  <a:pt x="786945" y="682748"/>
                </a:lnTo>
                <a:lnTo>
                  <a:pt x="781930" y="675132"/>
                </a:lnTo>
                <a:lnTo>
                  <a:pt x="777485" y="670814"/>
                </a:lnTo>
                <a:lnTo>
                  <a:pt x="771542" y="668528"/>
                </a:lnTo>
                <a:close/>
              </a:path>
              <a:path w="2910840" h="2943225" extrusionOk="0">
                <a:moveTo>
                  <a:pt x="877625" y="668528"/>
                </a:moveTo>
                <a:lnTo>
                  <a:pt x="865877" y="668528"/>
                </a:lnTo>
                <a:lnTo>
                  <a:pt x="860073" y="670814"/>
                </a:lnTo>
                <a:lnTo>
                  <a:pt x="855489" y="675132"/>
                </a:lnTo>
                <a:lnTo>
                  <a:pt x="850481" y="682748"/>
                </a:lnTo>
                <a:lnTo>
                  <a:pt x="848812" y="691388"/>
                </a:lnTo>
                <a:lnTo>
                  <a:pt x="850481" y="700027"/>
                </a:lnTo>
                <a:lnTo>
                  <a:pt x="855489" y="707644"/>
                </a:lnTo>
                <a:lnTo>
                  <a:pt x="863133" y="712716"/>
                </a:lnTo>
                <a:lnTo>
                  <a:pt x="871803" y="714406"/>
                </a:lnTo>
                <a:lnTo>
                  <a:pt x="880447" y="712716"/>
                </a:lnTo>
                <a:lnTo>
                  <a:pt x="888013" y="707644"/>
                </a:lnTo>
                <a:lnTo>
                  <a:pt x="893100" y="700027"/>
                </a:lnTo>
                <a:lnTo>
                  <a:pt x="894795" y="691388"/>
                </a:lnTo>
                <a:lnTo>
                  <a:pt x="893100" y="682748"/>
                </a:lnTo>
                <a:lnTo>
                  <a:pt x="888013" y="675132"/>
                </a:lnTo>
                <a:lnTo>
                  <a:pt x="883568" y="670814"/>
                </a:lnTo>
                <a:lnTo>
                  <a:pt x="877625" y="668528"/>
                </a:lnTo>
                <a:close/>
              </a:path>
              <a:path w="2910840" h="2943225" extrusionOk="0">
                <a:moveTo>
                  <a:pt x="983848" y="668528"/>
                </a:moveTo>
                <a:lnTo>
                  <a:pt x="972100" y="668528"/>
                </a:lnTo>
                <a:lnTo>
                  <a:pt x="966169" y="670814"/>
                </a:lnTo>
                <a:lnTo>
                  <a:pt x="961711" y="675132"/>
                </a:lnTo>
                <a:lnTo>
                  <a:pt x="956625" y="682748"/>
                </a:lnTo>
                <a:lnTo>
                  <a:pt x="954930" y="691388"/>
                </a:lnTo>
                <a:lnTo>
                  <a:pt x="956625" y="700027"/>
                </a:lnTo>
                <a:lnTo>
                  <a:pt x="961711" y="707644"/>
                </a:lnTo>
                <a:lnTo>
                  <a:pt x="969275" y="712716"/>
                </a:lnTo>
                <a:lnTo>
                  <a:pt x="977904" y="714406"/>
                </a:lnTo>
                <a:lnTo>
                  <a:pt x="986532" y="712716"/>
                </a:lnTo>
                <a:lnTo>
                  <a:pt x="994096" y="707644"/>
                </a:lnTo>
                <a:lnTo>
                  <a:pt x="999183" y="700027"/>
                </a:lnTo>
                <a:lnTo>
                  <a:pt x="1000878" y="691388"/>
                </a:lnTo>
                <a:lnTo>
                  <a:pt x="999183" y="682748"/>
                </a:lnTo>
                <a:lnTo>
                  <a:pt x="994096" y="675132"/>
                </a:lnTo>
                <a:lnTo>
                  <a:pt x="989651" y="670814"/>
                </a:lnTo>
                <a:lnTo>
                  <a:pt x="983848" y="668528"/>
                </a:lnTo>
                <a:close/>
              </a:path>
              <a:path w="2910840" h="2943225" extrusionOk="0">
                <a:moveTo>
                  <a:pt x="1089931" y="668528"/>
                </a:moveTo>
                <a:lnTo>
                  <a:pt x="1078183" y="668528"/>
                </a:lnTo>
                <a:lnTo>
                  <a:pt x="1072252" y="670814"/>
                </a:lnTo>
                <a:lnTo>
                  <a:pt x="1067795" y="675132"/>
                </a:lnTo>
                <a:lnTo>
                  <a:pt x="1062787" y="682748"/>
                </a:lnTo>
                <a:lnTo>
                  <a:pt x="1061118" y="691388"/>
                </a:lnTo>
                <a:lnTo>
                  <a:pt x="1062787" y="700027"/>
                </a:lnTo>
                <a:lnTo>
                  <a:pt x="1067795" y="707644"/>
                </a:lnTo>
                <a:lnTo>
                  <a:pt x="1075359" y="712716"/>
                </a:lnTo>
                <a:lnTo>
                  <a:pt x="1083987" y="714406"/>
                </a:lnTo>
                <a:lnTo>
                  <a:pt x="1092616" y="712716"/>
                </a:lnTo>
                <a:lnTo>
                  <a:pt x="1100180" y="707644"/>
                </a:lnTo>
                <a:lnTo>
                  <a:pt x="1105194" y="700027"/>
                </a:lnTo>
                <a:lnTo>
                  <a:pt x="1106866" y="691388"/>
                </a:lnTo>
                <a:lnTo>
                  <a:pt x="1105194" y="682748"/>
                </a:lnTo>
                <a:lnTo>
                  <a:pt x="1100180" y="675132"/>
                </a:lnTo>
                <a:lnTo>
                  <a:pt x="1095735" y="670814"/>
                </a:lnTo>
                <a:lnTo>
                  <a:pt x="1089931" y="668528"/>
                </a:lnTo>
                <a:close/>
              </a:path>
              <a:path w="2910840" h="2943225" extrusionOk="0">
                <a:moveTo>
                  <a:pt x="1196014" y="668528"/>
                </a:moveTo>
                <a:lnTo>
                  <a:pt x="1184266" y="668528"/>
                </a:lnTo>
                <a:lnTo>
                  <a:pt x="1178335" y="670814"/>
                </a:lnTo>
                <a:lnTo>
                  <a:pt x="1173878" y="675132"/>
                </a:lnTo>
                <a:lnTo>
                  <a:pt x="1168870" y="682748"/>
                </a:lnTo>
                <a:lnTo>
                  <a:pt x="1167201" y="691388"/>
                </a:lnTo>
                <a:lnTo>
                  <a:pt x="1168870" y="700027"/>
                </a:lnTo>
                <a:lnTo>
                  <a:pt x="1173878" y="707644"/>
                </a:lnTo>
                <a:lnTo>
                  <a:pt x="1181501" y="712716"/>
                </a:lnTo>
                <a:lnTo>
                  <a:pt x="1190124" y="714406"/>
                </a:lnTo>
                <a:lnTo>
                  <a:pt x="1198724" y="712716"/>
                </a:lnTo>
                <a:lnTo>
                  <a:pt x="1206275" y="707644"/>
                </a:lnTo>
                <a:lnTo>
                  <a:pt x="1211362" y="700027"/>
                </a:lnTo>
                <a:lnTo>
                  <a:pt x="1213057" y="691388"/>
                </a:lnTo>
                <a:lnTo>
                  <a:pt x="1211362" y="682748"/>
                </a:lnTo>
                <a:lnTo>
                  <a:pt x="1206275" y="675132"/>
                </a:lnTo>
                <a:lnTo>
                  <a:pt x="1201818" y="670814"/>
                </a:lnTo>
                <a:lnTo>
                  <a:pt x="1196014" y="668528"/>
                </a:lnTo>
                <a:close/>
              </a:path>
              <a:path w="2910840" h="2943225" extrusionOk="0">
                <a:moveTo>
                  <a:pt x="1302071" y="668528"/>
                </a:moveTo>
                <a:lnTo>
                  <a:pt x="1290387" y="668528"/>
                </a:lnTo>
                <a:lnTo>
                  <a:pt x="1284545" y="670814"/>
                </a:lnTo>
                <a:lnTo>
                  <a:pt x="1279973" y="675132"/>
                </a:lnTo>
                <a:lnTo>
                  <a:pt x="1274973" y="682748"/>
                </a:lnTo>
                <a:lnTo>
                  <a:pt x="1273306" y="691388"/>
                </a:lnTo>
                <a:lnTo>
                  <a:pt x="1274973" y="700027"/>
                </a:lnTo>
                <a:lnTo>
                  <a:pt x="1279973" y="707644"/>
                </a:lnTo>
                <a:lnTo>
                  <a:pt x="1287589" y="712716"/>
                </a:lnTo>
                <a:lnTo>
                  <a:pt x="1296229" y="714406"/>
                </a:lnTo>
                <a:lnTo>
                  <a:pt x="1304869" y="712716"/>
                </a:lnTo>
                <a:lnTo>
                  <a:pt x="1312485" y="707644"/>
                </a:lnTo>
                <a:lnTo>
                  <a:pt x="1317486" y="700027"/>
                </a:lnTo>
                <a:lnTo>
                  <a:pt x="1319153" y="691388"/>
                </a:lnTo>
                <a:lnTo>
                  <a:pt x="1317486" y="682748"/>
                </a:lnTo>
                <a:lnTo>
                  <a:pt x="1312485" y="675132"/>
                </a:lnTo>
                <a:lnTo>
                  <a:pt x="1307913" y="670814"/>
                </a:lnTo>
                <a:lnTo>
                  <a:pt x="1302071" y="668528"/>
                </a:lnTo>
                <a:close/>
              </a:path>
              <a:path w="2910840" h="2943225" extrusionOk="0">
                <a:moveTo>
                  <a:pt x="1408243" y="668528"/>
                </a:moveTo>
                <a:lnTo>
                  <a:pt x="1396432" y="668528"/>
                </a:lnTo>
                <a:lnTo>
                  <a:pt x="1390590" y="670814"/>
                </a:lnTo>
                <a:lnTo>
                  <a:pt x="1386145" y="675132"/>
                </a:lnTo>
                <a:lnTo>
                  <a:pt x="1381073" y="682748"/>
                </a:lnTo>
                <a:lnTo>
                  <a:pt x="1379383" y="691388"/>
                </a:lnTo>
                <a:lnTo>
                  <a:pt x="1381073" y="700027"/>
                </a:lnTo>
                <a:lnTo>
                  <a:pt x="1386145" y="707644"/>
                </a:lnTo>
                <a:lnTo>
                  <a:pt x="1393706" y="712716"/>
                </a:lnTo>
                <a:lnTo>
                  <a:pt x="1402338" y="714406"/>
                </a:lnTo>
                <a:lnTo>
                  <a:pt x="1410970" y="712716"/>
                </a:lnTo>
                <a:lnTo>
                  <a:pt x="1418530" y="707644"/>
                </a:lnTo>
                <a:lnTo>
                  <a:pt x="1423531" y="700027"/>
                </a:lnTo>
                <a:lnTo>
                  <a:pt x="1425198" y="691388"/>
                </a:lnTo>
                <a:lnTo>
                  <a:pt x="1423531" y="682748"/>
                </a:lnTo>
                <a:lnTo>
                  <a:pt x="1418530" y="675132"/>
                </a:lnTo>
                <a:lnTo>
                  <a:pt x="1414085" y="670814"/>
                </a:lnTo>
                <a:lnTo>
                  <a:pt x="1408243" y="668528"/>
                </a:lnTo>
                <a:close/>
              </a:path>
              <a:path w="2910840" h="2943225" extrusionOk="0">
                <a:moveTo>
                  <a:pt x="1514288" y="668528"/>
                </a:moveTo>
                <a:lnTo>
                  <a:pt x="1502477" y="668528"/>
                </a:lnTo>
                <a:lnTo>
                  <a:pt x="1496762" y="670814"/>
                </a:lnTo>
                <a:lnTo>
                  <a:pt x="1492190" y="675132"/>
                </a:lnTo>
                <a:lnTo>
                  <a:pt x="1487118" y="682748"/>
                </a:lnTo>
                <a:lnTo>
                  <a:pt x="1485428" y="691388"/>
                </a:lnTo>
                <a:lnTo>
                  <a:pt x="1487118" y="700027"/>
                </a:lnTo>
                <a:lnTo>
                  <a:pt x="1492190" y="707644"/>
                </a:lnTo>
                <a:lnTo>
                  <a:pt x="1499824" y="712716"/>
                </a:lnTo>
                <a:lnTo>
                  <a:pt x="1508494" y="714406"/>
                </a:lnTo>
                <a:lnTo>
                  <a:pt x="1517140" y="712716"/>
                </a:lnTo>
                <a:lnTo>
                  <a:pt x="1524702" y="707644"/>
                </a:lnTo>
                <a:lnTo>
                  <a:pt x="1529775" y="700027"/>
                </a:lnTo>
                <a:lnTo>
                  <a:pt x="1531465" y="691388"/>
                </a:lnTo>
                <a:lnTo>
                  <a:pt x="1529775" y="682748"/>
                </a:lnTo>
                <a:lnTo>
                  <a:pt x="1524702" y="675132"/>
                </a:lnTo>
                <a:lnTo>
                  <a:pt x="1520257" y="670814"/>
                </a:lnTo>
                <a:lnTo>
                  <a:pt x="1514288" y="668528"/>
                </a:lnTo>
                <a:close/>
              </a:path>
              <a:path w="2910840" h="2943225" extrusionOk="0">
                <a:moveTo>
                  <a:pt x="1620460" y="668528"/>
                </a:moveTo>
                <a:lnTo>
                  <a:pt x="1608776" y="668528"/>
                </a:lnTo>
                <a:lnTo>
                  <a:pt x="1602807" y="670814"/>
                </a:lnTo>
                <a:lnTo>
                  <a:pt x="1598362" y="675132"/>
                </a:lnTo>
                <a:lnTo>
                  <a:pt x="1593290" y="682748"/>
                </a:lnTo>
                <a:lnTo>
                  <a:pt x="1591600" y="691388"/>
                </a:lnTo>
                <a:lnTo>
                  <a:pt x="1593290" y="700027"/>
                </a:lnTo>
                <a:lnTo>
                  <a:pt x="1598362" y="707644"/>
                </a:lnTo>
                <a:lnTo>
                  <a:pt x="1605925" y="712716"/>
                </a:lnTo>
                <a:lnTo>
                  <a:pt x="1614571" y="714406"/>
                </a:lnTo>
                <a:lnTo>
                  <a:pt x="1623241" y="712716"/>
                </a:lnTo>
                <a:lnTo>
                  <a:pt x="1630874" y="707644"/>
                </a:lnTo>
                <a:lnTo>
                  <a:pt x="1635875" y="700027"/>
                </a:lnTo>
                <a:lnTo>
                  <a:pt x="1637542" y="691388"/>
                </a:lnTo>
                <a:lnTo>
                  <a:pt x="1635875" y="682748"/>
                </a:lnTo>
                <a:lnTo>
                  <a:pt x="1630874" y="675132"/>
                </a:lnTo>
                <a:lnTo>
                  <a:pt x="1626302" y="670814"/>
                </a:lnTo>
                <a:lnTo>
                  <a:pt x="1620460" y="668528"/>
                </a:lnTo>
                <a:close/>
              </a:path>
              <a:path w="2910840" h="2943225" extrusionOk="0">
                <a:moveTo>
                  <a:pt x="1726632" y="668528"/>
                </a:moveTo>
                <a:lnTo>
                  <a:pt x="1714821" y="668528"/>
                </a:lnTo>
                <a:lnTo>
                  <a:pt x="1708852" y="670814"/>
                </a:lnTo>
                <a:lnTo>
                  <a:pt x="1704407" y="675132"/>
                </a:lnTo>
                <a:lnTo>
                  <a:pt x="1699407" y="682748"/>
                </a:lnTo>
                <a:lnTo>
                  <a:pt x="1697740" y="691388"/>
                </a:lnTo>
                <a:lnTo>
                  <a:pt x="1699407" y="700027"/>
                </a:lnTo>
                <a:lnTo>
                  <a:pt x="1704407" y="707644"/>
                </a:lnTo>
                <a:lnTo>
                  <a:pt x="1711968" y="712716"/>
                </a:lnTo>
                <a:lnTo>
                  <a:pt x="1720600" y="714406"/>
                </a:lnTo>
                <a:lnTo>
                  <a:pt x="1729232" y="712716"/>
                </a:lnTo>
                <a:lnTo>
                  <a:pt x="1736792" y="707644"/>
                </a:lnTo>
                <a:lnTo>
                  <a:pt x="1741865" y="700027"/>
                </a:lnTo>
                <a:lnTo>
                  <a:pt x="1743555" y="691388"/>
                </a:lnTo>
                <a:lnTo>
                  <a:pt x="1741865" y="682748"/>
                </a:lnTo>
                <a:lnTo>
                  <a:pt x="1736792" y="675132"/>
                </a:lnTo>
                <a:lnTo>
                  <a:pt x="1732347" y="670814"/>
                </a:lnTo>
                <a:lnTo>
                  <a:pt x="1726632" y="668528"/>
                </a:lnTo>
                <a:close/>
              </a:path>
              <a:path w="2910840" h="2943225" extrusionOk="0">
                <a:moveTo>
                  <a:pt x="1832677" y="668528"/>
                </a:moveTo>
                <a:lnTo>
                  <a:pt x="1820866" y="668528"/>
                </a:lnTo>
                <a:lnTo>
                  <a:pt x="1815024" y="670814"/>
                </a:lnTo>
                <a:lnTo>
                  <a:pt x="1810579" y="675132"/>
                </a:lnTo>
                <a:lnTo>
                  <a:pt x="1805507" y="682748"/>
                </a:lnTo>
                <a:lnTo>
                  <a:pt x="1803817" y="691388"/>
                </a:lnTo>
                <a:lnTo>
                  <a:pt x="1805507" y="700027"/>
                </a:lnTo>
                <a:lnTo>
                  <a:pt x="1810579" y="707644"/>
                </a:lnTo>
                <a:lnTo>
                  <a:pt x="1818176" y="712716"/>
                </a:lnTo>
                <a:lnTo>
                  <a:pt x="1826772" y="714406"/>
                </a:lnTo>
                <a:lnTo>
                  <a:pt x="1835368" y="712716"/>
                </a:lnTo>
                <a:lnTo>
                  <a:pt x="1842964" y="707644"/>
                </a:lnTo>
                <a:lnTo>
                  <a:pt x="1848037" y="700027"/>
                </a:lnTo>
                <a:lnTo>
                  <a:pt x="1849727" y="691388"/>
                </a:lnTo>
                <a:lnTo>
                  <a:pt x="1848037" y="682748"/>
                </a:lnTo>
                <a:lnTo>
                  <a:pt x="1842964" y="675132"/>
                </a:lnTo>
                <a:lnTo>
                  <a:pt x="1838519" y="670814"/>
                </a:lnTo>
                <a:lnTo>
                  <a:pt x="1832677" y="668528"/>
                </a:lnTo>
                <a:close/>
              </a:path>
              <a:path w="2910840" h="2943225" extrusionOk="0">
                <a:moveTo>
                  <a:pt x="1938722" y="668528"/>
                </a:moveTo>
                <a:lnTo>
                  <a:pt x="1927038" y="668528"/>
                </a:lnTo>
                <a:lnTo>
                  <a:pt x="1921196" y="670814"/>
                </a:lnTo>
                <a:lnTo>
                  <a:pt x="1916751" y="675132"/>
                </a:lnTo>
                <a:lnTo>
                  <a:pt x="1911679" y="682748"/>
                </a:lnTo>
                <a:lnTo>
                  <a:pt x="1909989" y="691388"/>
                </a:lnTo>
                <a:lnTo>
                  <a:pt x="1911679" y="700027"/>
                </a:lnTo>
                <a:lnTo>
                  <a:pt x="1916751" y="707644"/>
                </a:lnTo>
                <a:lnTo>
                  <a:pt x="1924294" y="712716"/>
                </a:lnTo>
                <a:lnTo>
                  <a:pt x="1932896" y="714406"/>
                </a:lnTo>
                <a:lnTo>
                  <a:pt x="1941522" y="712716"/>
                </a:lnTo>
                <a:lnTo>
                  <a:pt x="1949136" y="707644"/>
                </a:lnTo>
                <a:lnTo>
                  <a:pt x="1954137" y="700027"/>
                </a:lnTo>
                <a:lnTo>
                  <a:pt x="1955804" y="691388"/>
                </a:lnTo>
                <a:lnTo>
                  <a:pt x="1954137" y="682748"/>
                </a:lnTo>
                <a:lnTo>
                  <a:pt x="1949136" y="675132"/>
                </a:lnTo>
                <a:lnTo>
                  <a:pt x="1944691" y="670814"/>
                </a:lnTo>
                <a:lnTo>
                  <a:pt x="1938722" y="668528"/>
                </a:lnTo>
                <a:close/>
              </a:path>
              <a:path w="2910840" h="2943225" extrusionOk="0">
                <a:moveTo>
                  <a:pt x="2044767" y="668528"/>
                </a:moveTo>
                <a:lnTo>
                  <a:pt x="2033083" y="668528"/>
                </a:lnTo>
                <a:lnTo>
                  <a:pt x="2027114" y="670814"/>
                </a:lnTo>
                <a:lnTo>
                  <a:pt x="2022669" y="675132"/>
                </a:lnTo>
                <a:lnTo>
                  <a:pt x="2017669" y="682748"/>
                </a:lnTo>
                <a:lnTo>
                  <a:pt x="2016002" y="691388"/>
                </a:lnTo>
                <a:lnTo>
                  <a:pt x="2017669" y="700027"/>
                </a:lnTo>
                <a:lnTo>
                  <a:pt x="2022669" y="707644"/>
                </a:lnTo>
                <a:lnTo>
                  <a:pt x="2030303" y="712716"/>
                </a:lnTo>
                <a:lnTo>
                  <a:pt x="2038973" y="714406"/>
                </a:lnTo>
                <a:lnTo>
                  <a:pt x="2047619" y="712716"/>
                </a:lnTo>
                <a:lnTo>
                  <a:pt x="2055181" y="707644"/>
                </a:lnTo>
                <a:lnTo>
                  <a:pt x="2060182" y="700027"/>
                </a:lnTo>
                <a:lnTo>
                  <a:pt x="2061849" y="691388"/>
                </a:lnTo>
                <a:lnTo>
                  <a:pt x="2060182" y="682748"/>
                </a:lnTo>
                <a:lnTo>
                  <a:pt x="2055181" y="675132"/>
                </a:lnTo>
                <a:lnTo>
                  <a:pt x="2050736" y="670814"/>
                </a:lnTo>
                <a:lnTo>
                  <a:pt x="2044767" y="668528"/>
                </a:lnTo>
                <a:close/>
              </a:path>
              <a:path w="2910840" h="2943225" extrusionOk="0">
                <a:moveTo>
                  <a:pt x="2150939" y="668528"/>
                </a:moveTo>
                <a:lnTo>
                  <a:pt x="2139128" y="668528"/>
                </a:lnTo>
                <a:lnTo>
                  <a:pt x="2133413" y="670814"/>
                </a:lnTo>
                <a:lnTo>
                  <a:pt x="2128714" y="675132"/>
                </a:lnTo>
                <a:lnTo>
                  <a:pt x="2123714" y="682748"/>
                </a:lnTo>
                <a:lnTo>
                  <a:pt x="2122047" y="691388"/>
                </a:lnTo>
                <a:lnTo>
                  <a:pt x="2123714" y="700027"/>
                </a:lnTo>
                <a:lnTo>
                  <a:pt x="2128714" y="707644"/>
                </a:lnTo>
                <a:lnTo>
                  <a:pt x="2136404" y="712716"/>
                </a:lnTo>
                <a:lnTo>
                  <a:pt x="2145082" y="714406"/>
                </a:lnTo>
                <a:lnTo>
                  <a:pt x="2153735" y="712716"/>
                </a:lnTo>
                <a:lnTo>
                  <a:pt x="2161353" y="707644"/>
                </a:lnTo>
                <a:lnTo>
                  <a:pt x="2166426" y="700027"/>
                </a:lnTo>
                <a:lnTo>
                  <a:pt x="2168116" y="691388"/>
                </a:lnTo>
                <a:lnTo>
                  <a:pt x="2166426" y="682748"/>
                </a:lnTo>
                <a:lnTo>
                  <a:pt x="2161353" y="675132"/>
                </a:lnTo>
                <a:lnTo>
                  <a:pt x="2156908" y="670814"/>
                </a:lnTo>
                <a:lnTo>
                  <a:pt x="2150939" y="668528"/>
                </a:lnTo>
                <a:close/>
              </a:path>
              <a:path w="2910840" h="2943225" extrusionOk="0">
                <a:moveTo>
                  <a:pt x="2257111" y="668528"/>
                </a:moveTo>
                <a:lnTo>
                  <a:pt x="2245427" y="668528"/>
                </a:lnTo>
                <a:lnTo>
                  <a:pt x="2239458" y="670814"/>
                </a:lnTo>
                <a:lnTo>
                  <a:pt x="2235013" y="675132"/>
                </a:lnTo>
                <a:lnTo>
                  <a:pt x="2229941" y="682748"/>
                </a:lnTo>
                <a:lnTo>
                  <a:pt x="2228251" y="691388"/>
                </a:lnTo>
                <a:lnTo>
                  <a:pt x="2229941" y="700027"/>
                </a:lnTo>
                <a:lnTo>
                  <a:pt x="2235013" y="707644"/>
                </a:lnTo>
                <a:lnTo>
                  <a:pt x="2242576" y="712716"/>
                </a:lnTo>
                <a:lnTo>
                  <a:pt x="2251222" y="714406"/>
                </a:lnTo>
                <a:lnTo>
                  <a:pt x="2259892" y="712716"/>
                </a:lnTo>
                <a:lnTo>
                  <a:pt x="2267525" y="707644"/>
                </a:lnTo>
                <a:lnTo>
                  <a:pt x="2272526" y="700027"/>
                </a:lnTo>
                <a:lnTo>
                  <a:pt x="2274193" y="691388"/>
                </a:lnTo>
                <a:lnTo>
                  <a:pt x="2272526" y="682748"/>
                </a:lnTo>
                <a:lnTo>
                  <a:pt x="2267525" y="675132"/>
                </a:lnTo>
                <a:lnTo>
                  <a:pt x="2262953" y="670814"/>
                </a:lnTo>
                <a:lnTo>
                  <a:pt x="2257111" y="668528"/>
                </a:lnTo>
                <a:close/>
              </a:path>
              <a:path w="2910840" h="2943225" extrusionOk="0">
                <a:moveTo>
                  <a:pt x="2363156" y="668528"/>
                </a:moveTo>
                <a:lnTo>
                  <a:pt x="2351472" y="668528"/>
                </a:lnTo>
                <a:lnTo>
                  <a:pt x="2345503" y="670814"/>
                </a:lnTo>
                <a:lnTo>
                  <a:pt x="2341058" y="675132"/>
                </a:lnTo>
                <a:lnTo>
                  <a:pt x="2336058" y="682748"/>
                </a:lnTo>
                <a:lnTo>
                  <a:pt x="2334391" y="691388"/>
                </a:lnTo>
                <a:lnTo>
                  <a:pt x="2336058" y="700027"/>
                </a:lnTo>
                <a:lnTo>
                  <a:pt x="2341058" y="707644"/>
                </a:lnTo>
                <a:lnTo>
                  <a:pt x="2348619" y="712716"/>
                </a:lnTo>
                <a:lnTo>
                  <a:pt x="2357251" y="714406"/>
                </a:lnTo>
                <a:lnTo>
                  <a:pt x="2365883" y="712716"/>
                </a:lnTo>
                <a:lnTo>
                  <a:pt x="2373443" y="707644"/>
                </a:lnTo>
                <a:lnTo>
                  <a:pt x="2378516" y="700027"/>
                </a:lnTo>
                <a:lnTo>
                  <a:pt x="2380206" y="691388"/>
                </a:lnTo>
                <a:lnTo>
                  <a:pt x="2378516" y="682748"/>
                </a:lnTo>
                <a:lnTo>
                  <a:pt x="2373443" y="675132"/>
                </a:lnTo>
                <a:lnTo>
                  <a:pt x="2368998" y="670814"/>
                </a:lnTo>
                <a:lnTo>
                  <a:pt x="2363156" y="668528"/>
                </a:lnTo>
                <a:close/>
              </a:path>
              <a:path w="2910840" h="2943225" extrusionOk="0">
                <a:moveTo>
                  <a:pt x="2469328" y="668528"/>
                </a:moveTo>
                <a:lnTo>
                  <a:pt x="2457517" y="668528"/>
                </a:lnTo>
                <a:lnTo>
                  <a:pt x="2451802" y="670814"/>
                </a:lnTo>
                <a:lnTo>
                  <a:pt x="2447103" y="675132"/>
                </a:lnTo>
                <a:lnTo>
                  <a:pt x="2442103" y="682748"/>
                </a:lnTo>
                <a:lnTo>
                  <a:pt x="2440436" y="691388"/>
                </a:lnTo>
                <a:lnTo>
                  <a:pt x="2442103" y="700027"/>
                </a:lnTo>
                <a:lnTo>
                  <a:pt x="2447103" y="707644"/>
                </a:lnTo>
                <a:lnTo>
                  <a:pt x="2454771" y="712716"/>
                </a:lnTo>
                <a:lnTo>
                  <a:pt x="2463391" y="714406"/>
                </a:lnTo>
                <a:lnTo>
                  <a:pt x="2471964" y="712716"/>
                </a:lnTo>
                <a:lnTo>
                  <a:pt x="2479488" y="707644"/>
                </a:lnTo>
                <a:lnTo>
                  <a:pt x="2484632" y="700027"/>
                </a:lnTo>
                <a:lnTo>
                  <a:pt x="2486346" y="691388"/>
                </a:lnTo>
                <a:lnTo>
                  <a:pt x="2484632" y="682748"/>
                </a:lnTo>
                <a:lnTo>
                  <a:pt x="2479488" y="675132"/>
                </a:lnTo>
                <a:lnTo>
                  <a:pt x="2475043" y="670814"/>
                </a:lnTo>
                <a:lnTo>
                  <a:pt x="2469328" y="668528"/>
                </a:lnTo>
                <a:close/>
              </a:path>
              <a:path w="2910840" h="2943225" extrusionOk="0">
                <a:moveTo>
                  <a:pt x="2575373" y="668528"/>
                </a:moveTo>
                <a:lnTo>
                  <a:pt x="2563689" y="668528"/>
                </a:lnTo>
                <a:lnTo>
                  <a:pt x="2557847" y="670814"/>
                </a:lnTo>
                <a:lnTo>
                  <a:pt x="2553402" y="675132"/>
                </a:lnTo>
                <a:lnTo>
                  <a:pt x="2548330" y="682748"/>
                </a:lnTo>
                <a:lnTo>
                  <a:pt x="2546640" y="691388"/>
                </a:lnTo>
                <a:lnTo>
                  <a:pt x="2548330" y="700027"/>
                </a:lnTo>
                <a:lnTo>
                  <a:pt x="2553402" y="707644"/>
                </a:lnTo>
                <a:lnTo>
                  <a:pt x="2560945" y="712716"/>
                </a:lnTo>
                <a:lnTo>
                  <a:pt x="2569547" y="714406"/>
                </a:lnTo>
                <a:lnTo>
                  <a:pt x="2578173" y="712716"/>
                </a:lnTo>
                <a:lnTo>
                  <a:pt x="2585787" y="707644"/>
                </a:lnTo>
                <a:lnTo>
                  <a:pt x="2590788" y="700027"/>
                </a:lnTo>
                <a:lnTo>
                  <a:pt x="2592455" y="691388"/>
                </a:lnTo>
                <a:lnTo>
                  <a:pt x="2590788" y="682748"/>
                </a:lnTo>
                <a:lnTo>
                  <a:pt x="2585787" y="675132"/>
                </a:lnTo>
                <a:lnTo>
                  <a:pt x="2581342" y="670814"/>
                </a:lnTo>
                <a:lnTo>
                  <a:pt x="2575373" y="668528"/>
                </a:lnTo>
                <a:close/>
              </a:path>
              <a:path w="2910840" h="2943225" extrusionOk="0">
                <a:moveTo>
                  <a:pt x="2681418" y="668528"/>
                </a:moveTo>
                <a:lnTo>
                  <a:pt x="2669734" y="668528"/>
                </a:lnTo>
                <a:lnTo>
                  <a:pt x="2663765" y="670814"/>
                </a:lnTo>
                <a:lnTo>
                  <a:pt x="2659320" y="675132"/>
                </a:lnTo>
                <a:lnTo>
                  <a:pt x="2654320" y="682748"/>
                </a:lnTo>
                <a:lnTo>
                  <a:pt x="2652653" y="691388"/>
                </a:lnTo>
                <a:lnTo>
                  <a:pt x="2654320" y="700027"/>
                </a:lnTo>
                <a:lnTo>
                  <a:pt x="2659320" y="707644"/>
                </a:lnTo>
                <a:lnTo>
                  <a:pt x="2666954" y="712716"/>
                </a:lnTo>
                <a:lnTo>
                  <a:pt x="2675624" y="714406"/>
                </a:lnTo>
                <a:lnTo>
                  <a:pt x="2684270" y="712716"/>
                </a:lnTo>
                <a:lnTo>
                  <a:pt x="2691832" y="707644"/>
                </a:lnTo>
                <a:lnTo>
                  <a:pt x="2696833" y="700027"/>
                </a:lnTo>
                <a:lnTo>
                  <a:pt x="2698500" y="691388"/>
                </a:lnTo>
                <a:lnTo>
                  <a:pt x="2696833" y="682748"/>
                </a:lnTo>
                <a:lnTo>
                  <a:pt x="2691832" y="675132"/>
                </a:lnTo>
                <a:lnTo>
                  <a:pt x="2687387" y="670814"/>
                </a:lnTo>
                <a:lnTo>
                  <a:pt x="2681418" y="668528"/>
                </a:lnTo>
                <a:close/>
              </a:path>
              <a:path w="2910840" h="2943225" extrusionOk="0">
                <a:moveTo>
                  <a:pt x="2787590" y="668528"/>
                </a:moveTo>
                <a:lnTo>
                  <a:pt x="2775779" y="668528"/>
                </a:lnTo>
                <a:lnTo>
                  <a:pt x="2770064" y="670814"/>
                </a:lnTo>
                <a:lnTo>
                  <a:pt x="2765492" y="675132"/>
                </a:lnTo>
                <a:lnTo>
                  <a:pt x="2760420" y="682748"/>
                </a:lnTo>
                <a:lnTo>
                  <a:pt x="2758730" y="691388"/>
                </a:lnTo>
                <a:lnTo>
                  <a:pt x="2760420" y="700027"/>
                </a:lnTo>
                <a:lnTo>
                  <a:pt x="2765492" y="707644"/>
                </a:lnTo>
                <a:lnTo>
                  <a:pt x="2773106" y="712716"/>
                </a:lnTo>
                <a:lnTo>
                  <a:pt x="2781733" y="714406"/>
                </a:lnTo>
                <a:lnTo>
                  <a:pt x="2790335" y="712716"/>
                </a:lnTo>
                <a:lnTo>
                  <a:pt x="2797877" y="707644"/>
                </a:lnTo>
                <a:lnTo>
                  <a:pt x="2803021" y="700027"/>
                </a:lnTo>
                <a:lnTo>
                  <a:pt x="2804735" y="691388"/>
                </a:lnTo>
                <a:lnTo>
                  <a:pt x="2803021" y="682748"/>
                </a:lnTo>
                <a:lnTo>
                  <a:pt x="2797877" y="675132"/>
                </a:lnTo>
                <a:lnTo>
                  <a:pt x="2793432" y="670814"/>
                </a:lnTo>
                <a:lnTo>
                  <a:pt x="2787590" y="668528"/>
                </a:lnTo>
                <a:close/>
              </a:path>
              <a:path w="2910840" h="2943225" extrusionOk="0">
                <a:moveTo>
                  <a:pt x="2893762" y="668528"/>
                </a:moveTo>
                <a:lnTo>
                  <a:pt x="2882078" y="668528"/>
                </a:lnTo>
                <a:lnTo>
                  <a:pt x="2876109" y="670814"/>
                </a:lnTo>
                <a:lnTo>
                  <a:pt x="2871664" y="675132"/>
                </a:lnTo>
                <a:lnTo>
                  <a:pt x="2866592" y="682748"/>
                </a:lnTo>
                <a:lnTo>
                  <a:pt x="2864902" y="691388"/>
                </a:lnTo>
                <a:lnTo>
                  <a:pt x="2866592" y="700027"/>
                </a:lnTo>
                <a:lnTo>
                  <a:pt x="2871664" y="707644"/>
                </a:lnTo>
                <a:lnTo>
                  <a:pt x="2879227" y="712716"/>
                </a:lnTo>
                <a:lnTo>
                  <a:pt x="2887873" y="714406"/>
                </a:lnTo>
                <a:lnTo>
                  <a:pt x="2896543" y="712716"/>
                </a:lnTo>
                <a:lnTo>
                  <a:pt x="2904176" y="707644"/>
                </a:lnTo>
                <a:lnTo>
                  <a:pt x="2909177" y="700027"/>
                </a:lnTo>
                <a:lnTo>
                  <a:pt x="2910844" y="691388"/>
                </a:lnTo>
                <a:lnTo>
                  <a:pt x="2909177" y="682748"/>
                </a:lnTo>
                <a:lnTo>
                  <a:pt x="2904176" y="675132"/>
                </a:lnTo>
                <a:lnTo>
                  <a:pt x="2899604" y="670814"/>
                </a:lnTo>
                <a:lnTo>
                  <a:pt x="2893762" y="668528"/>
                </a:lnTo>
                <a:close/>
              </a:path>
              <a:path w="2910840" h="2943225" extrusionOk="0">
                <a:moveTo>
                  <a:pt x="28815" y="779907"/>
                </a:moveTo>
                <a:lnTo>
                  <a:pt x="17073" y="779907"/>
                </a:lnTo>
                <a:lnTo>
                  <a:pt x="11270" y="782193"/>
                </a:lnTo>
                <a:lnTo>
                  <a:pt x="6680" y="786765"/>
                </a:lnTo>
                <a:lnTo>
                  <a:pt x="1670" y="794252"/>
                </a:lnTo>
                <a:lnTo>
                  <a:pt x="0" y="802846"/>
                </a:lnTo>
                <a:lnTo>
                  <a:pt x="1670" y="811464"/>
                </a:lnTo>
                <a:lnTo>
                  <a:pt x="6680" y="819023"/>
                </a:lnTo>
                <a:lnTo>
                  <a:pt x="14306" y="824095"/>
                </a:lnTo>
                <a:lnTo>
                  <a:pt x="22944" y="825785"/>
                </a:lnTo>
                <a:lnTo>
                  <a:pt x="31582" y="824095"/>
                </a:lnTo>
                <a:lnTo>
                  <a:pt x="39208" y="819023"/>
                </a:lnTo>
                <a:lnTo>
                  <a:pt x="44218" y="811464"/>
                </a:lnTo>
                <a:lnTo>
                  <a:pt x="45888" y="802846"/>
                </a:lnTo>
                <a:lnTo>
                  <a:pt x="44218" y="794252"/>
                </a:lnTo>
                <a:lnTo>
                  <a:pt x="39208" y="786765"/>
                </a:lnTo>
                <a:lnTo>
                  <a:pt x="34619" y="782193"/>
                </a:lnTo>
                <a:lnTo>
                  <a:pt x="28815" y="779907"/>
                </a:lnTo>
                <a:close/>
              </a:path>
              <a:path w="2910840" h="2943225" extrusionOk="0">
                <a:moveTo>
                  <a:pt x="134903" y="779907"/>
                </a:moveTo>
                <a:lnTo>
                  <a:pt x="123156" y="779907"/>
                </a:lnTo>
                <a:lnTo>
                  <a:pt x="117352" y="782193"/>
                </a:lnTo>
                <a:lnTo>
                  <a:pt x="112894" y="786765"/>
                </a:lnTo>
                <a:lnTo>
                  <a:pt x="107808" y="794252"/>
                </a:lnTo>
                <a:lnTo>
                  <a:pt x="106112" y="802846"/>
                </a:lnTo>
                <a:lnTo>
                  <a:pt x="107808" y="811464"/>
                </a:lnTo>
                <a:lnTo>
                  <a:pt x="112894" y="819023"/>
                </a:lnTo>
                <a:lnTo>
                  <a:pt x="120446" y="824095"/>
                </a:lnTo>
                <a:lnTo>
                  <a:pt x="129045" y="825785"/>
                </a:lnTo>
                <a:lnTo>
                  <a:pt x="137669" y="824095"/>
                </a:lnTo>
                <a:lnTo>
                  <a:pt x="145292" y="819023"/>
                </a:lnTo>
                <a:lnTo>
                  <a:pt x="150300" y="811464"/>
                </a:lnTo>
                <a:lnTo>
                  <a:pt x="151969" y="802846"/>
                </a:lnTo>
                <a:lnTo>
                  <a:pt x="150300" y="794252"/>
                </a:lnTo>
                <a:lnTo>
                  <a:pt x="145292" y="786765"/>
                </a:lnTo>
                <a:lnTo>
                  <a:pt x="140834" y="782193"/>
                </a:lnTo>
                <a:lnTo>
                  <a:pt x="134903" y="779907"/>
                </a:lnTo>
                <a:close/>
              </a:path>
              <a:path w="2910840" h="2943225" extrusionOk="0">
                <a:moveTo>
                  <a:pt x="240986" y="779907"/>
                </a:moveTo>
                <a:lnTo>
                  <a:pt x="229239" y="779907"/>
                </a:lnTo>
                <a:lnTo>
                  <a:pt x="223308" y="782193"/>
                </a:lnTo>
                <a:lnTo>
                  <a:pt x="218850" y="786765"/>
                </a:lnTo>
                <a:lnTo>
                  <a:pt x="213843" y="794252"/>
                </a:lnTo>
                <a:lnTo>
                  <a:pt x="212173" y="802846"/>
                </a:lnTo>
                <a:lnTo>
                  <a:pt x="213843" y="811464"/>
                </a:lnTo>
                <a:lnTo>
                  <a:pt x="218850" y="819023"/>
                </a:lnTo>
                <a:lnTo>
                  <a:pt x="226495" y="824095"/>
                </a:lnTo>
                <a:lnTo>
                  <a:pt x="235165" y="825785"/>
                </a:lnTo>
                <a:lnTo>
                  <a:pt x="243809" y="824095"/>
                </a:lnTo>
                <a:lnTo>
                  <a:pt x="251375" y="819023"/>
                </a:lnTo>
                <a:lnTo>
                  <a:pt x="256390" y="811464"/>
                </a:lnTo>
                <a:lnTo>
                  <a:pt x="258062" y="802846"/>
                </a:lnTo>
                <a:lnTo>
                  <a:pt x="256390" y="794252"/>
                </a:lnTo>
                <a:lnTo>
                  <a:pt x="251375" y="786765"/>
                </a:lnTo>
                <a:lnTo>
                  <a:pt x="246917" y="782193"/>
                </a:lnTo>
                <a:lnTo>
                  <a:pt x="240986" y="779907"/>
                </a:lnTo>
                <a:close/>
              </a:path>
              <a:path w="2910840" h="2943225" extrusionOk="0">
                <a:moveTo>
                  <a:pt x="347070" y="779907"/>
                </a:moveTo>
                <a:lnTo>
                  <a:pt x="335322" y="779907"/>
                </a:lnTo>
                <a:lnTo>
                  <a:pt x="329518" y="782193"/>
                </a:lnTo>
                <a:lnTo>
                  <a:pt x="325073" y="786765"/>
                </a:lnTo>
                <a:lnTo>
                  <a:pt x="319987" y="794252"/>
                </a:lnTo>
                <a:lnTo>
                  <a:pt x="318291" y="802846"/>
                </a:lnTo>
                <a:lnTo>
                  <a:pt x="319987" y="811464"/>
                </a:lnTo>
                <a:lnTo>
                  <a:pt x="325073" y="819023"/>
                </a:lnTo>
                <a:lnTo>
                  <a:pt x="332637" y="824095"/>
                </a:lnTo>
                <a:lnTo>
                  <a:pt x="341266" y="825785"/>
                </a:lnTo>
                <a:lnTo>
                  <a:pt x="349894" y="824095"/>
                </a:lnTo>
                <a:lnTo>
                  <a:pt x="357458" y="819023"/>
                </a:lnTo>
                <a:lnTo>
                  <a:pt x="362544" y="811464"/>
                </a:lnTo>
                <a:lnTo>
                  <a:pt x="364240" y="802846"/>
                </a:lnTo>
                <a:lnTo>
                  <a:pt x="362544" y="794252"/>
                </a:lnTo>
                <a:lnTo>
                  <a:pt x="357458" y="786765"/>
                </a:lnTo>
                <a:lnTo>
                  <a:pt x="353013" y="782193"/>
                </a:lnTo>
                <a:lnTo>
                  <a:pt x="347070" y="779907"/>
                </a:lnTo>
                <a:close/>
              </a:path>
              <a:path w="2910840" h="2943225" extrusionOk="0">
                <a:moveTo>
                  <a:pt x="453292" y="779907"/>
                </a:moveTo>
                <a:lnTo>
                  <a:pt x="441545" y="779907"/>
                </a:lnTo>
                <a:lnTo>
                  <a:pt x="435601" y="782193"/>
                </a:lnTo>
                <a:lnTo>
                  <a:pt x="431156" y="786765"/>
                </a:lnTo>
                <a:lnTo>
                  <a:pt x="426070" y="794252"/>
                </a:lnTo>
                <a:lnTo>
                  <a:pt x="424374" y="802846"/>
                </a:lnTo>
                <a:lnTo>
                  <a:pt x="426070" y="811464"/>
                </a:lnTo>
                <a:lnTo>
                  <a:pt x="431156" y="819023"/>
                </a:lnTo>
                <a:lnTo>
                  <a:pt x="438720" y="824095"/>
                </a:lnTo>
                <a:lnTo>
                  <a:pt x="447349" y="825785"/>
                </a:lnTo>
                <a:lnTo>
                  <a:pt x="455977" y="824095"/>
                </a:lnTo>
                <a:lnTo>
                  <a:pt x="463541" y="819023"/>
                </a:lnTo>
                <a:lnTo>
                  <a:pt x="468556" y="811464"/>
                </a:lnTo>
                <a:lnTo>
                  <a:pt x="470228" y="802846"/>
                </a:lnTo>
                <a:lnTo>
                  <a:pt x="468556" y="794252"/>
                </a:lnTo>
                <a:lnTo>
                  <a:pt x="463541" y="786765"/>
                </a:lnTo>
                <a:lnTo>
                  <a:pt x="459096" y="782193"/>
                </a:lnTo>
                <a:lnTo>
                  <a:pt x="453292" y="779907"/>
                </a:lnTo>
                <a:close/>
              </a:path>
              <a:path w="2910840" h="2943225" extrusionOk="0">
                <a:moveTo>
                  <a:pt x="559375" y="779907"/>
                </a:moveTo>
                <a:lnTo>
                  <a:pt x="547628" y="779907"/>
                </a:lnTo>
                <a:lnTo>
                  <a:pt x="541697" y="782193"/>
                </a:lnTo>
                <a:lnTo>
                  <a:pt x="537239" y="786765"/>
                </a:lnTo>
                <a:lnTo>
                  <a:pt x="532224" y="794252"/>
                </a:lnTo>
                <a:lnTo>
                  <a:pt x="530553" y="802846"/>
                </a:lnTo>
                <a:lnTo>
                  <a:pt x="532224" y="811464"/>
                </a:lnTo>
                <a:lnTo>
                  <a:pt x="537239" y="819023"/>
                </a:lnTo>
                <a:lnTo>
                  <a:pt x="544862" y="824095"/>
                </a:lnTo>
                <a:lnTo>
                  <a:pt x="553484" y="825785"/>
                </a:lnTo>
                <a:lnTo>
                  <a:pt x="562080" y="824095"/>
                </a:lnTo>
                <a:lnTo>
                  <a:pt x="569624" y="819023"/>
                </a:lnTo>
                <a:lnTo>
                  <a:pt x="574711" y="811464"/>
                </a:lnTo>
                <a:lnTo>
                  <a:pt x="576406" y="802846"/>
                </a:lnTo>
                <a:lnTo>
                  <a:pt x="574711" y="794252"/>
                </a:lnTo>
                <a:lnTo>
                  <a:pt x="569624" y="786765"/>
                </a:lnTo>
                <a:lnTo>
                  <a:pt x="565179" y="782193"/>
                </a:lnTo>
                <a:lnTo>
                  <a:pt x="559375" y="779907"/>
                </a:lnTo>
                <a:close/>
              </a:path>
              <a:path w="2910840" h="2943225" extrusionOk="0">
                <a:moveTo>
                  <a:pt x="665459" y="779907"/>
                </a:moveTo>
                <a:lnTo>
                  <a:pt x="653711" y="779907"/>
                </a:lnTo>
                <a:lnTo>
                  <a:pt x="647907" y="782193"/>
                </a:lnTo>
                <a:lnTo>
                  <a:pt x="643322" y="786765"/>
                </a:lnTo>
                <a:lnTo>
                  <a:pt x="638315" y="794252"/>
                </a:lnTo>
                <a:lnTo>
                  <a:pt x="636645" y="802846"/>
                </a:lnTo>
                <a:lnTo>
                  <a:pt x="638315" y="811464"/>
                </a:lnTo>
                <a:lnTo>
                  <a:pt x="643322" y="819023"/>
                </a:lnTo>
                <a:lnTo>
                  <a:pt x="650948" y="824095"/>
                </a:lnTo>
                <a:lnTo>
                  <a:pt x="659585" y="825785"/>
                </a:lnTo>
                <a:lnTo>
                  <a:pt x="668222" y="824095"/>
                </a:lnTo>
                <a:lnTo>
                  <a:pt x="675847" y="819023"/>
                </a:lnTo>
                <a:lnTo>
                  <a:pt x="680862" y="811464"/>
                </a:lnTo>
                <a:lnTo>
                  <a:pt x="682534" y="802846"/>
                </a:lnTo>
                <a:lnTo>
                  <a:pt x="680862" y="794252"/>
                </a:lnTo>
                <a:lnTo>
                  <a:pt x="675847" y="786765"/>
                </a:lnTo>
                <a:lnTo>
                  <a:pt x="671262" y="782193"/>
                </a:lnTo>
                <a:lnTo>
                  <a:pt x="665459" y="779907"/>
                </a:lnTo>
                <a:close/>
              </a:path>
              <a:path w="2910840" h="2943225" extrusionOk="0">
                <a:moveTo>
                  <a:pt x="771542" y="779907"/>
                </a:moveTo>
                <a:lnTo>
                  <a:pt x="759794" y="779907"/>
                </a:lnTo>
                <a:lnTo>
                  <a:pt x="753990" y="782193"/>
                </a:lnTo>
                <a:lnTo>
                  <a:pt x="749545" y="786765"/>
                </a:lnTo>
                <a:lnTo>
                  <a:pt x="744459" y="794252"/>
                </a:lnTo>
                <a:lnTo>
                  <a:pt x="742763" y="802846"/>
                </a:lnTo>
                <a:lnTo>
                  <a:pt x="744459" y="811464"/>
                </a:lnTo>
                <a:lnTo>
                  <a:pt x="749545" y="819023"/>
                </a:lnTo>
                <a:lnTo>
                  <a:pt x="757090" y="824095"/>
                </a:lnTo>
                <a:lnTo>
                  <a:pt x="765685" y="825785"/>
                </a:lnTo>
                <a:lnTo>
                  <a:pt x="774307" y="824095"/>
                </a:lnTo>
                <a:lnTo>
                  <a:pt x="781930" y="819023"/>
                </a:lnTo>
                <a:lnTo>
                  <a:pt x="786945" y="811464"/>
                </a:lnTo>
                <a:lnTo>
                  <a:pt x="788617" y="802846"/>
                </a:lnTo>
                <a:lnTo>
                  <a:pt x="786945" y="794252"/>
                </a:lnTo>
                <a:lnTo>
                  <a:pt x="781930" y="786765"/>
                </a:lnTo>
                <a:lnTo>
                  <a:pt x="777485" y="782193"/>
                </a:lnTo>
                <a:lnTo>
                  <a:pt x="771542" y="779907"/>
                </a:lnTo>
                <a:close/>
              </a:path>
              <a:path w="2910840" h="2943225" extrusionOk="0">
                <a:moveTo>
                  <a:pt x="877625" y="779907"/>
                </a:moveTo>
                <a:lnTo>
                  <a:pt x="865877" y="779907"/>
                </a:lnTo>
                <a:lnTo>
                  <a:pt x="860073" y="782193"/>
                </a:lnTo>
                <a:lnTo>
                  <a:pt x="855489" y="786765"/>
                </a:lnTo>
                <a:lnTo>
                  <a:pt x="850481" y="794252"/>
                </a:lnTo>
                <a:lnTo>
                  <a:pt x="848812" y="802846"/>
                </a:lnTo>
                <a:lnTo>
                  <a:pt x="850481" y="811464"/>
                </a:lnTo>
                <a:lnTo>
                  <a:pt x="855489" y="819023"/>
                </a:lnTo>
                <a:lnTo>
                  <a:pt x="863133" y="824095"/>
                </a:lnTo>
                <a:lnTo>
                  <a:pt x="871803" y="825785"/>
                </a:lnTo>
                <a:lnTo>
                  <a:pt x="880447" y="824095"/>
                </a:lnTo>
                <a:lnTo>
                  <a:pt x="888013" y="819023"/>
                </a:lnTo>
                <a:lnTo>
                  <a:pt x="893100" y="811464"/>
                </a:lnTo>
                <a:lnTo>
                  <a:pt x="894795" y="802846"/>
                </a:lnTo>
                <a:lnTo>
                  <a:pt x="893100" y="794252"/>
                </a:lnTo>
                <a:lnTo>
                  <a:pt x="888013" y="786765"/>
                </a:lnTo>
                <a:lnTo>
                  <a:pt x="883568" y="782193"/>
                </a:lnTo>
                <a:lnTo>
                  <a:pt x="877625" y="779907"/>
                </a:lnTo>
                <a:close/>
              </a:path>
              <a:path w="2910840" h="2943225" extrusionOk="0">
                <a:moveTo>
                  <a:pt x="983848" y="779907"/>
                </a:moveTo>
                <a:lnTo>
                  <a:pt x="972100" y="779907"/>
                </a:lnTo>
                <a:lnTo>
                  <a:pt x="966169" y="782193"/>
                </a:lnTo>
                <a:lnTo>
                  <a:pt x="961711" y="786765"/>
                </a:lnTo>
                <a:lnTo>
                  <a:pt x="956625" y="794252"/>
                </a:lnTo>
                <a:lnTo>
                  <a:pt x="954930" y="802846"/>
                </a:lnTo>
                <a:lnTo>
                  <a:pt x="956625" y="811464"/>
                </a:lnTo>
                <a:lnTo>
                  <a:pt x="961711" y="819023"/>
                </a:lnTo>
                <a:lnTo>
                  <a:pt x="969275" y="824095"/>
                </a:lnTo>
                <a:lnTo>
                  <a:pt x="977904" y="825785"/>
                </a:lnTo>
                <a:lnTo>
                  <a:pt x="986532" y="824095"/>
                </a:lnTo>
                <a:lnTo>
                  <a:pt x="994096" y="819023"/>
                </a:lnTo>
                <a:lnTo>
                  <a:pt x="999183" y="811464"/>
                </a:lnTo>
                <a:lnTo>
                  <a:pt x="1000878" y="802846"/>
                </a:lnTo>
                <a:lnTo>
                  <a:pt x="999183" y="794252"/>
                </a:lnTo>
                <a:lnTo>
                  <a:pt x="994096" y="786765"/>
                </a:lnTo>
                <a:lnTo>
                  <a:pt x="989651" y="782193"/>
                </a:lnTo>
                <a:lnTo>
                  <a:pt x="983848" y="779907"/>
                </a:lnTo>
                <a:close/>
              </a:path>
              <a:path w="2910840" h="2943225" extrusionOk="0">
                <a:moveTo>
                  <a:pt x="1089931" y="779907"/>
                </a:moveTo>
                <a:lnTo>
                  <a:pt x="1078183" y="779907"/>
                </a:lnTo>
                <a:lnTo>
                  <a:pt x="1072252" y="782193"/>
                </a:lnTo>
                <a:lnTo>
                  <a:pt x="1067795" y="786765"/>
                </a:lnTo>
                <a:lnTo>
                  <a:pt x="1062787" y="794252"/>
                </a:lnTo>
                <a:lnTo>
                  <a:pt x="1061118" y="802846"/>
                </a:lnTo>
                <a:lnTo>
                  <a:pt x="1062787" y="811464"/>
                </a:lnTo>
                <a:lnTo>
                  <a:pt x="1067795" y="819023"/>
                </a:lnTo>
                <a:lnTo>
                  <a:pt x="1075359" y="824095"/>
                </a:lnTo>
                <a:lnTo>
                  <a:pt x="1083987" y="825785"/>
                </a:lnTo>
                <a:lnTo>
                  <a:pt x="1092616" y="824095"/>
                </a:lnTo>
                <a:lnTo>
                  <a:pt x="1100180" y="819023"/>
                </a:lnTo>
                <a:lnTo>
                  <a:pt x="1105194" y="811464"/>
                </a:lnTo>
                <a:lnTo>
                  <a:pt x="1106866" y="802846"/>
                </a:lnTo>
                <a:lnTo>
                  <a:pt x="1105194" y="794252"/>
                </a:lnTo>
                <a:lnTo>
                  <a:pt x="1100180" y="786765"/>
                </a:lnTo>
                <a:lnTo>
                  <a:pt x="1095735" y="782193"/>
                </a:lnTo>
                <a:lnTo>
                  <a:pt x="1089931" y="779907"/>
                </a:lnTo>
                <a:close/>
              </a:path>
              <a:path w="2910840" h="2943225" extrusionOk="0">
                <a:moveTo>
                  <a:pt x="1196014" y="779907"/>
                </a:moveTo>
                <a:lnTo>
                  <a:pt x="1184266" y="779907"/>
                </a:lnTo>
                <a:lnTo>
                  <a:pt x="1178335" y="782193"/>
                </a:lnTo>
                <a:lnTo>
                  <a:pt x="1173878" y="786765"/>
                </a:lnTo>
                <a:lnTo>
                  <a:pt x="1168870" y="794252"/>
                </a:lnTo>
                <a:lnTo>
                  <a:pt x="1167201" y="802846"/>
                </a:lnTo>
                <a:lnTo>
                  <a:pt x="1168870" y="811464"/>
                </a:lnTo>
                <a:lnTo>
                  <a:pt x="1173878" y="819023"/>
                </a:lnTo>
                <a:lnTo>
                  <a:pt x="1181501" y="824095"/>
                </a:lnTo>
                <a:lnTo>
                  <a:pt x="1190124" y="825785"/>
                </a:lnTo>
                <a:lnTo>
                  <a:pt x="1198724" y="824095"/>
                </a:lnTo>
                <a:lnTo>
                  <a:pt x="1206275" y="819023"/>
                </a:lnTo>
                <a:lnTo>
                  <a:pt x="1211362" y="811464"/>
                </a:lnTo>
                <a:lnTo>
                  <a:pt x="1213057" y="802846"/>
                </a:lnTo>
                <a:lnTo>
                  <a:pt x="1211362" y="794252"/>
                </a:lnTo>
                <a:lnTo>
                  <a:pt x="1206275" y="786765"/>
                </a:lnTo>
                <a:lnTo>
                  <a:pt x="1201818" y="782193"/>
                </a:lnTo>
                <a:lnTo>
                  <a:pt x="1196014" y="779907"/>
                </a:lnTo>
                <a:close/>
              </a:path>
              <a:path w="2910840" h="2943225" extrusionOk="0">
                <a:moveTo>
                  <a:pt x="1302071" y="779907"/>
                </a:moveTo>
                <a:lnTo>
                  <a:pt x="1290387" y="779907"/>
                </a:lnTo>
                <a:lnTo>
                  <a:pt x="1284545" y="782193"/>
                </a:lnTo>
                <a:lnTo>
                  <a:pt x="1279973" y="786765"/>
                </a:lnTo>
                <a:lnTo>
                  <a:pt x="1274973" y="794252"/>
                </a:lnTo>
                <a:lnTo>
                  <a:pt x="1273306" y="802846"/>
                </a:lnTo>
                <a:lnTo>
                  <a:pt x="1274973" y="811464"/>
                </a:lnTo>
                <a:lnTo>
                  <a:pt x="1279973" y="819023"/>
                </a:lnTo>
                <a:lnTo>
                  <a:pt x="1287589" y="824095"/>
                </a:lnTo>
                <a:lnTo>
                  <a:pt x="1296229" y="825785"/>
                </a:lnTo>
                <a:lnTo>
                  <a:pt x="1304869" y="824095"/>
                </a:lnTo>
                <a:lnTo>
                  <a:pt x="1312485" y="819023"/>
                </a:lnTo>
                <a:lnTo>
                  <a:pt x="1317486" y="811464"/>
                </a:lnTo>
                <a:lnTo>
                  <a:pt x="1319153" y="802846"/>
                </a:lnTo>
                <a:lnTo>
                  <a:pt x="1317486" y="794252"/>
                </a:lnTo>
                <a:lnTo>
                  <a:pt x="1312485" y="786765"/>
                </a:lnTo>
                <a:lnTo>
                  <a:pt x="1307913" y="782193"/>
                </a:lnTo>
                <a:lnTo>
                  <a:pt x="1302071" y="779907"/>
                </a:lnTo>
                <a:close/>
              </a:path>
              <a:path w="2910840" h="2943225" extrusionOk="0">
                <a:moveTo>
                  <a:pt x="1408243" y="779907"/>
                </a:moveTo>
                <a:lnTo>
                  <a:pt x="1396432" y="779907"/>
                </a:lnTo>
                <a:lnTo>
                  <a:pt x="1390590" y="782193"/>
                </a:lnTo>
                <a:lnTo>
                  <a:pt x="1386145" y="786765"/>
                </a:lnTo>
                <a:lnTo>
                  <a:pt x="1381073" y="794252"/>
                </a:lnTo>
                <a:lnTo>
                  <a:pt x="1379383" y="802846"/>
                </a:lnTo>
                <a:lnTo>
                  <a:pt x="1381073" y="811464"/>
                </a:lnTo>
                <a:lnTo>
                  <a:pt x="1386145" y="819023"/>
                </a:lnTo>
                <a:lnTo>
                  <a:pt x="1393706" y="824095"/>
                </a:lnTo>
                <a:lnTo>
                  <a:pt x="1402338" y="825785"/>
                </a:lnTo>
                <a:lnTo>
                  <a:pt x="1410970" y="824095"/>
                </a:lnTo>
                <a:lnTo>
                  <a:pt x="1418530" y="819023"/>
                </a:lnTo>
                <a:lnTo>
                  <a:pt x="1423531" y="811464"/>
                </a:lnTo>
                <a:lnTo>
                  <a:pt x="1425198" y="802846"/>
                </a:lnTo>
                <a:lnTo>
                  <a:pt x="1423531" y="794252"/>
                </a:lnTo>
                <a:lnTo>
                  <a:pt x="1418530" y="786765"/>
                </a:lnTo>
                <a:lnTo>
                  <a:pt x="1414085" y="782193"/>
                </a:lnTo>
                <a:lnTo>
                  <a:pt x="1408243" y="779907"/>
                </a:lnTo>
                <a:close/>
              </a:path>
              <a:path w="2910840" h="2943225" extrusionOk="0">
                <a:moveTo>
                  <a:pt x="1514288" y="779907"/>
                </a:moveTo>
                <a:lnTo>
                  <a:pt x="1502477" y="779907"/>
                </a:lnTo>
                <a:lnTo>
                  <a:pt x="1496762" y="782193"/>
                </a:lnTo>
                <a:lnTo>
                  <a:pt x="1492190" y="786765"/>
                </a:lnTo>
                <a:lnTo>
                  <a:pt x="1487118" y="794252"/>
                </a:lnTo>
                <a:lnTo>
                  <a:pt x="1485428" y="802846"/>
                </a:lnTo>
                <a:lnTo>
                  <a:pt x="1487118" y="811464"/>
                </a:lnTo>
                <a:lnTo>
                  <a:pt x="1492190" y="819023"/>
                </a:lnTo>
                <a:lnTo>
                  <a:pt x="1499824" y="824095"/>
                </a:lnTo>
                <a:lnTo>
                  <a:pt x="1508494" y="825785"/>
                </a:lnTo>
                <a:lnTo>
                  <a:pt x="1517140" y="824095"/>
                </a:lnTo>
                <a:lnTo>
                  <a:pt x="1524702" y="819023"/>
                </a:lnTo>
                <a:lnTo>
                  <a:pt x="1529775" y="811464"/>
                </a:lnTo>
                <a:lnTo>
                  <a:pt x="1531465" y="802846"/>
                </a:lnTo>
                <a:lnTo>
                  <a:pt x="1529775" y="794252"/>
                </a:lnTo>
                <a:lnTo>
                  <a:pt x="1524702" y="786765"/>
                </a:lnTo>
                <a:lnTo>
                  <a:pt x="1520257" y="782193"/>
                </a:lnTo>
                <a:lnTo>
                  <a:pt x="1514288" y="779907"/>
                </a:lnTo>
                <a:close/>
              </a:path>
              <a:path w="2910840" h="2943225" extrusionOk="0">
                <a:moveTo>
                  <a:pt x="1620460" y="779907"/>
                </a:moveTo>
                <a:lnTo>
                  <a:pt x="1608776" y="779907"/>
                </a:lnTo>
                <a:lnTo>
                  <a:pt x="1602807" y="782193"/>
                </a:lnTo>
                <a:lnTo>
                  <a:pt x="1598362" y="786765"/>
                </a:lnTo>
                <a:lnTo>
                  <a:pt x="1593290" y="794252"/>
                </a:lnTo>
                <a:lnTo>
                  <a:pt x="1591600" y="802846"/>
                </a:lnTo>
                <a:lnTo>
                  <a:pt x="1593290" y="811464"/>
                </a:lnTo>
                <a:lnTo>
                  <a:pt x="1598362" y="819023"/>
                </a:lnTo>
                <a:lnTo>
                  <a:pt x="1605925" y="824095"/>
                </a:lnTo>
                <a:lnTo>
                  <a:pt x="1614571" y="825785"/>
                </a:lnTo>
                <a:lnTo>
                  <a:pt x="1623241" y="824095"/>
                </a:lnTo>
                <a:lnTo>
                  <a:pt x="1630874" y="819023"/>
                </a:lnTo>
                <a:lnTo>
                  <a:pt x="1635875" y="811464"/>
                </a:lnTo>
                <a:lnTo>
                  <a:pt x="1637542" y="802846"/>
                </a:lnTo>
                <a:lnTo>
                  <a:pt x="1635875" y="794252"/>
                </a:lnTo>
                <a:lnTo>
                  <a:pt x="1630874" y="786765"/>
                </a:lnTo>
                <a:lnTo>
                  <a:pt x="1626302" y="782193"/>
                </a:lnTo>
                <a:lnTo>
                  <a:pt x="1620460" y="779907"/>
                </a:lnTo>
                <a:close/>
              </a:path>
              <a:path w="2910840" h="2943225" extrusionOk="0">
                <a:moveTo>
                  <a:pt x="1726632" y="779907"/>
                </a:moveTo>
                <a:lnTo>
                  <a:pt x="1714821" y="779907"/>
                </a:lnTo>
                <a:lnTo>
                  <a:pt x="1708852" y="782193"/>
                </a:lnTo>
                <a:lnTo>
                  <a:pt x="1704407" y="786765"/>
                </a:lnTo>
                <a:lnTo>
                  <a:pt x="1699407" y="794252"/>
                </a:lnTo>
                <a:lnTo>
                  <a:pt x="1697740" y="802846"/>
                </a:lnTo>
                <a:lnTo>
                  <a:pt x="1699407" y="811464"/>
                </a:lnTo>
                <a:lnTo>
                  <a:pt x="1704407" y="819023"/>
                </a:lnTo>
                <a:lnTo>
                  <a:pt x="1711968" y="824095"/>
                </a:lnTo>
                <a:lnTo>
                  <a:pt x="1720600" y="825785"/>
                </a:lnTo>
                <a:lnTo>
                  <a:pt x="1729232" y="824095"/>
                </a:lnTo>
                <a:lnTo>
                  <a:pt x="1736792" y="819023"/>
                </a:lnTo>
                <a:lnTo>
                  <a:pt x="1741865" y="811464"/>
                </a:lnTo>
                <a:lnTo>
                  <a:pt x="1743555" y="802846"/>
                </a:lnTo>
                <a:lnTo>
                  <a:pt x="1741865" y="794252"/>
                </a:lnTo>
                <a:lnTo>
                  <a:pt x="1736792" y="786765"/>
                </a:lnTo>
                <a:lnTo>
                  <a:pt x="1732347" y="782193"/>
                </a:lnTo>
                <a:lnTo>
                  <a:pt x="1726632" y="779907"/>
                </a:lnTo>
                <a:close/>
              </a:path>
              <a:path w="2910840" h="2943225" extrusionOk="0">
                <a:moveTo>
                  <a:pt x="1832677" y="779907"/>
                </a:moveTo>
                <a:lnTo>
                  <a:pt x="1820866" y="779907"/>
                </a:lnTo>
                <a:lnTo>
                  <a:pt x="1815024" y="782193"/>
                </a:lnTo>
                <a:lnTo>
                  <a:pt x="1810579" y="786765"/>
                </a:lnTo>
                <a:lnTo>
                  <a:pt x="1805507" y="794252"/>
                </a:lnTo>
                <a:lnTo>
                  <a:pt x="1803817" y="802846"/>
                </a:lnTo>
                <a:lnTo>
                  <a:pt x="1805507" y="811464"/>
                </a:lnTo>
                <a:lnTo>
                  <a:pt x="1810579" y="819023"/>
                </a:lnTo>
                <a:lnTo>
                  <a:pt x="1818176" y="824095"/>
                </a:lnTo>
                <a:lnTo>
                  <a:pt x="1826772" y="825785"/>
                </a:lnTo>
                <a:lnTo>
                  <a:pt x="1835368" y="824095"/>
                </a:lnTo>
                <a:lnTo>
                  <a:pt x="1842964" y="819023"/>
                </a:lnTo>
                <a:lnTo>
                  <a:pt x="1848037" y="811464"/>
                </a:lnTo>
                <a:lnTo>
                  <a:pt x="1849727" y="802846"/>
                </a:lnTo>
                <a:lnTo>
                  <a:pt x="1848037" y="794252"/>
                </a:lnTo>
                <a:lnTo>
                  <a:pt x="1842964" y="786765"/>
                </a:lnTo>
                <a:lnTo>
                  <a:pt x="1838519" y="782193"/>
                </a:lnTo>
                <a:lnTo>
                  <a:pt x="1832677" y="779907"/>
                </a:lnTo>
                <a:close/>
              </a:path>
              <a:path w="2910840" h="2943225" extrusionOk="0">
                <a:moveTo>
                  <a:pt x="1938722" y="779907"/>
                </a:moveTo>
                <a:lnTo>
                  <a:pt x="1927038" y="779907"/>
                </a:lnTo>
                <a:lnTo>
                  <a:pt x="1921196" y="782193"/>
                </a:lnTo>
                <a:lnTo>
                  <a:pt x="1916751" y="786765"/>
                </a:lnTo>
                <a:lnTo>
                  <a:pt x="1911679" y="794252"/>
                </a:lnTo>
                <a:lnTo>
                  <a:pt x="1909989" y="802846"/>
                </a:lnTo>
                <a:lnTo>
                  <a:pt x="1911679" y="811464"/>
                </a:lnTo>
                <a:lnTo>
                  <a:pt x="1916751" y="819023"/>
                </a:lnTo>
                <a:lnTo>
                  <a:pt x="1924294" y="824095"/>
                </a:lnTo>
                <a:lnTo>
                  <a:pt x="1932896" y="825785"/>
                </a:lnTo>
                <a:lnTo>
                  <a:pt x="1941522" y="824095"/>
                </a:lnTo>
                <a:lnTo>
                  <a:pt x="1949136" y="819023"/>
                </a:lnTo>
                <a:lnTo>
                  <a:pt x="1954137" y="811464"/>
                </a:lnTo>
                <a:lnTo>
                  <a:pt x="1955804" y="802846"/>
                </a:lnTo>
                <a:lnTo>
                  <a:pt x="1954137" y="794252"/>
                </a:lnTo>
                <a:lnTo>
                  <a:pt x="1949136" y="786765"/>
                </a:lnTo>
                <a:lnTo>
                  <a:pt x="1944691" y="782193"/>
                </a:lnTo>
                <a:lnTo>
                  <a:pt x="1938722" y="779907"/>
                </a:lnTo>
                <a:close/>
              </a:path>
              <a:path w="2910840" h="2943225" extrusionOk="0">
                <a:moveTo>
                  <a:pt x="2044767" y="779907"/>
                </a:moveTo>
                <a:lnTo>
                  <a:pt x="2033083" y="779907"/>
                </a:lnTo>
                <a:lnTo>
                  <a:pt x="2027114" y="782193"/>
                </a:lnTo>
                <a:lnTo>
                  <a:pt x="2022669" y="786765"/>
                </a:lnTo>
                <a:lnTo>
                  <a:pt x="2017669" y="794252"/>
                </a:lnTo>
                <a:lnTo>
                  <a:pt x="2016002" y="802846"/>
                </a:lnTo>
                <a:lnTo>
                  <a:pt x="2017669" y="811464"/>
                </a:lnTo>
                <a:lnTo>
                  <a:pt x="2022669" y="819023"/>
                </a:lnTo>
                <a:lnTo>
                  <a:pt x="2030303" y="824095"/>
                </a:lnTo>
                <a:lnTo>
                  <a:pt x="2038973" y="825785"/>
                </a:lnTo>
                <a:lnTo>
                  <a:pt x="2047619" y="824095"/>
                </a:lnTo>
                <a:lnTo>
                  <a:pt x="2055181" y="819023"/>
                </a:lnTo>
                <a:lnTo>
                  <a:pt x="2060182" y="811464"/>
                </a:lnTo>
                <a:lnTo>
                  <a:pt x="2061849" y="802846"/>
                </a:lnTo>
                <a:lnTo>
                  <a:pt x="2060182" y="794252"/>
                </a:lnTo>
                <a:lnTo>
                  <a:pt x="2055181" y="786765"/>
                </a:lnTo>
                <a:lnTo>
                  <a:pt x="2050736" y="782193"/>
                </a:lnTo>
                <a:lnTo>
                  <a:pt x="2044767" y="779907"/>
                </a:lnTo>
                <a:close/>
              </a:path>
              <a:path w="2910840" h="2943225" extrusionOk="0">
                <a:moveTo>
                  <a:pt x="2150939" y="779907"/>
                </a:moveTo>
                <a:lnTo>
                  <a:pt x="2139128" y="779907"/>
                </a:lnTo>
                <a:lnTo>
                  <a:pt x="2133413" y="782193"/>
                </a:lnTo>
                <a:lnTo>
                  <a:pt x="2128714" y="786765"/>
                </a:lnTo>
                <a:lnTo>
                  <a:pt x="2123714" y="794252"/>
                </a:lnTo>
                <a:lnTo>
                  <a:pt x="2122047" y="802846"/>
                </a:lnTo>
                <a:lnTo>
                  <a:pt x="2123714" y="811464"/>
                </a:lnTo>
                <a:lnTo>
                  <a:pt x="2128714" y="819023"/>
                </a:lnTo>
                <a:lnTo>
                  <a:pt x="2136404" y="824095"/>
                </a:lnTo>
                <a:lnTo>
                  <a:pt x="2145082" y="825785"/>
                </a:lnTo>
                <a:lnTo>
                  <a:pt x="2153735" y="824095"/>
                </a:lnTo>
                <a:lnTo>
                  <a:pt x="2161353" y="819023"/>
                </a:lnTo>
                <a:lnTo>
                  <a:pt x="2166426" y="811464"/>
                </a:lnTo>
                <a:lnTo>
                  <a:pt x="2168116" y="802846"/>
                </a:lnTo>
                <a:lnTo>
                  <a:pt x="2166426" y="794252"/>
                </a:lnTo>
                <a:lnTo>
                  <a:pt x="2161353" y="786765"/>
                </a:lnTo>
                <a:lnTo>
                  <a:pt x="2156908" y="782193"/>
                </a:lnTo>
                <a:lnTo>
                  <a:pt x="2150939" y="779907"/>
                </a:lnTo>
                <a:close/>
              </a:path>
              <a:path w="2910840" h="2943225" extrusionOk="0">
                <a:moveTo>
                  <a:pt x="2257111" y="779907"/>
                </a:moveTo>
                <a:lnTo>
                  <a:pt x="2245427" y="779907"/>
                </a:lnTo>
                <a:lnTo>
                  <a:pt x="2239458" y="782193"/>
                </a:lnTo>
                <a:lnTo>
                  <a:pt x="2235013" y="786765"/>
                </a:lnTo>
                <a:lnTo>
                  <a:pt x="2229941" y="794252"/>
                </a:lnTo>
                <a:lnTo>
                  <a:pt x="2228251" y="802846"/>
                </a:lnTo>
                <a:lnTo>
                  <a:pt x="2229941" y="811464"/>
                </a:lnTo>
                <a:lnTo>
                  <a:pt x="2235013" y="819023"/>
                </a:lnTo>
                <a:lnTo>
                  <a:pt x="2242576" y="824095"/>
                </a:lnTo>
                <a:lnTo>
                  <a:pt x="2251222" y="825785"/>
                </a:lnTo>
                <a:lnTo>
                  <a:pt x="2259892" y="824095"/>
                </a:lnTo>
                <a:lnTo>
                  <a:pt x="2267525" y="819023"/>
                </a:lnTo>
                <a:lnTo>
                  <a:pt x="2272526" y="811464"/>
                </a:lnTo>
                <a:lnTo>
                  <a:pt x="2274193" y="802846"/>
                </a:lnTo>
                <a:lnTo>
                  <a:pt x="2272526" y="794252"/>
                </a:lnTo>
                <a:lnTo>
                  <a:pt x="2267525" y="786765"/>
                </a:lnTo>
                <a:lnTo>
                  <a:pt x="2262953" y="782193"/>
                </a:lnTo>
                <a:lnTo>
                  <a:pt x="2257111" y="779907"/>
                </a:lnTo>
                <a:close/>
              </a:path>
              <a:path w="2910840" h="2943225" extrusionOk="0">
                <a:moveTo>
                  <a:pt x="2363156" y="779907"/>
                </a:moveTo>
                <a:lnTo>
                  <a:pt x="2351472" y="779907"/>
                </a:lnTo>
                <a:lnTo>
                  <a:pt x="2345503" y="782193"/>
                </a:lnTo>
                <a:lnTo>
                  <a:pt x="2341058" y="786765"/>
                </a:lnTo>
                <a:lnTo>
                  <a:pt x="2336058" y="794252"/>
                </a:lnTo>
                <a:lnTo>
                  <a:pt x="2334391" y="802846"/>
                </a:lnTo>
                <a:lnTo>
                  <a:pt x="2336058" y="811464"/>
                </a:lnTo>
                <a:lnTo>
                  <a:pt x="2341058" y="819023"/>
                </a:lnTo>
                <a:lnTo>
                  <a:pt x="2348619" y="824095"/>
                </a:lnTo>
                <a:lnTo>
                  <a:pt x="2357251" y="825785"/>
                </a:lnTo>
                <a:lnTo>
                  <a:pt x="2365883" y="824095"/>
                </a:lnTo>
                <a:lnTo>
                  <a:pt x="2373443" y="819023"/>
                </a:lnTo>
                <a:lnTo>
                  <a:pt x="2378516" y="811464"/>
                </a:lnTo>
                <a:lnTo>
                  <a:pt x="2380206" y="802846"/>
                </a:lnTo>
                <a:lnTo>
                  <a:pt x="2378516" y="794252"/>
                </a:lnTo>
                <a:lnTo>
                  <a:pt x="2373443" y="786765"/>
                </a:lnTo>
                <a:lnTo>
                  <a:pt x="2368998" y="782193"/>
                </a:lnTo>
                <a:lnTo>
                  <a:pt x="2363156" y="779907"/>
                </a:lnTo>
                <a:close/>
              </a:path>
              <a:path w="2910840" h="2943225" extrusionOk="0">
                <a:moveTo>
                  <a:pt x="2469328" y="779907"/>
                </a:moveTo>
                <a:lnTo>
                  <a:pt x="2457517" y="779907"/>
                </a:lnTo>
                <a:lnTo>
                  <a:pt x="2451802" y="782193"/>
                </a:lnTo>
                <a:lnTo>
                  <a:pt x="2447103" y="786765"/>
                </a:lnTo>
                <a:lnTo>
                  <a:pt x="2442103" y="794252"/>
                </a:lnTo>
                <a:lnTo>
                  <a:pt x="2440436" y="802846"/>
                </a:lnTo>
                <a:lnTo>
                  <a:pt x="2442103" y="811464"/>
                </a:lnTo>
                <a:lnTo>
                  <a:pt x="2447103" y="819023"/>
                </a:lnTo>
                <a:lnTo>
                  <a:pt x="2454771" y="824095"/>
                </a:lnTo>
                <a:lnTo>
                  <a:pt x="2463391" y="825785"/>
                </a:lnTo>
                <a:lnTo>
                  <a:pt x="2471964" y="824095"/>
                </a:lnTo>
                <a:lnTo>
                  <a:pt x="2479488" y="819023"/>
                </a:lnTo>
                <a:lnTo>
                  <a:pt x="2484632" y="811464"/>
                </a:lnTo>
                <a:lnTo>
                  <a:pt x="2486346" y="802846"/>
                </a:lnTo>
                <a:lnTo>
                  <a:pt x="2484632" y="794252"/>
                </a:lnTo>
                <a:lnTo>
                  <a:pt x="2479488" y="786765"/>
                </a:lnTo>
                <a:lnTo>
                  <a:pt x="2475043" y="782193"/>
                </a:lnTo>
                <a:lnTo>
                  <a:pt x="2469328" y="779907"/>
                </a:lnTo>
                <a:close/>
              </a:path>
              <a:path w="2910840" h="2943225" extrusionOk="0">
                <a:moveTo>
                  <a:pt x="2575373" y="779907"/>
                </a:moveTo>
                <a:lnTo>
                  <a:pt x="2563689" y="779907"/>
                </a:lnTo>
                <a:lnTo>
                  <a:pt x="2557847" y="782193"/>
                </a:lnTo>
                <a:lnTo>
                  <a:pt x="2553402" y="786765"/>
                </a:lnTo>
                <a:lnTo>
                  <a:pt x="2548330" y="794252"/>
                </a:lnTo>
                <a:lnTo>
                  <a:pt x="2546640" y="802846"/>
                </a:lnTo>
                <a:lnTo>
                  <a:pt x="2548330" y="811464"/>
                </a:lnTo>
                <a:lnTo>
                  <a:pt x="2553402" y="819023"/>
                </a:lnTo>
                <a:lnTo>
                  <a:pt x="2560945" y="824095"/>
                </a:lnTo>
                <a:lnTo>
                  <a:pt x="2569547" y="825785"/>
                </a:lnTo>
                <a:lnTo>
                  <a:pt x="2578173" y="824095"/>
                </a:lnTo>
                <a:lnTo>
                  <a:pt x="2585787" y="819023"/>
                </a:lnTo>
                <a:lnTo>
                  <a:pt x="2590788" y="811464"/>
                </a:lnTo>
                <a:lnTo>
                  <a:pt x="2592455" y="802846"/>
                </a:lnTo>
                <a:lnTo>
                  <a:pt x="2590788" y="794252"/>
                </a:lnTo>
                <a:lnTo>
                  <a:pt x="2585787" y="786765"/>
                </a:lnTo>
                <a:lnTo>
                  <a:pt x="2581342" y="782193"/>
                </a:lnTo>
                <a:lnTo>
                  <a:pt x="2575373" y="779907"/>
                </a:lnTo>
                <a:close/>
              </a:path>
              <a:path w="2910840" h="2943225" extrusionOk="0">
                <a:moveTo>
                  <a:pt x="2681418" y="779907"/>
                </a:moveTo>
                <a:lnTo>
                  <a:pt x="2669734" y="779907"/>
                </a:lnTo>
                <a:lnTo>
                  <a:pt x="2663765" y="782193"/>
                </a:lnTo>
                <a:lnTo>
                  <a:pt x="2659320" y="786765"/>
                </a:lnTo>
                <a:lnTo>
                  <a:pt x="2654320" y="794252"/>
                </a:lnTo>
                <a:lnTo>
                  <a:pt x="2652653" y="802846"/>
                </a:lnTo>
                <a:lnTo>
                  <a:pt x="2654320" y="811464"/>
                </a:lnTo>
                <a:lnTo>
                  <a:pt x="2659320" y="819023"/>
                </a:lnTo>
                <a:lnTo>
                  <a:pt x="2666954" y="824095"/>
                </a:lnTo>
                <a:lnTo>
                  <a:pt x="2675624" y="825785"/>
                </a:lnTo>
                <a:lnTo>
                  <a:pt x="2684270" y="824095"/>
                </a:lnTo>
                <a:lnTo>
                  <a:pt x="2691832" y="819023"/>
                </a:lnTo>
                <a:lnTo>
                  <a:pt x="2696833" y="811464"/>
                </a:lnTo>
                <a:lnTo>
                  <a:pt x="2698500" y="802846"/>
                </a:lnTo>
                <a:lnTo>
                  <a:pt x="2696833" y="794252"/>
                </a:lnTo>
                <a:lnTo>
                  <a:pt x="2691832" y="786765"/>
                </a:lnTo>
                <a:lnTo>
                  <a:pt x="2687387" y="782193"/>
                </a:lnTo>
                <a:lnTo>
                  <a:pt x="2681418" y="779907"/>
                </a:lnTo>
                <a:close/>
              </a:path>
              <a:path w="2910840" h="2943225" extrusionOk="0">
                <a:moveTo>
                  <a:pt x="2787590" y="779907"/>
                </a:moveTo>
                <a:lnTo>
                  <a:pt x="2775779" y="779907"/>
                </a:lnTo>
                <a:lnTo>
                  <a:pt x="2770064" y="782193"/>
                </a:lnTo>
                <a:lnTo>
                  <a:pt x="2765492" y="786765"/>
                </a:lnTo>
                <a:lnTo>
                  <a:pt x="2760420" y="794252"/>
                </a:lnTo>
                <a:lnTo>
                  <a:pt x="2758730" y="802846"/>
                </a:lnTo>
                <a:lnTo>
                  <a:pt x="2760420" y="811464"/>
                </a:lnTo>
                <a:lnTo>
                  <a:pt x="2765492" y="819023"/>
                </a:lnTo>
                <a:lnTo>
                  <a:pt x="2773106" y="824095"/>
                </a:lnTo>
                <a:lnTo>
                  <a:pt x="2781733" y="825785"/>
                </a:lnTo>
                <a:lnTo>
                  <a:pt x="2790335" y="824095"/>
                </a:lnTo>
                <a:lnTo>
                  <a:pt x="2797877" y="819023"/>
                </a:lnTo>
                <a:lnTo>
                  <a:pt x="2803021" y="811464"/>
                </a:lnTo>
                <a:lnTo>
                  <a:pt x="2804735" y="802846"/>
                </a:lnTo>
                <a:lnTo>
                  <a:pt x="2803021" y="794252"/>
                </a:lnTo>
                <a:lnTo>
                  <a:pt x="2797877" y="786765"/>
                </a:lnTo>
                <a:lnTo>
                  <a:pt x="2793432" y="782193"/>
                </a:lnTo>
                <a:lnTo>
                  <a:pt x="2787590" y="779907"/>
                </a:lnTo>
                <a:close/>
              </a:path>
              <a:path w="2910840" h="2943225" extrusionOk="0">
                <a:moveTo>
                  <a:pt x="2893762" y="779907"/>
                </a:moveTo>
                <a:lnTo>
                  <a:pt x="2882078" y="779907"/>
                </a:lnTo>
                <a:lnTo>
                  <a:pt x="2876109" y="782193"/>
                </a:lnTo>
                <a:lnTo>
                  <a:pt x="2871664" y="786765"/>
                </a:lnTo>
                <a:lnTo>
                  <a:pt x="2866592" y="794252"/>
                </a:lnTo>
                <a:lnTo>
                  <a:pt x="2864902" y="802846"/>
                </a:lnTo>
                <a:lnTo>
                  <a:pt x="2866592" y="811464"/>
                </a:lnTo>
                <a:lnTo>
                  <a:pt x="2871664" y="819023"/>
                </a:lnTo>
                <a:lnTo>
                  <a:pt x="2879227" y="824095"/>
                </a:lnTo>
                <a:lnTo>
                  <a:pt x="2887873" y="825785"/>
                </a:lnTo>
                <a:lnTo>
                  <a:pt x="2896543" y="824095"/>
                </a:lnTo>
                <a:lnTo>
                  <a:pt x="2904176" y="819023"/>
                </a:lnTo>
                <a:lnTo>
                  <a:pt x="2909177" y="811464"/>
                </a:lnTo>
                <a:lnTo>
                  <a:pt x="2910844" y="802846"/>
                </a:lnTo>
                <a:lnTo>
                  <a:pt x="2909177" y="794252"/>
                </a:lnTo>
                <a:lnTo>
                  <a:pt x="2904176" y="786765"/>
                </a:lnTo>
                <a:lnTo>
                  <a:pt x="2899604" y="782193"/>
                </a:lnTo>
                <a:lnTo>
                  <a:pt x="2893762" y="779907"/>
                </a:lnTo>
                <a:close/>
              </a:path>
              <a:path w="2910840" h="2943225" extrusionOk="0">
                <a:moveTo>
                  <a:pt x="28815" y="891286"/>
                </a:moveTo>
                <a:lnTo>
                  <a:pt x="17073" y="891286"/>
                </a:lnTo>
                <a:lnTo>
                  <a:pt x="11270" y="893572"/>
                </a:lnTo>
                <a:lnTo>
                  <a:pt x="6680" y="898144"/>
                </a:lnTo>
                <a:lnTo>
                  <a:pt x="1670" y="905631"/>
                </a:lnTo>
                <a:lnTo>
                  <a:pt x="0" y="914225"/>
                </a:lnTo>
                <a:lnTo>
                  <a:pt x="1670" y="922843"/>
                </a:lnTo>
                <a:lnTo>
                  <a:pt x="6680" y="930402"/>
                </a:lnTo>
                <a:lnTo>
                  <a:pt x="14306" y="935474"/>
                </a:lnTo>
                <a:lnTo>
                  <a:pt x="22944" y="937164"/>
                </a:lnTo>
                <a:lnTo>
                  <a:pt x="31582" y="935474"/>
                </a:lnTo>
                <a:lnTo>
                  <a:pt x="39208" y="930402"/>
                </a:lnTo>
                <a:lnTo>
                  <a:pt x="44218" y="922843"/>
                </a:lnTo>
                <a:lnTo>
                  <a:pt x="45888" y="914225"/>
                </a:lnTo>
                <a:lnTo>
                  <a:pt x="44218" y="905631"/>
                </a:lnTo>
                <a:lnTo>
                  <a:pt x="39208" y="898144"/>
                </a:lnTo>
                <a:lnTo>
                  <a:pt x="34619" y="893572"/>
                </a:lnTo>
                <a:lnTo>
                  <a:pt x="28815" y="891286"/>
                </a:lnTo>
                <a:close/>
              </a:path>
              <a:path w="2910840" h="2943225" extrusionOk="0">
                <a:moveTo>
                  <a:pt x="134903" y="891286"/>
                </a:moveTo>
                <a:lnTo>
                  <a:pt x="123156" y="891286"/>
                </a:lnTo>
                <a:lnTo>
                  <a:pt x="117352" y="893572"/>
                </a:lnTo>
                <a:lnTo>
                  <a:pt x="112894" y="898144"/>
                </a:lnTo>
                <a:lnTo>
                  <a:pt x="107808" y="905631"/>
                </a:lnTo>
                <a:lnTo>
                  <a:pt x="106112" y="914225"/>
                </a:lnTo>
                <a:lnTo>
                  <a:pt x="107808" y="922843"/>
                </a:lnTo>
                <a:lnTo>
                  <a:pt x="112894" y="930402"/>
                </a:lnTo>
                <a:lnTo>
                  <a:pt x="120446" y="935474"/>
                </a:lnTo>
                <a:lnTo>
                  <a:pt x="129045" y="937164"/>
                </a:lnTo>
                <a:lnTo>
                  <a:pt x="137669" y="935474"/>
                </a:lnTo>
                <a:lnTo>
                  <a:pt x="145292" y="930402"/>
                </a:lnTo>
                <a:lnTo>
                  <a:pt x="150300" y="922843"/>
                </a:lnTo>
                <a:lnTo>
                  <a:pt x="151969" y="914225"/>
                </a:lnTo>
                <a:lnTo>
                  <a:pt x="150300" y="905631"/>
                </a:lnTo>
                <a:lnTo>
                  <a:pt x="145292" y="898144"/>
                </a:lnTo>
                <a:lnTo>
                  <a:pt x="140834" y="893572"/>
                </a:lnTo>
                <a:lnTo>
                  <a:pt x="134903" y="891286"/>
                </a:lnTo>
                <a:close/>
              </a:path>
              <a:path w="2910840" h="2943225" extrusionOk="0">
                <a:moveTo>
                  <a:pt x="240986" y="891286"/>
                </a:moveTo>
                <a:lnTo>
                  <a:pt x="229239" y="891286"/>
                </a:lnTo>
                <a:lnTo>
                  <a:pt x="223308" y="893572"/>
                </a:lnTo>
                <a:lnTo>
                  <a:pt x="218850" y="898144"/>
                </a:lnTo>
                <a:lnTo>
                  <a:pt x="213843" y="905631"/>
                </a:lnTo>
                <a:lnTo>
                  <a:pt x="212173" y="914225"/>
                </a:lnTo>
                <a:lnTo>
                  <a:pt x="213843" y="922843"/>
                </a:lnTo>
                <a:lnTo>
                  <a:pt x="218850" y="930402"/>
                </a:lnTo>
                <a:lnTo>
                  <a:pt x="226495" y="935474"/>
                </a:lnTo>
                <a:lnTo>
                  <a:pt x="235165" y="937164"/>
                </a:lnTo>
                <a:lnTo>
                  <a:pt x="243809" y="935474"/>
                </a:lnTo>
                <a:lnTo>
                  <a:pt x="251375" y="930402"/>
                </a:lnTo>
                <a:lnTo>
                  <a:pt x="256390" y="922843"/>
                </a:lnTo>
                <a:lnTo>
                  <a:pt x="258062" y="914225"/>
                </a:lnTo>
                <a:lnTo>
                  <a:pt x="256390" y="905631"/>
                </a:lnTo>
                <a:lnTo>
                  <a:pt x="251375" y="898144"/>
                </a:lnTo>
                <a:lnTo>
                  <a:pt x="246917" y="893572"/>
                </a:lnTo>
                <a:lnTo>
                  <a:pt x="240986" y="891286"/>
                </a:lnTo>
                <a:close/>
              </a:path>
              <a:path w="2910840" h="2943225" extrusionOk="0">
                <a:moveTo>
                  <a:pt x="347070" y="891286"/>
                </a:moveTo>
                <a:lnTo>
                  <a:pt x="335322" y="891286"/>
                </a:lnTo>
                <a:lnTo>
                  <a:pt x="329518" y="893572"/>
                </a:lnTo>
                <a:lnTo>
                  <a:pt x="325073" y="898144"/>
                </a:lnTo>
                <a:lnTo>
                  <a:pt x="319987" y="905631"/>
                </a:lnTo>
                <a:lnTo>
                  <a:pt x="318291" y="914225"/>
                </a:lnTo>
                <a:lnTo>
                  <a:pt x="319987" y="922843"/>
                </a:lnTo>
                <a:lnTo>
                  <a:pt x="325073" y="930402"/>
                </a:lnTo>
                <a:lnTo>
                  <a:pt x="332637" y="935474"/>
                </a:lnTo>
                <a:lnTo>
                  <a:pt x="341266" y="937164"/>
                </a:lnTo>
                <a:lnTo>
                  <a:pt x="349894" y="935474"/>
                </a:lnTo>
                <a:lnTo>
                  <a:pt x="357458" y="930402"/>
                </a:lnTo>
                <a:lnTo>
                  <a:pt x="362544" y="922843"/>
                </a:lnTo>
                <a:lnTo>
                  <a:pt x="364240" y="914225"/>
                </a:lnTo>
                <a:lnTo>
                  <a:pt x="362544" y="905631"/>
                </a:lnTo>
                <a:lnTo>
                  <a:pt x="357458" y="898144"/>
                </a:lnTo>
                <a:lnTo>
                  <a:pt x="353013" y="893572"/>
                </a:lnTo>
                <a:lnTo>
                  <a:pt x="347070" y="891286"/>
                </a:lnTo>
                <a:close/>
              </a:path>
              <a:path w="2910840" h="2943225" extrusionOk="0">
                <a:moveTo>
                  <a:pt x="453292" y="891286"/>
                </a:moveTo>
                <a:lnTo>
                  <a:pt x="441545" y="891286"/>
                </a:lnTo>
                <a:lnTo>
                  <a:pt x="435601" y="893572"/>
                </a:lnTo>
                <a:lnTo>
                  <a:pt x="431156" y="898144"/>
                </a:lnTo>
                <a:lnTo>
                  <a:pt x="426070" y="905631"/>
                </a:lnTo>
                <a:lnTo>
                  <a:pt x="424374" y="914225"/>
                </a:lnTo>
                <a:lnTo>
                  <a:pt x="426070" y="922843"/>
                </a:lnTo>
                <a:lnTo>
                  <a:pt x="431156" y="930402"/>
                </a:lnTo>
                <a:lnTo>
                  <a:pt x="438720" y="935474"/>
                </a:lnTo>
                <a:lnTo>
                  <a:pt x="447349" y="937164"/>
                </a:lnTo>
                <a:lnTo>
                  <a:pt x="455977" y="935474"/>
                </a:lnTo>
                <a:lnTo>
                  <a:pt x="463541" y="930402"/>
                </a:lnTo>
                <a:lnTo>
                  <a:pt x="468556" y="922843"/>
                </a:lnTo>
                <a:lnTo>
                  <a:pt x="470228" y="914225"/>
                </a:lnTo>
                <a:lnTo>
                  <a:pt x="468556" y="905631"/>
                </a:lnTo>
                <a:lnTo>
                  <a:pt x="463541" y="898144"/>
                </a:lnTo>
                <a:lnTo>
                  <a:pt x="459096" y="893572"/>
                </a:lnTo>
                <a:lnTo>
                  <a:pt x="453292" y="891286"/>
                </a:lnTo>
                <a:close/>
              </a:path>
              <a:path w="2910840" h="2943225" extrusionOk="0">
                <a:moveTo>
                  <a:pt x="559375" y="891286"/>
                </a:moveTo>
                <a:lnTo>
                  <a:pt x="547628" y="891286"/>
                </a:lnTo>
                <a:lnTo>
                  <a:pt x="541697" y="893572"/>
                </a:lnTo>
                <a:lnTo>
                  <a:pt x="537239" y="898144"/>
                </a:lnTo>
                <a:lnTo>
                  <a:pt x="532224" y="905631"/>
                </a:lnTo>
                <a:lnTo>
                  <a:pt x="530553" y="914225"/>
                </a:lnTo>
                <a:lnTo>
                  <a:pt x="532224" y="922843"/>
                </a:lnTo>
                <a:lnTo>
                  <a:pt x="537239" y="930402"/>
                </a:lnTo>
                <a:lnTo>
                  <a:pt x="544862" y="935474"/>
                </a:lnTo>
                <a:lnTo>
                  <a:pt x="553484" y="937164"/>
                </a:lnTo>
                <a:lnTo>
                  <a:pt x="562080" y="935474"/>
                </a:lnTo>
                <a:lnTo>
                  <a:pt x="569624" y="930402"/>
                </a:lnTo>
                <a:lnTo>
                  <a:pt x="574711" y="922843"/>
                </a:lnTo>
                <a:lnTo>
                  <a:pt x="576406" y="914225"/>
                </a:lnTo>
                <a:lnTo>
                  <a:pt x="574711" y="905631"/>
                </a:lnTo>
                <a:lnTo>
                  <a:pt x="569624" y="898144"/>
                </a:lnTo>
                <a:lnTo>
                  <a:pt x="565179" y="893572"/>
                </a:lnTo>
                <a:lnTo>
                  <a:pt x="559375" y="891286"/>
                </a:lnTo>
                <a:close/>
              </a:path>
              <a:path w="2910840" h="2943225" extrusionOk="0">
                <a:moveTo>
                  <a:pt x="665459" y="891286"/>
                </a:moveTo>
                <a:lnTo>
                  <a:pt x="653711" y="891286"/>
                </a:lnTo>
                <a:lnTo>
                  <a:pt x="647907" y="893572"/>
                </a:lnTo>
                <a:lnTo>
                  <a:pt x="643322" y="898144"/>
                </a:lnTo>
                <a:lnTo>
                  <a:pt x="638315" y="905631"/>
                </a:lnTo>
                <a:lnTo>
                  <a:pt x="636645" y="914225"/>
                </a:lnTo>
                <a:lnTo>
                  <a:pt x="638315" y="922843"/>
                </a:lnTo>
                <a:lnTo>
                  <a:pt x="643322" y="930402"/>
                </a:lnTo>
                <a:lnTo>
                  <a:pt x="650948" y="935474"/>
                </a:lnTo>
                <a:lnTo>
                  <a:pt x="659585" y="937164"/>
                </a:lnTo>
                <a:lnTo>
                  <a:pt x="668222" y="935474"/>
                </a:lnTo>
                <a:lnTo>
                  <a:pt x="675847" y="930402"/>
                </a:lnTo>
                <a:lnTo>
                  <a:pt x="680862" y="922843"/>
                </a:lnTo>
                <a:lnTo>
                  <a:pt x="682534" y="914225"/>
                </a:lnTo>
                <a:lnTo>
                  <a:pt x="680862" y="905631"/>
                </a:lnTo>
                <a:lnTo>
                  <a:pt x="675847" y="898144"/>
                </a:lnTo>
                <a:lnTo>
                  <a:pt x="671262" y="893572"/>
                </a:lnTo>
                <a:lnTo>
                  <a:pt x="665459" y="891286"/>
                </a:lnTo>
                <a:close/>
              </a:path>
              <a:path w="2910840" h="2943225" extrusionOk="0">
                <a:moveTo>
                  <a:pt x="771542" y="891286"/>
                </a:moveTo>
                <a:lnTo>
                  <a:pt x="759794" y="891286"/>
                </a:lnTo>
                <a:lnTo>
                  <a:pt x="753990" y="893572"/>
                </a:lnTo>
                <a:lnTo>
                  <a:pt x="749545" y="898144"/>
                </a:lnTo>
                <a:lnTo>
                  <a:pt x="744459" y="905631"/>
                </a:lnTo>
                <a:lnTo>
                  <a:pt x="742763" y="914225"/>
                </a:lnTo>
                <a:lnTo>
                  <a:pt x="744459" y="922843"/>
                </a:lnTo>
                <a:lnTo>
                  <a:pt x="749545" y="930402"/>
                </a:lnTo>
                <a:lnTo>
                  <a:pt x="757090" y="935474"/>
                </a:lnTo>
                <a:lnTo>
                  <a:pt x="765685" y="937164"/>
                </a:lnTo>
                <a:lnTo>
                  <a:pt x="774307" y="935474"/>
                </a:lnTo>
                <a:lnTo>
                  <a:pt x="781930" y="930402"/>
                </a:lnTo>
                <a:lnTo>
                  <a:pt x="786945" y="922843"/>
                </a:lnTo>
                <a:lnTo>
                  <a:pt x="788617" y="914225"/>
                </a:lnTo>
                <a:lnTo>
                  <a:pt x="786945" y="905631"/>
                </a:lnTo>
                <a:lnTo>
                  <a:pt x="781930" y="898144"/>
                </a:lnTo>
                <a:lnTo>
                  <a:pt x="777485" y="893572"/>
                </a:lnTo>
                <a:lnTo>
                  <a:pt x="771542" y="891286"/>
                </a:lnTo>
                <a:close/>
              </a:path>
              <a:path w="2910840" h="2943225" extrusionOk="0">
                <a:moveTo>
                  <a:pt x="877625" y="891286"/>
                </a:moveTo>
                <a:lnTo>
                  <a:pt x="865877" y="891286"/>
                </a:lnTo>
                <a:lnTo>
                  <a:pt x="860073" y="893572"/>
                </a:lnTo>
                <a:lnTo>
                  <a:pt x="855489" y="898144"/>
                </a:lnTo>
                <a:lnTo>
                  <a:pt x="850481" y="905631"/>
                </a:lnTo>
                <a:lnTo>
                  <a:pt x="848812" y="914225"/>
                </a:lnTo>
                <a:lnTo>
                  <a:pt x="850481" y="922843"/>
                </a:lnTo>
                <a:lnTo>
                  <a:pt x="855489" y="930402"/>
                </a:lnTo>
                <a:lnTo>
                  <a:pt x="863133" y="935474"/>
                </a:lnTo>
                <a:lnTo>
                  <a:pt x="871803" y="937164"/>
                </a:lnTo>
                <a:lnTo>
                  <a:pt x="880447" y="935474"/>
                </a:lnTo>
                <a:lnTo>
                  <a:pt x="888013" y="930402"/>
                </a:lnTo>
                <a:lnTo>
                  <a:pt x="893100" y="922843"/>
                </a:lnTo>
                <a:lnTo>
                  <a:pt x="894795" y="914225"/>
                </a:lnTo>
                <a:lnTo>
                  <a:pt x="893100" y="905631"/>
                </a:lnTo>
                <a:lnTo>
                  <a:pt x="888013" y="898144"/>
                </a:lnTo>
                <a:lnTo>
                  <a:pt x="883568" y="893572"/>
                </a:lnTo>
                <a:lnTo>
                  <a:pt x="877625" y="891286"/>
                </a:lnTo>
                <a:close/>
              </a:path>
              <a:path w="2910840" h="2943225" extrusionOk="0">
                <a:moveTo>
                  <a:pt x="983848" y="891286"/>
                </a:moveTo>
                <a:lnTo>
                  <a:pt x="972100" y="891286"/>
                </a:lnTo>
                <a:lnTo>
                  <a:pt x="966169" y="893572"/>
                </a:lnTo>
                <a:lnTo>
                  <a:pt x="961711" y="898144"/>
                </a:lnTo>
                <a:lnTo>
                  <a:pt x="956625" y="905631"/>
                </a:lnTo>
                <a:lnTo>
                  <a:pt x="954930" y="914225"/>
                </a:lnTo>
                <a:lnTo>
                  <a:pt x="956625" y="922843"/>
                </a:lnTo>
                <a:lnTo>
                  <a:pt x="961711" y="930402"/>
                </a:lnTo>
                <a:lnTo>
                  <a:pt x="969275" y="935474"/>
                </a:lnTo>
                <a:lnTo>
                  <a:pt x="977904" y="937164"/>
                </a:lnTo>
                <a:lnTo>
                  <a:pt x="986532" y="935474"/>
                </a:lnTo>
                <a:lnTo>
                  <a:pt x="994096" y="930402"/>
                </a:lnTo>
                <a:lnTo>
                  <a:pt x="999183" y="922843"/>
                </a:lnTo>
                <a:lnTo>
                  <a:pt x="1000878" y="914225"/>
                </a:lnTo>
                <a:lnTo>
                  <a:pt x="999183" y="905631"/>
                </a:lnTo>
                <a:lnTo>
                  <a:pt x="994096" y="898144"/>
                </a:lnTo>
                <a:lnTo>
                  <a:pt x="989651" y="893572"/>
                </a:lnTo>
                <a:lnTo>
                  <a:pt x="983848" y="891286"/>
                </a:lnTo>
                <a:close/>
              </a:path>
              <a:path w="2910840" h="2943225" extrusionOk="0">
                <a:moveTo>
                  <a:pt x="1089931" y="891286"/>
                </a:moveTo>
                <a:lnTo>
                  <a:pt x="1078183" y="891286"/>
                </a:lnTo>
                <a:lnTo>
                  <a:pt x="1072252" y="893572"/>
                </a:lnTo>
                <a:lnTo>
                  <a:pt x="1067795" y="898144"/>
                </a:lnTo>
                <a:lnTo>
                  <a:pt x="1062787" y="905631"/>
                </a:lnTo>
                <a:lnTo>
                  <a:pt x="1061118" y="914225"/>
                </a:lnTo>
                <a:lnTo>
                  <a:pt x="1062787" y="922843"/>
                </a:lnTo>
                <a:lnTo>
                  <a:pt x="1067795" y="930402"/>
                </a:lnTo>
                <a:lnTo>
                  <a:pt x="1075359" y="935474"/>
                </a:lnTo>
                <a:lnTo>
                  <a:pt x="1083987" y="937164"/>
                </a:lnTo>
                <a:lnTo>
                  <a:pt x="1092616" y="935474"/>
                </a:lnTo>
                <a:lnTo>
                  <a:pt x="1100180" y="930402"/>
                </a:lnTo>
                <a:lnTo>
                  <a:pt x="1105194" y="922843"/>
                </a:lnTo>
                <a:lnTo>
                  <a:pt x="1106866" y="914225"/>
                </a:lnTo>
                <a:lnTo>
                  <a:pt x="1105194" y="905631"/>
                </a:lnTo>
                <a:lnTo>
                  <a:pt x="1100180" y="898144"/>
                </a:lnTo>
                <a:lnTo>
                  <a:pt x="1095735" y="893572"/>
                </a:lnTo>
                <a:lnTo>
                  <a:pt x="1089931" y="891286"/>
                </a:lnTo>
                <a:close/>
              </a:path>
              <a:path w="2910840" h="2943225" extrusionOk="0">
                <a:moveTo>
                  <a:pt x="1196014" y="891286"/>
                </a:moveTo>
                <a:lnTo>
                  <a:pt x="1184266" y="891286"/>
                </a:lnTo>
                <a:lnTo>
                  <a:pt x="1178335" y="893572"/>
                </a:lnTo>
                <a:lnTo>
                  <a:pt x="1173878" y="898144"/>
                </a:lnTo>
                <a:lnTo>
                  <a:pt x="1168870" y="905631"/>
                </a:lnTo>
                <a:lnTo>
                  <a:pt x="1167201" y="914225"/>
                </a:lnTo>
                <a:lnTo>
                  <a:pt x="1168870" y="922843"/>
                </a:lnTo>
                <a:lnTo>
                  <a:pt x="1173878" y="930402"/>
                </a:lnTo>
                <a:lnTo>
                  <a:pt x="1181501" y="935474"/>
                </a:lnTo>
                <a:lnTo>
                  <a:pt x="1190124" y="937164"/>
                </a:lnTo>
                <a:lnTo>
                  <a:pt x="1198724" y="935474"/>
                </a:lnTo>
                <a:lnTo>
                  <a:pt x="1206275" y="930402"/>
                </a:lnTo>
                <a:lnTo>
                  <a:pt x="1211362" y="922843"/>
                </a:lnTo>
                <a:lnTo>
                  <a:pt x="1213057" y="914225"/>
                </a:lnTo>
                <a:lnTo>
                  <a:pt x="1211362" y="905631"/>
                </a:lnTo>
                <a:lnTo>
                  <a:pt x="1206275" y="898144"/>
                </a:lnTo>
                <a:lnTo>
                  <a:pt x="1201818" y="893572"/>
                </a:lnTo>
                <a:lnTo>
                  <a:pt x="1196014" y="891286"/>
                </a:lnTo>
                <a:close/>
              </a:path>
              <a:path w="2910840" h="2943225" extrusionOk="0">
                <a:moveTo>
                  <a:pt x="1302071" y="891286"/>
                </a:moveTo>
                <a:lnTo>
                  <a:pt x="1290387" y="891286"/>
                </a:lnTo>
                <a:lnTo>
                  <a:pt x="1284545" y="893572"/>
                </a:lnTo>
                <a:lnTo>
                  <a:pt x="1279973" y="898144"/>
                </a:lnTo>
                <a:lnTo>
                  <a:pt x="1274973" y="905631"/>
                </a:lnTo>
                <a:lnTo>
                  <a:pt x="1273306" y="914225"/>
                </a:lnTo>
                <a:lnTo>
                  <a:pt x="1274973" y="922843"/>
                </a:lnTo>
                <a:lnTo>
                  <a:pt x="1279973" y="930402"/>
                </a:lnTo>
                <a:lnTo>
                  <a:pt x="1287589" y="935474"/>
                </a:lnTo>
                <a:lnTo>
                  <a:pt x="1296229" y="937164"/>
                </a:lnTo>
                <a:lnTo>
                  <a:pt x="1304869" y="935474"/>
                </a:lnTo>
                <a:lnTo>
                  <a:pt x="1312485" y="930402"/>
                </a:lnTo>
                <a:lnTo>
                  <a:pt x="1317486" y="922843"/>
                </a:lnTo>
                <a:lnTo>
                  <a:pt x="1319153" y="914225"/>
                </a:lnTo>
                <a:lnTo>
                  <a:pt x="1317486" y="905631"/>
                </a:lnTo>
                <a:lnTo>
                  <a:pt x="1312485" y="898144"/>
                </a:lnTo>
                <a:lnTo>
                  <a:pt x="1307913" y="893572"/>
                </a:lnTo>
                <a:lnTo>
                  <a:pt x="1302071" y="891286"/>
                </a:lnTo>
                <a:close/>
              </a:path>
              <a:path w="2910840" h="2943225" extrusionOk="0">
                <a:moveTo>
                  <a:pt x="1408243" y="891286"/>
                </a:moveTo>
                <a:lnTo>
                  <a:pt x="1396432" y="891286"/>
                </a:lnTo>
                <a:lnTo>
                  <a:pt x="1390590" y="893572"/>
                </a:lnTo>
                <a:lnTo>
                  <a:pt x="1386145" y="898144"/>
                </a:lnTo>
                <a:lnTo>
                  <a:pt x="1381073" y="905631"/>
                </a:lnTo>
                <a:lnTo>
                  <a:pt x="1379383" y="914225"/>
                </a:lnTo>
                <a:lnTo>
                  <a:pt x="1381073" y="922843"/>
                </a:lnTo>
                <a:lnTo>
                  <a:pt x="1386145" y="930402"/>
                </a:lnTo>
                <a:lnTo>
                  <a:pt x="1393706" y="935474"/>
                </a:lnTo>
                <a:lnTo>
                  <a:pt x="1402338" y="937164"/>
                </a:lnTo>
                <a:lnTo>
                  <a:pt x="1410970" y="935474"/>
                </a:lnTo>
                <a:lnTo>
                  <a:pt x="1418530" y="930402"/>
                </a:lnTo>
                <a:lnTo>
                  <a:pt x="1423531" y="922843"/>
                </a:lnTo>
                <a:lnTo>
                  <a:pt x="1425198" y="914225"/>
                </a:lnTo>
                <a:lnTo>
                  <a:pt x="1423531" y="905631"/>
                </a:lnTo>
                <a:lnTo>
                  <a:pt x="1418530" y="898144"/>
                </a:lnTo>
                <a:lnTo>
                  <a:pt x="1414085" y="893572"/>
                </a:lnTo>
                <a:lnTo>
                  <a:pt x="1408243" y="891286"/>
                </a:lnTo>
                <a:close/>
              </a:path>
              <a:path w="2910840" h="2943225" extrusionOk="0">
                <a:moveTo>
                  <a:pt x="1514288" y="891286"/>
                </a:moveTo>
                <a:lnTo>
                  <a:pt x="1502477" y="891286"/>
                </a:lnTo>
                <a:lnTo>
                  <a:pt x="1496762" y="893572"/>
                </a:lnTo>
                <a:lnTo>
                  <a:pt x="1492190" y="898144"/>
                </a:lnTo>
                <a:lnTo>
                  <a:pt x="1487118" y="905631"/>
                </a:lnTo>
                <a:lnTo>
                  <a:pt x="1485428" y="914225"/>
                </a:lnTo>
                <a:lnTo>
                  <a:pt x="1487118" y="922843"/>
                </a:lnTo>
                <a:lnTo>
                  <a:pt x="1492190" y="930402"/>
                </a:lnTo>
                <a:lnTo>
                  <a:pt x="1499824" y="935474"/>
                </a:lnTo>
                <a:lnTo>
                  <a:pt x="1508494" y="937164"/>
                </a:lnTo>
                <a:lnTo>
                  <a:pt x="1517140" y="935474"/>
                </a:lnTo>
                <a:lnTo>
                  <a:pt x="1524702" y="930402"/>
                </a:lnTo>
                <a:lnTo>
                  <a:pt x="1529775" y="922843"/>
                </a:lnTo>
                <a:lnTo>
                  <a:pt x="1531465" y="914225"/>
                </a:lnTo>
                <a:lnTo>
                  <a:pt x="1529775" y="905631"/>
                </a:lnTo>
                <a:lnTo>
                  <a:pt x="1524702" y="898144"/>
                </a:lnTo>
                <a:lnTo>
                  <a:pt x="1520257" y="893572"/>
                </a:lnTo>
                <a:lnTo>
                  <a:pt x="1514288" y="891286"/>
                </a:lnTo>
                <a:close/>
              </a:path>
              <a:path w="2910840" h="2943225" extrusionOk="0">
                <a:moveTo>
                  <a:pt x="1620460" y="891286"/>
                </a:moveTo>
                <a:lnTo>
                  <a:pt x="1608776" y="891286"/>
                </a:lnTo>
                <a:lnTo>
                  <a:pt x="1602807" y="893572"/>
                </a:lnTo>
                <a:lnTo>
                  <a:pt x="1598362" y="898144"/>
                </a:lnTo>
                <a:lnTo>
                  <a:pt x="1593290" y="905631"/>
                </a:lnTo>
                <a:lnTo>
                  <a:pt x="1591600" y="914225"/>
                </a:lnTo>
                <a:lnTo>
                  <a:pt x="1593290" y="922843"/>
                </a:lnTo>
                <a:lnTo>
                  <a:pt x="1598362" y="930402"/>
                </a:lnTo>
                <a:lnTo>
                  <a:pt x="1605925" y="935474"/>
                </a:lnTo>
                <a:lnTo>
                  <a:pt x="1614571" y="937164"/>
                </a:lnTo>
                <a:lnTo>
                  <a:pt x="1623241" y="935474"/>
                </a:lnTo>
                <a:lnTo>
                  <a:pt x="1630874" y="930402"/>
                </a:lnTo>
                <a:lnTo>
                  <a:pt x="1635875" y="922843"/>
                </a:lnTo>
                <a:lnTo>
                  <a:pt x="1637542" y="914225"/>
                </a:lnTo>
                <a:lnTo>
                  <a:pt x="1635875" y="905631"/>
                </a:lnTo>
                <a:lnTo>
                  <a:pt x="1630874" y="898144"/>
                </a:lnTo>
                <a:lnTo>
                  <a:pt x="1626302" y="893572"/>
                </a:lnTo>
                <a:lnTo>
                  <a:pt x="1620460" y="891286"/>
                </a:lnTo>
                <a:close/>
              </a:path>
              <a:path w="2910840" h="2943225" extrusionOk="0">
                <a:moveTo>
                  <a:pt x="1726632" y="891286"/>
                </a:moveTo>
                <a:lnTo>
                  <a:pt x="1714821" y="891286"/>
                </a:lnTo>
                <a:lnTo>
                  <a:pt x="1708852" y="893572"/>
                </a:lnTo>
                <a:lnTo>
                  <a:pt x="1704407" y="898144"/>
                </a:lnTo>
                <a:lnTo>
                  <a:pt x="1699407" y="905631"/>
                </a:lnTo>
                <a:lnTo>
                  <a:pt x="1697740" y="914225"/>
                </a:lnTo>
                <a:lnTo>
                  <a:pt x="1699407" y="922843"/>
                </a:lnTo>
                <a:lnTo>
                  <a:pt x="1704407" y="930402"/>
                </a:lnTo>
                <a:lnTo>
                  <a:pt x="1711968" y="935474"/>
                </a:lnTo>
                <a:lnTo>
                  <a:pt x="1720600" y="937164"/>
                </a:lnTo>
                <a:lnTo>
                  <a:pt x="1729232" y="935474"/>
                </a:lnTo>
                <a:lnTo>
                  <a:pt x="1736792" y="930402"/>
                </a:lnTo>
                <a:lnTo>
                  <a:pt x="1741865" y="922843"/>
                </a:lnTo>
                <a:lnTo>
                  <a:pt x="1743555" y="914225"/>
                </a:lnTo>
                <a:lnTo>
                  <a:pt x="1741865" y="905631"/>
                </a:lnTo>
                <a:lnTo>
                  <a:pt x="1736792" y="898144"/>
                </a:lnTo>
                <a:lnTo>
                  <a:pt x="1732347" y="893572"/>
                </a:lnTo>
                <a:lnTo>
                  <a:pt x="1726632" y="891286"/>
                </a:lnTo>
                <a:close/>
              </a:path>
              <a:path w="2910840" h="2943225" extrusionOk="0">
                <a:moveTo>
                  <a:pt x="1832677" y="891286"/>
                </a:moveTo>
                <a:lnTo>
                  <a:pt x="1820866" y="891286"/>
                </a:lnTo>
                <a:lnTo>
                  <a:pt x="1815024" y="893572"/>
                </a:lnTo>
                <a:lnTo>
                  <a:pt x="1810579" y="898144"/>
                </a:lnTo>
                <a:lnTo>
                  <a:pt x="1805507" y="905631"/>
                </a:lnTo>
                <a:lnTo>
                  <a:pt x="1803817" y="914225"/>
                </a:lnTo>
                <a:lnTo>
                  <a:pt x="1805507" y="922843"/>
                </a:lnTo>
                <a:lnTo>
                  <a:pt x="1810579" y="930402"/>
                </a:lnTo>
                <a:lnTo>
                  <a:pt x="1818176" y="935474"/>
                </a:lnTo>
                <a:lnTo>
                  <a:pt x="1826772" y="937164"/>
                </a:lnTo>
                <a:lnTo>
                  <a:pt x="1835368" y="935474"/>
                </a:lnTo>
                <a:lnTo>
                  <a:pt x="1842964" y="930402"/>
                </a:lnTo>
                <a:lnTo>
                  <a:pt x="1848037" y="922843"/>
                </a:lnTo>
                <a:lnTo>
                  <a:pt x="1849727" y="914225"/>
                </a:lnTo>
                <a:lnTo>
                  <a:pt x="1848037" y="905631"/>
                </a:lnTo>
                <a:lnTo>
                  <a:pt x="1842964" y="898144"/>
                </a:lnTo>
                <a:lnTo>
                  <a:pt x="1838519" y="893572"/>
                </a:lnTo>
                <a:lnTo>
                  <a:pt x="1832677" y="891286"/>
                </a:lnTo>
                <a:close/>
              </a:path>
              <a:path w="2910840" h="2943225" extrusionOk="0">
                <a:moveTo>
                  <a:pt x="1938722" y="891286"/>
                </a:moveTo>
                <a:lnTo>
                  <a:pt x="1927038" y="891286"/>
                </a:lnTo>
                <a:lnTo>
                  <a:pt x="1921196" y="893572"/>
                </a:lnTo>
                <a:lnTo>
                  <a:pt x="1916751" y="898144"/>
                </a:lnTo>
                <a:lnTo>
                  <a:pt x="1911679" y="905631"/>
                </a:lnTo>
                <a:lnTo>
                  <a:pt x="1909989" y="914225"/>
                </a:lnTo>
                <a:lnTo>
                  <a:pt x="1911679" y="922843"/>
                </a:lnTo>
                <a:lnTo>
                  <a:pt x="1916751" y="930402"/>
                </a:lnTo>
                <a:lnTo>
                  <a:pt x="1924294" y="935474"/>
                </a:lnTo>
                <a:lnTo>
                  <a:pt x="1932896" y="937164"/>
                </a:lnTo>
                <a:lnTo>
                  <a:pt x="1941522" y="935474"/>
                </a:lnTo>
                <a:lnTo>
                  <a:pt x="1949136" y="930402"/>
                </a:lnTo>
                <a:lnTo>
                  <a:pt x="1954137" y="922843"/>
                </a:lnTo>
                <a:lnTo>
                  <a:pt x="1955804" y="914225"/>
                </a:lnTo>
                <a:lnTo>
                  <a:pt x="1954137" y="905631"/>
                </a:lnTo>
                <a:lnTo>
                  <a:pt x="1949136" y="898144"/>
                </a:lnTo>
                <a:lnTo>
                  <a:pt x="1944691" y="893572"/>
                </a:lnTo>
                <a:lnTo>
                  <a:pt x="1938722" y="891286"/>
                </a:lnTo>
                <a:close/>
              </a:path>
              <a:path w="2910840" h="2943225" extrusionOk="0">
                <a:moveTo>
                  <a:pt x="2044767" y="891286"/>
                </a:moveTo>
                <a:lnTo>
                  <a:pt x="2033083" y="891286"/>
                </a:lnTo>
                <a:lnTo>
                  <a:pt x="2027114" y="893572"/>
                </a:lnTo>
                <a:lnTo>
                  <a:pt x="2022669" y="898144"/>
                </a:lnTo>
                <a:lnTo>
                  <a:pt x="2017669" y="905631"/>
                </a:lnTo>
                <a:lnTo>
                  <a:pt x="2016002" y="914225"/>
                </a:lnTo>
                <a:lnTo>
                  <a:pt x="2017669" y="922843"/>
                </a:lnTo>
                <a:lnTo>
                  <a:pt x="2022669" y="930402"/>
                </a:lnTo>
                <a:lnTo>
                  <a:pt x="2030303" y="935474"/>
                </a:lnTo>
                <a:lnTo>
                  <a:pt x="2038973" y="937164"/>
                </a:lnTo>
                <a:lnTo>
                  <a:pt x="2047619" y="935474"/>
                </a:lnTo>
                <a:lnTo>
                  <a:pt x="2055181" y="930402"/>
                </a:lnTo>
                <a:lnTo>
                  <a:pt x="2060182" y="922843"/>
                </a:lnTo>
                <a:lnTo>
                  <a:pt x="2061849" y="914225"/>
                </a:lnTo>
                <a:lnTo>
                  <a:pt x="2060182" y="905631"/>
                </a:lnTo>
                <a:lnTo>
                  <a:pt x="2055181" y="898144"/>
                </a:lnTo>
                <a:lnTo>
                  <a:pt x="2050736" y="893572"/>
                </a:lnTo>
                <a:lnTo>
                  <a:pt x="2044767" y="891286"/>
                </a:lnTo>
                <a:close/>
              </a:path>
              <a:path w="2910840" h="2943225" extrusionOk="0">
                <a:moveTo>
                  <a:pt x="2150939" y="891286"/>
                </a:moveTo>
                <a:lnTo>
                  <a:pt x="2139128" y="891286"/>
                </a:lnTo>
                <a:lnTo>
                  <a:pt x="2133413" y="893572"/>
                </a:lnTo>
                <a:lnTo>
                  <a:pt x="2128714" y="898144"/>
                </a:lnTo>
                <a:lnTo>
                  <a:pt x="2123714" y="905631"/>
                </a:lnTo>
                <a:lnTo>
                  <a:pt x="2122047" y="914225"/>
                </a:lnTo>
                <a:lnTo>
                  <a:pt x="2123714" y="922843"/>
                </a:lnTo>
                <a:lnTo>
                  <a:pt x="2128714" y="930402"/>
                </a:lnTo>
                <a:lnTo>
                  <a:pt x="2136404" y="935474"/>
                </a:lnTo>
                <a:lnTo>
                  <a:pt x="2145082" y="937164"/>
                </a:lnTo>
                <a:lnTo>
                  <a:pt x="2153735" y="935474"/>
                </a:lnTo>
                <a:lnTo>
                  <a:pt x="2161353" y="930402"/>
                </a:lnTo>
                <a:lnTo>
                  <a:pt x="2166426" y="922843"/>
                </a:lnTo>
                <a:lnTo>
                  <a:pt x="2168116" y="914225"/>
                </a:lnTo>
                <a:lnTo>
                  <a:pt x="2166426" y="905631"/>
                </a:lnTo>
                <a:lnTo>
                  <a:pt x="2161353" y="898144"/>
                </a:lnTo>
                <a:lnTo>
                  <a:pt x="2156908" y="893572"/>
                </a:lnTo>
                <a:lnTo>
                  <a:pt x="2150939" y="891286"/>
                </a:lnTo>
                <a:close/>
              </a:path>
              <a:path w="2910840" h="2943225" extrusionOk="0">
                <a:moveTo>
                  <a:pt x="2257111" y="891286"/>
                </a:moveTo>
                <a:lnTo>
                  <a:pt x="2245427" y="891286"/>
                </a:lnTo>
                <a:lnTo>
                  <a:pt x="2239458" y="893572"/>
                </a:lnTo>
                <a:lnTo>
                  <a:pt x="2235013" y="898144"/>
                </a:lnTo>
                <a:lnTo>
                  <a:pt x="2229941" y="905631"/>
                </a:lnTo>
                <a:lnTo>
                  <a:pt x="2228251" y="914225"/>
                </a:lnTo>
                <a:lnTo>
                  <a:pt x="2229941" y="922843"/>
                </a:lnTo>
                <a:lnTo>
                  <a:pt x="2235013" y="930402"/>
                </a:lnTo>
                <a:lnTo>
                  <a:pt x="2242576" y="935474"/>
                </a:lnTo>
                <a:lnTo>
                  <a:pt x="2251222" y="937164"/>
                </a:lnTo>
                <a:lnTo>
                  <a:pt x="2259892" y="935474"/>
                </a:lnTo>
                <a:lnTo>
                  <a:pt x="2267525" y="930402"/>
                </a:lnTo>
                <a:lnTo>
                  <a:pt x="2272526" y="922843"/>
                </a:lnTo>
                <a:lnTo>
                  <a:pt x="2274193" y="914225"/>
                </a:lnTo>
                <a:lnTo>
                  <a:pt x="2272526" y="905631"/>
                </a:lnTo>
                <a:lnTo>
                  <a:pt x="2267525" y="898144"/>
                </a:lnTo>
                <a:lnTo>
                  <a:pt x="2262953" y="893572"/>
                </a:lnTo>
                <a:lnTo>
                  <a:pt x="2257111" y="891286"/>
                </a:lnTo>
                <a:close/>
              </a:path>
              <a:path w="2910840" h="2943225" extrusionOk="0">
                <a:moveTo>
                  <a:pt x="2363156" y="891286"/>
                </a:moveTo>
                <a:lnTo>
                  <a:pt x="2351472" y="891286"/>
                </a:lnTo>
                <a:lnTo>
                  <a:pt x="2345503" y="893572"/>
                </a:lnTo>
                <a:lnTo>
                  <a:pt x="2341058" y="898144"/>
                </a:lnTo>
                <a:lnTo>
                  <a:pt x="2336058" y="905631"/>
                </a:lnTo>
                <a:lnTo>
                  <a:pt x="2334391" y="914225"/>
                </a:lnTo>
                <a:lnTo>
                  <a:pt x="2336058" y="922843"/>
                </a:lnTo>
                <a:lnTo>
                  <a:pt x="2341058" y="930402"/>
                </a:lnTo>
                <a:lnTo>
                  <a:pt x="2348619" y="935474"/>
                </a:lnTo>
                <a:lnTo>
                  <a:pt x="2357251" y="937164"/>
                </a:lnTo>
                <a:lnTo>
                  <a:pt x="2365883" y="935474"/>
                </a:lnTo>
                <a:lnTo>
                  <a:pt x="2373443" y="930402"/>
                </a:lnTo>
                <a:lnTo>
                  <a:pt x="2378516" y="922843"/>
                </a:lnTo>
                <a:lnTo>
                  <a:pt x="2380206" y="914225"/>
                </a:lnTo>
                <a:lnTo>
                  <a:pt x="2378516" y="905631"/>
                </a:lnTo>
                <a:lnTo>
                  <a:pt x="2373443" y="898144"/>
                </a:lnTo>
                <a:lnTo>
                  <a:pt x="2368998" y="893572"/>
                </a:lnTo>
                <a:lnTo>
                  <a:pt x="2363156" y="891286"/>
                </a:lnTo>
                <a:close/>
              </a:path>
              <a:path w="2910840" h="2943225" extrusionOk="0">
                <a:moveTo>
                  <a:pt x="2469328" y="891286"/>
                </a:moveTo>
                <a:lnTo>
                  <a:pt x="2457517" y="891286"/>
                </a:lnTo>
                <a:lnTo>
                  <a:pt x="2451802" y="893572"/>
                </a:lnTo>
                <a:lnTo>
                  <a:pt x="2447103" y="898144"/>
                </a:lnTo>
                <a:lnTo>
                  <a:pt x="2442103" y="905631"/>
                </a:lnTo>
                <a:lnTo>
                  <a:pt x="2440436" y="914225"/>
                </a:lnTo>
                <a:lnTo>
                  <a:pt x="2442103" y="922843"/>
                </a:lnTo>
                <a:lnTo>
                  <a:pt x="2447103" y="930402"/>
                </a:lnTo>
                <a:lnTo>
                  <a:pt x="2454771" y="935474"/>
                </a:lnTo>
                <a:lnTo>
                  <a:pt x="2463391" y="937164"/>
                </a:lnTo>
                <a:lnTo>
                  <a:pt x="2471964" y="935474"/>
                </a:lnTo>
                <a:lnTo>
                  <a:pt x="2479488" y="930402"/>
                </a:lnTo>
                <a:lnTo>
                  <a:pt x="2484632" y="922843"/>
                </a:lnTo>
                <a:lnTo>
                  <a:pt x="2486346" y="914225"/>
                </a:lnTo>
                <a:lnTo>
                  <a:pt x="2484632" y="905631"/>
                </a:lnTo>
                <a:lnTo>
                  <a:pt x="2479488" y="898144"/>
                </a:lnTo>
                <a:lnTo>
                  <a:pt x="2475043" y="893572"/>
                </a:lnTo>
                <a:lnTo>
                  <a:pt x="2469328" y="891286"/>
                </a:lnTo>
                <a:close/>
              </a:path>
              <a:path w="2910840" h="2943225" extrusionOk="0">
                <a:moveTo>
                  <a:pt x="2575373" y="891286"/>
                </a:moveTo>
                <a:lnTo>
                  <a:pt x="2563689" y="891286"/>
                </a:lnTo>
                <a:lnTo>
                  <a:pt x="2557847" y="893572"/>
                </a:lnTo>
                <a:lnTo>
                  <a:pt x="2553402" y="898144"/>
                </a:lnTo>
                <a:lnTo>
                  <a:pt x="2548330" y="905631"/>
                </a:lnTo>
                <a:lnTo>
                  <a:pt x="2546640" y="914225"/>
                </a:lnTo>
                <a:lnTo>
                  <a:pt x="2548330" y="922843"/>
                </a:lnTo>
                <a:lnTo>
                  <a:pt x="2553402" y="930402"/>
                </a:lnTo>
                <a:lnTo>
                  <a:pt x="2560945" y="935474"/>
                </a:lnTo>
                <a:lnTo>
                  <a:pt x="2569547" y="937164"/>
                </a:lnTo>
                <a:lnTo>
                  <a:pt x="2578173" y="935474"/>
                </a:lnTo>
                <a:lnTo>
                  <a:pt x="2585787" y="930402"/>
                </a:lnTo>
                <a:lnTo>
                  <a:pt x="2590788" y="922843"/>
                </a:lnTo>
                <a:lnTo>
                  <a:pt x="2592455" y="914225"/>
                </a:lnTo>
                <a:lnTo>
                  <a:pt x="2590788" y="905631"/>
                </a:lnTo>
                <a:lnTo>
                  <a:pt x="2585787" y="898144"/>
                </a:lnTo>
                <a:lnTo>
                  <a:pt x="2581342" y="893572"/>
                </a:lnTo>
                <a:lnTo>
                  <a:pt x="2575373" y="891286"/>
                </a:lnTo>
                <a:close/>
              </a:path>
              <a:path w="2910840" h="2943225" extrusionOk="0">
                <a:moveTo>
                  <a:pt x="2681418" y="891286"/>
                </a:moveTo>
                <a:lnTo>
                  <a:pt x="2669734" y="891286"/>
                </a:lnTo>
                <a:lnTo>
                  <a:pt x="2663765" y="893572"/>
                </a:lnTo>
                <a:lnTo>
                  <a:pt x="2659320" y="898144"/>
                </a:lnTo>
                <a:lnTo>
                  <a:pt x="2654320" y="905631"/>
                </a:lnTo>
                <a:lnTo>
                  <a:pt x="2652653" y="914225"/>
                </a:lnTo>
                <a:lnTo>
                  <a:pt x="2654320" y="922843"/>
                </a:lnTo>
                <a:lnTo>
                  <a:pt x="2659320" y="930402"/>
                </a:lnTo>
                <a:lnTo>
                  <a:pt x="2666954" y="935474"/>
                </a:lnTo>
                <a:lnTo>
                  <a:pt x="2675624" y="937164"/>
                </a:lnTo>
                <a:lnTo>
                  <a:pt x="2684270" y="935474"/>
                </a:lnTo>
                <a:lnTo>
                  <a:pt x="2691832" y="930402"/>
                </a:lnTo>
                <a:lnTo>
                  <a:pt x="2696833" y="922843"/>
                </a:lnTo>
                <a:lnTo>
                  <a:pt x="2698500" y="914225"/>
                </a:lnTo>
                <a:lnTo>
                  <a:pt x="2696833" y="905631"/>
                </a:lnTo>
                <a:lnTo>
                  <a:pt x="2691832" y="898144"/>
                </a:lnTo>
                <a:lnTo>
                  <a:pt x="2687387" y="893572"/>
                </a:lnTo>
                <a:lnTo>
                  <a:pt x="2681418" y="891286"/>
                </a:lnTo>
                <a:close/>
              </a:path>
              <a:path w="2910840" h="2943225" extrusionOk="0">
                <a:moveTo>
                  <a:pt x="2787590" y="891286"/>
                </a:moveTo>
                <a:lnTo>
                  <a:pt x="2775779" y="891286"/>
                </a:lnTo>
                <a:lnTo>
                  <a:pt x="2770064" y="893572"/>
                </a:lnTo>
                <a:lnTo>
                  <a:pt x="2765492" y="898144"/>
                </a:lnTo>
                <a:lnTo>
                  <a:pt x="2760420" y="905631"/>
                </a:lnTo>
                <a:lnTo>
                  <a:pt x="2758730" y="914225"/>
                </a:lnTo>
                <a:lnTo>
                  <a:pt x="2760420" y="922843"/>
                </a:lnTo>
                <a:lnTo>
                  <a:pt x="2765492" y="930402"/>
                </a:lnTo>
                <a:lnTo>
                  <a:pt x="2773106" y="935474"/>
                </a:lnTo>
                <a:lnTo>
                  <a:pt x="2781733" y="937164"/>
                </a:lnTo>
                <a:lnTo>
                  <a:pt x="2790335" y="935474"/>
                </a:lnTo>
                <a:lnTo>
                  <a:pt x="2797877" y="930402"/>
                </a:lnTo>
                <a:lnTo>
                  <a:pt x="2803021" y="922843"/>
                </a:lnTo>
                <a:lnTo>
                  <a:pt x="2804735" y="914225"/>
                </a:lnTo>
                <a:lnTo>
                  <a:pt x="2803021" y="905631"/>
                </a:lnTo>
                <a:lnTo>
                  <a:pt x="2797877" y="898144"/>
                </a:lnTo>
                <a:lnTo>
                  <a:pt x="2793432" y="893572"/>
                </a:lnTo>
                <a:lnTo>
                  <a:pt x="2787590" y="891286"/>
                </a:lnTo>
                <a:close/>
              </a:path>
              <a:path w="2910840" h="2943225" extrusionOk="0">
                <a:moveTo>
                  <a:pt x="2893762" y="891286"/>
                </a:moveTo>
                <a:lnTo>
                  <a:pt x="2882078" y="891286"/>
                </a:lnTo>
                <a:lnTo>
                  <a:pt x="2876109" y="893572"/>
                </a:lnTo>
                <a:lnTo>
                  <a:pt x="2871664" y="898144"/>
                </a:lnTo>
                <a:lnTo>
                  <a:pt x="2866592" y="905631"/>
                </a:lnTo>
                <a:lnTo>
                  <a:pt x="2864902" y="914225"/>
                </a:lnTo>
                <a:lnTo>
                  <a:pt x="2866592" y="922843"/>
                </a:lnTo>
                <a:lnTo>
                  <a:pt x="2871664" y="930402"/>
                </a:lnTo>
                <a:lnTo>
                  <a:pt x="2879227" y="935474"/>
                </a:lnTo>
                <a:lnTo>
                  <a:pt x="2887873" y="937164"/>
                </a:lnTo>
                <a:lnTo>
                  <a:pt x="2896543" y="935474"/>
                </a:lnTo>
                <a:lnTo>
                  <a:pt x="2904176" y="930402"/>
                </a:lnTo>
                <a:lnTo>
                  <a:pt x="2909177" y="922843"/>
                </a:lnTo>
                <a:lnTo>
                  <a:pt x="2910844" y="914225"/>
                </a:lnTo>
                <a:lnTo>
                  <a:pt x="2909177" y="905631"/>
                </a:lnTo>
                <a:lnTo>
                  <a:pt x="2904176" y="898144"/>
                </a:lnTo>
                <a:lnTo>
                  <a:pt x="2899604" y="893572"/>
                </a:lnTo>
                <a:lnTo>
                  <a:pt x="2893762" y="891286"/>
                </a:lnTo>
                <a:close/>
              </a:path>
              <a:path w="2910840" h="2943225" extrusionOk="0">
                <a:moveTo>
                  <a:pt x="28815" y="1002665"/>
                </a:moveTo>
                <a:lnTo>
                  <a:pt x="17073" y="1002665"/>
                </a:lnTo>
                <a:lnTo>
                  <a:pt x="11270" y="1004951"/>
                </a:lnTo>
                <a:lnTo>
                  <a:pt x="6680" y="1009523"/>
                </a:lnTo>
                <a:lnTo>
                  <a:pt x="1670" y="1017065"/>
                </a:lnTo>
                <a:lnTo>
                  <a:pt x="0" y="1025667"/>
                </a:lnTo>
                <a:lnTo>
                  <a:pt x="1670" y="1034293"/>
                </a:lnTo>
                <a:lnTo>
                  <a:pt x="6680" y="1041908"/>
                </a:lnTo>
                <a:lnTo>
                  <a:pt x="14306" y="1046980"/>
                </a:lnTo>
                <a:lnTo>
                  <a:pt x="22944" y="1048670"/>
                </a:lnTo>
                <a:lnTo>
                  <a:pt x="31582" y="1046980"/>
                </a:lnTo>
                <a:lnTo>
                  <a:pt x="39208" y="1041908"/>
                </a:lnTo>
                <a:lnTo>
                  <a:pt x="44218" y="1034293"/>
                </a:lnTo>
                <a:lnTo>
                  <a:pt x="45888" y="1025667"/>
                </a:lnTo>
                <a:lnTo>
                  <a:pt x="44218" y="1017065"/>
                </a:lnTo>
                <a:lnTo>
                  <a:pt x="39208" y="1009523"/>
                </a:lnTo>
                <a:lnTo>
                  <a:pt x="34619" y="1004951"/>
                </a:lnTo>
                <a:lnTo>
                  <a:pt x="28815" y="1002665"/>
                </a:lnTo>
                <a:close/>
              </a:path>
              <a:path w="2910840" h="2943225" extrusionOk="0">
                <a:moveTo>
                  <a:pt x="134903" y="1002665"/>
                </a:moveTo>
                <a:lnTo>
                  <a:pt x="123156" y="1002665"/>
                </a:lnTo>
                <a:lnTo>
                  <a:pt x="117352" y="1004951"/>
                </a:lnTo>
                <a:lnTo>
                  <a:pt x="112894" y="1009523"/>
                </a:lnTo>
                <a:lnTo>
                  <a:pt x="107808" y="1017065"/>
                </a:lnTo>
                <a:lnTo>
                  <a:pt x="106112" y="1025667"/>
                </a:lnTo>
                <a:lnTo>
                  <a:pt x="107808" y="1034293"/>
                </a:lnTo>
                <a:lnTo>
                  <a:pt x="112894" y="1041908"/>
                </a:lnTo>
                <a:lnTo>
                  <a:pt x="120446" y="1046980"/>
                </a:lnTo>
                <a:lnTo>
                  <a:pt x="129045" y="1048670"/>
                </a:lnTo>
                <a:lnTo>
                  <a:pt x="137669" y="1046980"/>
                </a:lnTo>
                <a:lnTo>
                  <a:pt x="145292" y="1041908"/>
                </a:lnTo>
                <a:lnTo>
                  <a:pt x="150300" y="1034293"/>
                </a:lnTo>
                <a:lnTo>
                  <a:pt x="151969" y="1025667"/>
                </a:lnTo>
                <a:lnTo>
                  <a:pt x="150300" y="1017065"/>
                </a:lnTo>
                <a:lnTo>
                  <a:pt x="145292" y="1009523"/>
                </a:lnTo>
                <a:lnTo>
                  <a:pt x="140834" y="1004951"/>
                </a:lnTo>
                <a:lnTo>
                  <a:pt x="134903" y="1002665"/>
                </a:lnTo>
                <a:close/>
              </a:path>
              <a:path w="2910840" h="2943225" extrusionOk="0">
                <a:moveTo>
                  <a:pt x="240986" y="1002665"/>
                </a:moveTo>
                <a:lnTo>
                  <a:pt x="229239" y="1002665"/>
                </a:lnTo>
                <a:lnTo>
                  <a:pt x="223308" y="1004951"/>
                </a:lnTo>
                <a:lnTo>
                  <a:pt x="218850" y="1009523"/>
                </a:lnTo>
                <a:lnTo>
                  <a:pt x="213843" y="1017065"/>
                </a:lnTo>
                <a:lnTo>
                  <a:pt x="212173" y="1025667"/>
                </a:lnTo>
                <a:lnTo>
                  <a:pt x="213843" y="1034293"/>
                </a:lnTo>
                <a:lnTo>
                  <a:pt x="218850" y="1041908"/>
                </a:lnTo>
                <a:lnTo>
                  <a:pt x="226495" y="1046980"/>
                </a:lnTo>
                <a:lnTo>
                  <a:pt x="235165" y="1048670"/>
                </a:lnTo>
                <a:lnTo>
                  <a:pt x="243809" y="1046980"/>
                </a:lnTo>
                <a:lnTo>
                  <a:pt x="251375" y="1041908"/>
                </a:lnTo>
                <a:lnTo>
                  <a:pt x="256390" y="1034293"/>
                </a:lnTo>
                <a:lnTo>
                  <a:pt x="258062" y="1025667"/>
                </a:lnTo>
                <a:lnTo>
                  <a:pt x="256390" y="1017065"/>
                </a:lnTo>
                <a:lnTo>
                  <a:pt x="251375" y="1009523"/>
                </a:lnTo>
                <a:lnTo>
                  <a:pt x="246917" y="1004951"/>
                </a:lnTo>
                <a:lnTo>
                  <a:pt x="240986" y="1002665"/>
                </a:lnTo>
                <a:close/>
              </a:path>
              <a:path w="2910840" h="2943225" extrusionOk="0">
                <a:moveTo>
                  <a:pt x="347070" y="1002665"/>
                </a:moveTo>
                <a:lnTo>
                  <a:pt x="335322" y="1002665"/>
                </a:lnTo>
                <a:lnTo>
                  <a:pt x="329518" y="1004951"/>
                </a:lnTo>
                <a:lnTo>
                  <a:pt x="325073" y="1009523"/>
                </a:lnTo>
                <a:lnTo>
                  <a:pt x="319987" y="1017065"/>
                </a:lnTo>
                <a:lnTo>
                  <a:pt x="318291" y="1025667"/>
                </a:lnTo>
                <a:lnTo>
                  <a:pt x="319987" y="1034293"/>
                </a:lnTo>
                <a:lnTo>
                  <a:pt x="325073" y="1041908"/>
                </a:lnTo>
                <a:lnTo>
                  <a:pt x="332637" y="1046980"/>
                </a:lnTo>
                <a:lnTo>
                  <a:pt x="341266" y="1048670"/>
                </a:lnTo>
                <a:lnTo>
                  <a:pt x="349894" y="1046980"/>
                </a:lnTo>
                <a:lnTo>
                  <a:pt x="357458" y="1041908"/>
                </a:lnTo>
                <a:lnTo>
                  <a:pt x="362544" y="1034293"/>
                </a:lnTo>
                <a:lnTo>
                  <a:pt x="364240" y="1025667"/>
                </a:lnTo>
                <a:lnTo>
                  <a:pt x="362544" y="1017065"/>
                </a:lnTo>
                <a:lnTo>
                  <a:pt x="357458" y="1009523"/>
                </a:lnTo>
                <a:lnTo>
                  <a:pt x="353013" y="1004951"/>
                </a:lnTo>
                <a:lnTo>
                  <a:pt x="347070" y="1002665"/>
                </a:lnTo>
                <a:close/>
              </a:path>
              <a:path w="2910840" h="2943225" extrusionOk="0">
                <a:moveTo>
                  <a:pt x="453292" y="1002665"/>
                </a:moveTo>
                <a:lnTo>
                  <a:pt x="441545" y="1002665"/>
                </a:lnTo>
                <a:lnTo>
                  <a:pt x="435601" y="1004951"/>
                </a:lnTo>
                <a:lnTo>
                  <a:pt x="431156" y="1009523"/>
                </a:lnTo>
                <a:lnTo>
                  <a:pt x="426070" y="1017065"/>
                </a:lnTo>
                <a:lnTo>
                  <a:pt x="424374" y="1025667"/>
                </a:lnTo>
                <a:lnTo>
                  <a:pt x="426070" y="1034293"/>
                </a:lnTo>
                <a:lnTo>
                  <a:pt x="431156" y="1041908"/>
                </a:lnTo>
                <a:lnTo>
                  <a:pt x="438720" y="1046980"/>
                </a:lnTo>
                <a:lnTo>
                  <a:pt x="447349" y="1048670"/>
                </a:lnTo>
                <a:lnTo>
                  <a:pt x="455977" y="1046980"/>
                </a:lnTo>
                <a:lnTo>
                  <a:pt x="463541" y="1041908"/>
                </a:lnTo>
                <a:lnTo>
                  <a:pt x="468556" y="1034293"/>
                </a:lnTo>
                <a:lnTo>
                  <a:pt x="470228" y="1025667"/>
                </a:lnTo>
                <a:lnTo>
                  <a:pt x="468556" y="1017065"/>
                </a:lnTo>
                <a:lnTo>
                  <a:pt x="463541" y="1009523"/>
                </a:lnTo>
                <a:lnTo>
                  <a:pt x="459096" y="1004951"/>
                </a:lnTo>
                <a:lnTo>
                  <a:pt x="453292" y="1002665"/>
                </a:lnTo>
                <a:close/>
              </a:path>
              <a:path w="2910840" h="2943225" extrusionOk="0">
                <a:moveTo>
                  <a:pt x="559375" y="1002665"/>
                </a:moveTo>
                <a:lnTo>
                  <a:pt x="547628" y="1002665"/>
                </a:lnTo>
                <a:lnTo>
                  <a:pt x="541697" y="1004951"/>
                </a:lnTo>
                <a:lnTo>
                  <a:pt x="537239" y="1009523"/>
                </a:lnTo>
                <a:lnTo>
                  <a:pt x="532224" y="1017065"/>
                </a:lnTo>
                <a:lnTo>
                  <a:pt x="530553" y="1025667"/>
                </a:lnTo>
                <a:lnTo>
                  <a:pt x="532224" y="1034293"/>
                </a:lnTo>
                <a:lnTo>
                  <a:pt x="537239" y="1041908"/>
                </a:lnTo>
                <a:lnTo>
                  <a:pt x="544862" y="1046980"/>
                </a:lnTo>
                <a:lnTo>
                  <a:pt x="553484" y="1048670"/>
                </a:lnTo>
                <a:lnTo>
                  <a:pt x="562080" y="1046980"/>
                </a:lnTo>
                <a:lnTo>
                  <a:pt x="569624" y="1041908"/>
                </a:lnTo>
                <a:lnTo>
                  <a:pt x="574711" y="1034293"/>
                </a:lnTo>
                <a:lnTo>
                  <a:pt x="576406" y="1025667"/>
                </a:lnTo>
                <a:lnTo>
                  <a:pt x="574711" y="1017065"/>
                </a:lnTo>
                <a:lnTo>
                  <a:pt x="569624" y="1009523"/>
                </a:lnTo>
                <a:lnTo>
                  <a:pt x="565179" y="1004951"/>
                </a:lnTo>
                <a:lnTo>
                  <a:pt x="559375" y="1002665"/>
                </a:lnTo>
                <a:close/>
              </a:path>
              <a:path w="2910840" h="2943225" extrusionOk="0">
                <a:moveTo>
                  <a:pt x="665459" y="1002665"/>
                </a:moveTo>
                <a:lnTo>
                  <a:pt x="653711" y="1002665"/>
                </a:lnTo>
                <a:lnTo>
                  <a:pt x="647907" y="1004951"/>
                </a:lnTo>
                <a:lnTo>
                  <a:pt x="643322" y="1009523"/>
                </a:lnTo>
                <a:lnTo>
                  <a:pt x="638315" y="1017065"/>
                </a:lnTo>
                <a:lnTo>
                  <a:pt x="636645" y="1025667"/>
                </a:lnTo>
                <a:lnTo>
                  <a:pt x="638315" y="1034293"/>
                </a:lnTo>
                <a:lnTo>
                  <a:pt x="643322" y="1041908"/>
                </a:lnTo>
                <a:lnTo>
                  <a:pt x="650948" y="1046980"/>
                </a:lnTo>
                <a:lnTo>
                  <a:pt x="659585" y="1048670"/>
                </a:lnTo>
                <a:lnTo>
                  <a:pt x="668222" y="1046980"/>
                </a:lnTo>
                <a:lnTo>
                  <a:pt x="675847" y="1041908"/>
                </a:lnTo>
                <a:lnTo>
                  <a:pt x="680862" y="1034293"/>
                </a:lnTo>
                <a:lnTo>
                  <a:pt x="682534" y="1025667"/>
                </a:lnTo>
                <a:lnTo>
                  <a:pt x="680862" y="1017065"/>
                </a:lnTo>
                <a:lnTo>
                  <a:pt x="675847" y="1009523"/>
                </a:lnTo>
                <a:lnTo>
                  <a:pt x="671262" y="1004951"/>
                </a:lnTo>
                <a:lnTo>
                  <a:pt x="665459" y="1002665"/>
                </a:lnTo>
                <a:close/>
              </a:path>
              <a:path w="2910840" h="2943225" extrusionOk="0">
                <a:moveTo>
                  <a:pt x="771542" y="1002665"/>
                </a:moveTo>
                <a:lnTo>
                  <a:pt x="759794" y="1002665"/>
                </a:lnTo>
                <a:lnTo>
                  <a:pt x="753990" y="1004951"/>
                </a:lnTo>
                <a:lnTo>
                  <a:pt x="749545" y="1009523"/>
                </a:lnTo>
                <a:lnTo>
                  <a:pt x="744459" y="1017065"/>
                </a:lnTo>
                <a:lnTo>
                  <a:pt x="742763" y="1025667"/>
                </a:lnTo>
                <a:lnTo>
                  <a:pt x="744459" y="1034293"/>
                </a:lnTo>
                <a:lnTo>
                  <a:pt x="749545" y="1041908"/>
                </a:lnTo>
                <a:lnTo>
                  <a:pt x="757090" y="1046980"/>
                </a:lnTo>
                <a:lnTo>
                  <a:pt x="765685" y="1048670"/>
                </a:lnTo>
                <a:lnTo>
                  <a:pt x="774307" y="1046980"/>
                </a:lnTo>
                <a:lnTo>
                  <a:pt x="781930" y="1041908"/>
                </a:lnTo>
                <a:lnTo>
                  <a:pt x="786945" y="1034293"/>
                </a:lnTo>
                <a:lnTo>
                  <a:pt x="788617" y="1025667"/>
                </a:lnTo>
                <a:lnTo>
                  <a:pt x="786945" y="1017065"/>
                </a:lnTo>
                <a:lnTo>
                  <a:pt x="781930" y="1009523"/>
                </a:lnTo>
                <a:lnTo>
                  <a:pt x="777485" y="1004951"/>
                </a:lnTo>
                <a:lnTo>
                  <a:pt x="771542" y="1002665"/>
                </a:lnTo>
                <a:close/>
              </a:path>
              <a:path w="2910840" h="2943225" extrusionOk="0">
                <a:moveTo>
                  <a:pt x="877625" y="1002665"/>
                </a:moveTo>
                <a:lnTo>
                  <a:pt x="865877" y="1002665"/>
                </a:lnTo>
                <a:lnTo>
                  <a:pt x="860073" y="1004951"/>
                </a:lnTo>
                <a:lnTo>
                  <a:pt x="855489" y="1009523"/>
                </a:lnTo>
                <a:lnTo>
                  <a:pt x="850481" y="1017065"/>
                </a:lnTo>
                <a:lnTo>
                  <a:pt x="848812" y="1025667"/>
                </a:lnTo>
                <a:lnTo>
                  <a:pt x="850481" y="1034293"/>
                </a:lnTo>
                <a:lnTo>
                  <a:pt x="855489" y="1041908"/>
                </a:lnTo>
                <a:lnTo>
                  <a:pt x="863133" y="1046980"/>
                </a:lnTo>
                <a:lnTo>
                  <a:pt x="871803" y="1048670"/>
                </a:lnTo>
                <a:lnTo>
                  <a:pt x="880447" y="1046980"/>
                </a:lnTo>
                <a:lnTo>
                  <a:pt x="888013" y="1041908"/>
                </a:lnTo>
                <a:lnTo>
                  <a:pt x="893100" y="1034293"/>
                </a:lnTo>
                <a:lnTo>
                  <a:pt x="894795" y="1025667"/>
                </a:lnTo>
                <a:lnTo>
                  <a:pt x="893100" y="1017065"/>
                </a:lnTo>
                <a:lnTo>
                  <a:pt x="888013" y="1009523"/>
                </a:lnTo>
                <a:lnTo>
                  <a:pt x="883568" y="1004951"/>
                </a:lnTo>
                <a:lnTo>
                  <a:pt x="877625" y="1002665"/>
                </a:lnTo>
                <a:close/>
              </a:path>
              <a:path w="2910840" h="2943225" extrusionOk="0">
                <a:moveTo>
                  <a:pt x="983848" y="1002665"/>
                </a:moveTo>
                <a:lnTo>
                  <a:pt x="972100" y="1002665"/>
                </a:lnTo>
                <a:lnTo>
                  <a:pt x="966169" y="1004951"/>
                </a:lnTo>
                <a:lnTo>
                  <a:pt x="961711" y="1009523"/>
                </a:lnTo>
                <a:lnTo>
                  <a:pt x="956625" y="1017065"/>
                </a:lnTo>
                <a:lnTo>
                  <a:pt x="954930" y="1025667"/>
                </a:lnTo>
                <a:lnTo>
                  <a:pt x="956625" y="1034293"/>
                </a:lnTo>
                <a:lnTo>
                  <a:pt x="961711" y="1041908"/>
                </a:lnTo>
                <a:lnTo>
                  <a:pt x="969275" y="1046980"/>
                </a:lnTo>
                <a:lnTo>
                  <a:pt x="977904" y="1048670"/>
                </a:lnTo>
                <a:lnTo>
                  <a:pt x="986532" y="1046980"/>
                </a:lnTo>
                <a:lnTo>
                  <a:pt x="994096" y="1041908"/>
                </a:lnTo>
                <a:lnTo>
                  <a:pt x="999183" y="1034293"/>
                </a:lnTo>
                <a:lnTo>
                  <a:pt x="1000878" y="1025667"/>
                </a:lnTo>
                <a:lnTo>
                  <a:pt x="999183" y="1017065"/>
                </a:lnTo>
                <a:lnTo>
                  <a:pt x="994096" y="1009523"/>
                </a:lnTo>
                <a:lnTo>
                  <a:pt x="989651" y="1004951"/>
                </a:lnTo>
                <a:lnTo>
                  <a:pt x="983848" y="1002665"/>
                </a:lnTo>
                <a:close/>
              </a:path>
              <a:path w="2910840" h="2943225" extrusionOk="0">
                <a:moveTo>
                  <a:pt x="1089931" y="1002665"/>
                </a:moveTo>
                <a:lnTo>
                  <a:pt x="1078183" y="1002665"/>
                </a:lnTo>
                <a:lnTo>
                  <a:pt x="1072252" y="1004951"/>
                </a:lnTo>
                <a:lnTo>
                  <a:pt x="1067795" y="1009523"/>
                </a:lnTo>
                <a:lnTo>
                  <a:pt x="1062787" y="1017065"/>
                </a:lnTo>
                <a:lnTo>
                  <a:pt x="1061118" y="1025667"/>
                </a:lnTo>
                <a:lnTo>
                  <a:pt x="1062787" y="1034293"/>
                </a:lnTo>
                <a:lnTo>
                  <a:pt x="1067795" y="1041908"/>
                </a:lnTo>
                <a:lnTo>
                  <a:pt x="1075359" y="1046980"/>
                </a:lnTo>
                <a:lnTo>
                  <a:pt x="1083987" y="1048670"/>
                </a:lnTo>
                <a:lnTo>
                  <a:pt x="1092616" y="1046980"/>
                </a:lnTo>
                <a:lnTo>
                  <a:pt x="1100180" y="1041908"/>
                </a:lnTo>
                <a:lnTo>
                  <a:pt x="1105194" y="1034293"/>
                </a:lnTo>
                <a:lnTo>
                  <a:pt x="1106866" y="1025667"/>
                </a:lnTo>
                <a:lnTo>
                  <a:pt x="1105194" y="1017065"/>
                </a:lnTo>
                <a:lnTo>
                  <a:pt x="1100180" y="1009523"/>
                </a:lnTo>
                <a:lnTo>
                  <a:pt x="1095735" y="1004951"/>
                </a:lnTo>
                <a:lnTo>
                  <a:pt x="1089931" y="1002665"/>
                </a:lnTo>
                <a:close/>
              </a:path>
              <a:path w="2910840" h="2943225" extrusionOk="0">
                <a:moveTo>
                  <a:pt x="1196014" y="1002665"/>
                </a:moveTo>
                <a:lnTo>
                  <a:pt x="1184266" y="1002665"/>
                </a:lnTo>
                <a:lnTo>
                  <a:pt x="1178335" y="1004951"/>
                </a:lnTo>
                <a:lnTo>
                  <a:pt x="1173878" y="1009523"/>
                </a:lnTo>
                <a:lnTo>
                  <a:pt x="1168870" y="1017065"/>
                </a:lnTo>
                <a:lnTo>
                  <a:pt x="1167201" y="1025667"/>
                </a:lnTo>
                <a:lnTo>
                  <a:pt x="1168870" y="1034293"/>
                </a:lnTo>
                <a:lnTo>
                  <a:pt x="1173878" y="1041908"/>
                </a:lnTo>
                <a:lnTo>
                  <a:pt x="1181501" y="1046980"/>
                </a:lnTo>
                <a:lnTo>
                  <a:pt x="1190124" y="1048670"/>
                </a:lnTo>
                <a:lnTo>
                  <a:pt x="1198724" y="1046980"/>
                </a:lnTo>
                <a:lnTo>
                  <a:pt x="1206275" y="1041908"/>
                </a:lnTo>
                <a:lnTo>
                  <a:pt x="1211362" y="1034293"/>
                </a:lnTo>
                <a:lnTo>
                  <a:pt x="1213057" y="1025667"/>
                </a:lnTo>
                <a:lnTo>
                  <a:pt x="1211362" y="1017065"/>
                </a:lnTo>
                <a:lnTo>
                  <a:pt x="1206275" y="1009523"/>
                </a:lnTo>
                <a:lnTo>
                  <a:pt x="1201818" y="1004951"/>
                </a:lnTo>
                <a:lnTo>
                  <a:pt x="1196014" y="1002665"/>
                </a:lnTo>
                <a:close/>
              </a:path>
              <a:path w="2910840" h="2943225" extrusionOk="0">
                <a:moveTo>
                  <a:pt x="1302071" y="1002665"/>
                </a:moveTo>
                <a:lnTo>
                  <a:pt x="1290387" y="1002665"/>
                </a:lnTo>
                <a:lnTo>
                  <a:pt x="1284545" y="1004951"/>
                </a:lnTo>
                <a:lnTo>
                  <a:pt x="1279973" y="1009523"/>
                </a:lnTo>
                <a:lnTo>
                  <a:pt x="1274973" y="1017065"/>
                </a:lnTo>
                <a:lnTo>
                  <a:pt x="1273306" y="1025667"/>
                </a:lnTo>
                <a:lnTo>
                  <a:pt x="1274973" y="1034293"/>
                </a:lnTo>
                <a:lnTo>
                  <a:pt x="1279973" y="1041908"/>
                </a:lnTo>
                <a:lnTo>
                  <a:pt x="1287589" y="1046980"/>
                </a:lnTo>
                <a:lnTo>
                  <a:pt x="1296229" y="1048670"/>
                </a:lnTo>
                <a:lnTo>
                  <a:pt x="1304869" y="1046980"/>
                </a:lnTo>
                <a:lnTo>
                  <a:pt x="1312485" y="1041908"/>
                </a:lnTo>
                <a:lnTo>
                  <a:pt x="1317486" y="1034293"/>
                </a:lnTo>
                <a:lnTo>
                  <a:pt x="1319153" y="1025667"/>
                </a:lnTo>
                <a:lnTo>
                  <a:pt x="1317486" y="1017065"/>
                </a:lnTo>
                <a:lnTo>
                  <a:pt x="1312485" y="1009523"/>
                </a:lnTo>
                <a:lnTo>
                  <a:pt x="1307913" y="1004951"/>
                </a:lnTo>
                <a:lnTo>
                  <a:pt x="1302071" y="1002665"/>
                </a:lnTo>
                <a:close/>
              </a:path>
              <a:path w="2910840" h="2943225" extrusionOk="0">
                <a:moveTo>
                  <a:pt x="1408243" y="1002665"/>
                </a:moveTo>
                <a:lnTo>
                  <a:pt x="1396432" y="1002665"/>
                </a:lnTo>
                <a:lnTo>
                  <a:pt x="1390590" y="1004951"/>
                </a:lnTo>
                <a:lnTo>
                  <a:pt x="1386145" y="1009523"/>
                </a:lnTo>
                <a:lnTo>
                  <a:pt x="1381073" y="1017065"/>
                </a:lnTo>
                <a:lnTo>
                  <a:pt x="1379383" y="1025667"/>
                </a:lnTo>
                <a:lnTo>
                  <a:pt x="1381073" y="1034293"/>
                </a:lnTo>
                <a:lnTo>
                  <a:pt x="1386145" y="1041908"/>
                </a:lnTo>
                <a:lnTo>
                  <a:pt x="1393706" y="1046980"/>
                </a:lnTo>
                <a:lnTo>
                  <a:pt x="1402338" y="1048670"/>
                </a:lnTo>
                <a:lnTo>
                  <a:pt x="1410970" y="1046980"/>
                </a:lnTo>
                <a:lnTo>
                  <a:pt x="1418530" y="1041908"/>
                </a:lnTo>
                <a:lnTo>
                  <a:pt x="1423531" y="1034293"/>
                </a:lnTo>
                <a:lnTo>
                  <a:pt x="1425198" y="1025667"/>
                </a:lnTo>
                <a:lnTo>
                  <a:pt x="1423531" y="1017065"/>
                </a:lnTo>
                <a:lnTo>
                  <a:pt x="1418530" y="1009523"/>
                </a:lnTo>
                <a:lnTo>
                  <a:pt x="1414085" y="1004951"/>
                </a:lnTo>
                <a:lnTo>
                  <a:pt x="1408243" y="1002665"/>
                </a:lnTo>
                <a:close/>
              </a:path>
              <a:path w="2910840" h="2943225" extrusionOk="0">
                <a:moveTo>
                  <a:pt x="1514288" y="1002665"/>
                </a:moveTo>
                <a:lnTo>
                  <a:pt x="1502477" y="1002665"/>
                </a:lnTo>
                <a:lnTo>
                  <a:pt x="1496762" y="1004951"/>
                </a:lnTo>
                <a:lnTo>
                  <a:pt x="1492190" y="1009523"/>
                </a:lnTo>
                <a:lnTo>
                  <a:pt x="1487118" y="1017065"/>
                </a:lnTo>
                <a:lnTo>
                  <a:pt x="1485428" y="1025667"/>
                </a:lnTo>
                <a:lnTo>
                  <a:pt x="1487118" y="1034293"/>
                </a:lnTo>
                <a:lnTo>
                  <a:pt x="1492190" y="1041908"/>
                </a:lnTo>
                <a:lnTo>
                  <a:pt x="1499824" y="1046980"/>
                </a:lnTo>
                <a:lnTo>
                  <a:pt x="1508494" y="1048670"/>
                </a:lnTo>
                <a:lnTo>
                  <a:pt x="1517140" y="1046980"/>
                </a:lnTo>
                <a:lnTo>
                  <a:pt x="1524702" y="1041908"/>
                </a:lnTo>
                <a:lnTo>
                  <a:pt x="1529775" y="1034293"/>
                </a:lnTo>
                <a:lnTo>
                  <a:pt x="1531465" y="1025667"/>
                </a:lnTo>
                <a:lnTo>
                  <a:pt x="1529775" y="1017065"/>
                </a:lnTo>
                <a:lnTo>
                  <a:pt x="1524702" y="1009523"/>
                </a:lnTo>
                <a:lnTo>
                  <a:pt x="1520257" y="1004951"/>
                </a:lnTo>
                <a:lnTo>
                  <a:pt x="1514288" y="1002665"/>
                </a:lnTo>
                <a:close/>
              </a:path>
              <a:path w="2910840" h="2943225" extrusionOk="0">
                <a:moveTo>
                  <a:pt x="1620460" y="1002665"/>
                </a:moveTo>
                <a:lnTo>
                  <a:pt x="1608776" y="1002665"/>
                </a:lnTo>
                <a:lnTo>
                  <a:pt x="1602807" y="1004951"/>
                </a:lnTo>
                <a:lnTo>
                  <a:pt x="1598362" y="1009523"/>
                </a:lnTo>
                <a:lnTo>
                  <a:pt x="1593290" y="1017065"/>
                </a:lnTo>
                <a:lnTo>
                  <a:pt x="1591600" y="1025667"/>
                </a:lnTo>
                <a:lnTo>
                  <a:pt x="1593290" y="1034293"/>
                </a:lnTo>
                <a:lnTo>
                  <a:pt x="1598362" y="1041908"/>
                </a:lnTo>
                <a:lnTo>
                  <a:pt x="1605925" y="1046980"/>
                </a:lnTo>
                <a:lnTo>
                  <a:pt x="1614571" y="1048670"/>
                </a:lnTo>
                <a:lnTo>
                  <a:pt x="1623241" y="1046980"/>
                </a:lnTo>
                <a:lnTo>
                  <a:pt x="1630874" y="1041908"/>
                </a:lnTo>
                <a:lnTo>
                  <a:pt x="1635875" y="1034293"/>
                </a:lnTo>
                <a:lnTo>
                  <a:pt x="1637542" y="1025667"/>
                </a:lnTo>
                <a:lnTo>
                  <a:pt x="1635875" y="1017065"/>
                </a:lnTo>
                <a:lnTo>
                  <a:pt x="1630874" y="1009523"/>
                </a:lnTo>
                <a:lnTo>
                  <a:pt x="1626302" y="1004951"/>
                </a:lnTo>
                <a:lnTo>
                  <a:pt x="1620460" y="1002665"/>
                </a:lnTo>
                <a:close/>
              </a:path>
              <a:path w="2910840" h="2943225" extrusionOk="0">
                <a:moveTo>
                  <a:pt x="1726632" y="1002665"/>
                </a:moveTo>
                <a:lnTo>
                  <a:pt x="1714821" y="1002665"/>
                </a:lnTo>
                <a:lnTo>
                  <a:pt x="1708852" y="1004951"/>
                </a:lnTo>
                <a:lnTo>
                  <a:pt x="1704407" y="1009523"/>
                </a:lnTo>
                <a:lnTo>
                  <a:pt x="1699407" y="1017065"/>
                </a:lnTo>
                <a:lnTo>
                  <a:pt x="1697740" y="1025667"/>
                </a:lnTo>
                <a:lnTo>
                  <a:pt x="1699407" y="1034293"/>
                </a:lnTo>
                <a:lnTo>
                  <a:pt x="1704407" y="1041908"/>
                </a:lnTo>
                <a:lnTo>
                  <a:pt x="1711968" y="1046980"/>
                </a:lnTo>
                <a:lnTo>
                  <a:pt x="1720600" y="1048670"/>
                </a:lnTo>
                <a:lnTo>
                  <a:pt x="1729232" y="1046980"/>
                </a:lnTo>
                <a:lnTo>
                  <a:pt x="1736792" y="1041908"/>
                </a:lnTo>
                <a:lnTo>
                  <a:pt x="1741865" y="1034293"/>
                </a:lnTo>
                <a:lnTo>
                  <a:pt x="1743555" y="1025667"/>
                </a:lnTo>
                <a:lnTo>
                  <a:pt x="1741865" y="1017065"/>
                </a:lnTo>
                <a:lnTo>
                  <a:pt x="1736792" y="1009523"/>
                </a:lnTo>
                <a:lnTo>
                  <a:pt x="1732347" y="1004951"/>
                </a:lnTo>
                <a:lnTo>
                  <a:pt x="1726632" y="1002665"/>
                </a:lnTo>
                <a:close/>
              </a:path>
              <a:path w="2910840" h="2943225" extrusionOk="0">
                <a:moveTo>
                  <a:pt x="1832677" y="1002665"/>
                </a:moveTo>
                <a:lnTo>
                  <a:pt x="1820866" y="1002665"/>
                </a:lnTo>
                <a:lnTo>
                  <a:pt x="1815024" y="1004951"/>
                </a:lnTo>
                <a:lnTo>
                  <a:pt x="1810579" y="1009523"/>
                </a:lnTo>
                <a:lnTo>
                  <a:pt x="1805507" y="1017065"/>
                </a:lnTo>
                <a:lnTo>
                  <a:pt x="1803817" y="1025667"/>
                </a:lnTo>
                <a:lnTo>
                  <a:pt x="1805507" y="1034293"/>
                </a:lnTo>
                <a:lnTo>
                  <a:pt x="1810579" y="1041908"/>
                </a:lnTo>
                <a:lnTo>
                  <a:pt x="1818176" y="1046980"/>
                </a:lnTo>
                <a:lnTo>
                  <a:pt x="1826772" y="1048670"/>
                </a:lnTo>
                <a:lnTo>
                  <a:pt x="1835368" y="1046980"/>
                </a:lnTo>
                <a:lnTo>
                  <a:pt x="1842964" y="1041908"/>
                </a:lnTo>
                <a:lnTo>
                  <a:pt x="1848037" y="1034293"/>
                </a:lnTo>
                <a:lnTo>
                  <a:pt x="1849727" y="1025667"/>
                </a:lnTo>
                <a:lnTo>
                  <a:pt x="1848037" y="1017065"/>
                </a:lnTo>
                <a:lnTo>
                  <a:pt x="1842964" y="1009523"/>
                </a:lnTo>
                <a:lnTo>
                  <a:pt x="1838519" y="1004951"/>
                </a:lnTo>
                <a:lnTo>
                  <a:pt x="1832677" y="1002665"/>
                </a:lnTo>
                <a:close/>
              </a:path>
              <a:path w="2910840" h="2943225" extrusionOk="0">
                <a:moveTo>
                  <a:pt x="1938722" y="1002665"/>
                </a:moveTo>
                <a:lnTo>
                  <a:pt x="1927038" y="1002665"/>
                </a:lnTo>
                <a:lnTo>
                  <a:pt x="1921196" y="1004951"/>
                </a:lnTo>
                <a:lnTo>
                  <a:pt x="1916751" y="1009523"/>
                </a:lnTo>
                <a:lnTo>
                  <a:pt x="1911679" y="1017065"/>
                </a:lnTo>
                <a:lnTo>
                  <a:pt x="1909989" y="1025667"/>
                </a:lnTo>
                <a:lnTo>
                  <a:pt x="1911679" y="1034293"/>
                </a:lnTo>
                <a:lnTo>
                  <a:pt x="1916751" y="1041908"/>
                </a:lnTo>
                <a:lnTo>
                  <a:pt x="1924294" y="1046980"/>
                </a:lnTo>
                <a:lnTo>
                  <a:pt x="1932896" y="1048670"/>
                </a:lnTo>
                <a:lnTo>
                  <a:pt x="1941522" y="1046980"/>
                </a:lnTo>
                <a:lnTo>
                  <a:pt x="1949136" y="1041908"/>
                </a:lnTo>
                <a:lnTo>
                  <a:pt x="1954137" y="1034293"/>
                </a:lnTo>
                <a:lnTo>
                  <a:pt x="1955804" y="1025667"/>
                </a:lnTo>
                <a:lnTo>
                  <a:pt x="1954137" y="1017065"/>
                </a:lnTo>
                <a:lnTo>
                  <a:pt x="1949136" y="1009523"/>
                </a:lnTo>
                <a:lnTo>
                  <a:pt x="1944691" y="1004951"/>
                </a:lnTo>
                <a:lnTo>
                  <a:pt x="1938722" y="1002665"/>
                </a:lnTo>
                <a:close/>
              </a:path>
              <a:path w="2910840" h="2943225" extrusionOk="0">
                <a:moveTo>
                  <a:pt x="2044767" y="1002665"/>
                </a:moveTo>
                <a:lnTo>
                  <a:pt x="2033083" y="1002665"/>
                </a:lnTo>
                <a:lnTo>
                  <a:pt x="2027114" y="1004951"/>
                </a:lnTo>
                <a:lnTo>
                  <a:pt x="2022669" y="1009523"/>
                </a:lnTo>
                <a:lnTo>
                  <a:pt x="2017669" y="1017065"/>
                </a:lnTo>
                <a:lnTo>
                  <a:pt x="2016002" y="1025667"/>
                </a:lnTo>
                <a:lnTo>
                  <a:pt x="2017669" y="1034293"/>
                </a:lnTo>
                <a:lnTo>
                  <a:pt x="2022669" y="1041908"/>
                </a:lnTo>
                <a:lnTo>
                  <a:pt x="2030303" y="1046980"/>
                </a:lnTo>
                <a:lnTo>
                  <a:pt x="2038973" y="1048670"/>
                </a:lnTo>
                <a:lnTo>
                  <a:pt x="2047619" y="1046980"/>
                </a:lnTo>
                <a:lnTo>
                  <a:pt x="2055181" y="1041908"/>
                </a:lnTo>
                <a:lnTo>
                  <a:pt x="2060182" y="1034293"/>
                </a:lnTo>
                <a:lnTo>
                  <a:pt x="2061849" y="1025667"/>
                </a:lnTo>
                <a:lnTo>
                  <a:pt x="2060182" y="1017065"/>
                </a:lnTo>
                <a:lnTo>
                  <a:pt x="2055181" y="1009523"/>
                </a:lnTo>
                <a:lnTo>
                  <a:pt x="2050736" y="1004951"/>
                </a:lnTo>
                <a:lnTo>
                  <a:pt x="2044767" y="1002665"/>
                </a:lnTo>
                <a:close/>
              </a:path>
              <a:path w="2910840" h="2943225" extrusionOk="0">
                <a:moveTo>
                  <a:pt x="2150939" y="1002665"/>
                </a:moveTo>
                <a:lnTo>
                  <a:pt x="2139128" y="1002665"/>
                </a:lnTo>
                <a:lnTo>
                  <a:pt x="2133413" y="1004951"/>
                </a:lnTo>
                <a:lnTo>
                  <a:pt x="2128714" y="1009523"/>
                </a:lnTo>
                <a:lnTo>
                  <a:pt x="2123714" y="1017065"/>
                </a:lnTo>
                <a:lnTo>
                  <a:pt x="2122047" y="1025667"/>
                </a:lnTo>
                <a:lnTo>
                  <a:pt x="2123714" y="1034293"/>
                </a:lnTo>
                <a:lnTo>
                  <a:pt x="2128714" y="1041908"/>
                </a:lnTo>
                <a:lnTo>
                  <a:pt x="2136404" y="1046980"/>
                </a:lnTo>
                <a:lnTo>
                  <a:pt x="2145082" y="1048670"/>
                </a:lnTo>
                <a:lnTo>
                  <a:pt x="2153735" y="1046980"/>
                </a:lnTo>
                <a:lnTo>
                  <a:pt x="2161353" y="1041908"/>
                </a:lnTo>
                <a:lnTo>
                  <a:pt x="2166426" y="1034293"/>
                </a:lnTo>
                <a:lnTo>
                  <a:pt x="2168116" y="1025667"/>
                </a:lnTo>
                <a:lnTo>
                  <a:pt x="2166426" y="1017065"/>
                </a:lnTo>
                <a:lnTo>
                  <a:pt x="2161353" y="1009523"/>
                </a:lnTo>
                <a:lnTo>
                  <a:pt x="2156908" y="1004951"/>
                </a:lnTo>
                <a:lnTo>
                  <a:pt x="2150939" y="1002665"/>
                </a:lnTo>
                <a:close/>
              </a:path>
              <a:path w="2910840" h="2943225" extrusionOk="0">
                <a:moveTo>
                  <a:pt x="2257111" y="1002665"/>
                </a:moveTo>
                <a:lnTo>
                  <a:pt x="2245427" y="1002665"/>
                </a:lnTo>
                <a:lnTo>
                  <a:pt x="2239458" y="1004951"/>
                </a:lnTo>
                <a:lnTo>
                  <a:pt x="2235013" y="1009523"/>
                </a:lnTo>
                <a:lnTo>
                  <a:pt x="2229941" y="1017065"/>
                </a:lnTo>
                <a:lnTo>
                  <a:pt x="2228251" y="1025667"/>
                </a:lnTo>
                <a:lnTo>
                  <a:pt x="2229941" y="1034293"/>
                </a:lnTo>
                <a:lnTo>
                  <a:pt x="2235013" y="1041908"/>
                </a:lnTo>
                <a:lnTo>
                  <a:pt x="2242576" y="1046980"/>
                </a:lnTo>
                <a:lnTo>
                  <a:pt x="2251222" y="1048670"/>
                </a:lnTo>
                <a:lnTo>
                  <a:pt x="2259892" y="1046980"/>
                </a:lnTo>
                <a:lnTo>
                  <a:pt x="2267525" y="1041908"/>
                </a:lnTo>
                <a:lnTo>
                  <a:pt x="2272526" y="1034293"/>
                </a:lnTo>
                <a:lnTo>
                  <a:pt x="2274193" y="1025667"/>
                </a:lnTo>
                <a:lnTo>
                  <a:pt x="2272526" y="1017065"/>
                </a:lnTo>
                <a:lnTo>
                  <a:pt x="2267525" y="1009523"/>
                </a:lnTo>
                <a:lnTo>
                  <a:pt x="2262953" y="1004951"/>
                </a:lnTo>
                <a:lnTo>
                  <a:pt x="2257111" y="1002665"/>
                </a:lnTo>
                <a:close/>
              </a:path>
              <a:path w="2910840" h="2943225" extrusionOk="0">
                <a:moveTo>
                  <a:pt x="2363156" y="1002665"/>
                </a:moveTo>
                <a:lnTo>
                  <a:pt x="2351472" y="1002665"/>
                </a:lnTo>
                <a:lnTo>
                  <a:pt x="2345503" y="1004951"/>
                </a:lnTo>
                <a:lnTo>
                  <a:pt x="2341058" y="1009523"/>
                </a:lnTo>
                <a:lnTo>
                  <a:pt x="2336058" y="1017065"/>
                </a:lnTo>
                <a:lnTo>
                  <a:pt x="2334391" y="1025667"/>
                </a:lnTo>
                <a:lnTo>
                  <a:pt x="2336058" y="1034293"/>
                </a:lnTo>
                <a:lnTo>
                  <a:pt x="2341058" y="1041908"/>
                </a:lnTo>
                <a:lnTo>
                  <a:pt x="2348619" y="1046980"/>
                </a:lnTo>
                <a:lnTo>
                  <a:pt x="2357251" y="1048670"/>
                </a:lnTo>
                <a:lnTo>
                  <a:pt x="2365883" y="1046980"/>
                </a:lnTo>
                <a:lnTo>
                  <a:pt x="2373443" y="1041908"/>
                </a:lnTo>
                <a:lnTo>
                  <a:pt x="2378516" y="1034293"/>
                </a:lnTo>
                <a:lnTo>
                  <a:pt x="2380206" y="1025667"/>
                </a:lnTo>
                <a:lnTo>
                  <a:pt x="2378516" y="1017065"/>
                </a:lnTo>
                <a:lnTo>
                  <a:pt x="2373443" y="1009523"/>
                </a:lnTo>
                <a:lnTo>
                  <a:pt x="2368998" y="1004951"/>
                </a:lnTo>
                <a:lnTo>
                  <a:pt x="2363156" y="1002665"/>
                </a:lnTo>
                <a:close/>
              </a:path>
              <a:path w="2910840" h="2943225" extrusionOk="0">
                <a:moveTo>
                  <a:pt x="2469328" y="1002665"/>
                </a:moveTo>
                <a:lnTo>
                  <a:pt x="2457517" y="1002665"/>
                </a:lnTo>
                <a:lnTo>
                  <a:pt x="2451802" y="1004951"/>
                </a:lnTo>
                <a:lnTo>
                  <a:pt x="2447103" y="1009523"/>
                </a:lnTo>
                <a:lnTo>
                  <a:pt x="2442103" y="1017065"/>
                </a:lnTo>
                <a:lnTo>
                  <a:pt x="2440436" y="1025667"/>
                </a:lnTo>
                <a:lnTo>
                  <a:pt x="2442103" y="1034293"/>
                </a:lnTo>
                <a:lnTo>
                  <a:pt x="2447103" y="1041908"/>
                </a:lnTo>
                <a:lnTo>
                  <a:pt x="2454771" y="1046980"/>
                </a:lnTo>
                <a:lnTo>
                  <a:pt x="2463391" y="1048670"/>
                </a:lnTo>
                <a:lnTo>
                  <a:pt x="2471964" y="1046980"/>
                </a:lnTo>
                <a:lnTo>
                  <a:pt x="2479488" y="1041908"/>
                </a:lnTo>
                <a:lnTo>
                  <a:pt x="2484632" y="1034293"/>
                </a:lnTo>
                <a:lnTo>
                  <a:pt x="2486346" y="1025667"/>
                </a:lnTo>
                <a:lnTo>
                  <a:pt x="2484632" y="1017065"/>
                </a:lnTo>
                <a:lnTo>
                  <a:pt x="2479488" y="1009523"/>
                </a:lnTo>
                <a:lnTo>
                  <a:pt x="2475043" y="1004951"/>
                </a:lnTo>
                <a:lnTo>
                  <a:pt x="2469328" y="1002665"/>
                </a:lnTo>
                <a:close/>
              </a:path>
              <a:path w="2910840" h="2943225" extrusionOk="0">
                <a:moveTo>
                  <a:pt x="2575373" y="1002665"/>
                </a:moveTo>
                <a:lnTo>
                  <a:pt x="2563689" y="1002665"/>
                </a:lnTo>
                <a:lnTo>
                  <a:pt x="2557847" y="1004951"/>
                </a:lnTo>
                <a:lnTo>
                  <a:pt x="2553402" y="1009523"/>
                </a:lnTo>
                <a:lnTo>
                  <a:pt x="2548330" y="1017065"/>
                </a:lnTo>
                <a:lnTo>
                  <a:pt x="2546640" y="1025667"/>
                </a:lnTo>
                <a:lnTo>
                  <a:pt x="2548330" y="1034293"/>
                </a:lnTo>
                <a:lnTo>
                  <a:pt x="2553402" y="1041908"/>
                </a:lnTo>
                <a:lnTo>
                  <a:pt x="2560945" y="1046980"/>
                </a:lnTo>
                <a:lnTo>
                  <a:pt x="2569547" y="1048670"/>
                </a:lnTo>
                <a:lnTo>
                  <a:pt x="2578173" y="1046980"/>
                </a:lnTo>
                <a:lnTo>
                  <a:pt x="2585787" y="1041908"/>
                </a:lnTo>
                <a:lnTo>
                  <a:pt x="2590788" y="1034293"/>
                </a:lnTo>
                <a:lnTo>
                  <a:pt x="2592455" y="1025667"/>
                </a:lnTo>
                <a:lnTo>
                  <a:pt x="2590788" y="1017065"/>
                </a:lnTo>
                <a:lnTo>
                  <a:pt x="2585787" y="1009523"/>
                </a:lnTo>
                <a:lnTo>
                  <a:pt x="2581342" y="1004951"/>
                </a:lnTo>
                <a:lnTo>
                  <a:pt x="2575373" y="1002665"/>
                </a:lnTo>
                <a:close/>
              </a:path>
              <a:path w="2910840" h="2943225" extrusionOk="0">
                <a:moveTo>
                  <a:pt x="2681418" y="1002665"/>
                </a:moveTo>
                <a:lnTo>
                  <a:pt x="2669734" y="1002665"/>
                </a:lnTo>
                <a:lnTo>
                  <a:pt x="2663765" y="1004951"/>
                </a:lnTo>
                <a:lnTo>
                  <a:pt x="2659320" y="1009523"/>
                </a:lnTo>
                <a:lnTo>
                  <a:pt x="2654320" y="1017065"/>
                </a:lnTo>
                <a:lnTo>
                  <a:pt x="2652653" y="1025667"/>
                </a:lnTo>
                <a:lnTo>
                  <a:pt x="2654320" y="1034293"/>
                </a:lnTo>
                <a:lnTo>
                  <a:pt x="2659320" y="1041908"/>
                </a:lnTo>
                <a:lnTo>
                  <a:pt x="2666954" y="1046980"/>
                </a:lnTo>
                <a:lnTo>
                  <a:pt x="2675624" y="1048670"/>
                </a:lnTo>
                <a:lnTo>
                  <a:pt x="2684270" y="1046980"/>
                </a:lnTo>
                <a:lnTo>
                  <a:pt x="2691832" y="1041908"/>
                </a:lnTo>
                <a:lnTo>
                  <a:pt x="2696833" y="1034293"/>
                </a:lnTo>
                <a:lnTo>
                  <a:pt x="2698500" y="1025667"/>
                </a:lnTo>
                <a:lnTo>
                  <a:pt x="2696833" y="1017065"/>
                </a:lnTo>
                <a:lnTo>
                  <a:pt x="2691832" y="1009523"/>
                </a:lnTo>
                <a:lnTo>
                  <a:pt x="2687387" y="1004951"/>
                </a:lnTo>
                <a:lnTo>
                  <a:pt x="2681418" y="1002665"/>
                </a:lnTo>
                <a:close/>
              </a:path>
              <a:path w="2910840" h="2943225" extrusionOk="0">
                <a:moveTo>
                  <a:pt x="2787590" y="1002665"/>
                </a:moveTo>
                <a:lnTo>
                  <a:pt x="2775779" y="1002665"/>
                </a:lnTo>
                <a:lnTo>
                  <a:pt x="2770064" y="1004951"/>
                </a:lnTo>
                <a:lnTo>
                  <a:pt x="2765492" y="1009523"/>
                </a:lnTo>
                <a:lnTo>
                  <a:pt x="2760420" y="1017065"/>
                </a:lnTo>
                <a:lnTo>
                  <a:pt x="2758730" y="1025667"/>
                </a:lnTo>
                <a:lnTo>
                  <a:pt x="2760420" y="1034293"/>
                </a:lnTo>
                <a:lnTo>
                  <a:pt x="2765492" y="1041908"/>
                </a:lnTo>
                <a:lnTo>
                  <a:pt x="2773106" y="1046980"/>
                </a:lnTo>
                <a:lnTo>
                  <a:pt x="2781733" y="1048670"/>
                </a:lnTo>
                <a:lnTo>
                  <a:pt x="2790335" y="1046980"/>
                </a:lnTo>
                <a:lnTo>
                  <a:pt x="2797877" y="1041908"/>
                </a:lnTo>
                <a:lnTo>
                  <a:pt x="2803021" y="1034293"/>
                </a:lnTo>
                <a:lnTo>
                  <a:pt x="2804735" y="1025667"/>
                </a:lnTo>
                <a:lnTo>
                  <a:pt x="2803021" y="1017065"/>
                </a:lnTo>
                <a:lnTo>
                  <a:pt x="2797877" y="1009523"/>
                </a:lnTo>
                <a:lnTo>
                  <a:pt x="2793432" y="1004951"/>
                </a:lnTo>
                <a:lnTo>
                  <a:pt x="2787590" y="1002665"/>
                </a:lnTo>
                <a:close/>
              </a:path>
              <a:path w="2910840" h="2943225" extrusionOk="0">
                <a:moveTo>
                  <a:pt x="2893762" y="1002665"/>
                </a:moveTo>
                <a:lnTo>
                  <a:pt x="2882078" y="1002665"/>
                </a:lnTo>
                <a:lnTo>
                  <a:pt x="2876109" y="1004951"/>
                </a:lnTo>
                <a:lnTo>
                  <a:pt x="2871664" y="1009523"/>
                </a:lnTo>
                <a:lnTo>
                  <a:pt x="2866592" y="1017065"/>
                </a:lnTo>
                <a:lnTo>
                  <a:pt x="2864902" y="1025667"/>
                </a:lnTo>
                <a:lnTo>
                  <a:pt x="2866592" y="1034293"/>
                </a:lnTo>
                <a:lnTo>
                  <a:pt x="2871664" y="1041908"/>
                </a:lnTo>
                <a:lnTo>
                  <a:pt x="2879227" y="1046980"/>
                </a:lnTo>
                <a:lnTo>
                  <a:pt x="2887873" y="1048670"/>
                </a:lnTo>
                <a:lnTo>
                  <a:pt x="2896543" y="1046980"/>
                </a:lnTo>
                <a:lnTo>
                  <a:pt x="2904176" y="1041908"/>
                </a:lnTo>
                <a:lnTo>
                  <a:pt x="2909177" y="1034293"/>
                </a:lnTo>
                <a:lnTo>
                  <a:pt x="2910844" y="1025667"/>
                </a:lnTo>
                <a:lnTo>
                  <a:pt x="2909177" y="1017065"/>
                </a:lnTo>
                <a:lnTo>
                  <a:pt x="2904176" y="1009523"/>
                </a:lnTo>
                <a:lnTo>
                  <a:pt x="2899604" y="1004951"/>
                </a:lnTo>
                <a:lnTo>
                  <a:pt x="2893762" y="1002665"/>
                </a:lnTo>
                <a:close/>
              </a:path>
              <a:path w="2910840" h="2943225" extrusionOk="0">
                <a:moveTo>
                  <a:pt x="28815" y="1114171"/>
                </a:moveTo>
                <a:lnTo>
                  <a:pt x="17073" y="1114171"/>
                </a:lnTo>
                <a:lnTo>
                  <a:pt x="11270" y="1116457"/>
                </a:lnTo>
                <a:lnTo>
                  <a:pt x="6680" y="1120902"/>
                </a:lnTo>
                <a:lnTo>
                  <a:pt x="1670" y="1128498"/>
                </a:lnTo>
                <a:lnTo>
                  <a:pt x="0" y="1137094"/>
                </a:lnTo>
                <a:lnTo>
                  <a:pt x="1670" y="1145690"/>
                </a:lnTo>
                <a:lnTo>
                  <a:pt x="6680" y="1153287"/>
                </a:lnTo>
                <a:lnTo>
                  <a:pt x="14306" y="1158359"/>
                </a:lnTo>
                <a:lnTo>
                  <a:pt x="22944" y="1160049"/>
                </a:lnTo>
                <a:lnTo>
                  <a:pt x="31582" y="1158359"/>
                </a:lnTo>
                <a:lnTo>
                  <a:pt x="39208" y="1153287"/>
                </a:lnTo>
                <a:lnTo>
                  <a:pt x="44218" y="1145690"/>
                </a:lnTo>
                <a:lnTo>
                  <a:pt x="45888" y="1137094"/>
                </a:lnTo>
                <a:lnTo>
                  <a:pt x="44218" y="1128498"/>
                </a:lnTo>
                <a:lnTo>
                  <a:pt x="39208" y="1120902"/>
                </a:lnTo>
                <a:lnTo>
                  <a:pt x="34619" y="1116457"/>
                </a:lnTo>
                <a:lnTo>
                  <a:pt x="28815" y="1114171"/>
                </a:lnTo>
                <a:close/>
              </a:path>
              <a:path w="2910840" h="2943225" extrusionOk="0">
                <a:moveTo>
                  <a:pt x="134903" y="1114171"/>
                </a:moveTo>
                <a:lnTo>
                  <a:pt x="123156" y="1114171"/>
                </a:lnTo>
                <a:lnTo>
                  <a:pt x="117352" y="1116457"/>
                </a:lnTo>
                <a:lnTo>
                  <a:pt x="112894" y="1120902"/>
                </a:lnTo>
                <a:lnTo>
                  <a:pt x="107808" y="1128498"/>
                </a:lnTo>
                <a:lnTo>
                  <a:pt x="106112" y="1137094"/>
                </a:lnTo>
                <a:lnTo>
                  <a:pt x="107808" y="1145690"/>
                </a:lnTo>
                <a:lnTo>
                  <a:pt x="112894" y="1153287"/>
                </a:lnTo>
                <a:lnTo>
                  <a:pt x="120446" y="1158359"/>
                </a:lnTo>
                <a:lnTo>
                  <a:pt x="129045" y="1160049"/>
                </a:lnTo>
                <a:lnTo>
                  <a:pt x="137669" y="1158359"/>
                </a:lnTo>
                <a:lnTo>
                  <a:pt x="145292" y="1153287"/>
                </a:lnTo>
                <a:lnTo>
                  <a:pt x="150300" y="1145690"/>
                </a:lnTo>
                <a:lnTo>
                  <a:pt x="151969" y="1137094"/>
                </a:lnTo>
                <a:lnTo>
                  <a:pt x="150300" y="1128498"/>
                </a:lnTo>
                <a:lnTo>
                  <a:pt x="145292" y="1120902"/>
                </a:lnTo>
                <a:lnTo>
                  <a:pt x="140834" y="1116457"/>
                </a:lnTo>
                <a:lnTo>
                  <a:pt x="134903" y="1114171"/>
                </a:lnTo>
                <a:close/>
              </a:path>
              <a:path w="2910840" h="2943225" extrusionOk="0">
                <a:moveTo>
                  <a:pt x="240986" y="1114171"/>
                </a:moveTo>
                <a:lnTo>
                  <a:pt x="229239" y="1114171"/>
                </a:lnTo>
                <a:lnTo>
                  <a:pt x="223308" y="1116457"/>
                </a:lnTo>
                <a:lnTo>
                  <a:pt x="218850" y="1120902"/>
                </a:lnTo>
                <a:lnTo>
                  <a:pt x="213843" y="1128498"/>
                </a:lnTo>
                <a:lnTo>
                  <a:pt x="212173" y="1137094"/>
                </a:lnTo>
                <a:lnTo>
                  <a:pt x="213843" y="1145690"/>
                </a:lnTo>
                <a:lnTo>
                  <a:pt x="218850" y="1153287"/>
                </a:lnTo>
                <a:lnTo>
                  <a:pt x="226495" y="1158359"/>
                </a:lnTo>
                <a:lnTo>
                  <a:pt x="235165" y="1160049"/>
                </a:lnTo>
                <a:lnTo>
                  <a:pt x="243809" y="1158359"/>
                </a:lnTo>
                <a:lnTo>
                  <a:pt x="251375" y="1153287"/>
                </a:lnTo>
                <a:lnTo>
                  <a:pt x="256390" y="1145690"/>
                </a:lnTo>
                <a:lnTo>
                  <a:pt x="258062" y="1137094"/>
                </a:lnTo>
                <a:lnTo>
                  <a:pt x="256390" y="1128498"/>
                </a:lnTo>
                <a:lnTo>
                  <a:pt x="251375" y="1120902"/>
                </a:lnTo>
                <a:lnTo>
                  <a:pt x="246917" y="1116457"/>
                </a:lnTo>
                <a:lnTo>
                  <a:pt x="240986" y="1114171"/>
                </a:lnTo>
                <a:close/>
              </a:path>
              <a:path w="2910840" h="2943225" extrusionOk="0">
                <a:moveTo>
                  <a:pt x="347070" y="1114171"/>
                </a:moveTo>
                <a:lnTo>
                  <a:pt x="335322" y="1114171"/>
                </a:lnTo>
                <a:lnTo>
                  <a:pt x="329518" y="1116457"/>
                </a:lnTo>
                <a:lnTo>
                  <a:pt x="325073" y="1120902"/>
                </a:lnTo>
                <a:lnTo>
                  <a:pt x="319987" y="1128498"/>
                </a:lnTo>
                <a:lnTo>
                  <a:pt x="318291" y="1137094"/>
                </a:lnTo>
                <a:lnTo>
                  <a:pt x="319987" y="1145690"/>
                </a:lnTo>
                <a:lnTo>
                  <a:pt x="325073" y="1153287"/>
                </a:lnTo>
                <a:lnTo>
                  <a:pt x="332637" y="1158359"/>
                </a:lnTo>
                <a:lnTo>
                  <a:pt x="341266" y="1160049"/>
                </a:lnTo>
                <a:lnTo>
                  <a:pt x="349894" y="1158359"/>
                </a:lnTo>
                <a:lnTo>
                  <a:pt x="357458" y="1153287"/>
                </a:lnTo>
                <a:lnTo>
                  <a:pt x="362544" y="1145690"/>
                </a:lnTo>
                <a:lnTo>
                  <a:pt x="364240" y="1137094"/>
                </a:lnTo>
                <a:lnTo>
                  <a:pt x="362544" y="1128498"/>
                </a:lnTo>
                <a:lnTo>
                  <a:pt x="357458" y="1120902"/>
                </a:lnTo>
                <a:lnTo>
                  <a:pt x="353013" y="1116457"/>
                </a:lnTo>
                <a:lnTo>
                  <a:pt x="347070" y="1114171"/>
                </a:lnTo>
                <a:close/>
              </a:path>
              <a:path w="2910840" h="2943225" extrusionOk="0">
                <a:moveTo>
                  <a:pt x="453292" y="1114171"/>
                </a:moveTo>
                <a:lnTo>
                  <a:pt x="441545" y="1114171"/>
                </a:lnTo>
                <a:lnTo>
                  <a:pt x="435601" y="1116457"/>
                </a:lnTo>
                <a:lnTo>
                  <a:pt x="431156" y="1120902"/>
                </a:lnTo>
                <a:lnTo>
                  <a:pt x="426070" y="1128498"/>
                </a:lnTo>
                <a:lnTo>
                  <a:pt x="424374" y="1137094"/>
                </a:lnTo>
                <a:lnTo>
                  <a:pt x="426070" y="1145690"/>
                </a:lnTo>
                <a:lnTo>
                  <a:pt x="431156" y="1153287"/>
                </a:lnTo>
                <a:lnTo>
                  <a:pt x="438720" y="1158359"/>
                </a:lnTo>
                <a:lnTo>
                  <a:pt x="447349" y="1160049"/>
                </a:lnTo>
                <a:lnTo>
                  <a:pt x="455977" y="1158359"/>
                </a:lnTo>
                <a:lnTo>
                  <a:pt x="463541" y="1153287"/>
                </a:lnTo>
                <a:lnTo>
                  <a:pt x="468556" y="1145690"/>
                </a:lnTo>
                <a:lnTo>
                  <a:pt x="470228" y="1137094"/>
                </a:lnTo>
                <a:lnTo>
                  <a:pt x="468556" y="1128498"/>
                </a:lnTo>
                <a:lnTo>
                  <a:pt x="463541" y="1120902"/>
                </a:lnTo>
                <a:lnTo>
                  <a:pt x="459096" y="1116457"/>
                </a:lnTo>
                <a:lnTo>
                  <a:pt x="453292" y="1114171"/>
                </a:lnTo>
                <a:close/>
              </a:path>
              <a:path w="2910840" h="2943225" extrusionOk="0">
                <a:moveTo>
                  <a:pt x="559375" y="1114171"/>
                </a:moveTo>
                <a:lnTo>
                  <a:pt x="547628" y="1114171"/>
                </a:lnTo>
                <a:lnTo>
                  <a:pt x="541697" y="1116457"/>
                </a:lnTo>
                <a:lnTo>
                  <a:pt x="537239" y="1120902"/>
                </a:lnTo>
                <a:lnTo>
                  <a:pt x="532224" y="1128498"/>
                </a:lnTo>
                <a:lnTo>
                  <a:pt x="530553" y="1137094"/>
                </a:lnTo>
                <a:lnTo>
                  <a:pt x="532224" y="1145690"/>
                </a:lnTo>
                <a:lnTo>
                  <a:pt x="537239" y="1153287"/>
                </a:lnTo>
                <a:lnTo>
                  <a:pt x="544862" y="1158359"/>
                </a:lnTo>
                <a:lnTo>
                  <a:pt x="553484" y="1160049"/>
                </a:lnTo>
                <a:lnTo>
                  <a:pt x="562080" y="1158359"/>
                </a:lnTo>
                <a:lnTo>
                  <a:pt x="569624" y="1153287"/>
                </a:lnTo>
                <a:lnTo>
                  <a:pt x="574711" y="1145690"/>
                </a:lnTo>
                <a:lnTo>
                  <a:pt x="576406" y="1137094"/>
                </a:lnTo>
                <a:lnTo>
                  <a:pt x="574711" y="1128498"/>
                </a:lnTo>
                <a:lnTo>
                  <a:pt x="569624" y="1120902"/>
                </a:lnTo>
                <a:lnTo>
                  <a:pt x="565179" y="1116457"/>
                </a:lnTo>
                <a:lnTo>
                  <a:pt x="559375" y="1114171"/>
                </a:lnTo>
                <a:close/>
              </a:path>
              <a:path w="2910840" h="2943225" extrusionOk="0">
                <a:moveTo>
                  <a:pt x="665459" y="1114171"/>
                </a:moveTo>
                <a:lnTo>
                  <a:pt x="653711" y="1114171"/>
                </a:lnTo>
                <a:lnTo>
                  <a:pt x="647907" y="1116457"/>
                </a:lnTo>
                <a:lnTo>
                  <a:pt x="643322" y="1120902"/>
                </a:lnTo>
                <a:lnTo>
                  <a:pt x="638315" y="1128498"/>
                </a:lnTo>
                <a:lnTo>
                  <a:pt x="636645" y="1137094"/>
                </a:lnTo>
                <a:lnTo>
                  <a:pt x="638315" y="1145690"/>
                </a:lnTo>
                <a:lnTo>
                  <a:pt x="643322" y="1153287"/>
                </a:lnTo>
                <a:lnTo>
                  <a:pt x="650948" y="1158359"/>
                </a:lnTo>
                <a:lnTo>
                  <a:pt x="659585" y="1160049"/>
                </a:lnTo>
                <a:lnTo>
                  <a:pt x="668222" y="1158359"/>
                </a:lnTo>
                <a:lnTo>
                  <a:pt x="675847" y="1153287"/>
                </a:lnTo>
                <a:lnTo>
                  <a:pt x="680862" y="1145690"/>
                </a:lnTo>
                <a:lnTo>
                  <a:pt x="682534" y="1137094"/>
                </a:lnTo>
                <a:lnTo>
                  <a:pt x="680862" y="1128498"/>
                </a:lnTo>
                <a:lnTo>
                  <a:pt x="675847" y="1120902"/>
                </a:lnTo>
                <a:lnTo>
                  <a:pt x="671262" y="1116457"/>
                </a:lnTo>
                <a:lnTo>
                  <a:pt x="665459" y="1114171"/>
                </a:lnTo>
                <a:close/>
              </a:path>
              <a:path w="2910840" h="2943225" extrusionOk="0">
                <a:moveTo>
                  <a:pt x="771542" y="1114171"/>
                </a:moveTo>
                <a:lnTo>
                  <a:pt x="759794" y="1114171"/>
                </a:lnTo>
                <a:lnTo>
                  <a:pt x="753990" y="1116457"/>
                </a:lnTo>
                <a:lnTo>
                  <a:pt x="749545" y="1120902"/>
                </a:lnTo>
                <a:lnTo>
                  <a:pt x="744459" y="1128498"/>
                </a:lnTo>
                <a:lnTo>
                  <a:pt x="742763" y="1137094"/>
                </a:lnTo>
                <a:lnTo>
                  <a:pt x="744459" y="1145690"/>
                </a:lnTo>
                <a:lnTo>
                  <a:pt x="749545" y="1153287"/>
                </a:lnTo>
                <a:lnTo>
                  <a:pt x="757090" y="1158359"/>
                </a:lnTo>
                <a:lnTo>
                  <a:pt x="765685" y="1160049"/>
                </a:lnTo>
                <a:lnTo>
                  <a:pt x="774307" y="1158359"/>
                </a:lnTo>
                <a:lnTo>
                  <a:pt x="781930" y="1153287"/>
                </a:lnTo>
                <a:lnTo>
                  <a:pt x="786945" y="1145690"/>
                </a:lnTo>
                <a:lnTo>
                  <a:pt x="788617" y="1137094"/>
                </a:lnTo>
                <a:lnTo>
                  <a:pt x="786945" y="1128498"/>
                </a:lnTo>
                <a:lnTo>
                  <a:pt x="781930" y="1120902"/>
                </a:lnTo>
                <a:lnTo>
                  <a:pt x="777485" y="1116457"/>
                </a:lnTo>
                <a:lnTo>
                  <a:pt x="771542" y="1114171"/>
                </a:lnTo>
                <a:close/>
              </a:path>
              <a:path w="2910840" h="2943225" extrusionOk="0">
                <a:moveTo>
                  <a:pt x="877625" y="1114171"/>
                </a:moveTo>
                <a:lnTo>
                  <a:pt x="865877" y="1114171"/>
                </a:lnTo>
                <a:lnTo>
                  <a:pt x="860073" y="1116457"/>
                </a:lnTo>
                <a:lnTo>
                  <a:pt x="855489" y="1120902"/>
                </a:lnTo>
                <a:lnTo>
                  <a:pt x="850481" y="1128498"/>
                </a:lnTo>
                <a:lnTo>
                  <a:pt x="848812" y="1137094"/>
                </a:lnTo>
                <a:lnTo>
                  <a:pt x="850481" y="1145690"/>
                </a:lnTo>
                <a:lnTo>
                  <a:pt x="855489" y="1153287"/>
                </a:lnTo>
                <a:lnTo>
                  <a:pt x="863133" y="1158359"/>
                </a:lnTo>
                <a:lnTo>
                  <a:pt x="871803" y="1160049"/>
                </a:lnTo>
                <a:lnTo>
                  <a:pt x="880447" y="1158359"/>
                </a:lnTo>
                <a:lnTo>
                  <a:pt x="888013" y="1153287"/>
                </a:lnTo>
                <a:lnTo>
                  <a:pt x="893100" y="1145690"/>
                </a:lnTo>
                <a:lnTo>
                  <a:pt x="894795" y="1137094"/>
                </a:lnTo>
                <a:lnTo>
                  <a:pt x="893100" y="1128498"/>
                </a:lnTo>
                <a:lnTo>
                  <a:pt x="888013" y="1120902"/>
                </a:lnTo>
                <a:lnTo>
                  <a:pt x="883568" y="1116457"/>
                </a:lnTo>
                <a:lnTo>
                  <a:pt x="877625" y="1114171"/>
                </a:lnTo>
                <a:close/>
              </a:path>
              <a:path w="2910840" h="2943225" extrusionOk="0">
                <a:moveTo>
                  <a:pt x="983848" y="1114171"/>
                </a:moveTo>
                <a:lnTo>
                  <a:pt x="972100" y="1114171"/>
                </a:lnTo>
                <a:lnTo>
                  <a:pt x="966169" y="1116457"/>
                </a:lnTo>
                <a:lnTo>
                  <a:pt x="961711" y="1120902"/>
                </a:lnTo>
                <a:lnTo>
                  <a:pt x="956625" y="1128498"/>
                </a:lnTo>
                <a:lnTo>
                  <a:pt x="954930" y="1137094"/>
                </a:lnTo>
                <a:lnTo>
                  <a:pt x="956625" y="1145690"/>
                </a:lnTo>
                <a:lnTo>
                  <a:pt x="961711" y="1153287"/>
                </a:lnTo>
                <a:lnTo>
                  <a:pt x="969275" y="1158359"/>
                </a:lnTo>
                <a:lnTo>
                  <a:pt x="977904" y="1160049"/>
                </a:lnTo>
                <a:lnTo>
                  <a:pt x="986532" y="1158359"/>
                </a:lnTo>
                <a:lnTo>
                  <a:pt x="994096" y="1153287"/>
                </a:lnTo>
                <a:lnTo>
                  <a:pt x="999183" y="1145690"/>
                </a:lnTo>
                <a:lnTo>
                  <a:pt x="1000878" y="1137094"/>
                </a:lnTo>
                <a:lnTo>
                  <a:pt x="999183" y="1128498"/>
                </a:lnTo>
                <a:lnTo>
                  <a:pt x="994096" y="1120902"/>
                </a:lnTo>
                <a:lnTo>
                  <a:pt x="989651" y="1116457"/>
                </a:lnTo>
                <a:lnTo>
                  <a:pt x="983848" y="1114171"/>
                </a:lnTo>
                <a:close/>
              </a:path>
              <a:path w="2910840" h="2943225" extrusionOk="0">
                <a:moveTo>
                  <a:pt x="1089931" y="1114171"/>
                </a:moveTo>
                <a:lnTo>
                  <a:pt x="1078183" y="1114171"/>
                </a:lnTo>
                <a:lnTo>
                  <a:pt x="1072252" y="1116457"/>
                </a:lnTo>
                <a:lnTo>
                  <a:pt x="1067795" y="1120902"/>
                </a:lnTo>
                <a:lnTo>
                  <a:pt x="1062787" y="1128498"/>
                </a:lnTo>
                <a:lnTo>
                  <a:pt x="1061118" y="1137094"/>
                </a:lnTo>
                <a:lnTo>
                  <a:pt x="1062787" y="1145690"/>
                </a:lnTo>
                <a:lnTo>
                  <a:pt x="1067795" y="1153287"/>
                </a:lnTo>
                <a:lnTo>
                  <a:pt x="1075359" y="1158359"/>
                </a:lnTo>
                <a:lnTo>
                  <a:pt x="1083987" y="1160049"/>
                </a:lnTo>
                <a:lnTo>
                  <a:pt x="1092616" y="1158359"/>
                </a:lnTo>
                <a:lnTo>
                  <a:pt x="1100180" y="1153287"/>
                </a:lnTo>
                <a:lnTo>
                  <a:pt x="1105194" y="1145690"/>
                </a:lnTo>
                <a:lnTo>
                  <a:pt x="1106866" y="1137094"/>
                </a:lnTo>
                <a:lnTo>
                  <a:pt x="1105194" y="1128498"/>
                </a:lnTo>
                <a:lnTo>
                  <a:pt x="1100180" y="1120902"/>
                </a:lnTo>
                <a:lnTo>
                  <a:pt x="1095735" y="1116457"/>
                </a:lnTo>
                <a:lnTo>
                  <a:pt x="1089931" y="1114171"/>
                </a:lnTo>
                <a:close/>
              </a:path>
              <a:path w="2910840" h="2943225" extrusionOk="0">
                <a:moveTo>
                  <a:pt x="1196014" y="1114171"/>
                </a:moveTo>
                <a:lnTo>
                  <a:pt x="1184266" y="1114171"/>
                </a:lnTo>
                <a:lnTo>
                  <a:pt x="1178335" y="1116457"/>
                </a:lnTo>
                <a:lnTo>
                  <a:pt x="1173878" y="1120902"/>
                </a:lnTo>
                <a:lnTo>
                  <a:pt x="1168870" y="1128498"/>
                </a:lnTo>
                <a:lnTo>
                  <a:pt x="1167201" y="1137094"/>
                </a:lnTo>
                <a:lnTo>
                  <a:pt x="1168870" y="1145690"/>
                </a:lnTo>
                <a:lnTo>
                  <a:pt x="1173878" y="1153287"/>
                </a:lnTo>
                <a:lnTo>
                  <a:pt x="1181501" y="1158359"/>
                </a:lnTo>
                <a:lnTo>
                  <a:pt x="1190124" y="1160049"/>
                </a:lnTo>
                <a:lnTo>
                  <a:pt x="1198724" y="1158359"/>
                </a:lnTo>
                <a:lnTo>
                  <a:pt x="1206275" y="1153287"/>
                </a:lnTo>
                <a:lnTo>
                  <a:pt x="1211362" y="1145690"/>
                </a:lnTo>
                <a:lnTo>
                  <a:pt x="1213057" y="1137094"/>
                </a:lnTo>
                <a:lnTo>
                  <a:pt x="1211362" y="1128498"/>
                </a:lnTo>
                <a:lnTo>
                  <a:pt x="1206275" y="1120902"/>
                </a:lnTo>
                <a:lnTo>
                  <a:pt x="1201818" y="1116457"/>
                </a:lnTo>
                <a:lnTo>
                  <a:pt x="1196014" y="1114171"/>
                </a:lnTo>
                <a:close/>
              </a:path>
              <a:path w="2910840" h="2943225" extrusionOk="0">
                <a:moveTo>
                  <a:pt x="1302071" y="1114171"/>
                </a:moveTo>
                <a:lnTo>
                  <a:pt x="1290387" y="1114171"/>
                </a:lnTo>
                <a:lnTo>
                  <a:pt x="1284545" y="1116457"/>
                </a:lnTo>
                <a:lnTo>
                  <a:pt x="1279973" y="1120902"/>
                </a:lnTo>
                <a:lnTo>
                  <a:pt x="1274973" y="1128498"/>
                </a:lnTo>
                <a:lnTo>
                  <a:pt x="1273306" y="1137094"/>
                </a:lnTo>
                <a:lnTo>
                  <a:pt x="1274973" y="1145690"/>
                </a:lnTo>
                <a:lnTo>
                  <a:pt x="1279973" y="1153287"/>
                </a:lnTo>
                <a:lnTo>
                  <a:pt x="1287589" y="1158359"/>
                </a:lnTo>
                <a:lnTo>
                  <a:pt x="1296229" y="1160049"/>
                </a:lnTo>
                <a:lnTo>
                  <a:pt x="1304869" y="1158359"/>
                </a:lnTo>
                <a:lnTo>
                  <a:pt x="1312485" y="1153287"/>
                </a:lnTo>
                <a:lnTo>
                  <a:pt x="1317486" y="1145690"/>
                </a:lnTo>
                <a:lnTo>
                  <a:pt x="1319153" y="1137094"/>
                </a:lnTo>
                <a:lnTo>
                  <a:pt x="1317486" y="1128498"/>
                </a:lnTo>
                <a:lnTo>
                  <a:pt x="1312485" y="1120902"/>
                </a:lnTo>
                <a:lnTo>
                  <a:pt x="1307913" y="1116457"/>
                </a:lnTo>
                <a:lnTo>
                  <a:pt x="1302071" y="1114171"/>
                </a:lnTo>
                <a:close/>
              </a:path>
              <a:path w="2910840" h="2943225" extrusionOk="0">
                <a:moveTo>
                  <a:pt x="1408243" y="1114171"/>
                </a:moveTo>
                <a:lnTo>
                  <a:pt x="1396432" y="1114171"/>
                </a:lnTo>
                <a:lnTo>
                  <a:pt x="1390590" y="1116457"/>
                </a:lnTo>
                <a:lnTo>
                  <a:pt x="1386145" y="1120902"/>
                </a:lnTo>
                <a:lnTo>
                  <a:pt x="1381073" y="1128498"/>
                </a:lnTo>
                <a:lnTo>
                  <a:pt x="1379383" y="1137094"/>
                </a:lnTo>
                <a:lnTo>
                  <a:pt x="1381073" y="1145690"/>
                </a:lnTo>
                <a:lnTo>
                  <a:pt x="1386145" y="1153287"/>
                </a:lnTo>
                <a:lnTo>
                  <a:pt x="1393706" y="1158359"/>
                </a:lnTo>
                <a:lnTo>
                  <a:pt x="1402338" y="1160049"/>
                </a:lnTo>
                <a:lnTo>
                  <a:pt x="1410970" y="1158359"/>
                </a:lnTo>
                <a:lnTo>
                  <a:pt x="1418530" y="1153287"/>
                </a:lnTo>
                <a:lnTo>
                  <a:pt x="1423531" y="1145690"/>
                </a:lnTo>
                <a:lnTo>
                  <a:pt x="1425198" y="1137094"/>
                </a:lnTo>
                <a:lnTo>
                  <a:pt x="1423531" y="1128498"/>
                </a:lnTo>
                <a:lnTo>
                  <a:pt x="1418530" y="1120902"/>
                </a:lnTo>
                <a:lnTo>
                  <a:pt x="1414085" y="1116457"/>
                </a:lnTo>
                <a:lnTo>
                  <a:pt x="1408243" y="1114171"/>
                </a:lnTo>
                <a:close/>
              </a:path>
              <a:path w="2910840" h="2943225" extrusionOk="0">
                <a:moveTo>
                  <a:pt x="1514288" y="1114171"/>
                </a:moveTo>
                <a:lnTo>
                  <a:pt x="1502477" y="1114171"/>
                </a:lnTo>
                <a:lnTo>
                  <a:pt x="1496762" y="1116457"/>
                </a:lnTo>
                <a:lnTo>
                  <a:pt x="1492190" y="1120902"/>
                </a:lnTo>
                <a:lnTo>
                  <a:pt x="1487118" y="1128498"/>
                </a:lnTo>
                <a:lnTo>
                  <a:pt x="1485428" y="1137094"/>
                </a:lnTo>
                <a:lnTo>
                  <a:pt x="1487118" y="1145690"/>
                </a:lnTo>
                <a:lnTo>
                  <a:pt x="1492190" y="1153287"/>
                </a:lnTo>
                <a:lnTo>
                  <a:pt x="1499824" y="1158359"/>
                </a:lnTo>
                <a:lnTo>
                  <a:pt x="1508494" y="1160049"/>
                </a:lnTo>
                <a:lnTo>
                  <a:pt x="1517140" y="1158359"/>
                </a:lnTo>
                <a:lnTo>
                  <a:pt x="1524702" y="1153287"/>
                </a:lnTo>
                <a:lnTo>
                  <a:pt x="1529775" y="1145690"/>
                </a:lnTo>
                <a:lnTo>
                  <a:pt x="1531465" y="1137094"/>
                </a:lnTo>
                <a:lnTo>
                  <a:pt x="1529775" y="1128498"/>
                </a:lnTo>
                <a:lnTo>
                  <a:pt x="1524702" y="1120902"/>
                </a:lnTo>
                <a:lnTo>
                  <a:pt x="1520257" y="1116457"/>
                </a:lnTo>
                <a:lnTo>
                  <a:pt x="1514288" y="1114171"/>
                </a:lnTo>
                <a:close/>
              </a:path>
              <a:path w="2910840" h="2943225" extrusionOk="0">
                <a:moveTo>
                  <a:pt x="1620460" y="1114171"/>
                </a:moveTo>
                <a:lnTo>
                  <a:pt x="1608776" y="1114171"/>
                </a:lnTo>
                <a:lnTo>
                  <a:pt x="1602807" y="1116457"/>
                </a:lnTo>
                <a:lnTo>
                  <a:pt x="1598362" y="1120902"/>
                </a:lnTo>
                <a:lnTo>
                  <a:pt x="1593290" y="1128498"/>
                </a:lnTo>
                <a:lnTo>
                  <a:pt x="1591600" y="1137094"/>
                </a:lnTo>
                <a:lnTo>
                  <a:pt x="1593290" y="1145690"/>
                </a:lnTo>
                <a:lnTo>
                  <a:pt x="1598362" y="1153287"/>
                </a:lnTo>
                <a:lnTo>
                  <a:pt x="1605925" y="1158359"/>
                </a:lnTo>
                <a:lnTo>
                  <a:pt x="1614571" y="1160049"/>
                </a:lnTo>
                <a:lnTo>
                  <a:pt x="1623241" y="1158359"/>
                </a:lnTo>
                <a:lnTo>
                  <a:pt x="1630874" y="1153287"/>
                </a:lnTo>
                <a:lnTo>
                  <a:pt x="1635875" y="1145690"/>
                </a:lnTo>
                <a:lnTo>
                  <a:pt x="1637542" y="1137094"/>
                </a:lnTo>
                <a:lnTo>
                  <a:pt x="1635875" y="1128498"/>
                </a:lnTo>
                <a:lnTo>
                  <a:pt x="1630874" y="1120902"/>
                </a:lnTo>
                <a:lnTo>
                  <a:pt x="1626302" y="1116457"/>
                </a:lnTo>
                <a:lnTo>
                  <a:pt x="1620460" y="1114171"/>
                </a:lnTo>
                <a:close/>
              </a:path>
              <a:path w="2910840" h="2943225" extrusionOk="0">
                <a:moveTo>
                  <a:pt x="1726632" y="1114171"/>
                </a:moveTo>
                <a:lnTo>
                  <a:pt x="1714821" y="1114171"/>
                </a:lnTo>
                <a:lnTo>
                  <a:pt x="1708852" y="1116457"/>
                </a:lnTo>
                <a:lnTo>
                  <a:pt x="1704407" y="1120902"/>
                </a:lnTo>
                <a:lnTo>
                  <a:pt x="1699407" y="1128498"/>
                </a:lnTo>
                <a:lnTo>
                  <a:pt x="1697740" y="1137094"/>
                </a:lnTo>
                <a:lnTo>
                  <a:pt x="1699407" y="1145690"/>
                </a:lnTo>
                <a:lnTo>
                  <a:pt x="1704407" y="1153287"/>
                </a:lnTo>
                <a:lnTo>
                  <a:pt x="1711968" y="1158359"/>
                </a:lnTo>
                <a:lnTo>
                  <a:pt x="1720600" y="1160049"/>
                </a:lnTo>
                <a:lnTo>
                  <a:pt x="1729232" y="1158359"/>
                </a:lnTo>
                <a:lnTo>
                  <a:pt x="1736792" y="1153287"/>
                </a:lnTo>
                <a:lnTo>
                  <a:pt x="1741865" y="1145690"/>
                </a:lnTo>
                <a:lnTo>
                  <a:pt x="1743555" y="1137094"/>
                </a:lnTo>
                <a:lnTo>
                  <a:pt x="1741865" y="1128498"/>
                </a:lnTo>
                <a:lnTo>
                  <a:pt x="1736792" y="1120902"/>
                </a:lnTo>
                <a:lnTo>
                  <a:pt x="1732347" y="1116457"/>
                </a:lnTo>
                <a:lnTo>
                  <a:pt x="1726632" y="1114171"/>
                </a:lnTo>
                <a:close/>
              </a:path>
              <a:path w="2910840" h="2943225" extrusionOk="0">
                <a:moveTo>
                  <a:pt x="1832677" y="1114171"/>
                </a:moveTo>
                <a:lnTo>
                  <a:pt x="1820866" y="1114171"/>
                </a:lnTo>
                <a:lnTo>
                  <a:pt x="1815024" y="1116457"/>
                </a:lnTo>
                <a:lnTo>
                  <a:pt x="1810579" y="1120902"/>
                </a:lnTo>
                <a:lnTo>
                  <a:pt x="1805507" y="1128498"/>
                </a:lnTo>
                <a:lnTo>
                  <a:pt x="1803817" y="1137094"/>
                </a:lnTo>
                <a:lnTo>
                  <a:pt x="1805507" y="1145690"/>
                </a:lnTo>
                <a:lnTo>
                  <a:pt x="1810579" y="1153287"/>
                </a:lnTo>
                <a:lnTo>
                  <a:pt x="1818176" y="1158359"/>
                </a:lnTo>
                <a:lnTo>
                  <a:pt x="1826772" y="1160049"/>
                </a:lnTo>
                <a:lnTo>
                  <a:pt x="1835368" y="1158359"/>
                </a:lnTo>
                <a:lnTo>
                  <a:pt x="1842964" y="1153287"/>
                </a:lnTo>
                <a:lnTo>
                  <a:pt x="1848037" y="1145690"/>
                </a:lnTo>
                <a:lnTo>
                  <a:pt x="1849727" y="1137094"/>
                </a:lnTo>
                <a:lnTo>
                  <a:pt x="1848037" y="1128498"/>
                </a:lnTo>
                <a:lnTo>
                  <a:pt x="1842964" y="1120902"/>
                </a:lnTo>
                <a:lnTo>
                  <a:pt x="1838519" y="1116457"/>
                </a:lnTo>
                <a:lnTo>
                  <a:pt x="1832677" y="1114171"/>
                </a:lnTo>
                <a:close/>
              </a:path>
              <a:path w="2910840" h="2943225" extrusionOk="0">
                <a:moveTo>
                  <a:pt x="1938722" y="1114171"/>
                </a:moveTo>
                <a:lnTo>
                  <a:pt x="1927038" y="1114171"/>
                </a:lnTo>
                <a:lnTo>
                  <a:pt x="1921196" y="1116457"/>
                </a:lnTo>
                <a:lnTo>
                  <a:pt x="1916751" y="1120902"/>
                </a:lnTo>
                <a:lnTo>
                  <a:pt x="1911679" y="1128498"/>
                </a:lnTo>
                <a:lnTo>
                  <a:pt x="1909989" y="1137094"/>
                </a:lnTo>
                <a:lnTo>
                  <a:pt x="1911679" y="1145690"/>
                </a:lnTo>
                <a:lnTo>
                  <a:pt x="1916751" y="1153287"/>
                </a:lnTo>
                <a:lnTo>
                  <a:pt x="1924294" y="1158359"/>
                </a:lnTo>
                <a:lnTo>
                  <a:pt x="1932896" y="1160049"/>
                </a:lnTo>
                <a:lnTo>
                  <a:pt x="1941522" y="1158359"/>
                </a:lnTo>
                <a:lnTo>
                  <a:pt x="1949136" y="1153287"/>
                </a:lnTo>
                <a:lnTo>
                  <a:pt x="1954137" y="1145690"/>
                </a:lnTo>
                <a:lnTo>
                  <a:pt x="1955804" y="1137094"/>
                </a:lnTo>
                <a:lnTo>
                  <a:pt x="1954137" y="1128498"/>
                </a:lnTo>
                <a:lnTo>
                  <a:pt x="1949136" y="1120902"/>
                </a:lnTo>
                <a:lnTo>
                  <a:pt x="1944691" y="1116457"/>
                </a:lnTo>
                <a:lnTo>
                  <a:pt x="1938722" y="1114171"/>
                </a:lnTo>
                <a:close/>
              </a:path>
              <a:path w="2910840" h="2943225" extrusionOk="0">
                <a:moveTo>
                  <a:pt x="2044767" y="1114171"/>
                </a:moveTo>
                <a:lnTo>
                  <a:pt x="2033083" y="1114171"/>
                </a:lnTo>
                <a:lnTo>
                  <a:pt x="2027114" y="1116457"/>
                </a:lnTo>
                <a:lnTo>
                  <a:pt x="2022669" y="1120902"/>
                </a:lnTo>
                <a:lnTo>
                  <a:pt x="2017669" y="1128498"/>
                </a:lnTo>
                <a:lnTo>
                  <a:pt x="2016002" y="1137094"/>
                </a:lnTo>
                <a:lnTo>
                  <a:pt x="2017669" y="1145690"/>
                </a:lnTo>
                <a:lnTo>
                  <a:pt x="2022669" y="1153287"/>
                </a:lnTo>
                <a:lnTo>
                  <a:pt x="2030303" y="1158359"/>
                </a:lnTo>
                <a:lnTo>
                  <a:pt x="2038973" y="1160049"/>
                </a:lnTo>
                <a:lnTo>
                  <a:pt x="2047619" y="1158359"/>
                </a:lnTo>
                <a:lnTo>
                  <a:pt x="2055181" y="1153287"/>
                </a:lnTo>
                <a:lnTo>
                  <a:pt x="2060182" y="1145690"/>
                </a:lnTo>
                <a:lnTo>
                  <a:pt x="2061849" y="1137094"/>
                </a:lnTo>
                <a:lnTo>
                  <a:pt x="2060182" y="1128498"/>
                </a:lnTo>
                <a:lnTo>
                  <a:pt x="2055181" y="1120902"/>
                </a:lnTo>
                <a:lnTo>
                  <a:pt x="2050736" y="1116457"/>
                </a:lnTo>
                <a:lnTo>
                  <a:pt x="2044767" y="1114171"/>
                </a:lnTo>
                <a:close/>
              </a:path>
              <a:path w="2910840" h="2943225" extrusionOk="0">
                <a:moveTo>
                  <a:pt x="2150939" y="1114171"/>
                </a:moveTo>
                <a:lnTo>
                  <a:pt x="2139128" y="1114171"/>
                </a:lnTo>
                <a:lnTo>
                  <a:pt x="2133413" y="1116457"/>
                </a:lnTo>
                <a:lnTo>
                  <a:pt x="2128714" y="1120902"/>
                </a:lnTo>
                <a:lnTo>
                  <a:pt x="2123714" y="1128498"/>
                </a:lnTo>
                <a:lnTo>
                  <a:pt x="2122047" y="1137094"/>
                </a:lnTo>
                <a:lnTo>
                  <a:pt x="2123714" y="1145690"/>
                </a:lnTo>
                <a:lnTo>
                  <a:pt x="2128714" y="1153287"/>
                </a:lnTo>
                <a:lnTo>
                  <a:pt x="2136404" y="1158359"/>
                </a:lnTo>
                <a:lnTo>
                  <a:pt x="2145082" y="1160049"/>
                </a:lnTo>
                <a:lnTo>
                  <a:pt x="2153735" y="1158359"/>
                </a:lnTo>
                <a:lnTo>
                  <a:pt x="2161353" y="1153287"/>
                </a:lnTo>
                <a:lnTo>
                  <a:pt x="2166426" y="1145690"/>
                </a:lnTo>
                <a:lnTo>
                  <a:pt x="2168116" y="1137094"/>
                </a:lnTo>
                <a:lnTo>
                  <a:pt x="2166426" y="1128498"/>
                </a:lnTo>
                <a:lnTo>
                  <a:pt x="2161353" y="1120902"/>
                </a:lnTo>
                <a:lnTo>
                  <a:pt x="2156908" y="1116457"/>
                </a:lnTo>
                <a:lnTo>
                  <a:pt x="2150939" y="1114171"/>
                </a:lnTo>
                <a:close/>
              </a:path>
              <a:path w="2910840" h="2943225" extrusionOk="0">
                <a:moveTo>
                  <a:pt x="2257111" y="1114171"/>
                </a:moveTo>
                <a:lnTo>
                  <a:pt x="2245427" y="1114171"/>
                </a:lnTo>
                <a:lnTo>
                  <a:pt x="2239458" y="1116457"/>
                </a:lnTo>
                <a:lnTo>
                  <a:pt x="2235013" y="1120902"/>
                </a:lnTo>
                <a:lnTo>
                  <a:pt x="2229941" y="1128498"/>
                </a:lnTo>
                <a:lnTo>
                  <a:pt x="2228251" y="1137094"/>
                </a:lnTo>
                <a:lnTo>
                  <a:pt x="2229941" y="1145690"/>
                </a:lnTo>
                <a:lnTo>
                  <a:pt x="2235013" y="1153287"/>
                </a:lnTo>
                <a:lnTo>
                  <a:pt x="2242576" y="1158359"/>
                </a:lnTo>
                <a:lnTo>
                  <a:pt x="2251222" y="1160049"/>
                </a:lnTo>
                <a:lnTo>
                  <a:pt x="2259892" y="1158359"/>
                </a:lnTo>
                <a:lnTo>
                  <a:pt x="2267525" y="1153287"/>
                </a:lnTo>
                <a:lnTo>
                  <a:pt x="2272526" y="1145690"/>
                </a:lnTo>
                <a:lnTo>
                  <a:pt x="2274193" y="1137094"/>
                </a:lnTo>
                <a:lnTo>
                  <a:pt x="2272526" y="1128498"/>
                </a:lnTo>
                <a:lnTo>
                  <a:pt x="2267525" y="1120902"/>
                </a:lnTo>
                <a:lnTo>
                  <a:pt x="2262953" y="1116457"/>
                </a:lnTo>
                <a:lnTo>
                  <a:pt x="2257111" y="1114171"/>
                </a:lnTo>
                <a:close/>
              </a:path>
              <a:path w="2910840" h="2943225" extrusionOk="0">
                <a:moveTo>
                  <a:pt x="2363156" y="1114171"/>
                </a:moveTo>
                <a:lnTo>
                  <a:pt x="2351472" y="1114171"/>
                </a:lnTo>
                <a:lnTo>
                  <a:pt x="2345503" y="1116457"/>
                </a:lnTo>
                <a:lnTo>
                  <a:pt x="2341058" y="1120902"/>
                </a:lnTo>
                <a:lnTo>
                  <a:pt x="2336058" y="1128498"/>
                </a:lnTo>
                <a:lnTo>
                  <a:pt x="2334391" y="1137094"/>
                </a:lnTo>
                <a:lnTo>
                  <a:pt x="2336058" y="1145690"/>
                </a:lnTo>
                <a:lnTo>
                  <a:pt x="2341058" y="1153287"/>
                </a:lnTo>
                <a:lnTo>
                  <a:pt x="2348619" y="1158359"/>
                </a:lnTo>
                <a:lnTo>
                  <a:pt x="2357251" y="1160049"/>
                </a:lnTo>
                <a:lnTo>
                  <a:pt x="2365883" y="1158359"/>
                </a:lnTo>
                <a:lnTo>
                  <a:pt x="2373443" y="1153287"/>
                </a:lnTo>
                <a:lnTo>
                  <a:pt x="2378516" y="1145690"/>
                </a:lnTo>
                <a:lnTo>
                  <a:pt x="2380206" y="1137094"/>
                </a:lnTo>
                <a:lnTo>
                  <a:pt x="2378516" y="1128498"/>
                </a:lnTo>
                <a:lnTo>
                  <a:pt x="2373443" y="1120902"/>
                </a:lnTo>
                <a:lnTo>
                  <a:pt x="2368998" y="1116457"/>
                </a:lnTo>
                <a:lnTo>
                  <a:pt x="2363156" y="1114171"/>
                </a:lnTo>
                <a:close/>
              </a:path>
              <a:path w="2910840" h="2943225" extrusionOk="0">
                <a:moveTo>
                  <a:pt x="2469328" y="1114171"/>
                </a:moveTo>
                <a:lnTo>
                  <a:pt x="2457517" y="1114171"/>
                </a:lnTo>
                <a:lnTo>
                  <a:pt x="2451802" y="1116457"/>
                </a:lnTo>
                <a:lnTo>
                  <a:pt x="2447103" y="1120902"/>
                </a:lnTo>
                <a:lnTo>
                  <a:pt x="2442103" y="1128498"/>
                </a:lnTo>
                <a:lnTo>
                  <a:pt x="2440436" y="1137094"/>
                </a:lnTo>
                <a:lnTo>
                  <a:pt x="2442103" y="1145690"/>
                </a:lnTo>
                <a:lnTo>
                  <a:pt x="2447103" y="1153287"/>
                </a:lnTo>
                <a:lnTo>
                  <a:pt x="2454771" y="1158359"/>
                </a:lnTo>
                <a:lnTo>
                  <a:pt x="2463391" y="1160049"/>
                </a:lnTo>
                <a:lnTo>
                  <a:pt x="2471964" y="1158359"/>
                </a:lnTo>
                <a:lnTo>
                  <a:pt x="2479488" y="1153287"/>
                </a:lnTo>
                <a:lnTo>
                  <a:pt x="2484632" y="1145690"/>
                </a:lnTo>
                <a:lnTo>
                  <a:pt x="2486346" y="1137094"/>
                </a:lnTo>
                <a:lnTo>
                  <a:pt x="2484632" y="1128498"/>
                </a:lnTo>
                <a:lnTo>
                  <a:pt x="2479488" y="1120902"/>
                </a:lnTo>
                <a:lnTo>
                  <a:pt x="2475043" y="1116457"/>
                </a:lnTo>
                <a:lnTo>
                  <a:pt x="2469328" y="1114171"/>
                </a:lnTo>
                <a:close/>
              </a:path>
              <a:path w="2910840" h="2943225" extrusionOk="0">
                <a:moveTo>
                  <a:pt x="2575373" y="1114171"/>
                </a:moveTo>
                <a:lnTo>
                  <a:pt x="2563689" y="1114171"/>
                </a:lnTo>
                <a:lnTo>
                  <a:pt x="2557847" y="1116457"/>
                </a:lnTo>
                <a:lnTo>
                  <a:pt x="2553402" y="1120902"/>
                </a:lnTo>
                <a:lnTo>
                  <a:pt x="2548330" y="1128498"/>
                </a:lnTo>
                <a:lnTo>
                  <a:pt x="2546640" y="1137094"/>
                </a:lnTo>
                <a:lnTo>
                  <a:pt x="2548330" y="1145690"/>
                </a:lnTo>
                <a:lnTo>
                  <a:pt x="2553402" y="1153287"/>
                </a:lnTo>
                <a:lnTo>
                  <a:pt x="2560945" y="1158359"/>
                </a:lnTo>
                <a:lnTo>
                  <a:pt x="2569547" y="1160049"/>
                </a:lnTo>
                <a:lnTo>
                  <a:pt x="2578173" y="1158359"/>
                </a:lnTo>
                <a:lnTo>
                  <a:pt x="2585787" y="1153287"/>
                </a:lnTo>
                <a:lnTo>
                  <a:pt x="2590788" y="1145690"/>
                </a:lnTo>
                <a:lnTo>
                  <a:pt x="2592455" y="1137094"/>
                </a:lnTo>
                <a:lnTo>
                  <a:pt x="2590788" y="1128498"/>
                </a:lnTo>
                <a:lnTo>
                  <a:pt x="2585787" y="1120902"/>
                </a:lnTo>
                <a:lnTo>
                  <a:pt x="2581342" y="1116457"/>
                </a:lnTo>
                <a:lnTo>
                  <a:pt x="2575373" y="1114171"/>
                </a:lnTo>
                <a:close/>
              </a:path>
              <a:path w="2910840" h="2943225" extrusionOk="0">
                <a:moveTo>
                  <a:pt x="2681418" y="1114171"/>
                </a:moveTo>
                <a:lnTo>
                  <a:pt x="2669734" y="1114171"/>
                </a:lnTo>
                <a:lnTo>
                  <a:pt x="2663765" y="1116457"/>
                </a:lnTo>
                <a:lnTo>
                  <a:pt x="2659320" y="1120902"/>
                </a:lnTo>
                <a:lnTo>
                  <a:pt x="2654320" y="1128498"/>
                </a:lnTo>
                <a:lnTo>
                  <a:pt x="2652653" y="1137094"/>
                </a:lnTo>
                <a:lnTo>
                  <a:pt x="2654320" y="1145690"/>
                </a:lnTo>
                <a:lnTo>
                  <a:pt x="2659320" y="1153287"/>
                </a:lnTo>
                <a:lnTo>
                  <a:pt x="2666954" y="1158359"/>
                </a:lnTo>
                <a:lnTo>
                  <a:pt x="2675624" y="1160049"/>
                </a:lnTo>
                <a:lnTo>
                  <a:pt x="2684270" y="1158359"/>
                </a:lnTo>
                <a:lnTo>
                  <a:pt x="2691832" y="1153287"/>
                </a:lnTo>
                <a:lnTo>
                  <a:pt x="2696833" y="1145690"/>
                </a:lnTo>
                <a:lnTo>
                  <a:pt x="2698500" y="1137094"/>
                </a:lnTo>
                <a:lnTo>
                  <a:pt x="2696833" y="1128498"/>
                </a:lnTo>
                <a:lnTo>
                  <a:pt x="2691832" y="1120902"/>
                </a:lnTo>
                <a:lnTo>
                  <a:pt x="2687387" y="1116457"/>
                </a:lnTo>
                <a:lnTo>
                  <a:pt x="2681418" y="1114171"/>
                </a:lnTo>
                <a:close/>
              </a:path>
              <a:path w="2910840" h="2943225" extrusionOk="0">
                <a:moveTo>
                  <a:pt x="2787590" y="1114171"/>
                </a:moveTo>
                <a:lnTo>
                  <a:pt x="2775779" y="1114171"/>
                </a:lnTo>
                <a:lnTo>
                  <a:pt x="2770064" y="1116457"/>
                </a:lnTo>
                <a:lnTo>
                  <a:pt x="2765492" y="1120902"/>
                </a:lnTo>
                <a:lnTo>
                  <a:pt x="2760420" y="1128498"/>
                </a:lnTo>
                <a:lnTo>
                  <a:pt x="2758730" y="1137094"/>
                </a:lnTo>
                <a:lnTo>
                  <a:pt x="2760420" y="1145690"/>
                </a:lnTo>
                <a:lnTo>
                  <a:pt x="2765492" y="1153287"/>
                </a:lnTo>
                <a:lnTo>
                  <a:pt x="2773106" y="1158359"/>
                </a:lnTo>
                <a:lnTo>
                  <a:pt x="2781733" y="1160049"/>
                </a:lnTo>
                <a:lnTo>
                  <a:pt x="2790335" y="1158359"/>
                </a:lnTo>
                <a:lnTo>
                  <a:pt x="2797877" y="1153287"/>
                </a:lnTo>
                <a:lnTo>
                  <a:pt x="2803021" y="1145690"/>
                </a:lnTo>
                <a:lnTo>
                  <a:pt x="2804735" y="1137094"/>
                </a:lnTo>
                <a:lnTo>
                  <a:pt x="2803021" y="1128498"/>
                </a:lnTo>
                <a:lnTo>
                  <a:pt x="2797877" y="1120902"/>
                </a:lnTo>
                <a:lnTo>
                  <a:pt x="2793432" y="1116457"/>
                </a:lnTo>
                <a:lnTo>
                  <a:pt x="2787590" y="1114171"/>
                </a:lnTo>
                <a:close/>
              </a:path>
              <a:path w="2910840" h="2943225" extrusionOk="0">
                <a:moveTo>
                  <a:pt x="2893762" y="1114171"/>
                </a:moveTo>
                <a:lnTo>
                  <a:pt x="2882078" y="1114171"/>
                </a:lnTo>
                <a:lnTo>
                  <a:pt x="2876109" y="1116457"/>
                </a:lnTo>
                <a:lnTo>
                  <a:pt x="2871664" y="1120902"/>
                </a:lnTo>
                <a:lnTo>
                  <a:pt x="2866592" y="1128498"/>
                </a:lnTo>
                <a:lnTo>
                  <a:pt x="2864902" y="1137094"/>
                </a:lnTo>
                <a:lnTo>
                  <a:pt x="2866592" y="1145690"/>
                </a:lnTo>
                <a:lnTo>
                  <a:pt x="2871664" y="1153287"/>
                </a:lnTo>
                <a:lnTo>
                  <a:pt x="2879227" y="1158359"/>
                </a:lnTo>
                <a:lnTo>
                  <a:pt x="2887873" y="1160049"/>
                </a:lnTo>
                <a:lnTo>
                  <a:pt x="2896543" y="1158359"/>
                </a:lnTo>
                <a:lnTo>
                  <a:pt x="2904176" y="1153287"/>
                </a:lnTo>
                <a:lnTo>
                  <a:pt x="2909177" y="1145690"/>
                </a:lnTo>
                <a:lnTo>
                  <a:pt x="2910844" y="1137094"/>
                </a:lnTo>
                <a:lnTo>
                  <a:pt x="2909177" y="1128498"/>
                </a:lnTo>
                <a:lnTo>
                  <a:pt x="2904176" y="1120902"/>
                </a:lnTo>
                <a:lnTo>
                  <a:pt x="2899604" y="1116457"/>
                </a:lnTo>
                <a:lnTo>
                  <a:pt x="2893762" y="1114171"/>
                </a:lnTo>
                <a:close/>
              </a:path>
              <a:path w="2910840" h="2943225" extrusionOk="0">
                <a:moveTo>
                  <a:pt x="28815" y="1225550"/>
                </a:moveTo>
                <a:lnTo>
                  <a:pt x="17073" y="1225550"/>
                </a:lnTo>
                <a:lnTo>
                  <a:pt x="11270" y="1227963"/>
                </a:lnTo>
                <a:lnTo>
                  <a:pt x="6680" y="1232408"/>
                </a:lnTo>
                <a:lnTo>
                  <a:pt x="1670" y="1239966"/>
                </a:lnTo>
                <a:lnTo>
                  <a:pt x="0" y="1248584"/>
                </a:lnTo>
                <a:lnTo>
                  <a:pt x="1670" y="1257178"/>
                </a:lnTo>
                <a:lnTo>
                  <a:pt x="6680" y="1264666"/>
                </a:lnTo>
                <a:lnTo>
                  <a:pt x="14306" y="1269738"/>
                </a:lnTo>
                <a:lnTo>
                  <a:pt x="22944" y="1271428"/>
                </a:lnTo>
                <a:lnTo>
                  <a:pt x="31582" y="1269738"/>
                </a:lnTo>
                <a:lnTo>
                  <a:pt x="39208" y="1264666"/>
                </a:lnTo>
                <a:lnTo>
                  <a:pt x="44218" y="1257178"/>
                </a:lnTo>
                <a:lnTo>
                  <a:pt x="45888" y="1248584"/>
                </a:lnTo>
                <a:lnTo>
                  <a:pt x="44218" y="1239966"/>
                </a:lnTo>
                <a:lnTo>
                  <a:pt x="39208" y="1232408"/>
                </a:lnTo>
                <a:lnTo>
                  <a:pt x="34619" y="1227963"/>
                </a:lnTo>
                <a:lnTo>
                  <a:pt x="28815" y="1225550"/>
                </a:lnTo>
                <a:close/>
              </a:path>
              <a:path w="2910840" h="2943225" extrusionOk="0">
                <a:moveTo>
                  <a:pt x="134903" y="1225550"/>
                </a:moveTo>
                <a:lnTo>
                  <a:pt x="123156" y="1225550"/>
                </a:lnTo>
                <a:lnTo>
                  <a:pt x="117352" y="1227963"/>
                </a:lnTo>
                <a:lnTo>
                  <a:pt x="112894" y="1232408"/>
                </a:lnTo>
                <a:lnTo>
                  <a:pt x="107808" y="1239966"/>
                </a:lnTo>
                <a:lnTo>
                  <a:pt x="106112" y="1248584"/>
                </a:lnTo>
                <a:lnTo>
                  <a:pt x="107808" y="1257178"/>
                </a:lnTo>
                <a:lnTo>
                  <a:pt x="112894" y="1264666"/>
                </a:lnTo>
                <a:lnTo>
                  <a:pt x="120446" y="1269738"/>
                </a:lnTo>
                <a:lnTo>
                  <a:pt x="129045" y="1271428"/>
                </a:lnTo>
                <a:lnTo>
                  <a:pt x="137669" y="1269738"/>
                </a:lnTo>
                <a:lnTo>
                  <a:pt x="145292" y="1264666"/>
                </a:lnTo>
                <a:lnTo>
                  <a:pt x="150300" y="1257178"/>
                </a:lnTo>
                <a:lnTo>
                  <a:pt x="151969" y="1248584"/>
                </a:lnTo>
                <a:lnTo>
                  <a:pt x="150300" y="1239966"/>
                </a:lnTo>
                <a:lnTo>
                  <a:pt x="145292" y="1232408"/>
                </a:lnTo>
                <a:lnTo>
                  <a:pt x="140834" y="1227963"/>
                </a:lnTo>
                <a:lnTo>
                  <a:pt x="134903" y="1225550"/>
                </a:lnTo>
                <a:close/>
              </a:path>
              <a:path w="2910840" h="2943225" extrusionOk="0">
                <a:moveTo>
                  <a:pt x="240986" y="1225550"/>
                </a:moveTo>
                <a:lnTo>
                  <a:pt x="229239" y="1225550"/>
                </a:lnTo>
                <a:lnTo>
                  <a:pt x="223308" y="1227963"/>
                </a:lnTo>
                <a:lnTo>
                  <a:pt x="218850" y="1232408"/>
                </a:lnTo>
                <a:lnTo>
                  <a:pt x="213843" y="1239966"/>
                </a:lnTo>
                <a:lnTo>
                  <a:pt x="212173" y="1248584"/>
                </a:lnTo>
                <a:lnTo>
                  <a:pt x="213843" y="1257178"/>
                </a:lnTo>
                <a:lnTo>
                  <a:pt x="218850" y="1264666"/>
                </a:lnTo>
                <a:lnTo>
                  <a:pt x="226495" y="1269738"/>
                </a:lnTo>
                <a:lnTo>
                  <a:pt x="235165" y="1271428"/>
                </a:lnTo>
                <a:lnTo>
                  <a:pt x="243809" y="1269738"/>
                </a:lnTo>
                <a:lnTo>
                  <a:pt x="251375" y="1264666"/>
                </a:lnTo>
                <a:lnTo>
                  <a:pt x="256390" y="1257178"/>
                </a:lnTo>
                <a:lnTo>
                  <a:pt x="258062" y="1248584"/>
                </a:lnTo>
                <a:lnTo>
                  <a:pt x="256390" y="1239966"/>
                </a:lnTo>
                <a:lnTo>
                  <a:pt x="251375" y="1232408"/>
                </a:lnTo>
                <a:lnTo>
                  <a:pt x="246917" y="1227963"/>
                </a:lnTo>
                <a:lnTo>
                  <a:pt x="240986" y="1225550"/>
                </a:lnTo>
                <a:close/>
              </a:path>
              <a:path w="2910840" h="2943225" extrusionOk="0">
                <a:moveTo>
                  <a:pt x="347070" y="1225550"/>
                </a:moveTo>
                <a:lnTo>
                  <a:pt x="335322" y="1225550"/>
                </a:lnTo>
                <a:lnTo>
                  <a:pt x="329518" y="1227963"/>
                </a:lnTo>
                <a:lnTo>
                  <a:pt x="325073" y="1232408"/>
                </a:lnTo>
                <a:lnTo>
                  <a:pt x="319987" y="1239966"/>
                </a:lnTo>
                <a:lnTo>
                  <a:pt x="318291" y="1248584"/>
                </a:lnTo>
                <a:lnTo>
                  <a:pt x="319987" y="1257178"/>
                </a:lnTo>
                <a:lnTo>
                  <a:pt x="325073" y="1264666"/>
                </a:lnTo>
                <a:lnTo>
                  <a:pt x="332637" y="1269738"/>
                </a:lnTo>
                <a:lnTo>
                  <a:pt x="341266" y="1271428"/>
                </a:lnTo>
                <a:lnTo>
                  <a:pt x="349894" y="1269738"/>
                </a:lnTo>
                <a:lnTo>
                  <a:pt x="357458" y="1264666"/>
                </a:lnTo>
                <a:lnTo>
                  <a:pt x="362544" y="1257178"/>
                </a:lnTo>
                <a:lnTo>
                  <a:pt x="364240" y="1248584"/>
                </a:lnTo>
                <a:lnTo>
                  <a:pt x="362544" y="1239966"/>
                </a:lnTo>
                <a:lnTo>
                  <a:pt x="357458" y="1232408"/>
                </a:lnTo>
                <a:lnTo>
                  <a:pt x="353013" y="1227963"/>
                </a:lnTo>
                <a:lnTo>
                  <a:pt x="347070" y="1225550"/>
                </a:lnTo>
                <a:close/>
              </a:path>
              <a:path w="2910840" h="2943225" extrusionOk="0">
                <a:moveTo>
                  <a:pt x="453292" y="1225550"/>
                </a:moveTo>
                <a:lnTo>
                  <a:pt x="441545" y="1225550"/>
                </a:lnTo>
                <a:lnTo>
                  <a:pt x="435601" y="1227963"/>
                </a:lnTo>
                <a:lnTo>
                  <a:pt x="431156" y="1232408"/>
                </a:lnTo>
                <a:lnTo>
                  <a:pt x="426070" y="1239966"/>
                </a:lnTo>
                <a:lnTo>
                  <a:pt x="424374" y="1248584"/>
                </a:lnTo>
                <a:lnTo>
                  <a:pt x="426070" y="1257178"/>
                </a:lnTo>
                <a:lnTo>
                  <a:pt x="431156" y="1264666"/>
                </a:lnTo>
                <a:lnTo>
                  <a:pt x="438720" y="1269738"/>
                </a:lnTo>
                <a:lnTo>
                  <a:pt x="447349" y="1271428"/>
                </a:lnTo>
                <a:lnTo>
                  <a:pt x="455977" y="1269738"/>
                </a:lnTo>
                <a:lnTo>
                  <a:pt x="463541" y="1264666"/>
                </a:lnTo>
                <a:lnTo>
                  <a:pt x="468556" y="1257178"/>
                </a:lnTo>
                <a:lnTo>
                  <a:pt x="470228" y="1248584"/>
                </a:lnTo>
                <a:lnTo>
                  <a:pt x="468556" y="1239966"/>
                </a:lnTo>
                <a:lnTo>
                  <a:pt x="463541" y="1232408"/>
                </a:lnTo>
                <a:lnTo>
                  <a:pt x="459096" y="1227963"/>
                </a:lnTo>
                <a:lnTo>
                  <a:pt x="453292" y="1225550"/>
                </a:lnTo>
                <a:close/>
              </a:path>
              <a:path w="2910840" h="2943225" extrusionOk="0">
                <a:moveTo>
                  <a:pt x="559375" y="1225550"/>
                </a:moveTo>
                <a:lnTo>
                  <a:pt x="547628" y="1225550"/>
                </a:lnTo>
                <a:lnTo>
                  <a:pt x="541697" y="1227963"/>
                </a:lnTo>
                <a:lnTo>
                  <a:pt x="537239" y="1232408"/>
                </a:lnTo>
                <a:lnTo>
                  <a:pt x="532224" y="1239966"/>
                </a:lnTo>
                <a:lnTo>
                  <a:pt x="530553" y="1248584"/>
                </a:lnTo>
                <a:lnTo>
                  <a:pt x="532224" y="1257178"/>
                </a:lnTo>
                <a:lnTo>
                  <a:pt x="537239" y="1264666"/>
                </a:lnTo>
                <a:lnTo>
                  <a:pt x="544862" y="1269738"/>
                </a:lnTo>
                <a:lnTo>
                  <a:pt x="553484" y="1271428"/>
                </a:lnTo>
                <a:lnTo>
                  <a:pt x="562080" y="1269738"/>
                </a:lnTo>
                <a:lnTo>
                  <a:pt x="569624" y="1264666"/>
                </a:lnTo>
                <a:lnTo>
                  <a:pt x="574711" y="1257178"/>
                </a:lnTo>
                <a:lnTo>
                  <a:pt x="576406" y="1248584"/>
                </a:lnTo>
                <a:lnTo>
                  <a:pt x="574711" y="1239966"/>
                </a:lnTo>
                <a:lnTo>
                  <a:pt x="569624" y="1232408"/>
                </a:lnTo>
                <a:lnTo>
                  <a:pt x="565179" y="1227963"/>
                </a:lnTo>
                <a:lnTo>
                  <a:pt x="559375" y="1225550"/>
                </a:lnTo>
                <a:close/>
              </a:path>
              <a:path w="2910840" h="2943225" extrusionOk="0">
                <a:moveTo>
                  <a:pt x="665459" y="1225550"/>
                </a:moveTo>
                <a:lnTo>
                  <a:pt x="653711" y="1225550"/>
                </a:lnTo>
                <a:lnTo>
                  <a:pt x="647907" y="1227963"/>
                </a:lnTo>
                <a:lnTo>
                  <a:pt x="643322" y="1232408"/>
                </a:lnTo>
                <a:lnTo>
                  <a:pt x="638315" y="1239966"/>
                </a:lnTo>
                <a:lnTo>
                  <a:pt x="636645" y="1248584"/>
                </a:lnTo>
                <a:lnTo>
                  <a:pt x="638315" y="1257178"/>
                </a:lnTo>
                <a:lnTo>
                  <a:pt x="643322" y="1264666"/>
                </a:lnTo>
                <a:lnTo>
                  <a:pt x="650948" y="1269738"/>
                </a:lnTo>
                <a:lnTo>
                  <a:pt x="659585" y="1271428"/>
                </a:lnTo>
                <a:lnTo>
                  <a:pt x="668222" y="1269738"/>
                </a:lnTo>
                <a:lnTo>
                  <a:pt x="675847" y="1264666"/>
                </a:lnTo>
                <a:lnTo>
                  <a:pt x="680862" y="1257178"/>
                </a:lnTo>
                <a:lnTo>
                  <a:pt x="682534" y="1248584"/>
                </a:lnTo>
                <a:lnTo>
                  <a:pt x="680862" y="1239966"/>
                </a:lnTo>
                <a:lnTo>
                  <a:pt x="675847" y="1232408"/>
                </a:lnTo>
                <a:lnTo>
                  <a:pt x="671262" y="1227963"/>
                </a:lnTo>
                <a:lnTo>
                  <a:pt x="665459" y="1225550"/>
                </a:lnTo>
                <a:close/>
              </a:path>
              <a:path w="2910840" h="2943225" extrusionOk="0">
                <a:moveTo>
                  <a:pt x="771542" y="1225550"/>
                </a:moveTo>
                <a:lnTo>
                  <a:pt x="759794" y="1225550"/>
                </a:lnTo>
                <a:lnTo>
                  <a:pt x="753990" y="1227963"/>
                </a:lnTo>
                <a:lnTo>
                  <a:pt x="749545" y="1232408"/>
                </a:lnTo>
                <a:lnTo>
                  <a:pt x="744459" y="1239966"/>
                </a:lnTo>
                <a:lnTo>
                  <a:pt x="742763" y="1248584"/>
                </a:lnTo>
                <a:lnTo>
                  <a:pt x="744459" y="1257178"/>
                </a:lnTo>
                <a:lnTo>
                  <a:pt x="749545" y="1264666"/>
                </a:lnTo>
                <a:lnTo>
                  <a:pt x="757090" y="1269738"/>
                </a:lnTo>
                <a:lnTo>
                  <a:pt x="765685" y="1271428"/>
                </a:lnTo>
                <a:lnTo>
                  <a:pt x="774307" y="1269738"/>
                </a:lnTo>
                <a:lnTo>
                  <a:pt x="781930" y="1264666"/>
                </a:lnTo>
                <a:lnTo>
                  <a:pt x="786945" y="1257178"/>
                </a:lnTo>
                <a:lnTo>
                  <a:pt x="788617" y="1248584"/>
                </a:lnTo>
                <a:lnTo>
                  <a:pt x="786945" y="1239966"/>
                </a:lnTo>
                <a:lnTo>
                  <a:pt x="781930" y="1232408"/>
                </a:lnTo>
                <a:lnTo>
                  <a:pt x="777485" y="1227963"/>
                </a:lnTo>
                <a:lnTo>
                  <a:pt x="771542" y="1225550"/>
                </a:lnTo>
                <a:close/>
              </a:path>
              <a:path w="2910840" h="2943225" extrusionOk="0">
                <a:moveTo>
                  <a:pt x="877625" y="1225550"/>
                </a:moveTo>
                <a:lnTo>
                  <a:pt x="865877" y="1225550"/>
                </a:lnTo>
                <a:lnTo>
                  <a:pt x="860073" y="1227963"/>
                </a:lnTo>
                <a:lnTo>
                  <a:pt x="855489" y="1232408"/>
                </a:lnTo>
                <a:lnTo>
                  <a:pt x="850481" y="1239966"/>
                </a:lnTo>
                <a:lnTo>
                  <a:pt x="848812" y="1248584"/>
                </a:lnTo>
                <a:lnTo>
                  <a:pt x="850481" y="1257178"/>
                </a:lnTo>
                <a:lnTo>
                  <a:pt x="855489" y="1264666"/>
                </a:lnTo>
                <a:lnTo>
                  <a:pt x="863133" y="1269738"/>
                </a:lnTo>
                <a:lnTo>
                  <a:pt x="871803" y="1271428"/>
                </a:lnTo>
                <a:lnTo>
                  <a:pt x="880447" y="1269738"/>
                </a:lnTo>
                <a:lnTo>
                  <a:pt x="888013" y="1264666"/>
                </a:lnTo>
                <a:lnTo>
                  <a:pt x="893100" y="1257178"/>
                </a:lnTo>
                <a:lnTo>
                  <a:pt x="894795" y="1248584"/>
                </a:lnTo>
                <a:lnTo>
                  <a:pt x="893100" y="1239966"/>
                </a:lnTo>
                <a:lnTo>
                  <a:pt x="888013" y="1232408"/>
                </a:lnTo>
                <a:lnTo>
                  <a:pt x="883568" y="1227963"/>
                </a:lnTo>
                <a:lnTo>
                  <a:pt x="877625" y="1225550"/>
                </a:lnTo>
                <a:close/>
              </a:path>
              <a:path w="2910840" h="2943225" extrusionOk="0">
                <a:moveTo>
                  <a:pt x="983848" y="1225550"/>
                </a:moveTo>
                <a:lnTo>
                  <a:pt x="972100" y="1225550"/>
                </a:lnTo>
                <a:lnTo>
                  <a:pt x="966169" y="1227963"/>
                </a:lnTo>
                <a:lnTo>
                  <a:pt x="961711" y="1232408"/>
                </a:lnTo>
                <a:lnTo>
                  <a:pt x="956625" y="1239966"/>
                </a:lnTo>
                <a:lnTo>
                  <a:pt x="954930" y="1248584"/>
                </a:lnTo>
                <a:lnTo>
                  <a:pt x="956625" y="1257178"/>
                </a:lnTo>
                <a:lnTo>
                  <a:pt x="961711" y="1264666"/>
                </a:lnTo>
                <a:lnTo>
                  <a:pt x="969275" y="1269738"/>
                </a:lnTo>
                <a:lnTo>
                  <a:pt x="977904" y="1271428"/>
                </a:lnTo>
                <a:lnTo>
                  <a:pt x="986532" y="1269738"/>
                </a:lnTo>
                <a:lnTo>
                  <a:pt x="994096" y="1264666"/>
                </a:lnTo>
                <a:lnTo>
                  <a:pt x="999183" y="1257178"/>
                </a:lnTo>
                <a:lnTo>
                  <a:pt x="1000878" y="1248584"/>
                </a:lnTo>
                <a:lnTo>
                  <a:pt x="999183" y="1239966"/>
                </a:lnTo>
                <a:lnTo>
                  <a:pt x="994096" y="1232408"/>
                </a:lnTo>
                <a:lnTo>
                  <a:pt x="989651" y="1227963"/>
                </a:lnTo>
                <a:lnTo>
                  <a:pt x="983848" y="1225550"/>
                </a:lnTo>
                <a:close/>
              </a:path>
              <a:path w="2910840" h="2943225" extrusionOk="0">
                <a:moveTo>
                  <a:pt x="1089931" y="1225550"/>
                </a:moveTo>
                <a:lnTo>
                  <a:pt x="1078183" y="1225550"/>
                </a:lnTo>
                <a:lnTo>
                  <a:pt x="1072252" y="1227963"/>
                </a:lnTo>
                <a:lnTo>
                  <a:pt x="1067795" y="1232408"/>
                </a:lnTo>
                <a:lnTo>
                  <a:pt x="1062787" y="1239966"/>
                </a:lnTo>
                <a:lnTo>
                  <a:pt x="1061118" y="1248584"/>
                </a:lnTo>
                <a:lnTo>
                  <a:pt x="1062787" y="1257178"/>
                </a:lnTo>
                <a:lnTo>
                  <a:pt x="1067795" y="1264666"/>
                </a:lnTo>
                <a:lnTo>
                  <a:pt x="1075359" y="1269738"/>
                </a:lnTo>
                <a:lnTo>
                  <a:pt x="1083987" y="1271428"/>
                </a:lnTo>
                <a:lnTo>
                  <a:pt x="1092616" y="1269738"/>
                </a:lnTo>
                <a:lnTo>
                  <a:pt x="1100180" y="1264666"/>
                </a:lnTo>
                <a:lnTo>
                  <a:pt x="1105194" y="1257178"/>
                </a:lnTo>
                <a:lnTo>
                  <a:pt x="1106866" y="1248584"/>
                </a:lnTo>
                <a:lnTo>
                  <a:pt x="1105194" y="1239966"/>
                </a:lnTo>
                <a:lnTo>
                  <a:pt x="1100180" y="1232408"/>
                </a:lnTo>
                <a:lnTo>
                  <a:pt x="1095735" y="1227963"/>
                </a:lnTo>
                <a:lnTo>
                  <a:pt x="1089931" y="1225550"/>
                </a:lnTo>
                <a:close/>
              </a:path>
              <a:path w="2910840" h="2943225" extrusionOk="0">
                <a:moveTo>
                  <a:pt x="1196014" y="1225550"/>
                </a:moveTo>
                <a:lnTo>
                  <a:pt x="1184266" y="1225550"/>
                </a:lnTo>
                <a:lnTo>
                  <a:pt x="1178335" y="1227963"/>
                </a:lnTo>
                <a:lnTo>
                  <a:pt x="1173878" y="1232408"/>
                </a:lnTo>
                <a:lnTo>
                  <a:pt x="1168870" y="1239966"/>
                </a:lnTo>
                <a:lnTo>
                  <a:pt x="1167201" y="1248584"/>
                </a:lnTo>
                <a:lnTo>
                  <a:pt x="1168870" y="1257178"/>
                </a:lnTo>
                <a:lnTo>
                  <a:pt x="1173878" y="1264666"/>
                </a:lnTo>
                <a:lnTo>
                  <a:pt x="1181501" y="1269738"/>
                </a:lnTo>
                <a:lnTo>
                  <a:pt x="1190124" y="1271428"/>
                </a:lnTo>
                <a:lnTo>
                  <a:pt x="1198724" y="1269738"/>
                </a:lnTo>
                <a:lnTo>
                  <a:pt x="1206275" y="1264666"/>
                </a:lnTo>
                <a:lnTo>
                  <a:pt x="1211362" y="1257178"/>
                </a:lnTo>
                <a:lnTo>
                  <a:pt x="1213057" y="1248584"/>
                </a:lnTo>
                <a:lnTo>
                  <a:pt x="1211362" y="1239966"/>
                </a:lnTo>
                <a:lnTo>
                  <a:pt x="1206275" y="1232408"/>
                </a:lnTo>
                <a:lnTo>
                  <a:pt x="1201818" y="1227963"/>
                </a:lnTo>
                <a:lnTo>
                  <a:pt x="1196014" y="1225550"/>
                </a:lnTo>
                <a:close/>
              </a:path>
              <a:path w="2910840" h="2943225" extrusionOk="0">
                <a:moveTo>
                  <a:pt x="1302071" y="1225550"/>
                </a:moveTo>
                <a:lnTo>
                  <a:pt x="1290387" y="1225550"/>
                </a:lnTo>
                <a:lnTo>
                  <a:pt x="1284545" y="1227963"/>
                </a:lnTo>
                <a:lnTo>
                  <a:pt x="1279973" y="1232408"/>
                </a:lnTo>
                <a:lnTo>
                  <a:pt x="1274973" y="1239966"/>
                </a:lnTo>
                <a:lnTo>
                  <a:pt x="1273306" y="1248584"/>
                </a:lnTo>
                <a:lnTo>
                  <a:pt x="1274973" y="1257178"/>
                </a:lnTo>
                <a:lnTo>
                  <a:pt x="1279973" y="1264666"/>
                </a:lnTo>
                <a:lnTo>
                  <a:pt x="1287589" y="1269738"/>
                </a:lnTo>
                <a:lnTo>
                  <a:pt x="1296229" y="1271428"/>
                </a:lnTo>
                <a:lnTo>
                  <a:pt x="1304869" y="1269738"/>
                </a:lnTo>
                <a:lnTo>
                  <a:pt x="1312485" y="1264666"/>
                </a:lnTo>
                <a:lnTo>
                  <a:pt x="1317486" y="1257178"/>
                </a:lnTo>
                <a:lnTo>
                  <a:pt x="1319153" y="1248584"/>
                </a:lnTo>
                <a:lnTo>
                  <a:pt x="1317486" y="1239966"/>
                </a:lnTo>
                <a:lnTo>
                  <a:pt x="1312485" y="1232408"/>
                </a:lnTo>
                <a:lnTo>
                  <a:pt x="1307913" y="1227963"/>
                </a:lnTo>
                <a:lnTo>
                  <a:pt x="1302071" y="1225550"/>
                </a:lnTo>
                <a:close/>
              </a:path>
              <a:path w="2910840" h="2943225" extrusionOk="0">
                <a:moveTo>
                  <a:pt x="1408243" y="1225550"/>
                </a:moveTo>
                <a:lnTo>
                  <a:pt x="1396432" y="1225550"/>
                </a:lnTo>
                <a:lnTo>
                  <a:pt x="1390590" y="1227963"/>
                </a:lnTo>
                <a:lnTo>
                  <a:pt x="1386145" y="1232408"/>
                </a:lnTo>
                <a:lnTo>
                  <a:pt x="1381073" y="1239966"/>
                </a:lnTo>
                <a:lnTo>
                  <a:pt x="1379383" y="1248584"/>
                </a:lnTo>
                <a:lnTo>
                  <a:pt x="1381073" y="1257178"/>
                </a:lnTo>
                <a:lnTo>
                  <a:pt x="1386145" y="1264666"/>
                </a:lnTo>
                <a:lnTo>
                  <a:pt x="1393706" y="1269738"/>
                </a:lnTo>
                <a:lnTo>
                  <a:pt x="1402338" y="1271428"/>
                </a:lnTo>
                <a:lnTo>
                  <a:pt x="1410970" y="1269738"/>
                </a:lnTo>
                <a:lnTo>
                  <a:pt x="1418530" y="1264666"/>
                </a:lnTo>
                <a:lnTo>
                  <a:pt x="1423531" y="1257178"/>
                </a:lnTo>
                <a:lnTo>
                  <a:pt x="1425198" y="1248584"/>
                </a:lnTo>
                <a:lnTo>
                  <a:pt x="1423531" y="1239966"/>
                </a:lnTo>
                <a:lnTo>
                  <a:pt x="1418530" y="1232408"/>
                </a:lnTo>
                <a:lnTo>
                  <a:pt x="1414085" y="1227963"/>
                </a:lnTo>
                <a:lnTo>
                  <a:pt x="1408243" y="1225550"/>
                </a:lnTo>
                <a:close/>
              </a:path>
              <a:path w="2910840" h="2943225" extrusionOk="0">
                <a:moveTo>
                  <a:pt x="1514288" y="1225550"/>
                </a:moveTo>
                <a:lnTo>
                  <a:pt x="1502477" y="1225550"/>
                </a:lnTo>
                <a:lnTo>
                  <a:pt x="1496762" y="1227963"/>
                </a:lnTo>
                <a:lnTo>
                  <a:pt x="1492190" y="1232408"/>
                </a:lnTo>
                <a:lnTo>
                  <a:pt x="1487118" y="1239966"/>
                </a:lnTo>
                <a:lnTo>
                  <a:pt x="1485428" y="1248584"/>
                </a:lnTo>
                <a:lnTo>
                  <a:pt x="1487118" y="1257178"/>
                </a:lnTo>
                <a:lnTo>
                  <a:pt x="1492190" y="1264666"/>
                </a:lnTo>
                <a:lnTo>
                  <a:pt x="1499824" y="1269738"/>
                </a:lnTo>
                <a:lnTo>
                  <a:pt x="1508494" y="1271428"/>
                </a:lnTo>
                <a:lnTo>
                  <a:pt x="1517140" y="1269738"/>
                </a:lnTo>
                <a:lnTo>
                  <a:pt x="1524702" y="1264666"/>
                </a:lnTo>
                <a:lnTo>
                  <a:pt x="1529775" y="1257178"/>
                </a:lnTo>
                <a:lnTo>
                  <a:pt x="1531465" y="1248584"/>
                </a:lnTo>
                <a:lnTo>
                  <a:pt x="1529775" y="1239966"/>
                </a:lnTo>
                <a:lnTo>
                  <a:pt x="1524702" y="1232408"/>
                </a:lnTo>
                <a:lnTo>
                  <a:pt x="1520257" y="1227963"/>
                </a:lnTo>
                <a:lnTo>
                  <a:pt x="1514288" y="1225550"/>
                </a:lnTo>
                <a:close/>
              </a:path>
              <a:path w="2910840" h="2943225" extrusionOk="0">
                <a:moveTo>
                  <a:pt x="1620460" y="1225550"/>
                </a:moveTo>
                <a:lnTo>
                  <a:pt x="1608776" y="1225550"/>
                </a:lnTo>
                <a:lnTo>
                  <a:pt x="1602807" y="1227963"/>
                </a:lnTo>
                <a:lnTo>
                  <a:pt x="1598362" y="1232408"/>
                </a:lnTo>
                <a:lnTo>
                  <a:pt x="1593290" y="1239966"/>
                </a:lnTo>
                <a:lnTo>
                  <a:pt x="1591600" y="1248584"/>
                </a:lnTo>
                <a:lnTo>
                  <a:pt x="1593290" y="1257178"/>
                </a:lnTo>
                <a:lnTo>
                  <a:pt x="1598362" y="1264666"/>
                </a:lnTo>
                <a:lnTo>
                  <a:pt x="1605925" y="1269738"/>
                </a:lnTo>
                <a:lnTo>
                  <a:pt x="1614571" y="1271428"/>
                </a:lnTo>
                <a:lnTo>
                  <a:pt x="1623241" y="1269738"/>
                </a:lnTo>
                <a:lnTo>
                  <a:pt x="1630874" y="1264666"/>
                </a:lnTo>
                <a:lnTo>
                  <a:pt x="1635875" y="1257178"/>
                </a:lnTo>
                <a:lnTo>
                  <a:pt x="1637542" y="1248584"/>
                </a:lnTo>
                <a:lnTo>
                  <a:pt x="1635875" y="1239966"/>
                </a:lnTo>
                <a:lnTo>
                  <a:pt x="1630874" y="1232408"/>
                </a:lnTo>
                <a:lnTo>
                  <a:pt x="1626302" y="1227963"/>
                </a:lnTo>
                <a:lnTo>
                  <a:pt x="1620460" y="1225550"/>
                </a:lnTo>
                <a:close/>
              </a:path>
              <a:path w="2910840" h="2943225" extrusionOk="0">
                <a:moveTo>
                  <a:pt x="1726632" y="1225550"/>
                </a:moveTo>
                <a:lnTo>
                  <a:pt x="1714821" y="1225550"/>
                </a:lnTo>
                <a:lnTo>
                  <a:pt x="1708852" y="1227963"/>
                </a:lnTo>
                <a:lnTo>
                  <a:pt x="1704407" y="1232408"/>
                </a:lnTo>
                <a:lnTo>
                  <a:pt x="1699407" y="1239966"/>
                </a:lnTo>
                <a:lnTo>
                  <a:pt x="1697740" y="1248584"/>
                </a:lnTo>
                <a:lnTo>
                  <a:pt x="1699407" y="1257178"/>
                </a:lnTo>
                <a:lnTo>
                  <a:pt x="1704407" y="1264666"/>
                </a:lnTo>
                <a:lnTo>
                  <a:pt x="1711968" y="1269738"/>
                </a:lnTo>
                <a:lnTo>
                  <a:pt x="1720600" y="1271428"/>
                </a:lnTo>
                <a:lnTo>
                  <a:pt x="1729232" y="1269738"/>
                </a:lnTo>
                <a:lnTo>
                  <a:pt x="1736792" y="1264666"/>
                </a:lnTo>
                <a:lnTo>
                  <a:pt x="1741865" y="1257178"/>
                </a:lnTo>
                <a:lnTo>
                  <a:pt x="1743555" y="1248584"/>
                </a:lnTo>
                <a:lnTo>
                  <a:pt x="1741865" y="1239966"/>
                </a:lnTo>
                <a:lnTo>
                  <a:pt x="1736792" y="1232408"/>
                </a:lnTo>
                <a:lnTo>
                  <a:pt x="1732347" y="1227963"/>
                </a:lnTo>
                <a:lnTo>
                  <a:pt x="1726632" y="1225550"/>
                </a:lnTo>
                <a:close/>
              </a:path>
              <a:path w="2910840" h="2943225" extrusionOk="0">
                <a:moveTo>
                  <a:pt x="1832677" y="1225550"/>
                </a:moveTo>
                <a:lnTo>
                  <a:pt x="1820866" y="1225550"/>
                </a:lnTo>
                <a:lnTo>
                  <a:pt x="1815024" y="1227963"/>
                </a:lnTo>
                <a:lnTo>
                  <a:pt x="1810579" y="1232408"/>
                </a:lnTo>
                <a:lnTo>
                  <a:pt x="1805507" y="1239966"/>
                </a:lnTo>
                <a:lnTo>
                  <a:pt x="1803817" y="1248584"/>
                </a:lnTo>
                <a:lnTo>
                  <a:pt x="1805507" y="1257178"/>
                </a:lnTo>
                <a:lnTo>
                  <a:pt x="1810579" y="1264666"/>
                </a:lnTo>
                <a:lnTo>
                  <a:pt x="1818176" y="1269738"/>
                </a:lnTo>
                <a:lnTo>
                  <a:pt x="1826772" y="1271428"/>
                </a:lnTo>
                <a:lnTo>
                  <a:pt x="1835368" y="1269738"/>
                </a:lnTo>
                <a:lnTo>
                  <a:pt x="1842964" y="1264666"/>
                </a:lnTo>
                <a:lnTo>
                  <a:pt x="1848037" y="1257178"/>
                </a:lnTo>
                <a:lnTo>
                  <a:pt x="1849727" y="1248584"/>
                </a:lnTo>
                <a:lnTo>
                  <a:pt x="1848037" y="1239966"/>
                </a:lnTo>
                <a:lnTo>
                  <a:pt x="1842964" y="1232408"/>
                </a:lnTo>
                <a:lnTo>
                  <a:pt x="1838519" y="1227963"/>
                </a:lnTo>
                <a:lnTo>
                  <a:pt x="1832677" y="1225550"/>
                </a:lnTo>
                <a:close/>
              </a:path>
              <a:path w="2910840" h="2943225" extrusionOk="0">
                <a:moveTo>
                  <a:pt x="1938722" y="1225550"/>
                </a:moveTo>
                <a:lnTo>
                  <a:pt x="1927038" y="1225550"/>
                </a:lnTo>
                <a:lnTo>
                  <a:pt x="1921196" y="1227963"/>
                </a:lnTo>
                <a:lnTo>
                  <a:pt x="1916751" y="1232408"/>
                </a:lnTo>
                <a:lnTo>
                  <a:pt x="1911679" y="1239966"/>
                </a:lnTo>
                <a:lnTo>
                  <a:pt x="1909989" y="1248584"/>
                </a:lnTo>
                <a:lnTo>
                  <a:pt x="1911679" y="1257178"/>
                </a:lnTo>
                <a:lnTo>
                  <a:pt x="1916751" y="1264666"/>
                </a:lnTo>
                <a:lnTo>
                  <a:pt x="1924294" y="1269738"/>
                </a:lnTo>
                <a:lnTo>
                  <a:pt x="1932896" y="1271428"/>
                </a:lnTo>
                <a:lnTo>
                  <a:pt x="1941522" y="1269738"/>
                </a:lnTo>
                <a:lnTo>
                  <a:pt x="1949136" y="1264666"/>
                </a:lnTo>
                <a:lnTo>
                  <a:pt x="1954137" y="1257178"/>
                </a:lnTo>
                <a:lnTo>
                  <a:pt x="1955804" y="1248584"/>
                </a:lnTo>
                <a:lnTo>
                  <a:pt x="1954137" y="1239966"/>
                </a:lnTo>
                <a:lnTo>
                  <a:pt x="1949136" y="1232408"/>
                </a:lnTo>
                <a:lnTo>
                  <a:pt x="1944691" y="1227963"/>
                </a:lnTo>
                <a:lnTo>
                  <a:pt x="1938722" y="1225550"/>
                </a:lnTo>
                <a:close/>
              </a:path>
              <a:path w="2910840" h="2943225" extrusionOk="0">
                <a:moveTo>
                  <a:pt x="2044767" y="1225550"/>
                </a:moveTo>
                <a:lnTo>
                  <a:pt x="2033083" y="1225550"/>
                </a:lnTo>
                <a:lnTo>
                  <a:pt x="2027114" y="1227963"/>
                </a:lnTo>
                <a:lnTo>
                  <a:pt x="2022669" y="1232408"/>
                </a:lnTo>
                <a:lnTo>
                  <a:pt x="2017669" y="1239966"/>
                </a:lnTo>
                <a:lnTo>
                  <a:pt x="2016002" y="1248584"/>
                </a:lnTo>
                <a:lnTo>
                  <a:pt x="2017669" y="1257178"/>
                </a:lnTo>
                <a:lnTo>
                  <a:pt x="2022669" y="1264666"/>
                </a:lnTo>
                <a:lnTo>
                  <a:pt x="2030303" y="1269738"/>
                </a:lnTo>
                <a:lnTo>
                  <a:pt x="2038973" y="1271428"/>
                </a:lnTo>
                <a:lnTo>
                  <a:pt x="2047619" y="1269738"/>
                </a:lnTo>
                <a:lnTo>
                  <a:pt x="2055181" y="1264666"/>
                </a:lnTo>
                <a:lnTo>
                  <a:pt x="2060182" y="1257178"/>
                </a:lnTo>
                <a:lnTo>
                  <a:pt x="2061849" y="1248584"/>
                </a:lnTo>
                <a:lnTo>
                  <a:pt x="2060182" y="1239966"/>
                </a:lnTo>
                <a:lnTo>
                  <a:pt x="2055181" y="1232408"/>
                </a:lnTo>
                <a:lnTo>
                  <a:pt x="2050736" y="1227963"/>
                </a:lnTo>
                <a:lnTo>
                  <a:pt x="2044767" y="1225550"/>
                </a:lnTo>
                <a:close/>
              </a:path>
              <a:path w="2910840" h="2943225" extrusionOk="0">
                <a:moveTo>
                  <a:pt x="2150939" y="1225550"/>
                </a:moveTo>
                <a:lnTo>
                  <a:pt x="2139128" y="1225550"/>
                </a:lnTo>
                <a:lnTo>
                  <a:pt x="2133413" y="1227963"/>
                </a:lnTo>
                <a:lnTo>
                  <a:pt x="2128714" y="1232408"/>
                </a:lnTo>
                <a:lnTo>
                  <a:pt x="2123714" y="1239966"/>
                </a:lnTo>
                <a:lnTo>
                  <a:pt x="2122047" y="1248584"/>
                </a:lnTo>
                <a:lnTo>
                  <a:pt x="2123714" y="1257178"/>
                </a:lnTo>
                <a:lnTo>
                  <a:pt x="2128714" y="1264666"/>
                </a:lnTo>
                <a:lnTo>
                  <a:pt x="2136404" y="1269738"/>
                </a:lnTo>
                <a:lnTo>
                  <a:pt x="2145082" y="1271428"/>
                </a:lnTo>
                <a:lnTo>
                  <a:pt x="2153735" y="1269738"/>
                </a:lnTo>
                <a:lnTo>
                  <a:pt x="2161353" y="1264666"/>
                </a:lnTo>
                <a:lnTo>
                  <a:pt x="2166426" y="1257178"/>
                </a:lnTo>
                <a:lnTo>
                  <a:pt x="2168116" y="1248584"/>
                </a:lnTo>
                <a:lnTo>
                  <a:pt x="2166426" y="1239966"/>
                </a:lnTo>
                <a:lnTo>
                  <a:pt x="2161353" y="1232408"/>
                </a:lnTo>
                <a:lnTo>
                  <a:pt x="2156908" y="1227963"/>
                </a:lnTo>
                <a:lnTo>
                  <a:pt x="2150939" y="1225550"/>
                </a:lnTo>
                <a:close/>
              </a:path>
              <a:path w="2910840" h="2943225" extrusionOk="0">
                <a:moveTo>
                  <a:pt x="2257111" y="1225550"/>
                </a:moveTo>
                <a:lnTo>
                  <a:pt x="2245427" y="1225550"/>
                </a:lnTo>
                <a:lnTo>
                  <a:pt x="2239458" y="1227963"/>
                </a:lnTo>
                <a:lnTo>
                  <a:pt x="2235013" y="1232408"/>
                </a:lnTo>
                <a:lnTo>
                  <a:pt x="2229941" y="1239966"/>
                </a:lnTo>
                <a:lnTo>
                  <a:pt x="2228251" y="1248584"/>
                </a:lnTo>
                <a:lnTo>
                  <a:pt x="2229941" y="1257178"/>
                </a:lnTo>
                <a:lnTo>
                  <a:pt x="2235013" y="1264666"/>
                </a:lnTo>
                <a:lnTo>
                  <a:pt x="2242576" y="1269738"/>
                </a:lnTo>
                <a:lnTo>
                  <a:pt x="2251222" y="1271428"/>
                </a:lnTo>
                <a:lnTo>
                  <a:pt x="2259892" y="1269738"/>
                </a:lnTo>
                <a:lnTo>
                  <a:pt x="2267525" y="1264666"/>
                </a:lnTo>
                <a:lnTo>
                  <a:pt x="2272526" y="1257178"/>
                </a:lnTo>
                <a:lnTo>
                  <a:pt x="2274193" y="1248584"/>
                </a:lnTo>
                <a:lnTo>
                  <a:pt x="2272526" y="1239966"/>
                </a:lnTo>
                <a:lnTo>
                  <a:pt x="2267525" y="1232408"/>
                </a:lnTo>
                <a:lnTo>
                  <a:pt x="2262953" y="1227963"/>
                </a:lnTo>
                <a:lnTo>
                  <a:pt x="2257111" y="1225550"/>
                </a:lnTo>
                <a:close/>
              </a:path>
              <a:path w="2910840" h="2943225" extrusionOk="0">
                <a:moveTo>
                  <a:pt x="2363156" y="1225550"/>
                </a:moveTo>
                <a:lnTo>
                  <a:pt x="2351472" y="1225550"/>
                </a:lnTo>
                <a:lnTo>
                  <a:pt x="2345503" y="1227963"/>
                </a:lnTo>
                <a:lnTo>
                  <a:pt x="2341058" y="1232408"/>
                </a:lnTo>
                <a:lnTo>
                  <a:pt x="2336058" y="1239966"/>
                </a:lnTo>
                <a:lnTo>
                  <a:pt x="2334391" y="1248584"/>
                </a:lnTo>
                <a:lnTo>
                  <a:pt x="2336058" y="1257178"/>
                </a:lnTo>
                <a:lnTo>
                  <a:pt x="2341058" y="1264666"/>
                </a:lnTo>
                <a:lnTo>
                  <a:pt x="2348619" y="1269738"/>
                </a:lnTo>
                <a:lnTo>
                  <a:pt x="2357251" y="1271428"/>
                </a:lnTo>
                <a:lnTo>
                  <a:pt x="2365883" y="1269738"/>
                </a:lnTo>
                <a:lnTo>
                  <a:pt x="2373443" y="1264666"/>
                </a:lnTo>
                <a:lnTo>
                  <a:pt x="2378516" y="1257178"/>
                </a:lnTo>
                <a:lnTo>
                  <a:pt x="2380206" y="1248584"/>
                </a:lnTo>
                <a:lnTo>
                  <a:pt x="2378516" y="1239966"/>
                </a:lnTo>
                <a:lnTo>
                  <a:pt x="2373443" y="1232408"/>
                </a:lnTo>
                <a:lnTo>
                  <a:pt x="2368998" y="1227963"/>
                </a:lnTo>
                <a:lnTo>
                  <a:pt x="2363156" y="1225550"/>
                </a:lnTo>
                <a:close/>
              </a:path>
              <a:path w="2910840" h="2943225" extrusionOk="0">
                <a:moveTo>
                  <a:pt x="2469328" y="1225550"/>
                </a:moveTo>
                <a:lnTo>
                  <a:pt x="2457517" y="1225550"/>
                </a:lnTo>
                <a:lnTo>
                  <a:pt x="2451802" y="1227963"/>
                </a:lnTo>
                <a:lnTo>
                  <a:pt x="2447103" y="1232408"/>
                </a:lnTo>
                <a:lnTo>
                  <a:pt x="2442103" y="1239966"/>
                </a:lnTo>
                <a:lnTo>
                  <a:pt x="2440436" y="1248584"/>
                </a:lnTo>
                <a:lnTo>
                  <a:pt x="2442103" y="1257178"/>
                </a:lnTo>
                <a:lnTo>
                  <a:pt x="2447103" y="1264666"/>
                </a:lnTo>
                <a:lnTo>
                  <a:pt x="2454771" y="1269738"/>
                </a:lnTo>
                <a:lnTo>
                  <a:pt x="2463391" y="1271428"/>
                </a:lnTo>
                <a:lnTo>
                  <a:pt x="2471964" y="1269738"/>
                </a:lnTo>
                <a:lnTo>
                  <a:pt x="2479488" y="1264666"/>
                </a:lnTo>
                <a:lnTo>
                  <a:pt x="2484632" y="1257178"/>
                </a:lnTo>
                <a:lnTo>
                  <a:pt x="2486346" y="1248584"/>
                </a:lnTo>
                <a:lnTo>
                  <a:pt x="2484632" y="1239966"/>
                </a:lnTo>
                <a:lnTo>
                  <a:pt x="2479488" y="1232408"/>
                </a:lnTo>
                <a:lnTo>
                  <a:pt x="2475043" y="1227963"/>
                </a:lnTo>
                <a:lnTo>
                  <a:pt x="2469328" y="1225550"/>
                </a:lnTo>
                <a:close/>
              </a:path>
              <a:path w="2910840" h="2943225" extrusionOk="0">
                <a:moveTo>
                  <a:pt x="2575373" y="1225550"/>
                </a:moveTo>
                <a:lnTo>
                  <a:pt x="2563689" y="1225550"/>
                </a:lnTo>
                <a:lnTo>
                  <a:pt x="2557847" y="1227963"/>
                </a:lnTo>
                <a:lnTo>
                  <a:pt x="2553402" y="1232408"/>
                </a:lnTo>
                <a:lnTo>
                  <a:pt x="2548330" y="1239966"/>
                </a:lnTo>
                <a:lnTo>
                  <a:pt x="2546640" y="1248584"/>
                </a:lnTo>
                <a:lnTo>
                  <a:pt x="2548330" y="1257178"/>
                </a:lnTo>
                <a:lnTo>
                  <a:pt x="2553402" y="1264666"/>
                </a:lnTo>
                <a:lnTo>
                  <a:pt x="2560945" y="1269738"/>
                </a:lnTo>
                <a:lnTo>
                  <a:pt x="2569547" y="1271428"/>
                </a:lnTo>
                <a:lnTo>
                  <a:pt x="2578173" y="1269738"/>
                </a:lnTo>
                <a:lnTo>
                  <a:pt x="2585787" y="1264666"/>
                </a:lnTo>
                <a:lnTo>
                  <a:pt x="2590788" y="1257178"/>
                </a:lnTo>
                <a:lnTo>
                  <a:pt x="2592455" y="1248584"/>
                </a:lnTo>
                <a:lnTo>
                  <a:pt x="2590788" y="1239966"/>
                </a:lnTo>
                <a:lnTo>
                  <a:pt x="2585787" y="1232408"/>
                </a:lnTo>
                <a:lnTo>
                  <a:pt x="2581342" y="1227963"/>
                </a:lnTo>
                <a:lnTo>
                  <a:pt x="2575373" y="1225550"/>
                </a:lnTo>
                <a:close/>
              </a:path>
              <a:path w="2910840" h="2943225" extrusionOk="0">
                <a:moveTo>
                  <a:pt x="2681418" y="1225550"/>
                </a:moveTo>
                <a:lnTo>
                  <a:pt x="2669734" y="1225550"/>
                </a:lnTo>
                <a:lnTo>
                  <a:pt x="2663765" y="1227963"/>
                </a:lnTo>
                <a:lnTo>
                  <a:pt x="2659320" y="1232408"/>
                </a:lnTo>
                <a:lnTo>
                  <a:pt x="2654320" y="1239966"/>
                </a:lnTo>
                <a:lnTo>
                  <a:pt x="2652653" y="1248584"/>
                </a:lnTo>
                <a:lnTo>
                  <a:pt x="2654320" y="1257178"/>
                </a:lnTo>
                <a:lnTo>
                  <a:pt x="2659320" y="1264666"/>
                </a:lnTo>
                <a:lnTo>
                  <a:pt x="2666954" y="1269738"/>
                </a:lnTo>
                <a:lnTo>
                  <a:pt x="2675624" y="1271428"/>
                </a:lnTo>
                <a:lnTo>
                  <a:pt x="2684270" y="1269738"/>
                </a:lnTo>
                <a:lnTo>
                  <a:pt x="2691832" y="1264666"/>
                </a:lnTo>
                <a:lnTo>
                  <a:pt x="2696833" y="1257178"/>
                </a:lnTo>
                <a:lnTo>
                  <a:pt x="2698500" y="1248584"/>
                </a:lnTo>
                <a:lnTo>
                  <a:pt x="2696833" y="1239966"/>
                </a:lnTo>
                <a:lnTo>
                  <a:pt x="2691832" y="1232408"/>
                </a:lnTo>
                <a:lnTo>
                  <a:pt x="2687387" y="1227963"/>
                </a:lnTo>
                <a:lnTo>
                  <a:pt x="2681418" y="1225550"/>
                </a:lnTo>
                <a:close/>
              </a:path>
              <a:path w="2910840" h="2943225" extrusionOk="0">
                <a:moveTo>
                  <a:pt x="2787590" y="1225550"/>
                </a:moveTo>
                <a:lnTo>
                  <a:pt x="2775779" y="1225550"/>
                </a:lnTo>
                <a:lnTo>
                  <a:pt x="2770064" y="1227963"/>
                </a:lnTo>
                <a:lnTo>
                  <a:pt x="2765492" y="1232408"/>
                </a:lnTo>
                <a:lnTo>
                  <a:pt x="2760420" y="1239966"/>
                </a:lnTo>
                <a:lnTo>
                  <a:pt x="2758730" y="1248584"/>
                </a:lnTo>
                <a:lnTo>
                  <a:pt x="2760420" y="1257178"/>
                </a:lnTo>
                <a:lnTo>
                  <a:pt x="2765492" y="1264666"/>
                </a:lnTo>
                <a:lnTo>
                  <a:pt x="2773106" y="1269738"/>
                </a:lnTo>
                <a:lnTo>
                  <a:pt x="2781733" y="1271428"/>
                </a:lnTo>
                <a:lnTo>
                  <a:pt x="2790335" y="1269738"/>
                </a:lnTo>
                <a:lnTo>
                  <a:pt x="2797877" y="1264666"/>
                </a:lnTo>
                <a:lnTo>
                  <a:pt x="2803021" y="1257178"/>
                </a:lnTo>
                <a:lnTo>
                  <a:pt x="2804735" y="1248584"/>
                </a:lnTo>
                <a:lnTo>
                  <a:pt x="2803021" y="1239966"/>
                </a:lnTo>
                <a:lnTo>
                  <a:pt x="2797877" y="1232408"/>
                </a:lnTo>
                <a:lnTo>
                  <a:pt x="2793432" y="1227963"/>
                </a:lnTo>
                <a:lnTo>
                  <a:pt x="2787590" y="1225550"/>
                </a:lnTo>
                <a:close/>
              </a:path>
              <a:path w="2910840" h="2943225" extrusionOk="0">
                <a:moveTo>
                  <a:pt x="2893762" y="1225550"/>
                </a:moveTo>
                <a:lnTo>
                  <a:pt x="2882078" y="1225550"/>
                </a:lnTo>
                <a:lnTo>
                  <a:pt x="2876109" y="1227963"/>
                </a:lnTo>
                <a:lnTo>
                  <a:pt x="2871664" y="1232408"/>
                </a:lnTo>
                <a:lnTo>
                  <a:pt x="2866592" y="1239966"/>
                </a:lnTo>
                <a:lnTo>
                  <a:pt x="2864902" y="1248584"/>
                </a:lnTo>
                <a:lnTo>
                  <a:pt x="2866592" y="1257178"/>
                </a:lnTo>
                <a:lnTo>
                  <a:pt x="2871664" y="1264666"/>
                </a:lnTo>
                <a:lnTo>
                  <a:pt x="2879227" y="1269738"/>
                </a:lnTo>
                <a:lnTo>
                  <a:pt x="2887873" y="1271428"/>
                </a:lnTo>
                <a:lnTo>
                  <a:pt x="2896543" y="1269738"/>
                </a:lnTo>
                <a:lnTo>
                  <a:pt x="2904176" y="1264666"/>
                </a:lnTo>
                <a:lnTo>
                  <a:pt x="2909177" y="1257178"/>
                </a:lnTo>
                <a:lnTo>
                  <a:pt x="2910844" y="1248584"/>
                </a:lnTo>
                <a:lnTo>
                  <a:pt x="2909177" y="1239966"/>
                </a:lnTo>
                <a:lnTo>
                  <a:pt x="2904176" y="1232408"/>
                </a:lnTo>
                <a:lnTo>
                  <a:pt x="2899604" y="1227963"/>
                </a:lnTo>
                <a:lnTo>
                  <a:pt x="2893762" y="1225550"/>
                </a:lnTo>
                <a:close/>
              </a:path>
              <a:path w="2910840" h="2943225" extrusionOk="0">
                <a:moveTo>
                  <a:pt x="28815" y="1336929"/>
                </a:moveTo>
                <a:lnTo>
                  <a:pt x="17073" y="1336929"/>
                </a:lnTo>
                <a:lnTo>
                  <a:pt x="11270" y="1339342"/>
                </a:lnTo>
                <a:lnTo>
                  <a:pt x="6680" y="1343787"/>
                </a:lnTo>
                <a:lnTo>
                  <a:pt x="1670" y="1351347"/>
                </a:lnTo>
                <a:lnTo>
                  <a:pt x="0" y="1359979"/>
                </a:lnTo>
                <a:lnTo>
                  <a:pt x="1670" y="1368611"/>
                </a:lnTo>
                <a:lnTo>
                  <a:pt x="6680" y="1376172"/>
                </a:lnTo>
                <a:lnTo>
                  <a:pt x="14306" y="1381172"/>
                </a:lnTo>
                <a:lnTo>
                  <a:pt x="22944" y="1382839"/>
                </a:lnTo>
                <a:lnTo>
                  <a:pt x="31582" y="1381172"/>
                </a:lnTo>
                <a:lnTo>
                  <a:pt x="39208" y="1376172"/>
                </a:lnTo>
                <a:lnTo>
                  <a:pt x="44218" y="1368611"/>
                </a:lnTo>
                <a:lnTo>
                  <a:pt x="45888" y="1359979"/>
                </a:lnTo>
                <a:lnTo>
                  <a:pt x="44218" y="1351347"/>
                </a:lnTo>
                <a:lnTo>
                  <a:pt x="39208" y="1343787"/>
                </a:lnTo>
                <a:lnTo>
                  <a:pt x="34619" y="1339342"/>
                </a:lnTo>
                <a:lnTo>
                  <a:pt x="28815" y="1336929"/>
                </a:lnTo>
                <a:close/>
              </a:path>
              <a:path w="2910840" h="2943225" extrusionOk="0">
                <a:moveTo>
                  <a:pt x="134903" y="1336929"/>
                </a:moveTo>
                <a:lnTo>
                  <a:pt x="123156" y="1336929"/>
                </a:lnTo>
                <a:lnTo>
                  <a:pt x="117352" y="1339342"/>
                </a:lnTo>
                <a:lnTo>
                  <a:pt x="112894" y="1343787"/>
                </a:lnTo>
                <a:lnTo>
                  <a:pt x="107808" y="1351347"/>
                </a:lnTo>
                <a:lnTo>
                  <a:pt x="106112" y="1359979"/>
                </a:lnTo>
                <a:lnTo>
                  <a:pt x="107808" y="1368611"/>
                </a:lnTo>
                <a:lnTo>
                  <a:pt x="112894" y="1376172"/>
                </a:lnTo>
                <a:lnTo>
                  <a:pt x="120446" y="1381172"/>
                </a:lnTo>
                <a:lnTo>
                  <a:pt x="129045" y="1382839"/>
                </a:lnTo>
                <a:lnTo>
                  <a:pt x="137669" y="1381172"/>
                </a:lnTo>
                <a:lnTo>
                  <a:pt x="145292" y="1376172"/>
                </a:lnTo>
                <a:lnTo>
                  <a:pt x="150300" y="1368611"/>
                </a:lnTo>
                <a:lnTo>
                  <a:pt x="151969" y="1359979"/>
                </a:lnTo>
                <a:lnTo>
                  <a:pt x="150300" y="1351347"/>
                </a:lnTo>
                <a:lnTo>
                  <a:pt x="145292" y="1343787"/>
                </a:lnTo>
                <a:lnTo>
                  <a:pt x="140834" y="1339342"/>
                </a:lnTo>
                <a:lnTo>
                  <a:pt x="134903" y="1336929"/>
                </a:lnTo>
                <a:close/>
              </a:path>
              <a:path w="2910840" h="2943225" extrusionOk="0">
                <a:moveTo>
                  <a:pt x="240986" y="1336929"/>
                </a:moveTo>
                <a:lnTo>
                  <a:pt x="229239" y="1336929"/>
                </a:lnTo>
                <a:lnTo>
                  <a:pt x="223308" y="1339342"/>
                </a:lnTo>
                <a:lnTo>
                  <a:pt x="218850" y="1343787"/>
                </a:lnTo>
                <a:lnTo>
                  <a:pt x="213843" y="1351347"/>
                </a:lnTo>
                <a:lnTo>
                  <a:pt x="212173" y="1359979"/>
                </a:lnTo>
                <a:lnTo>
                  <a:pt x="213843" y="1368611"/>
                </a:lnTo>
                <a:lnTo>
                  <a:pt x="218850" y="1376172"/>
                </a:lnTo>
                <a:lnTo>
                  <a:pt x="226495" y="1381172"/>
                </a:lnTo>
                <a:lnTo>
                  <a:pt x="235165" y="1382839"/>
                </a:lnTo>
                <a:lnTo>
                  <a:pt x="243809" y="1381172"/>
                </a:lnTo>
                <a:lnTo>
                  <a:pt x="251375" y="1376172"/>
                </a:lnTo>
                <a:lnTo>
                  <a:pt x="256390" y="1368611"/>
                </a:lnTo>
                <a:lnTo>
                  <a:pt x="258062" y="1359979"/>
                </a:lnTo>
                <a:lnTo>
                  <a:pt x="256390" y="1351347"/>
                </a:lnTo>
                <a:lnTo>
                  <a:pt x="251375" y="1343787"/>
                </a:lnTo>
                <a:lnTo>
                  <a:pt x="246917" y="1339342"/>
                </a:lnTo>
                <a:lnTo>
                  <a:pt x="240986" y="1336929"/>
                </a:lnTo>
                <a:close/>
              </a:path>
              <a:path w="2910840" h="2943225" extrusionOk="0">
                <a:moveTo>
                  <a:pt x="347070" y="1336929"/>
                </a:moveTo>
                <a:lnTo>
                  <a:pt x="335322" y="1336929"/>
                </a:lnTo>
                <a:lnTo>
                  <a:pt x="329518" y="1339342"/>
                </a:lnTo>
                <a:lnTo>
                  <a:pt x="325073" y="1343787"/>
                </a:lnTo>
                <a:lnTo>
                  <a:pt x="319987" y="1351347"/>
                </a:lnTo>
                <a:lnTo>
                  <a:pt x="318291" y="1359979"/>
                </a:lnTo>
                <a:lnTo>
                  <a:pt x="319987" y="1368611"/>
                </a:lnTo>
                <a:lnTo>
                  <a:pt x="325073" y="1376172"/>
                </a:lnTo>
                <a:lnTo>
                  <a:pt x="332637" y="1381172"/>
                </a:lnTo>
                <a:lnTo>
                  <a:pt x="341266" y="1382839"/>
                </a:lnTo>
                <a:lnTo>
                  <a:pt x="349894" y="1381172"/>
                </a:lnTo>
                <a:lnTo>
                  <a:pt x="357458" y="1376172"/>
                </a:lnTo>
                <a:lnTo>
                  <a:pt x="362544" y="1368611"/>
                </a:lnTo>
                <a:lnTo>
                  <a:pt x="364240" y="1359979"/>
                </a:lnTo>
                <a:lnTo>
                  <a:pt x="362544" y="1351347"/>
                </a:lnTo>
                <a:lnTo>
                  <a:pt x="357458" y="1343787"/>
                </a:lnTo>
                <a:lnTo>
                  <a:pt x="353013" y="1339342"/>
                </a:lnTo>
                <a:lnTo>
                  <a:pt x="347070" y="1336929"/>
                </a:lnTo>
                <a:close/>
              </a:path>
              <a:path w="2910840" h="2943225" extrusionOk="0">
                <a:moveTo>
                  <a:pt x="453292" y="1336929"/>
                </a:moveTo>
                <a:lnTo>
                  <a:pt x="441545" y="1336929"/>
                </a:lnTo>
                <a:lnTo>
                  <a:pt x="435601" y="1339342"/>
                </a:lnTo>
                <a:lnTo>
                  <a:pt x="431156" y="1343787"/>
                </a:lnTo>
                <a:lnTo>
                  <a:pt x="426070" y="1351347"/>
                </a:lnTo>
                <a:lnTo>
                  <a:pt x="424374" y="1359979"/>
                </a:lnTo>
                <a:lnTo>
                  <a:pt x="426070" y="1368611"/>
                </a:lnTo>
                <a:lnTo>
                  <a:pt x="431156" y="1376172"/>
                </a:lnTo>
                <a:lnTo>
                  <a:pt x="438720" y="1381172"/>
                </a:lnTo>
                <a:lnTo>
                  <a:pt x="447349" y="1382839"/>
                </a:lnTo>
                <a:lnTo>
                  <a:pt x="455977" y="1381172"/>
                </a:lnTo>
                <a:lnTo>
                  <a:pt x="463541" y="1376172"/>
                </a:lnTo>
                <a:lnTo>
                  <a:pt x="468556" y="1368611"/>
                </a:lnTo>
                <a:lnTo>
                  <a:pt x="470228" y="1359979"/>
                </a:lnTo>
                <a:lnTo>
                  <a:pt x="468556" y="1351347"/>
                </a:lnTo>
                <a:lnTo>
                  <a:pt x="463541" y="1343787"/>
                </a:lnTo>
                <a:lnTo>
                  <a:pt x="459096" y="1339342"/>
                </a:lnTo>
                <a:lnTo>
                  <a:pt x="453292" y="1336929"/>
                </a:lnTo>
                <a:close/>
              </a:path>
              <a:path w="2910840" h="2943225" extrusionOk="0">
                <a:moveTo>
                  <a:pt x="559375" y="1336929"/>
                </a:moveTo>
                <a:lnTo>
                  <a:pt x="547628" y="1336929"/>
                </a:lnTo>
                <a:lnTo>
                  <a:pt x="541697" y="1339342"/>
                </a:lnTo>
                <a:lnTo>
                  <a:pt x="537239" y="1343787"/>
                </a:lnTo>
                <a:lnTo>
                  <a:pt x="532224" y="1351347"/>
                </a:lnTo>
                <a:lnTo>
                  <a:pt x="530553" y="1359979"/>
                </a:lnTo>
                <a:lnTo>
                  <a:pt x="532224" y="1368611"/>
                </a:lnTo>
                <a:lnTo>
                  <a:pt x="537239" y="1376172"/>
                </a:lnTo>
                <a:lnTo>
                  <a:pt x="544862" y="1381172"/>
                </a:lnTo>
                <a:lnTo>
                  <a:pt x="553484" y="1382839"/>
                </a:lnTo>
                <a:lnTo>
                  <a:pt x="562080" y="1381172"/>
                </a:lnTo>
                <a:lnTo>
                  <a:pt x="569624" y="1376172"/>
                </a:lnTo>
                <a:lnTo>
                  <a:pt x="574711" y="1368611"/>
                </a:lnTo>
                <a:lnTo>
                  <a:pt x="576406" y="1359979"/>
                </a:lnTo>
                <a:lnTo>
                  <a:pt x="574711" y="1351347"/>
                </a:lnTo>
                <a:lnTo>
                  <a:pt x="569624" y="1343787"/>
                </a:lnTo>
                <a:lnTo>
                  <a:pt x="565179" y="1339342"/>
                </a:lnTo>
                <a:lnTo>
                  <a:pt x="559375" y="1336929"/>
                </a:lnTo>
                <a:close/>
              </a:path>
              <a:path w="2910840" h="2943225" extrusionOk="0">
                <a:moveTo>
                  <a:pt x="665459" y="1336929"/>
                </a:moveTo>
                <a:lnTo>
                  <a:pt x="653711" y="1336929"/>
                </a:lnTo>
                <a:lnTo>
                  <a:pt x="647907" y="1339342"/>
                </a:lnTo>
                <a:lnTo>
                  <a:pt x="643322" y="1343787"/>
                </a:lnTo>
                <a:lnTo>
                  <a:pt x="638315" y="1351347"/>
                </a:lnTo>
                <a:lnTo>
                  <a:pt x="636645" y="1359979"/>
                </a:lnTo>
                <a:lnTo>
                  <a:pt x="638315" y="1368611"/>
                </a:lnTo>
                <a:lnTo>
                  <a:pt x="643322" y="1376172"/>
                </a:lnTo>
                <a:lnTo>
                  <a:pt x="650948" y="1381172"/>
                </a:lnTo>
                <a:lnTo>
                  <a:pt x="659585" y="1382839"/>
                </a:lnTo>
                <a:lnTo>
                  <a:pt x="668222" y="1381172"/>
                </a:lnTo>
                <a:lnTo>
                  <a:pt x="675847" y="1376172"/>
                </a:lnTo>
                <a:lnTo>
                  <a:pt x="680862" y="1368611"/>
                </a:lnTo>
                <a:lnTo>
                  <a:pt x="682534" y="1359979"/>
                </a:lnTo>
                <a:lnTo>
                  <a:pt x="680862" y="1351347"/>
                </a:lnTo>
                <a:lnTo>
                  <a:pt x="675847" y="1343787"/>
                </a:lnTo>
                <a:lnTo>
                  <a:pt x="671262" y="1339342"/>
                </a:lnTo>
                <a:lnTo>
                  <a:pt x="665459" y="1336929"/>
                </a:lnTo>
                <a:close/>
              </a:path>
              <a:path w="2910840" h="2943225" extrusionOk="0">
                <a:moveTo>
                  <a:pt x="771542" y="1336929"/>
                </a:moveTo>
                <a:lnTo>
                  <a:pt x="759794" y="1336929"/>
                </a:lnTo>
                <a:lnTo>
                  <a:pt x="753990" y="1339342"/>
                </a:lnTo>
                <a:lnTo>
                  <a:pt x="749545" y="1343787"/>
                </a:lnTo>
                <a:lnTo>
                  <a:pt x="744459" y="1351347"/>
                </a:lnTo>
                <a:lnTo>
                  <a:pt x="742763" y="1359979"/>
                </a:lnTo>
                <a:lnTo>
                  <a:pt x="744459" y="1368611"/>
                </a:lnTo>
                <a:lnTo>
                  <a:pt x="749545" y="1376172"/>
                </a:lnTo>
                <a:lnTo>
                  <a:pt x="757090" y="1381172"/>
                </a:lnTo>
                <a:lnTo>
                  <a:pt x="765685" y="1382839"/>
                </a:lnTo>
                <a:lnTo>
                  <a:pt x="774307" y="1381172"/>
                </a:lnTo>
                <a:lnTo>
                  <a:pt x="781930" y="1376172"/>
                </a:lnTo>
                <a:lnTo>
                  <a:pt x="786945" y="1368611"/>
                </a:lnTo>
                <a:lnTo>
                  <a:pt x="788617" y="1359979"/>
                </a:lnTo>
                <a:lnTo>
                  <a:pt x="786945" y="1351347"/>
                </a:lnTo>
                <a:lnTo>
                  <a:pt x="781930" y="1343787"/>
                </a:lnTo>
                <a:lnTo>
                  <a:pt x="777485" y="1339342"/>
                </a:lnTo>
                <a:lnTo>
                  <a:pt x="771542" y="1336929"/>
                </a:lnTo>
                <a:close/>
              </a:path>
              <a:path w="2910840" h="2943225" extrusionOk="0">
                <a:moveTo>
                  <a:pt x="877625" y="1336929"/>
                </a:moveTo>
                <a:lnTo>
                  <a:pt x="865877" y="1336929"/>
                </a:lnTo>
                <a:lnTo>
                  <a:pt x="860073" y="1339342"/>
                </a:lnTo>
                <a:lnTo>
                  <a:pt x="855489" y="1343787"/>
                </a:lnTo>
                <a:lnTo>
                  <a:pt x="850481" y="1351347"/>
                </a:lnTo>
                <a:lnTo>
                  <a:pt x="848812" y="1359979"/>
                </a:lnTo>
                <a:lnTo>
                  <a:pt x="850481" y="1368611"/>
                </a:lnTo>
                <a:lnTo>
                  <a:pt x="855489" y="1376172"/>
                </a:lnTo>
                <a:lnTo>
                  <a:pt x="863133" y="1381172"/>
                </a:lnTo>
                <a:lnTo>
                  <a:pt x="871803" y="1382839"/>
                </a:lnTo>
                <a:lnTo>
                  <a:pt x="880447" y="1381172"/>
                </a:lnTo>
                <a:lnTo>
                  <a:pt x="888013" y="1376172"/>
                </a:lnTo>
                <a:lnTo>
                  <a:pt x="893100" y="1368611"/>
                </a:lnTo>
                <a:lnTo>
                  <a:pt x="894795" y="1359979"/>
                </a:lnTo>
                <a:lnTo>
                  <a:pt x="893100" y="1351347"/>
                </a:lnTo>
                <a:lnTo>
                  <a:pt x="888013" y="1343787"/>
                </a:lnTo>
                <a:lnTo>
                  <a:pt x="883568" y="1339342"/>
                </a:lnTo>
                <a:lnTo>
                  <a:pt x="877625" y="1336929"/>
                </a:lnTo>
                <a:close/>
              </a:path>
              <a:path w="2910840" h="2943225" extrusionOk="0">
                <a:moveTo>
                  <a:pt x="983848" y="1336929"/>
                </a:moveTo>
                <a:lnTo>
                  <a:pt x="972100" y="1336929"/>
                </a:lnTo>
                <a:lnTo>
                  <a:pt x="966169" y="1339342"/>
                </a:lnTo>
                <a:lnTo>
                  <a:pt x="961711" y="1343787"/>
                </a:lnTo>
                <a:lnTo>
                  <a:pt x="956625" y="1351347"/>
                </a:lnTo>
                <a:lnTo>
                  <a:pt x="954930" y="1359979"/>
                </a:lnTo>
                <a:lnTo>
                  <a:pt x="956625" y="1368611"/>
                </a:lnTo>
                <a:lnTo>
                  <a:pt x="961711" y="1376172"/>
                </a:lnTo>
                <a:lnTo>
                  <a:pt x="969275" y="1381172"/>
                </a:lnTo>
                <a:lnTo>
                  <a:pt x="977904" y="1382839"/>
                </a:lnTo>
                <a:lnTo>
                  <a:pt x="986532" y="1381172"/>
                </a:lnTo>
                <a:lnTo>
                  <a:pt x="994096" y="1376172"/>
                </a:lnTo>
                <a:lnTo>
                  <a:pt x="999183" y="1368611"/>
                </a:lnTo>
                <a:lnTo>
                  <a:pt x="1000878" y="1359979"/>
                </a:lnTo>
                <a:lnTo>
                  <a:pt x="999183" y="1351347"/>
                </a:lnTo>
                <a:lnTo>
                  <a:pt x="994096" y="1343787"/>
                </a:lnTo>
                <a:lnTo>
                  <a:pt x="989651" y="1339342"/>
                </a:lnTo>
                <a:lnTo>
                  <a:pt x="983848" y="1336929"/>
                </a:lnTo>
                <a:close/>
              </a:path>
              <a:path w="2910840" h="2943225" extrusionOk="0">
                <a:moveTo>
                  <a:pt x="1089931" y="1336929"/>
                </a:moveTo>
                <a:lnTo>
                  <a:pt x="1078183" y="1336929"/>
                </a:lnTo>
                <a:lnTo>
                  <a:pt x="1072252" y="1339342"/>
                </a:lnTo>
                <a:lnTo>
                  <a:pt x="1067795" y="1343787"/>
                </a:lnTo>
                <a:lnTo>
                  <a:pt x="1062787" y="1351347"/>
                </a:lnTo>
                <a:lnTo>
                  <a:pt x="1061118" y="1359979"/>
                </a:lnTo>
                <a:lnTo>
                  <a:pt x="1062787" y="1368611"/>
                </a:lnTo>
                <a:lnTo>
                  <a:pt x="1067795" y="1376172"/>
                </a:lnTo>
                <a:lnTo>
                  <a:pt x="1075359" y="1381172"/>
                </a:lnTo>
                <a:lnTo>
                  <a:pt x="1083987" y="1382839"/>
                </a:lnTo>
                <a:lnTo>
                  <a:pt x="1092616" y="1381172"/>
                </a:lnTo>
                <a:lnTo>
                  <a:pt x="1100180" y="1376172"/>
                </a:lnTo>
                <a:lnTo>
                  <a:pt x="1105194" y="1368611"/>
                </a:lnTo>
                <a:lnTo>
                  <a:pt x="1106866" y="1359979"/>
                </a:lnTo>
                <a:lnTo>
                  <a:pt x="1105194" y="1351347"/>
                </a:lnTo>
                <a:lnTo>
                  <a:pt x="1100180" y="1343787"/>
                </a:lnTo>
                <a:lnTo>
                  <a:pt x="1095735" y="1339342"/>
                </a:lnTo>
                <a:lnTo>
                  <a:pt x="1089931" y="1336929"/>
                </a:lnTo>
                <a:close/>
              </a:path>
              <a:path w="2910840" h="2943225" extrusionOk="0">
                <a:moveTo>
                  <a:pt x="1196014" y="1336929"/>
                </a:moveTo>
                <a:lnTo>
                  <a:pt x="1184266" y="1336929"/>
                </a:lnTo>
                <a:lnTo>
                  <a:pt x="1178335" y="1339342"/>
                </a:lnTo>
                <a:lnTo>
                  <a:pt x="1173878" y="1343787"/>
                </a:lnTo>
                <a:lnTo>
                  <a:pt x="1168870" y="1351347"/>
                </a:lnTo>
                <a:lnTo>
                  <a:pt x="1167201" y="1359979"/>
                </a:lnTo>
                <a:lnTo>
                  <a:pt x="1168870" y="1368611"/>
                </a:lnTo>
                <a:lnTo>
                  <a:pt x="1173878" y="1376172"/>
                </a:lnTo>
                <a:lnTo>
                  <a:pt x="1181501" y="1381172"/>
                </a:lnTo>
                <a:lnTo>
                  <a:pt x="1190124" y="1382839"/>
                </a:lnTo>
                <a:lnTo>
                  <a:pt x="1198724" y="1381172"/>
                </a:lnTo>
                <a:lnTo>
                  <a:pt x="1206275" y="1376172"/>
                </a:lnTo>
                <a:lnTo>
                  <a:pt x="1211362" y="1368611"/>
                </a:lnTo>
                <a:lnTo>
                  <a:pt x="1213057" y="1359979"/>
                </a:lnTo>
                <a:lnTo>
                  <a:pt x="1211362" y="1351347"/>
                </a:lnTo>
                <a:lnTo>
                  <a:pt x="1206275" y="1343787"/>
                </a:lnTo>
                <a:lnTo>
                  <a:pt x="1201818" y="1339342"/>
                </a:lnTo>
                <a:lnTo>
                  <a:pt x="1196014" y="1336929"/>
                </a:lnTo>
                <a:close/>
              </a:path>
              <a:path w="2910840" h="2943225" extrusionOk="0">
                <a:moveTo>
                  <a:pt x="1302071" y="1336929"/>
                </a:moveTo>
                <a:lnTo>
                  <a:pt x="1290387" y="1336929"/>
                </a:lnTo>
                <a:lnTo>
                  <a:pt x="1284545" y="1339342"/>
                </a:lnTo>
                <a:lnTo>
                  <a:pt x="1279973" y="1343787"/>
                </a:lnTo>
                <a:lnTo>
                  <a:pt x="1274973" y="1351347"/>
                </a:lnTo>
                <a:lnTo>
                  <a:pt x="1273306" y="1359979"/>
                </a:lnTo>
                <a:lnTo>
                  <a:pt x="1274973" y="1368611"/>
                </a:lnTo>
                <a:lnTo>
                  <a:pt x="1279973" y="1376172"/>
                </a:lnTo>
                <a:lnTo>
                  <a:pt x="1287589" y="1381172"/>
                </a:lnTo>
                <a:lnTo>
                  <a:pt x="1296229" y="1382839"/>
                </a:lnTo>
                <a:lnTo>
                  <a:pt x="1304869" y="1381172"/>
                </a:lnTo>
                <a:lnTo>
                  <a:pt x="1312485" y="1376172"/>
                </a:lnTo>
                <a:lnTo>
                  <a:pt x="1317486" y="1368611"/>
                </a:lnTo>
                <a:lnTo>
                  <a:pt x="1319153" y="1359979"/>
                </a:lnTo>
                <a:lnTo>
                  <a:pt x="1317486" y="1351347"/>
                </a:lnTo>
                <a:lnTo>
                  <a:pt x="1312485" y="1343787"/>
                </a:lnTo>
                <a:lnTo>
                  <a:pt x="1307913" y="1339342"/>
                </a:lnTo>
                <a:lnTo>
                  <a:pt x="1302071" y="1336929"/>
                </a:lnTo>
                <a:close/>
              </a:path>
              <a:path w="2910840" h="2943225" extrusionOk="0">
                <a:moveTo>
                  <a:pt x="1408243" y="1336929"/>
                </a:moveTo>
                <a:lnTo>
                  <a:pt x="1396432" y="1336929"/>
                </a:lnTo>
                <a:lnTo>
                  <a:pt x="1390590" y="1339342"/>
                </a:lnTo>
                <a:lnTo>
                  <a:pt x="1386145" y="1343787"/>
                </a:lnTo>
                <a:lnTo>
                  <a:pt x="1381073" y="1351347"/>
                </a:lnTo>
                <a:lnTo>
                  <a:pt x="1379383" y="1359979"/>
                </a:lnTo>
                <a:lnTo>
                  <a:pt x="1381073" y="1368611"/>
                </a:lnTo>
                <a:lnTo>
                  <a:pt x="1386145" y="1376172"/>
                </a:lnTo>
                <a:lnTo>
                  <a:pt x="1393706" y="1381172"/>
                </a:lnTo>
                <a:lnTo>
                  <a:pt x="1402338" y="1382839"/>
                </a:lnTo>
                <a:lnTo>
                  <a:pt x="1410970" y="1381172"/>
                </a:lnTo>
                <a:lnTo>
                  <a:pt x="1418530" y="1376172"/>
                </a:lnTo>
                <a:lnTo>
                  <a:pt x="1423531" y="1368611"/>
                </a:lnTo>
                <a:lnTo>
                  <a:pt x="1425198" y="1359979"/>
                </a:lnTo>
                <a:lnTo>
                  <a:pt x="1423531" y="1351347"/>
                </a:lnTo>
                <a:lnTo>
                  <a:pt x="1418530" y="1343787"/>
                </a:lnTo>
                <a:lnTo>
                  <a:pt x="1414085" y="1339342"/>
                </a:lnTo>
                <a:lnTo>
                  <a:pt x="1408243" y="1336929"/>
                </a:lnTo>
                <a:close/>
              </a:path>
              <a:path w="2910840" h="2943225" extrusionOk="0">
                <a:moveTo>
                  <a:pt x="1514288" y="1336929"/>
                </a:moveTo>
                <a:lnTo>
                  <a:pt x="1502477" y="1336929"/>
                </a:lnTo>
                <a:lnTo>
                  <a:pt x="1496762" y="1339342"/>
                </a:lnTo>
                <a:lnTo>
                  <a:pt x="1492190" y="1343787"/>
                </a:lnTo>
                <a:lnTo>
                  <a:pt x="1487118" y="1351347"/>
                </a:lnTo>
                <a:lnTo>
                  <a:pt x="1485428" y="1359979"/>
                </a:lnTo>
                <a:lnTo>
                  <a:pt x="1487118" y="1368611"/>
                </a:lnTo>
                <a:lnTo>
                  <a:pt x="1492190" y="1376172"/>
                </a:lnTo>
                <a:lnTo>
                  <a:pt x="1499824" y="1381172"/>
                </a:lnTo>
                <a:lnTo>
                  <a:pt x="1508494" y="1382839"/>
                </a:lnTo>
                <a:lnTo>
                  <a:pt x="1517140" y="1381172"/>
                </a:lnTo>
                <a:lnTo>
                  <a:pt x="1524702" y="1376172"/>
                </a:lnTo>
                <a:lnTo>
                  <a:pt x="1529775" y="1368611"/>
                </a:lnTo>
                <a:lnTo>
                  <a:pt x="1531465" y="1359979"/>
                </a:lnTo>
                <a:lnTo>
                  <a:pt x="1529775" y="1351347"/>
                </a:lnTo>
                <a:lnTo>
                  <a:pt x="1524702" y="1343787"/>
                </a:lnTo>
                <a:lnTo>
                  <a:pt x="1520257" y="1339342"/>
                </a:lnTo>
                <a:lnTo>
                  <a:pt x="1514288" y="1336929"/>
                </a:lnTo>
                <a:close/>
              </a:path>
              <a:path w="2910840" h="2943225" extrusionOk="0">
                <a:moveTo>
                  <a:pt x="1620460" y="1336929"/>
                </a:moveTo>
                <a:lnTo>
                  <a:pt x="1608776" y="1336929"/>
                </a:lnTo>
                <a:lnTo>
                  <a:pt x="1602807" y="1339342"/>
                </a:lnTo>
                <a:lnTo>
                  <a:pt x="1598362" y="1343787"/>
                </a:lnTo>
                <a:lnTo>
                  <a:pt x="1593290" y="1351347"/>
                </a:lnTo>
                <a:lnTo>
                  <a:pt x="1591600" y="1359979"/>
                </a:lnTo>
                <a:lnTo>
                  <a:pt x="1593290" y="1368611"/>
                </a:lnTo>
                <a:lnTo>
                  <a:pt x="1598362" y="1376172"/>
                </a:lnTo>
                <a:lnTo>
                  <a:pt x="1605925" y="1381172"/>
                </a:lnTo>
                <a:lnTo>
                  <a:pt x="1614571" y="1382839"/>
                </a:lnTo>
                <a:lnTo>
                  <a:pt x="1623241" y="1381172"/>
                </a:lnTo>
                <a:lnTo>
                  <a:pt x="1630874" y="1376172"/>
                </a:lnTo>
                <a:lnTo>
                  <a:pt x="1635875" y="1368611"/>
                </a:lnTo>
                <a:lnTo>
                  <a:pt x="1637542" y="1359979"/>
                </a:lnTo>
                <a:lnTo>
                  <a:pt x="1635875" y="1351347"/>
                </a:lnTo>
                <a:lnTo>
                  <a:pt x="1630874" y="1343787"/>
                </a:lnTo>
                <a:lnTo>
                  <a:pt x="1626302" y="1339342"/>
                </a:lnTo>
                <a:lnTo>
                  <a:pt x="1620460" y="1336929"/>
                </a:lnTo>
                <a:close/>
              </a:path>
              <a:path w="2910840" h="2943225" extrusionOk="0">
                <a:moveTo>
                  <a:pt x="1726632" y="1336929"/>
                </a:moveTo>
                <a:lnTo>
                  <a:pt x="1714821" y="1336929"/>
                </a:lnTo>
                <a:lnTo>
                  <a:pt x="1708852" y="1339342"/>
                </a:lnTo>
                <a:lnTo>
                  <a:pt x="1704407" y="1343787"/>
                </a:lnTo>
                <a:lnTo>
                  <a:pt x="1699407" y="1351347"/>
                </a:lnTo>
                <a:lnTo>
                  <a:pt x="1697740" y="1359979"/>
                </a:lnTo>
                <a:lnTo>
                  <a:pt x="1699407" y="1368611"/>
                </a:lnTo>
                <a:lnTo>
                  <a:pt x="1704407" y="1376172"/>
                </a:lnTo>
                <a:lnTo>
                  <a:pt x="1711968" y="1381172"/>
                </a:lnTo>
                <a:lnTo>
                  <a:pt x="1720600" y="1382839"/>
                </a:lnTo>
                <a:lnTo>
                  <a:pt x="1729232" y="1381172"/>
                </a:lnTo>
                <a:lnTo>
                  <a:pt x="1736792" y="1376172"/>
                </a:lnTo>
                <a:lnTo>
                  <a:pt x="1741865" y="1368611"/>
                </a:lnTo>
                <a:lnTo>
                  <a:pt x="1743555" y="1359979"/>
                </a:lnTo>
                <a:lnTo>
                  <a:pt x="1741865" y="1351347"/>
                </a:lnTo>
                <a:lnTo>
                  <a:pt x="1736792" y="1343787"/>
                </a:lnTo>
                <a:lnTo>
                  <a:pt x="1732347" y="1339342"/>
                </a:lnTo>
                <a:lnTo>
                  <a:pt x="1726632" y="1336929"/>
                </a:lnTo>
                <a:close/>
              </a:path>
              <a:path w="2910840" h="2943225" extrusionOk="0">
                <a:moveTo>
                  <a:pt x="1832677" y="1336929"/>
                </a:moveTo>
                <a:lnTo>
                  <a:pt x="1820866" y="1336929"/>
                </a:lnTo>
                <a:lnTo>
                  <a:pt x="1815024" y="1339342"/>
                </a:lnTo>
                <a:lnTo>
                  <a:pt x="1810579" y="1343787"/>
                </a:lnTo>
                <a:lnTo>
                  <a:pt x="1805507" y="1351347"/>
                </a:lnTo>
                <a:lnTo>
                  <a:pt x="1803817" y="1359979"/>
                </a:lnTo>
                <a:lnTo>
                  <a:pt x="1805507" y="1368611"/>
                </a:lnTo>
                <a:lnTo>
                  <a:pt x="1810579" y="1376172"/>
                </a:lnTo>
                <a:lnTo>
                  <a:pt x="1818176" y="1381172"/>
                </a:lnTo>
                <a:lnTo>
                  <a:pt x="1826772" y="1382839"/>
                </a:lnTo>
                <a:lnTo>
                  <a:pt x="1835368" y="1381172"/>
                </a:lnTo>
                <a:lnTo>
                  <a:pt x="1842964" y="1376172"/>
                </a:lnTo>
                <a:lnTo>
                  <a:pt x="1848037" y="1368611"/>
                </a:lnTo>
                <a:lnTo>
                  <a:pt x="1849727" y="1359979"/>
                </a:lnTo>
                <a:lnTo>
                  <a:pt x="1848037" y="1351347"/>
                </a:lnTo>
                <a:lnTo>
                  <a:pt x="1842964" y="1343787"/>
                </a:lnTo>
                <a:lnTo>
                  <a:pt x="1838519" y="1339342"/>
                </a:lnTo>
                <a:lnTo>
                  <a:pt x="1832677" y="1336929"/>
                </a:lnTo>
                <a:close/>
              </a:path>
              <a:path w="2910840" h="2943225" extrusionOk="0">
                <a:moveTo>
                  <a:pt x="1938722" y="1336929"/>
                </a:moveTo>
                <a:lnTo>
                  <a:pt x="1927038" y="1336929"/>
                </a:lnTo>
                <a:lnTo>
                  <a:pt x="1921196" y="1339342"/>
                </a:lnTo>
                <a:lnTo>
                  <a:pt x="1916751" y="1343787"/>
                </a:lnTo>
                <a:lnTo>
                  <a:pt x="1911679" y="1351347"/>
                </a:lnTo>
                <a:lnTo>
                  <a:pt x="1909989" y="1359979"/>
                </a:lnTo>
                <a:lnTo>
                  <a:pt x="1911679" y="1368611"/>
                </a:lnTo>
                <a:lnTo>
                  <a:pt x="1916751" y="1376172"/>
                </a:lnTo>
                <a:lnTo>
                  <a:pt x="1924294" y="1381172"/>
                </a:lnTo>
                <a:lnTo>
                  <a:pt x="1932896" y="1382839"/>
                </a:lnTo>
                <a:lnTo>
                  <a:pt x="1941522" y="1381172"/>
                </a:lnTo>
                <a:lnTo>
                  <a:pt x="1949136" y="1376172"/>
                </a:lnTo>
                <a:lnTo>
                  <a:pt x="1954137" y="1368611"/>
                </a:lnTo>
                <a:lnTo>
                  <a:pt x="1955804" y="1359979"/>
                </a:lnTo>
                <a:lnTo>
                  <a:pt x="1954137" y="1351347"/>
                </a:lnTo>
                <a:lnTo>
                  <a:pt x="1949136" y="1343787"/>
                </a:lnTo>
                <a:lnTo>
                  <a:pt x="1944691" y="1339342"/>
                </a:lnTo>
                <a:lnTo>
                  <a:pt x="1938722" y="1336929"/>
                </a:lnTo>
                <a:close/>
              </a:path>
              <a:path w="2910840" h="2943225" extrusionOk="0">
                <a:moveTo>
                  <a:pt x="2044767" y="1336929"/>
                </a:moveTo>
                <a:lnTo>
                  <a:pt x="2033083" y="1336929"/>
                </a:lnTo>
                <a:lnTo>
                  <a:pt x="2027114" y="1339342"/>
                </a:lnTo>
                <a:lnTo>
                  <a:pt x="2022669" y="1343787"/>
                </a:lnTo>
                <a:lnTo>
                  <a:pt x="2017669" y="1351347"/>
                </a:lnTo>
                <a:lnTo>
                  <a:pt x="2016002" y="1359979"/>
                </a:lnTo>
                <a:lnTo>
                  <a:pt x="2017669" y="1368611"/>
                </a:lnTo>
                <a:lnTo>
                  <a:pt x="2022669" y="1376172"/>
                </a:lnTo>
                <a:lnTo>
                  <a:pt x="2030303" y="1381172"/>
                </a:lnTo>
                <a:lnTo>
                  <a:pt x="2038973" y="1382839"/>
                </a:lnTo>
                <a:lnTo>
                  <a:pt x="2047619" y="1381172"/>
                </a:lnTo>
                <a:lnTo>
                  <a:pt x="2055181" y="1376172"/>
                </a:lnTo>
                <a:lnTo>
                  <a:pt x="2060182" y="1368611"/>
                </a:lnTo>
                <a:lnTo>
                  <a:pt x="2061849" y="1359979"/>
                </a:lnTo>
                <a:lnTo>
                  <a:pt x="2060182" y="1351347"/>
                </a:lnTo>
                <a:lnTo>
                  <a:pt x="2055181" y="1343787"/>
                </a:lnTo>
                <a:lnTo>
                  <a:pt x="2050736" y="1339342"/>
                </a:lnTo>
                <a:lnTo>
                  <a:pt x="2044767" y="1336929"/>
                </a:lnTo>
                <a:close/>
              </a:path>
              <a:path w="2910840" h="2943225" extrusionOk="0">
                <a:moveTo>
                  <a:pt x="2150939" y="1336929"/>
                </a:moveTo>
                <a:lnTo>
                  <a:pt x="2139128" y="1336929"/>
                </a:lnTo>
                <a:lnTo>
                  <a:pt x="2133413" y="1339342"/>
                </a:lnTo>
                <a:lnTo>
                  <a:pt x="2128714" y="1343787"/>
                </a:lnTo>
                <a:lnTo>
                  <a:pt x="2123714" y="1351347"/>
                </a:lnTo>
                <a:lnTo>
                  <a:pt x="2122047" y="1359979"/>
                </a:lnTo>
                <a:lnTo>
                  <a:pt x="2123714" y="1368611"/>
                </a:lnTo>
                <a:lnTo>
                  <a:pt x="2128714" y="1376172"/>
                </a:lnTo>
                <a:lnTo>
                  <a:pt x="2136404" y="1381172"/>
                </a:lnTo>
                <a:lnTo>
                  <a:pt x="2145082" y="1382839"/>
                </a:lnTo>
                <a:lnTo>
                  <a:pt x="2153735" y="1381172"/>
                </a:lnTo>
                <a:lnTo>
                  <a:pt x="2161353" y="1376172"/>
                </a:lnTo>
                <a:lnTo>
                  <a:pt x="2166426" y="1368611"/>
                </a:lnTo>
                <a:lnTo>
                  <a:pt x="2168116" y="1359979"/>
                </a:lnTo>
                <a:lnTo>
                  <a:pt x="2166426" y="1351347"/>
                </a:lnTo>
                <a:lnTo>
                  <a:pt x="2161353" y="1343787"/>
                </a:lnTo>
                <a:lnTo>
                  <a:pt x="2156908" y="1339342"/>
                </a:lnTo>
                <a:lnTo>
                  <a:pt x="2150939" y="1336929"/>
                </a:lnTo>
                <a:close/>
              </a:path>
              <a:path w="2910840" h="2943225" extrusionOk="0">
                <a:moveTo>
                  <a:pt x="2257111" y="1336929"/>
                </a:moveTo>
                <a:lnTo>
                  <a:pt x="2245427" y="1336929"/>
                </a:lnTo>
                <a:lnTo>
                  <a:pt x="2239458" y="1339342"/>
                </a:lnTo>
                <a:lnTo>
                  <a:pt x="2235013" y="1343787"/>
                </a:lnTo>
                <a:lnTo>
                  <a:pt x="2229941" y="1351347"/>
                </a:lnTo>
                <a:lnTo>
                  <a:pt x="2228251" y="1359979"/>
                </a:lnTo>
                <a:lnTo>
                  <a:pt x="2229941" y="1368611"/>
                </a:lnTo>
                <a:lnTo>
                  <a:pt x="2235013" y="1376172"/>
                </a:lnTo>
                <a:lnTo>
                  <a:pt x="2242576" y="1381172"/>
                </a:lnTo>
                <a:lnTo>
                  <a:pt x="2251222" y="1382839"/>
                </a:lnTo>
                <a:lnTo>
                  <a:pt x="2259892" y="1381172"/>
                </a:lnTo>
                <a:lnTo>
                  <a:pt x="2267525" y="1376172"/>
                </a:lnTo>
                <a:lnTo>
                  <a:pt x="2272526" y="1368611"/>
                </a:lnTo>
                <a:lnTo>
                  <a:pt x="2274193" y="1359979"/>
                </a:lnTo>
                <a:lnTo>
                  <a:pt x="2272526" y="1351347"/>
                </a:lnTo>
                <a:lnTo>
                  <a:pt x="2267525" y="1343787"/>
                </a:lnTo>
                <a:lnTo>
                  <a:pt x="2262953" y="1339342"/>
                </a:lnTo>
                <a:lnTo>
                  <a:pt x="2257111" y="1336929"/>
                </a:lnTo>
                <a:close/>
              </a:path>
              <a:path w="2910840" h="2943225" extrusionOk="0">
                <a:moveTo>
                  <a:pt x="2363156" y="1336929"/>
                </a:moveTo>
                <a:lnTo>
                  <a:pt x="2351472" y="1336929"/>
                </a:lnTo>
                <a:lnTo>
                  <a:pt x="2345503" y="1339342"/>
                </a:lnTo>
                <a:lnTo>
                  <a:pt x="2341058" y="1343787"/>
                </a:lnTo>
                <a:lnTo>
                  <a:pt x="2336058" y="1351347"/>
                </a:lnTo>
                <a:lnTo>
                  <a:pt x="2334391" y="1359979"/>
                </a:lnTo>
                <a:lnTo>
                  <a:pt x="2336058" y="1368611"/>
                </a:lnTo>
                <a:lnTo>
                  <a:pt x="2341058" y="1376172"/>
                </a:lnTo>
                <a:lnTo>
                  <a:pt x="2348619" y="1381172"/>
                </a:lnTo>
                <a:lnTo>
                  <a:pt x="2357251" y="1382839"/>
                </a:lnTo>
                <a:lnTo>
                  <a:pt x="2365883" y="1381172"/>
                </a:lnTo>
                <a:lnTo>
                  <a:pt x="2373443" y="1376172"/>
                </a:lnTo>
                <a:lnTo>
                  <a:pt x="2378516" y="1368611"/>
                </a:lnTo>
                <a:lnTo>
                  <a:pt x="2380206" y="1359979"/>
                </a:lnTo>
                <a:lnTo>
                  <a:pt x="2378516" y="1351347"/>
                </a:lnTo>
                <a:lnTo>
                  <a:pt x="2373443" y="1343787"/>
                </a:lnTo>
                <a:lnTo>
                  <a:pt x="2368998" y="1339342"/>
                </a:lnTo>
                <a:lnTo>
                  <a:pt x="2363156" y="1336929"/>
                </a:lnTo>
                <a:close/>
              </a:path>
              <a:path w="2910840" h="2943225" extrusionOk="0">
                <a:moveTo>
                  <a:pt x="2469328" y="1336929"/>
                </a:moveTo>
                <a:lnTo>
                  <a:pt x="2457517" y="1336929"/>
                </a:lnTo>
                <a:lnTo>
                  <a:pt x="2451802" y="1339342"/>
                </a:lnTo>
                <a:lnTo>
                  <a:pt x="2447103" y="1343787"/>
                </a:lnTo>
                <a:lnTo>
                  <a:pt x="2442103" y="1351347"/>
                </a:lnTo>
                <a:lnTo>
                  <a:pt x="2440436" y="1359979"/>
                </a:lnTo>
                <a:lnTo>
                  <a:pt x="2442103" y="1368611"/>
                </a:lnTo>
                <a:lnTo>
                  <a:pt x="2447103" y="1376172"/>
                </a:lnTo>
                <a:lnTo>
                  <a:pt x="2454771" y="1381172"/>
                </a:lnTo>
                <a:lnTo>
                  <a:pt x="2463391" y="1382839"/>
                </a:lnTo>
                <a:lnTo>
                  <a:pt x="2471964" y="1381172"/>
                </a:lnTo>
                <a:lnTo>
                  <a:pt x="2479488" y="1376172"/>
                </a:lnTo>
                <a:lnTo>
                  <a:pt x="2484632" y="1368611"/>
                </a:lnTo>
                <a:lnTo>
                  <a:pt x="2486346" y="1359979"/>
                </a:lnTo>
                <a:lnTo>
                  <a:pt x="2484632" y="1351347"/>
                </a:lnTo>
                <a:lnTo>
                  <a:pt x="2479488" y="1343787"/>
                </a:lnTo>
                <a:lnTo>
                  <a:pt x="2475043" y="1339342"/>
                </a:lnTo>
                <a:lnTo>
                  <a:pt x="2469328" y="1336929"/>
                </a:lnTo>
                <a:close/>
              </a:path>
              <a:path w="2910840" h="2943225" extrusionOk="0">
                <a:moveTo>
                  <a:pt x="2575373" y="1336929"/>
                </a:moveTo>
                <a:lnTo>
                  <a:pt x="2563689" y="1336929"/>
                </a:lnTo>
                <a:lnTo>
                  <a:pt x="2557847" y="1339342"/>
                </a:lnTo>
                <a:lnTo>
                  <a:pt x="2553402" y="1343787"/>
                </a:lnTo>
                <a:lnTo>
                  <a:pt x="2548330" y="1351347"/>
                </a:lnTo>
                <a:lnTo>
                  <a:pt x="2546640" y="1359979"/>
                </a:lnTo>
                <a:lnTo>
                  <a:pt x="2548330" y="1368611"/>
                </a:lnTo>
                <a:lnTo>
                  <a:pt x="2553402" y="1376172"/>
                </a:lnTo>
                <a:lnTo>
                  <a:pt x="2560945" y="1381172"/>
                </a:lnTo>
                <a:lnTo>
                  <a:pt x="2569547" y="1382839"/>
                </a:lnTo>
                <a:lnTo>
                  <a:pt x="2578173" y="1381172"/>
                </a:lnTo>
                <a:lnTo>
                  <a:pt x="2585787" y="1376172"/>
                </a:lnTo>
                <a:lnTo>
                  <a:pt x="2590788" y="1368611"/>
                </a:lnTo>
                <a:lnTo>
                  <a:pt x="2592455" y="1359979"/>
                </a:lnTo>
                <a:lnTo>
                  <a:pt x="2590788" y="1351347"/>
                </a:lnTo>
                <a:lnTo>
                  <a:pt x="2585787" y="1343787"/>
                </a:lnTo>
                <a:lnTo>
                  <a:pt x="2581342" y="1339342"/>
                </a:lnTo>
                <a:lnTo>
                  <a:pt x="2575373" y="1336929"/>
                </a:lnTo>
                <a:close/>
              </a:path>
              <a:path w="2910840" h="2943225" extrusionOk="0">
                <a:moveTo>
                  <a:pt x="2681418" y="1336929"/>
                </a:moveTo>
                <a:lnTo>
                  <a:pt x="2669734" y="1336929"/>
                </a:lnTo>
                <a:lnTo>
                  <a:pt x="2663765" y="1339342"/>
                </a:lnTo>
                <a:lnTo>
                  <a:pt x="2659320" y="1343787"/>
                </a:lnTo>
                <a:lnTo>
                  <a:pt x="2654320" y="1351347"/>
                </a:lnTo>
                <a:lnTo>
                  <a:pt x="2652653" y="1359979"/>
                </a:lnTo>
                <a:lnTo>
                  <a:pt x="2654320" y="1368611"/>
                </a:lnTo>
                <a:lnTo>
                  <a:pt x="2659320" y="1376172"/>
                </a:lnTo>
                <a:lnTo>
                  <a:pt x="2666954" y="1381172"/>
                </a:lnTo>
                <a:lnTo>
                  <a:pt x="2675624" y="1382839"/>
                </a:lnTo>
                <a:lnTo>
                  <a:pt x="2684270" y="1381172"/>
                </a:lnTo>
                <a:lnTo>
                  <a:pt x="2691832" y="1376172"/>
                </a:lnTo>
                <a:lnTo>
                  <a:pt x="2696833" y="1368611"/>
                </a:lnTo>
                <a:lnTo>
                  <a:pt x="2698500" y="1359979"/>
                </a:lnTo>
                <a:lnTo>
                  <a:pt x="2696833" y="1351347"/>
                </a:lnTo>
                <a:lnTo>
                  <a:pt x="2691832" y="1343787"/>
                </a:lnTo>
                <a:lnTo>
                  <a:pt x="2687387" y="1339342"/>
                </a:lnTo>
                <a:lnTo>
                  <a:pt x="2681418" y="1336929"/>
                </a:lnTo>
                <a:close/>
              </a:path>
              <a:path w="2910840" h="2943225" extrusionOk="0">
                <a:moveTo>
                  <a:pt x="2787590" y="1336929"/>
                </a:moveTo>
                <a:lnTo>
                  <a:pt x="2775779" y="1336929"/>
                </a:lnTo>
                <a:lnTo>
                  <a:pt x="2770064" y="1339342"/>
                </a:lnTo>
                <a:lnTo>
                  <a:pt x="2765492" y="1343787"/>
                </a:lnTo>
                <a:lnTo>
                  <a:pt x="2760420" y="1351347"/>
                </a:lnTo>
                <a:lnTo>
                  <a:pt x="2758730" y="1359979"/>
                </a:lnTo>
                <a:lnTo>
                  <a:pt x="2760420" y="1368611"/>
                </a:lnTo>
                <a:lnTo>
                  <a:pt x="2765492" y="1376172"/>
                </a:lnTo>
                <a:lnTo>
                  <a:pt x="2773106" y="1381172"/>
                </a:lnTo>
                <a:lnTo>
                  <a:pt x="2781733" y="1382839"/>
                </a:lnTo>
                <a:lnTo>
                  <a:pt x="2790335" y="1381172"/>
                </a:lnTo>
                <a:lnTo>
                  <a:pt x="2797877" y="1376172"/>
                </a:lnTo>
                <a:lnTo>
                  <a:pt x="2803021" y="1368611"/>
                </a:lnTo>
                <a:lnTo>
                  <a:pt x="2804735" y="1359979"/>
                </a:lnTo>
                <a:lnTo>
                  <a:pt x="2803021" y="1351347"/>
                </a:lnTo>
                <a:lnTo>
                  <a:pt x="2797877" y="1343787"/>
                </a:lnTo>
                <a:lnTo>
                  <a:pt x="2793432" y="1339342"/>
                </a:lnTo>
                <a:lnTo>
                  <a:pt x="2787590" y="1336929"/>
                </a:lnTo>
                <a:close/>
              </a:path>
              <a:path w="2910840" h="2943225" extrusionOk="0">
                <a:moveTo>
                  <a:pt x="2893762" y="1336929"/>
                </a:moveTo>
                <a:lnTo>
                  <a:pt x="2882078" y="1336929"/>
                </a:lnTo>
                <a:lnTo>
                  <a:pt x="2876109" y="1339342"/>
                </a:lnTo>
                <a:lnTo>
                  <a:pt x="2871664" y="1343787"/>
                </a:lnTo>
                <a:lnTo>
                  <a:pt x="2866592" y="1351347"/>
                </a:lnTo>
                <a:lnTo>
                  <a:pt x="2864902" y="1359979"/>
                </a:lnTo>
                <a:lnTo>
                  <a:pt x="2866592" y="1368611"/>
                </a:lnTo>
                <a:lnTo>
                  <a:pt x="2871664" y="1376172"/>
                </a:lnTo>
                <a:lnTo>
                  <a:pt x="2879227" y="1381172"/>
                </a:lnTo>
                <a:lnTo>
                  <a:pt x="2887873" y="1382839"/>
                </a:lnTo>
                <a:lnTo>
                  <a:pt x="2896543" y="1381172"/>
                </a:lnTo>
                <a:lnTo>
                  <a:pt x="2904176" y="1376172"/>
                </a:lnTo>
                <a:lnTo>
                  <a:pt x="2909177" y="1368611"/>
                </a:lnTo>
                <a:lnTo>
                  <a:pt x="2910844" y="1359979"/>
                </a:lnTo>
                <a:lnTo>
                  <a:pt x="2909177" y="1351347"/>
                </a:lnTo>
                <a:lnTo>
                  <a:pt x="2904176" y="1343787"/>
                </a:lnTo>
                <a:lnTo>
                  <a:pt x="2899604" y="1339342"/>
                </a:lnTo>
                <a:lnTo>
                  <a:pt x="2893762" y="1336929"/>
                </a:lnTo>
                <a:close/>
              </a:path>
              <a:path w="2910840" h="2943225" extrusionOk="0">
                <a:moveTo>
                  <a:pt x="28815" y="1448435"/>
                </a:moveTo>
                <a:lnTo>
                  <a:pt x="17073" y="1448435"/>
                </a:lnTo>
                <a:lnTo>
                  <a:pt x="11270" y="1450721"/>
                </a:lnTo>
                <a:lnTo>
                  <a:pt x="6680" y="1455166"/>
                </a:lnTo>
                <a:lnTo>
                  <a:pt x="1670" y="1462728"/>
                </a:lnTo>
                <a:lnTo>
                  <a:pt x="0" y="1471374"/>
                </a:lnTo>
                <a:lnTo>
                  <a:pt x="1670" y="1480044"/>
                </a:lnTo>
                <a:lnTo>
                  <a:pt x="6680" y="1487678"/>
                </a:lnTo>
                <a:lnTo>
                  <a:pt x="14306" y="1492750"/>
                </a:lnTo>
                <a:lnTo>
                  <a:pt x="22944" y="1494440"/>
                </a:lnTo>
                <a:lnTo>
                  <a:pt x="31582" y="1492750"/>
                </a:lnTo>
                <a:lnTo>
                  <a:pt x="39208" y="1487678"/>
                </a:lnTo>
                <a:lnTo>
                  <a:pt x="44218" y="1480044"/>
                </a:lnTo>
                <a:lnTo>
                  <a:pt x="45888" y="1471374"/>
                </a:lnTo>
                <a:lnTo>
                  <a:pt x="44218" y="1462728"/>
                </a:lnTo>
                <a:lnTo>
                  <a:pt x="39208" y="1455166"/>
                </a:lnTo>
                <a:lnTo>
                  <a:pt x="34619" y="1450721"/>
                </a:lnTo>
                <a:lnTo>
                  <a:pt x="28815" y="1448435"/>
                </a:lnTo>
                <a:close/>
              </a:path>
              <a:path w="2910840" h="2943225" extrusionOk="0">
                <a:moveTo>
                  <a:pt x="134903" y="1448435"/>
                </a:moveTo>
                <a:lnTo>
                  <a:pt x="123156" y="1448435"/>
                </a:lnTo>
                <a:lnTo>
                  <a:pt x="117352" y="1450721"/>
                </a:lnTo>
                <a:lnTo>
                  <a:pt x="112894" y="1455166"/>
                </a:lnTo>
                <a:lnTo>
                  <a:pt x="107808" y="1462728"/>
                </a:lnTo>
                <a:lnTo>
                  <a:pt x="106112" y="1471374"/>
                </a:lnTo>
                <a:lnTo>
                  <a:pt x="107808" y="1480044"/>
                </a:lnTo>
                <a:lnTo>
                  <a:pt x="112894" y="1487678"/>
                </a:lnTo>
                <a:lnTo>
                  <a:pt x="120446" y="1492750"/>
                </a:lnTo>
                <a:lnTo>
                  <a:pt x="129045" y="1494440"/>
                </a:lnTo>
                <a:lnTo>
                  <a:pt x="137669" y="1492750"/>
                </a:lnTo>
                <a:lnTo>
                  <a:pt x="145292" y="1487678"/>
                </a:lnTo>
                <a:lnTo>
                  <a:pt x="150300" y="1480044"/>
                </a:lnTo>
                <a:lnTo>
                  <a:pt x="151969" y="1471374"/>
                </a:lnTo>
                <a:lnTo>
                  <a:pt x="150300" y="1462728"/>
                </a:lnTo>
                <a:lnTo>
                  <a:pt x="145292" y="1455166"/>
                </a:lnTo>
                <a:lnTo>
                  <a:pt x="140834" y="1450721"/>
                </a:lnTo>
                <a:lnTo>
                  <a:pt x="134903" y="1448435"/>
                </a:lnTo>
                <a:close/>
              </a:path>
              <a:path w="2910840" h="2943225" extrusionOk="0">
                <a:moveTo>
                  <a:pt x="240986" y="1448435"/>
                </a:moveTo>
                <a:lnTo>
                  <a:pt x="229239" y="1448435"/>
                </a:lnTo>
                <a:lnTo>
                  <a:pt x="223308" y="1450721"/>
                </a:lnTo>
                <a:lnTo>
                  <a:pt x="218850" y="1455166"/>
                </a:lnTo>
                <a:lnTo>
                  <a:pt x="213843" y="1462728"/>
                </a:lnTo>
                <a:lnTo>
                  <a:pt x="212173" y="1471374"/>
                </a:lnTo>
                <a:lnTo>
                  <a:pt x="213843" y="1480044"/>
                </a:lnTo>
                <a:lnTo>
                  <a:pt x="218850" y="1487678"/>
                </a:lnTo>
                <a:lnTo>
                  <a:pt x="226495" y="1492750"/>
                </a:lnTo>
                <a:lnTo>
                  <a:pt x="235165" y="1494440"/>
                </a:lnTo>
                <a:lnTo>
                  <a:pt x="243809" y="1492750"/>
                </a:lnTo>
                <a:lnTo>
                  <a:pt x="251375" y="1487678"/>
                </a:lnTo>
                <a:lnTo>
                  <a:pt x="256390" y="1480044"/>
                </a:lnTo>
                <a:lnTo>
                  <a:pt x="258062" y="1471374"/>
                </a:lnTo>
                <a:lnTo>
                  <a:pt x="256390" y="1462728"/>
                </a:lnTo>
                <a:lnTo>
                  <a:pt x="251375" y="1455166"/>
                </a:lnTo>
                <a:lnTo>
                  <a:pt x="246917" y="1450721"/>
                </a:lnTo>
                <a:lnTo>
                  <a:pt x="240986" y="1448435"/>
                </a:lnTo>
                <a:close/>
              </a:path>
              <a:path w="2910840" h="2943225" extrusionOk="0">
                <a:moveTo>
                  <a:pt x="347070" y="1448435"/>
                </a:moveTo>
                <a:lnTo>
                  <a:pt x="335322" y="1448435"/>
                </a:lnTo>
                <a:lnTo>
                  <a:pt x="329518" y="1450721"/>
                </a:lnTo>
                <a:lnTo>
                  <a:pt x="325073" y="1455166"/>
                </a:lnTo>
                <a:lnTo>
                  <a:pt x="319987" y="1462728"/>
                </a:lnTo>
                <a:lnTo>
                  <a:pt x="318291" y="1471374"/>
                </a:lnTo>
                <a:lnTo>
                  <a:pt x="319987" y="1480044"/>
                </a:lnTo>
                <a:lnTo>
                  <a:pt x="325073" y="1487678"/>
                </a:lnTo>
                <a:lnTo>
                  <a:pt x="332637" y="1492750"/>
                </a:lnTo>
                <a:lnTo>
                  <a:pt x="341266" y="1494440"/>
                </a:lnTo>
                <a:lnTo>
                  <a:pt x="349894" y="1492750"/>
                </a:lnTo>
                <a:lnTo>
                  <a:pt x="357458" y="1487678"/>
                </a:lnTo>
                <a:lnTo>
                  <a:pt x="362544" y="1480044"/>
                </a:lnTo>
                <a:lnTo>
                  <a:pt x="364240" y="1471374"/>
                </a:lnTo>
                <a:lnTo>
                  <a:pt x="362544" y="1462728"/>
                </a:lnTo>
                <a:lnTo>
                  <a:pt x="357458" y="1455166"/>
                </a:lnTo>
                <a:lnTo>
                  <a:pt x="353013" y="1450721"/>
                </a:lnTo>
                <a:lnTo>
                  <a:pt x="347070" y="1448435"/>
                </a:lnTo>
                <a:close/>
              </a:path>
              <a:path w="2910840" h="2943225" extrusionOk="0">
                <a:moveTo>
                  <a:pt x="453292" y="1448435"/>
                </a:moveTo>
                <a:lnTo>
                  <a:pt x="441545" y="1448435"/>
                </a:lnTo>
                <a:lnTo>
                  <a:pt x="435601" y="1450721"/>
                </a:lnTo>
                <a:lnTo>
                  <a:pt x="431156" y="1455166"/>
                </a:lnTo>
                <a:lnTo>
                  <a:pt x="426070" y="1462728"/>
                </a:lnTo>
                <a:lnTo>
                  <a:pt x="424374" y="1471374"/>
                </a:lnTo>
                <a:lnTo>
                  <a:pt x="426070" y="1480044"/>
                </a:lnTo>
                <a:lnTo>
                  <a:pt x="431156" y="1487678"/>
                </a:lnTo>
                <a:lnTo>
                  <a:pt x="438720" y="1492750"/>
                </a:lnTo>
                <a:lnTo>
                  <a:pt x="447349" y="1494440"/>
                </a:lnTo>
                <a:lnTo>
                  <a:pt x="455977" y="1492750"/>
                </a:lnTo>
                <a:lnTo>
                  <a:pt x="463541" y="1487678"/>
                </a:lnTo>
                <a:lnTo>
                  <a:pt x="468556" y="1480044"/>
                </a:lnTo>
                <a:lnTo>
                  <a:pt x="470228" y="1471374"/>
                </a:lnTo>
                <a:lnTo>
                  <a:pt x="468556" y="1462728"/>
                </a:lnTo>
                <a:lnTo>
                  <a:pt x="463541" y="1455166"/>
                </a:lnTo>
                <a:lnTo>
                  <a:pt x="459096" y="1450721"/>
                </a:lnTo>
                <a:lnTo>
                  <a:pt x="453292" y="1448435"/>
                </a:lnTo>
                <a:close/>
              </a:path>
              <a:path w="2910840" h="2943225" extrusionOk="0">
                <a:moveTo>
                  <a:pt x="559375" y="1448435"/>
                </a:moveTo>
                <a:lnTo>
                  <a:pt x="547628" y="1448435"/>
                </a:lnTo>
                <a:lnTo>
                  <a:pt x="541697" y="1450721"/>
                </a:lnTo>
                <a:lnTo>
                  <a:pt x="537239" y="1455166"/>
                </a:lnTo>
                <a:lnTo>
                  <a:pt x="532224" y="1462728"/>
                </a:lnTo>
                <a:lnTo>
                  <a:pt x="530553" y="1471374"/>
                </a:lnTo>
                <a:lnTo>
                  <a:pt x="532224" y="1480044"/>
                </a:lnTo>
                <a:lnTo>
                  <a:pt x="537239" y="1487678"/>
                </a:lnTo>
                <a:lnTo>
                  <a:pt x="544862" y="1492750"/>
                </a:lnTo>
                <a:lnTo>
                  <a:pt x="553484" y="1494440"/>
                </a:lnTo>
                <a:lnTo>
                  <a:pt x="562080" y="1492750"/>
                </a:lnTo>
                <a:lnTo>
                  <a:pt x="569624" y="1487678"/>
                </a:lnTo>
                <a:lnTo>
                  <a:pt x="574711" y="1480044"/>
                </a:lnTo>
                <a:lnTo>
                  <a:pt x="576406" y="1471374"/>
                </a:lnTo>
                <a:lnTo>
                  <a:pt x="574711" y="1462728"/>
                </a:lnTo>
                <a:lnTo>
                  <a:pt x="569624" y="1455166"/>
                </a:lnTo>
                <a:lnTo>
                  <a:pt x="565179" y="1450721"/>
                </a:lnTo>
                <a:lnTo>
                  <a:pt x="559375" y="1448435"/>
                </a:lnTo>
                <a:close/>
              </a:path>
              <a:path w="2910840" h="2943225" extrusionOk="0">
                <a:moveTo>
                  <a:pt x="665459" y="1448435"/>
                </a:moveTo>
                <a:lnTo>
                  <a:pt x="653711" y="1448435"/>
                </a:lnTo>
                <a:lnTo>
                  <a:pt x="647907" y="1450721"/>
                </a:lnTo>
                <a:lnTo>
                  <a:pt x="643322" y="1455166"/>
                </a:lnTo>
                <a:lnTo>
                  <a:pt x="638315" y="1462728"/>
                </a:lnTo>
                <a:lnTo>
                  <a:pt x="636645" y="1471374"/>
                </a:lnTo>
                <a:lnTo>
                  <a:pt x="638315" y="1480044"/>
                </a:lnTo>
                <a:lnTo>
                  <a:pt x="643322" y="1487678"/>
                </a:lnTo>
                <a:lnTo>
                  <a:pt x="650948" y="1492750"/>
                </a:lnTo>
                <a:lnTo>
                  <a:pt x="659585" y="1494440"/>
                </a:lnTo>
                <a:lnTo>
                  <a:pt x="668222" y="1492750"/>
                </a:lnTo>
                <a:lnTo>
                  <a:pt x="675847" y="1487678"/>
                </a:lnTo>
                <a:lnTo>
                  <a:pt x="680862" y="1480044"/>
                </a:lnTo>
                <a:lnTo>
                  <a:pt x="682534" y="1471374"/>
                </a:lnTo>
                <a:lnTo>
                  <a:pt x="680862" y="1462728"/>
                </a:lnTo>
                <a:lnTo>
                  <a:pt x="675847" y="1455166"/>
                </a:lnTo>
                <a:lnTo>
                  <a:pt x="671262" y="1450721"/>
                </a:lnTo>
                <a:lnTo>
                  <a:pt x="665459" y="1448435"/>
                </a:lnTo>
                <a:close/>
              </a:path>
              <a:path w="2910840" h="2943225" extrusionOk="0">
                <a:moveTo>
                  <a:pt x="771542" y="1448435"/>
                </a:moveTo>
                <a:lnTo>
                  <a:pt x="759794" y="1448435"/>
                </a:lnTo>
                <a:lnTo>
                  <a:pt x="753990" y="1450721"/>
                </a:lnTo>
                <a:lnTo>
                  <a:pt x="749545" y="1455166"/>
                </a:lnTo>
                <a:lnTo>
                  <a:pt x="744459" y="1462728"/>
                </a:lnTo>
                <a:lnTo>
                  <a:pt x="742763" y="1471374"/>
                </a:lnTo>
                <a:lnTo>
                  <a:pt x="744459" y="1480044"/>
                </a:lnTo>
                <a:lnTo>
                  <a:pt x="749545" y="1487678"/>
                </a:lnTo>
                <a:lnTo>
                  <a:pt x="757090" y="1492750"/>
                </a:lnTo>
                <a:lnTo>
                  <a:pt x="765685" y="1494440"/>
                </a:lnTo>
                <a:lnTo>
                  <a:pt x="774307" y="1492750"/>
                </a:lnTo>
                <a:lnTo>
                  <a:pt x="781930" y="1487678"/>
                </a:lnTo>
                <a:lnTo>
                  <a:pt x="786945" y="1480044"/>
                </a:lnTo>
                <a:lnTo>
                  <a:pt x="788617" y="1471374"/>
                </a:lnTo>
                <a:lnTo>
                  <a:pt x="786945" y="1462728"/>
                </a:lnTo>
                <a:lnTo>
                  <a:pt x="781930" y="1455166"/>
                </a:lnTo>
                <a:lnTo>
                  <a:pt x="777485" y="1450721"/>
                </a:lnTo>
                <a:lnTo>
                  <a:pt x="771542" y="1448435"/>
                </a:lnTo>
                <a:close/>
              </a:path>
              <a:path w="2910840" h="2943225" extrusionOk="0">
                <a:moveTo>
                  <a:pt x="877625" y="1448435"/>
                </a:moveTo>
                <a:lnTo>
                  <a:pt x="865877" y="1448435"/>
                </a:lnTo>
                <a:lnTo>
                  <a:pt x="860073" y="1450721"/>
                </a:lnTo>
                <a:lnTo>
                  <a:pt x="855489" y="1455166"/>
                </a:lnTo>
                <a:lnTo>
                  <a:pt x="850481" y="1462728"/>
                </a:lnTo>
                <a:lnTo>
                  <a:pt x="848812" y="1471374"/>
                </a:lnTo>
                <a:lnTo>
                  <a:pt x="850481" y="1480044"/>
                </a:lnTo>
                <a:lnTo>
                  <a:pt x="855489" y="1487678"/>
                </a:lnTo>
                <a:lnTo>
                  <a:pt x="863133" y="1492750"/>
                </a:lnTo>
                <a:lnTo>
                  <a:pt x="871803" y="1494440"/>
                </a:lnTo>
                <a:lnTo>
                  <a:pt x="880447" y="1492750"/>
                </a:lnTo>
                <a:lnTo>
                  <a:pt x="888013" y="1487678"/>
                </a:lnTo>
                <a:lnTo>
                  <a:pt x="893100" y="1480044"/>
                </a:lnTo>
                <a:lnTo>
                  <a:pt x="894795" y="1471374"/>
                </a:lnTo>
                <a:lnTo>
                  <a:pt x="893100" y="1462728"/>
                </a:lnTo>
                <a:lnTo>
                  <a:pt x="888013" y="1455166"/>
                </a:lnTo>
                <a:lnTo>
                  <a:pt x="883568" y="1450721"/>
                </a:lnTo>
                <a:lnTo>
                  <a:pt x="877625" y="1448435"/>
                </a:lnTo>
                <a:close/>
              </a:path>
              <a:path w="2910840" h="2943225" extrusionOk="0">
                <a:moveTo>
                  <a:pt x="983848" y="1448435"/>
                </a:moveTo>
                <a:lnTo>
                  <a:pt x="972100" y="1448435"/>
                </a:lnTo>
                <a:lnTo>
                  <a:pt x="966169" y="1450721"/>
                </a:lnTo>
                <a:lnTo>
                  <a:pt x="961711" y="1455166"/>
                </a:lnTo>
                <a:lnTo>
                  <a:pt x="956625" y="1462728"/>
                </a:lnTo>
                <a:lnTo>
                  <a:pt x="954930" y="1471374"/>
                </a:lnTo>
                <a:lnTo>
                  <a:pt x="956625" y="1480044"/>
                </a:lnTo>
                <a:lnTo>
                  <a:pt x="961711" y="1487678"/>
                </a:lnTo>
                <a:lnTo>
                  <a:pt x="969275" y="1492750"/>
                </a:lnTo>
                <a:lnTo>
                  <a:pt x="977904" y="1494440"/>
                </a:lnTo>
                <a:lnTo>
                  <a:pt x="986532" y="1492750"/>
                </a:lnTo>
                <a:lnTo>
                  <a:pt x="994096" y="1487678"/>
                </a:lnTo>
                <a:lnTo>
                  <a:pt x="999183" y="1480044"/>
                </a:lnTo>
                <a:lnTo>
                  <a:pt x="1000878" y="1471374"/>
                </a:lnTo>
                <a:lnTo>
                  <a:pt x="999183" y="1462728"/>
                </a:lnTo>
                <a:lnTo>
                  <a:pt x="994096" y="1455166"/>
                </a:lnTo>
                <a:lnTo>
                  <a:pt x="989651" y="1450721"/>
                </a:lnTo>
                <a:lnTo>
                  <a:pt x="983848" y="1448435"/>
                </a:lnTo>
                <a:close/>
              </a:path>
              <a:path w="2910840" h="2943225" extrusionOk="0">
                <a:moveTo>
                  <a:pt x="1089931" y="1448435"/>
                </a:moveTo>
                <a:lnTo>
                  <a:pt x="1078183" y="1448435"/>
                </a:lnTo>
                <a:lnTo>
                  <a:pt x="1072252" y="1450721"/>
                </a:lnTo>
                <a:lnTo>
                  <a:pt x="1067795" y="1455166"/>
                </a:lnTo>
                <a:lnTo>
                  <a:pt x="1062787" y="1462728"/>
                </a:lnTo>
                <a:lnTo>
                  <a:pt x="1061118" y="1471374"/>
                </a:lnTo>
                <a:lnTo>
                  <a:pt x="1062787" y="1480044"/>
                </a:lnTo>
                <a:lnTo>
                  <a:pt x="1067795" y="1487678"/>
                </a:lnTo>
                <a:lnTo>
                  <a:pt x="1075359" y="1492750"/>
                </a:lnTo>
                <a:lnTo>
                  <a:pt x="1083987" y="1494440"/>
                </a:lnTo>
                <a:lnTo>
                  <a:pt x="1092616" y="1492750"/>
                </a:lnTo>
                <a:lnTo>
                  <a:pt x="1100180" y="1487678"/>
                </a:lnTo>
                <a:lnTo>
                  <a:pt x="1105194" y="1480044"/>
                </a:lnTo>
                <a:lnTo>
                  <a:pt x="1106866" y="1471374"/>
                </a:lnTo>
                <a:lnTo>
                  <a:pt x="1105194" y="1462728"/>
                </a:lnTo>
                <a:lnTo>
                  <a:pt x="1100180" y="1455166"/>
                </a:lnTo>
                <a:lnTo>
                  <a:pt x="1095735" y="1450721"/>
                </a:lnTo>
                <a:lnTo>
                  <a:pt x="1089931" y="1448435"/>
                </a:lnTo>
                <a:close/>
              </a:path>
              <a:path w="2910840" h="2943225" extrusionOk="0">
                <a:moveTo>
                  <a:pt x="1196014" y="1448435"/>
                </a:moveTo>
                <a:lnTo>
                  <a:pt x="1184266" y="1448435"/>
                </a:lnTo>
                <a:lnTo>
                  <a:pt x="1178335" y="1450721"/>
                </a:lnTo>
                <a:lnTo>
                  <a:pt x="1173878" y="1455166"/>
                </a:lnTo>
                <a:lnTo>
                  <a:pt x="1168870" y="1462728"/>
                </a:lnTo>
                <a:lnTo>
                  <a:pt x="1167201" y="1471374"/>
                </a:lnTo>
                <a:lnTo>
                  <a:pt x="1168870" y="1480044"/>
                </a:lnTo>
                <a:lnTo>
                  <a:pt x="1173878" y="1487678"/>
                </a:lnTo>
                <a:lnTo>
                  <a:pt x="1181501" y="1492750"/>
                </a:lnTo>
                <a:lnTo>
                  <a:pt x="1190124" y="1494440"/>
                </a:lnTo>
                <a:lnTo>
                  <a:pt x="1198724" y="1492750"/>
                </a:lnTo>
                <a:lnTo>
                  <a:pt x="1206275" y="1487678"/>
                </a:lnTo>
                <a:lnTo>
                  <a:pt x="1211362" y="1480044"/>
                </a:lnTo>
                <a:lnTo>
                  <a:pt x="1213057" y="1471374"/>
                </a:lnTo>
                <a:lnTo>
                  <a:pt x="1211362" y="1462728"/>
                </a:lnTo>
                <a:lnTo>
                  <a:pt x="1206275" y="1455166"/>
                </a:lnTo>
                <a:lnTo>
                  <a:pt x="1201818" y="1450721"/>
                </a:lnTo>
                <a:lnTo>
                  <a:pt x="1196014" y="1448435"/>
                </a:lnTo>
                <a:close/>
              </a:path>
              <a:path w="2910840" h="2943225" extrusionOk="0">
                <a:moveTo>
                  <a:pt x="1302071" y="1448435"/>
                </a:moveTo>
                <a:lnTo>
                  <a:pt x="1290387" y="1448435"/>
                </a:lnTo>
                <a:lnTo>
                  <a:pt x="1284545" y="1450721"/>
                </a:lnTo>
                <a:lnTo>
                  <a:pt x="1279973" y="1455166"/>
                </a:lnTo>
                <a:lnTo>
                  <a:pt x="1274973" y="1462728"/>
                </a:lnTo>
                <a:lnTo>
                  <a:pt x="1273306" y="1471374"/>
                </a:lnTo>
                <a:lnTo>
                  <a:pt x="1274973" y="1480044"/>
                </a:lnTo>
                <a:lnTo>
                  <a:pt x="1279973" y="1487678"/>
                </a:lnTo>
                <a:lnTo>
                  <a:pt x="1287589" y="1492750"/>
                </a:lnTo>
                <a:lnTo>
                  <a:pt x="1296229" y="1494440"/>
                </a:lnTo>
                <a:lnTo>
                  <a:pt x="1304869" y="1492750"/>
                </a:lnTo>
                <a:lnTo>
                  <a:pt x="1312485" y="1487678"/>
                </a:lnTo>
                <a:lnTo>
                  <a:pt x="1317486" y="1480044"/>
                </a:lnTo>
                <a:lnTo>
                  <a:pt x="1319153" y="1471374"/>
                </a:lnTo>
                <a:lnTo>
                  <a:pt x="1317486" y="1462728"/>
                </a:lnTo>
                <a:lnTo>
                  <a:pt x="1312485" y="1455166"/>
                </a:lnTo>
                <a:lnTo>
                  <a:pt x="1307913" y="1450721"/>
                </a:lnTo>
                <a:lnTo>
                  <a:pt x="1302071" y="1448435"/>
                </a:lnTo>
                <a:close/>
              </a:path>
              <a:path w="2910840" h="2943225" extrusionOk="0">
                <a:moveTo>
                  <a:pt x="1408243" y="1448435"/>
                </a:moveTo>
                <a:lnTo>
                  <a:pt x="1396432" y="1448435"/>
                </a:lnTo>
                <a:lnTo>
                  <a:pt x="1390590" y="1450721"/>
                </a:lnTo>
                <a:lnTo>
                  <a:pt x="1386145" y="1455166"/>
                </a:lnTo>
                <a:lnTo>
                  <a:pt x="1381073" y="1462728"/>
                </a:lnTo>
                <a:lnTo>
                  <a:pt x="1379383" y="1471374"/>
                </a:lnTo>
                <a:lnTo>
                  <a:pt x="1381073" y="1480044"/>
                </a:lnTo>
                <a:lnTo>
                  <a:pt x="1386145" y="1487678"/>
                </a:lnTo>
                <a:lnTo>
                  <a:pt x="1393706" y="1492750"/>
                </a:lnTo>
                <a:lnTo>
                  <a:pt x="1402338" y="1494440"/>
                </a:lnTo>
                <a:lnTo>
                  <a:pt x="1410970" y="1492750"/>
                </a:lnTo>
                <a:lnTo>
                  <a:pt x="1418530" y="1487678"/>
                </a:lnTo>
                <a:lnTo>
                  <a:pt x="1423531" y="1480044"/>
                </a:lnTo>
                <a:lnTo>
                  <a:pt x="1425198" y="1471374"/>
                </a:lnTo>
                <a:lnTo>
                  <a:pt x="1423531" y="1462728"/>
                </a:lnTo>
                <a:lnTo>
                  <a:pt x="1418530" y="1455166"/>
                </a:lnTo>
                <a:lnTo>
                  <a:pt x="1414085" y="1450721"/>
                </a:lnTo>
                <a:lnTo>
                  <a:pt x="1408243" y="1448435"/>
                </a:lnTo>
                <a:close/>
              </a:path>
              <a:path w="2910840" h="2943225" extrusionOk="0">
                <a:moveTo>
                  <a:pt x="1514288" y="1448435"/>
                </a:moveTo>
                <a:lnTo>
                  <a:pt x="1502477" y="1448435"/>
                </a:lnTo>
                <a:lnTo>
                  <a:pt x="1496762" y="1450721"/>
                </a:lnTo>
                <a:lnTo>
                  <a:pt x="1492190" y="1455166"/>
                </a:lnTo>
                <a:lnTo>
                  <a:pt x="1487118" y="1462728"/>
                </a:lnTo>
                <a:lnTo>
                  <a:pt x="1485428" y="1471374"/>
                </a:lnTo>
                <a:lnTo>
                  <a:pt x="1487118" y="1480044"/>
                </a:lnTo>
                <a:lnTo>
                  <a:pt x="1492190" y="1487678"/>
                </a:lnTo>
                <a:lnTo>
                  <a:pt x="1499824" y="1492750"/>
                </a:lnTo>
                <a:lnTo>
                  <a:pt x="1508494" y="1494440"/>
                </a:lnTo>
                <a:lnTo>
                  <a:pt x="1517140" y="1492750"/>
                </a:lnTo>
                <a:lnTo>
                  <a:pt x="1524702" y="1487678"/>
                </a:lnTo>
                <a:lnTo>
                  <a:pt x="1529775" y="1480044"/>
                </a:lnTo>
                <a:lnTo>
                  <a:pt x="1531465" y="1471374"/>
                </a:lnTo>
                <a:lnTo>
                  <a:pt x="1529775" y="1462728"/>
                </a:lnTo>
                <a:lnTo>
                  <a:pt x="1524702" y="1455166"/>
                </a:lnTo>
                <a:lnTo>
                  <a:pt x="1520257" y="1450721"/>
                </a:lnTo>
                <a:lnTo>
                  <a:pt x="1514288" y="1448435"/>
                </a:lnTo>
                <a:close/>
              </a:path>
              <a:path w="2910840" h="2943225" extrusionOk="0">
                <a:moveTo>
                  <a:pt x="1620460" y="1448435"/>
                </a:moveTo>
                <a:lnTo>
                  <a:pt x="1608776" y="1448435"/>
                </a:lnTo>
                <a:lnTo>
                  <a:pt x="1602807" y="1450721"/>
                </a:lnTo>
                <a:lnTo>
                  <a:pt x="1598362" y="1455166"/>
                </a:lnTo>
                <a:lnTo>
                  <a:pt x="1593290" y="1462728"/>
                </a:lnTo>
                <a:lnTo>
                  <a:pt x="1591600" y="1471374"/>
                </a:lnTo>
                <a:lnTo>
                  <a:pt x="1593290" y="1480044"/>
                </a:lnTo>
                <a:lnTo>
                  <a:pt x="1598362" y="1487678"/>
                </a:lnTo>
                <a:lnTo>
                  <a:pt x="1605925" y="1492750"/>
                </a:lnTo>
                <a:lnTo>
                  <a:pt x="1614571" y="1494440"/>
                </a:lnTo>
                <a:lnTo>
                  <a:pt x="1623241" y="1492750"/>
                </a:lnTo>
                <a:lnTo>
                  <a:pt x="1630874" y="1487678"/>
                </a:lnTo>
                <a:lnTo>
                  <a:pt x="1635875" y="1480044"/>
                </a:lnTo>
                <a:lnTo>
                  <a:pt x="1637542" y="1471374"/>
                </a:lnTo>
                <a:lnTo>
                  <a:pt x="1635875" y="1462728"/>
                </a:lnTo>
                <a:lnTo>
                  <a:pt x="1630874" y="1455166"/>
                </a:lnTo>
                <a:lnTo>
                  <a:pt x="1626302" y="1450721"/>
                </a:lnTo>
                <a:lnTo>
                  <a:pt x="1620460" y="1448435"/>
                </a:lnTo>
                <a:close/>
              </a:path>
              <a:path w="2910840" h="2943225" extrusionOk="0">
                <a:moveTo>
                  <a:pt x="1726632" y="1448435"/>
                </a:moveTo>
                <a:lnTo>
                  <a:pt x="1714821" y="1448435"/>
                </a:lnTo>
                <a:lnTo>
                  <a:pt x="1708852" y="1450721"/>
                </a:lnTo>
                <a:lnTo>
                  <a:pt x="1704407" y="1455166"/>
                </a:lnTo>
                <a:lnTo>
                  <a:pt x="1699407" y="1462728"/>
                </a:lnTo>
                <a:lnTo>
                  <a:pt x="1697740" y="1471374"/>
                </a:lnTo>
                <a:lnTo>
                  <a:pt x="1699407" y="1480044"/>
                </a:lnTo>
                <a:lnTo>
                  <a:pt x="1704407" y="1487678"/>
                </a:lnTo>
                <a:lnTo>
                  <a:pt x="1711968" y="1492750"/>
                </a:lnTo>
                <a:lnTo>
                  <a:pt x="1720600" y="1494440"/>
                </a:lnTo>
                <a:lnTo>
                  <a:pt x="1729232" y="1492750"/>
                </a:lnTo>
                <a:lnTo>
                  <a:pt x="1736792" y="1487678"/>
                </a:lnTo>
                <a:lnTo>
                  <a:pt x="1741865" y="1480044"/>
                </a:lnTo>
                <a:lnTo>
                  <a:pt x="1743555" y="1471374"/>
                </a:lnTo>
                <a:lnTo>
                  <a:pt x="1741865" y="1462728"/>
                </a:lnTo>
                <a:lnTo>
                  <a:pt x="1736792" y="1455166"/>
                </a:lnTo>
                <a:lnTo>
                  <a:pt x="1732347" y="1450721"/>
                </a:lnTo>
                <a:lnTo>
                  <a:pt x="1726632" y="1448435"/>
                </a:lnTo>
                <a:close/>
              </a:path>
              <a:path w="2910840" h="2943225" extrusionOk="0">
                <a:moveTo>
                  <a:pt x="1832677" y="1448435"/>
                </a:moveTo>
                <a:lnTo>
                  <a:pt x="1820866" y="1448435"/>
                </a:lnTo>
                <a:lnTo>
                  <a:pt x="1815024" y="1450721"/>
                </a:lnTo>
                <a:lnTo>
                  <a:pt x="1810579" y="1455166"/>
                </a:lnTo>
                <a:lnTo>
                  <a:pt x="1805507" y="1462728"/>
                </a:lnTo>
                <a:lnTo>
                  <a:pt x="1803817" y="1471374"/>
                </a:lnTo>
                <a:lnTo>
                  <a:pt x="1805507" y="1480044"/>
                </a:lnTo>
                <a:lnTo>
                  <a:pt x="1810579" y="1487678"/>
                </a:lnTo>
                <a:lnTo>
                  <a:pt x="1818176" y="1492750"/>
                </a:lnTo>
                <a:lnTo>
                  <a:pt x="1826772" y="1494440"/>
                </a:lnTo>
                <a:lnTo>
                  <a:pt x="1835368" y="1492750"/>
                </a:lnTo>
                <a:lnTo>
                  <a:pt x="1842964" y="1487678"/>
                </a:lnTo>
                <a:lnTo>
                  <a:pt x="1848037" y="1480044"/>
                </a:lnTo>
                <a:lnTo>
                  <a:pt x="1849727" y="1471374"/>
                </a:lnTo>
                <a:lnTo>
                  <a:pt x="1848037" y="1462728"/>
                </a:lnTo>
                <a:lnTo>
                  <a:pt x="1842964" y="1455166"/>
                </a:lnTo>
                <a:lnTo>
                  <a:pt x="1838519" y="1450721"/>
                </a:lnTo>
                <a:lnTo>
                  <a:pt x="1832677" y="1448435"/>
                </a:lnTo>
                <a:close/>
              </a:path>
              <a:path w="2910840" h="2943225" extrusionOk="0">
                <a:moveTo>
                  <a:pt x="1938722" y="1448435"/>
                </a:moveTo>
                <a:lnTo>
                  <a:pt x="1927038" y="1448435"/>
                </a:lnTo>
                <a:lnTo>
                  <a:pt x="1921196" y="1450721"/>
                </a:lnTo>
                <a:lnTo>
                  <a:pt x="1916751" y="1455166"/>
                </a:lnTo>
                <a:lnTo>
                  <a:pt x="1911679" y="1462728"/>
                </a:lnTo>
                <a:lnTo>
                  <a:pt x="1909989" y="1471374"/>
                </a:lnTo>
                <a:lnTo>
                  <a:pt x="1911679" y="1480044"/>
                </a:lnTo>
                <a:lnTo>
                  <a:pt x="1916751" y="1487678"/>
                </a:lnTo>
                <a:lnTo>
                  <a:pt x="1924294" y="1492750"/>
                </a:lnTo>
                <a:lnTo>
                  <a:pt x="1932896" y="1494440"/>
                </a:lnTo>
                <a:lnTo>
                  <a:pt x="1941522" y="1492750"/>
                </a:lnTo>
                <a:lnTo>
                  <a:pt x="1949136" y="1487678"/>
                </a:lnTo>
                <a:lnTo>
                  <a:pt x="1954137" y="1480044"/>
                </a:lnTo>
                <a:lnTo>
                  <a:pt x="1955804" y="1471374"/>
                </a:lnTo>
                <a:lnTo>
                  <a:pt x="1954137" y="1462728"/>
                </a:lnTo>
                <a:lnTo>
                  <a:pt x="1949136" y="1455166"/>
                </a:lnTo>
                <a:lnTo>
                  <a:pt x="1944691" y="1450721"/>
                </a:lnTo>
                <a:lnTo>
                  <a:pt x="1938722" y="1448435"/>
                </a:lnTo>
                <a:close/>
              </a:path>
              <a:path w="2910840" h="2943225" extrusionOk="0">
                <a:moveTo>
                  <a:pt x="2044767" y="1448435"/>
                </a:moveTo>
                <a:lnTo>
                  <a:pt x="2033083" y="1448435"/>
                </a:lnTo>
                <a:lnTo>
                  <a:pt x="2027114" y="1450721"/>
                </a:lnTo>
                <a:lnTo>
                  <a:pt x="2022669" y="1455166"/>
                </a:lnTo>
                <a:lnTo>
                  <a:pt x="2017669" y="1462728"/>
                </a:lnTo>
                <a:lnTo>
                  <a:pt x="2016002" y="1471374"/>
                </a:lnTo>
                <a:lnTo>
                  <a:pt x="2017669" y="1480044"/>
                </a:lnTo>
                <a:lnTo>
                  <a:pt x="2022669" y="1487678"/>
                </a:lnTo>
                <a:lnTo>
                  <a:pt x="2030303" y="1492750"/>
                </a:lnTo>
                <a:lnTo>
                  <a:pt x="2038973" y="1494440"/>
                </a:lnTo>
                <a:lnTo>
                  <a:pt x="2047619" y="1492750"/>
                </a:lnTo>
                <a:lnTo>
                  <a:pt x="2055181" y="1487678"/>
                </a:lnTo>
                <a:lnTo>
                  <a:pt x="2060182" y="1480044"/>
                </a:lnTo>
                <a:lnTo>
                  <a:pt x="2061849" y="1471374"/>
                </a:lnTo>
                <a:lnTo>
                  <a:pt x="2060182" y="1462728"/>
                </a:lnTo>
                <a:lnTo>
                  <a:pt x="2055181" y="1455166"/>
                </a:lnTo>
                <a:lnTo>
                  <a:pt x="2050736" y="1450721"/>
                </a:lnTo>
                <a:lnTo>
                  <a:pt x="2044767" y="1448435"/>
                </a:lnTo>
                <a:close/>
              </a:path>
              <a:path w="2910840" h="2943225" extrusionOk="0">
                <a:moveTo>
                  <a:pt x="2150939" y="1448435"/>
                </a:moveTo>
                <a:lnTo>
                  <a:pt x="2139128" y="1448435"/>
                </a:lnTo>
                <a:lnTo>
                  <a:pt x="2133413" y="1450721"/>
                </a:lnTo>
                <a:lnTo>
                  <a:pt x="2128714" y="1455166"/>
                </a:lnTo>
                <a:lnTo>
                  <a:pt x="2123714" y="1462728"/>
                </a:lnTo>
                <a:lnTo>
                  <a:pt x="2122047" y="1471374"/>
                </a:lnTo>
                <a:lnTo>
                  <a:pt x="2123714" y="1480044"/>
                </a:lnTo>
                <a:lnTo>
                  <a:pt x="2128714" y="1487678"/>
                </a:lnTo>
                <a:lnTo>
                  <a:pt x="2136404" y="1492750"/>
                </a:lnTo>
                <a:lnTo>
                  <a:pt x="2145082" y="1494440"/>
                </a:lnTo>
                <a:lnTo>
                  <a:pt x="2153735" y="1492750"/>
                </a:lnTo>
                <a:lnTo>
                  <a:pt x="2161353" y="1487678"/>
                </a:lnTo>
                <a:lnTo>
                  <a:pt x="2166426" y="1480044"/>
                </a:lnTo>
                <a:lnTo>
                  <a:pt x="2168116" y="1471374"/>
                </a:lnTo>
                <a:lnTo>
                  <a:pt x="2166426" y="1462728"/>
                </a:lnTo>
                <a:lnTo>
                  <a:pt x="2161353" y="1455166"/>
                </a:lnTo>
                <a:lnTo>
                  <a:pt x="2156908" y="1450721"/>
                </a:lnTo>
                <a:lnTo>
                  <a:pt x="2150939" y="1448435"/>
                </a:lnTo>
                <a:close/>
              </a:path>
              <a:path w="2910840" h="2943225" extrusionOk="0">
                <a:moveTo>
                  <a:pt x="2257111" y="1448435"/>
                </a:moveTo>
                <a:lnTo>
                  <a:pt x="2245427" y="1448435"/>
                </a:lnTo>
                <a:lnTo>
                  <a:pt x="2239458" y="1450721"/>
                </a:lnTo>
                <a:lnTo>
                  <a:pt x="2235013" y="1455166"/>
                </a:lnTo>
                <a:lnTo>
                  <a:pt x="2229941" y="1462728"/>
                </a:lnTo>
                <a:lnTo>
                  <a:pt x="2228251" y="1471374"/>
                </a:lnTo>
                <a:lnTo>
                  <a:pt x="2229941" y="1480044"/>
                </a:lnTo>
                <a:lnTo>
                  <a:pt x="2235013" y="1487678"/>
                </a:lnTo>
                <a:lnTo>
                  <a:pt x="2242576" y="1492750"/>
                </a:lnTo>
                <a:lnTo>
                  <a:pt x="2251222" y="1494440"/>
                </a:lnTo>
                <a:lnTo>
                  <a:pt x="2259892" y="1492750"/>
                </a:lnTo>
                <a:lnTo>
                  <a:pt x="2267525" y="1487678"/>
                </a:lnTo>
                <a:lnTo>
                  <a:pt x="2272526" y="1480044"/>
                </a:lnTo>
                <a:lnTo>
                  <a:pt x="2274193" y="1471374"/>
                </a:lnTo>
                <a:lnTo>
                  <a:pt x="2272526" y="1462728"/>
                </a:lnTo>
                <a:lnTo>
                  <a:pt x="2267525" y="1455166"/>
                </a:lnTo>
                <a:lnTo>
                  <a:pt x="2262953" y="1450721"/>
                </a:lnTo>
                <a:lnTo>
                  <a:pt x="2257111" y="1448435"/>
                </a:lnTo>
                <a:close/>
              </a:path>
              <a:path w="2910840" h="2943225" extrusionOk="0">
                <a:moveTo>
                  <a:pt x="2363156" y="1448435"/>
                </a:moveTo>
                <a:lnTo>
                  <a:pt x="2351472" y="1448435"/>
                </a:lnTo>
                <a:lnTo>
                  <a:pt x="2345503" y="1450721"/>
                </a:lnTo>
                <a:lnTo>
                  <a:pt x="2341058" y="1455166"/>
                </a:lnTo>
                <a:lnTo>
                  <a:pt x="2336058" y="1462728"/>
                </a:lnTo>
                <a:lnTo>
                  <a:pt x="2334391" y="1471374"/>
                </a:lnTo>
                <a:lnTo>
                  <a:pt x="2336058" y="1480044"/>
                </a:lnTo>
                <a:lnTo>
                  <a:pt x="2341058" y="1487678"/>
                </a:lnTo>
                <a:lnTo>
                  <a:pt x="2348619" y="1492750"/>
                </a:lnTo>
                <a:lnTo>
                  <a:pt x="2357251" y="1494440"/>
                </a:lnTo>
                <a:lnTo>
                  <a:pt x="2365883" y="1492750"/>
                </a:lnTo>
                <a:lnTo>
                  <a:pt x="2373443" y="1487678"/>
                </a:lnTo>
                <a:lnTo>
                  <a:pt x="2378516" y="1480044"/>
                </a:lnTo>
                <a:lnTo>
                  <a:pt x="2380206" y="1471374"/>
                </a:lnTo>
                <a:lnTo>
                  <a:pt x="2378516" y="1462728"/>
                </a:lnTo>
                <a:lnTo>
                  <a:pt x="2373443" y="1455166"/>
                </a:lnTo>
                <a:lnTo>
                  <a:pt x="2368998" y="1450721"/>
                </a:lnTo>
                <a:lnTo>
                  <a:pt x="2363156" y="1448435"/>
                </a:lnTo>
                <a:close/>
              </a:path>
              <a:path w="2910840" h="2943225" extrusionOk="0">
                <a:moveTo>
                  <a:pt x="2469328" y="1448435"/>
                </a:moveTo>
                <a:lnTo>
                  <a:pt x="2457517" y="1448435"/>
                </a:lnTo>
                <a:lnTo>
                  <a:pt x="2451802" y="1450721"/>
                </a:lnTo>
                <a:lnTo>
                  <a:pt x="2447103" y="1455166"/>
                </a:lnTo>
                <a:lnTo>
                  <a:pt x="2442103" y="1462728"/>
                </a:lnTo>
                <a:lnTo>
                  <a:pt x="2440436" y="1471374"/>
                </a:lnTo>
                <a:lnTo>
                  <a:pt x="2442103" y="1480044"/>
                </a:lnTo>
                <a:lnTo>
                  <a:pt x="2447103" y="1487678"/>
                </a:lnTo>
                <a:lnTo>
                  <a:pt x="2454771" y="1492750"/>
                </a:lnTo>
                <a:lnTo>
                  <a:pt x="2463391" y="1494440"/>
                </a:lnTo>
                <a:lnTo>
                  <a:pt x="2471964" y="1492750"/>
                </a:lnTo>
                <a:lnTo>
                  <a:pt x="2479488" y="1487678"/>
                </a:lnTo>
                <a:lnTo>
                  <a:pt x="2484632" y="1480044"/>
                </a:lnTo>
                <a:lnTo>
                  <a:pt x="2486346" y="1471374"/>
                </a:lnTo>
                <a:lnTo>
                  <a:pt x="2484632" y="1462728"/>
                </a:lnTo>
                <a:lnTo>
                  <a:pt x="2479488" y="1455166"/>
                </a:lnTo>
                <a:lnTo>
                  <a:pt x="2475043" y="1450721"/>
                </a:lnTo>
                <a:lnTo>
                  <a:pt x="2469328" y="1448435"/>
                </a:lnTo>
                <a:close/>
              </a:path>
              <a:path w="2910840" h="2943225" extrusionOk="0">
                <a:moveTo>
                  <a:pt x="2575373" y="1448435"/>
                </a:moveTo>
                <a:lnTo>
                  <a:pt x="2563689" y="1448435"/>
                </a:lnTo>
                <a:lnTo>
                  <a:pt x="2557847" y="1450721"/>
                </a:lnTo>
                <a:lnTo>
                  <a:pt x="2553402" y="1455166"/>
                </a:lnTo>
                <a:lnTo>
                  <a:pt x="2548330" y="1462728"/>
                </a:lnTo>
                <a:lnTo>
                  <a:pt x="2546640" y="1471374"/>
                </a:lnTo>
                <a:lnTo>
                  <a:pt x="2548330" y="1480044"/>
                </a:lnTo>
                <a:lnTo>
                  <a:pt x="2553402" y="1487678"/>
                </a:lnTo>
                <a:lnTo>
                  <a:pt x="2560945" y="1492750"/>
                </a:lnTo>
                <a:lnTo>
                  <a:pt x="2569547" y="1494440"/>
                </a:lnTo>
                <a:lnTo>
                  <a:pt x="2578173" y="1492750"/>
                </a:lnTo>
                <a:lnTo>
                  <a:pt x="2585787" y="1487678"/>
                </a:lnTo>
                <a:lnTo>
                  <a:pt x="2590788" y="1480044"/>
                </a:lnTo>
                <a:lnTo>
                  <a:pt x="2592455" y="1471374"/>
                </a:lnTo>
                <a:lnTo>
                  <a:pt x="2590788" y="1462728"/>
                </a:lnTo>
                <a:lnTo>
                  <a:pt x="2585787" y="1455166"/>
                </a:lnTo>
                <a:lnTo>
                  <a:pt x="2581342" y="1450721"/>
                </a:lnTo>
                <a:lnTo>
                  <a:pt x="2575373" y="1448435"/>
                </a:lnTo>
                <a:close/>
              </a:path>
              <a:path w="2910840" h="2943225" extrusionOk="0">
                <a:moveTo>
                  <a:pt x="2681418" y="1448435"/>
                </a:moveTo>
                <a:lnTo>
                  <a:pt x="2669734" y="1448435"/>
                </a:lnTo>
                <a:lnTo>
                  <a:pt x="2663765" y="1450721"/>
                </a:lnTo>
                <a:lnTo>
                  <a:pt x="2659320" y="1455166"/>
                </a:lnTo>
                <a:lnTo>
                  <a:pt x="2654320" y="1462728"/>
                </a:lnTo>
                <a:lnTo>
                  <a:pt x="2652653" y="1471374"/>
                </a:lnTo>
                <a:lnTo>
                  <a:pt x="2654320" y="1480044"/>
                </a:lnTo>
                <a:lnTo>
                  <a:pt x="2659320" y="1487678"/>
                </a:lnTo>
                <a:lnTo>
                  <a:pt x="2666954" y="1492750"/>
                </a:lnTo>
                <a:lnTo>
                  <a:pt x="2675624" y="1494440"/>
                </a:lnTo>
                <a:lnTo>
                  <a:pt x="2684270" y="1492750"/>
                </a:lnTo>
                <a:lnTo>
                  <a:pt x="2691832" y="1487678"/>
                </a:lnTo>
                <a:lnTo>
                  <a:pt x="2696833" y="1480044"/>
                </a:lnTo>
                <a:lnTo>
                  <a:pt x="2698500" y="1471374"/>
                </a:lnTo>
                <a:lnTo>
                  <a:pt x="2696833" y="1462728"/>
                </a:lnTo>
                <a:lnTo>
                  <a:pt x="2691832" y="1455166"/>
                </a:lnTo>
                <a:lnTo>
                  <a:pt x="2687387" y="1450721"/>
                </a:lnTo>
                <a:lnTo>
                  <a:pt x="2681418" y="1448435"/>
                </a:lnTo>
                <a:close/>
              </a:path>
              <a:path w="2910840" h="2943225" extrusionOk="0">
                <a:moveTo>
                  <a:pt x="2787590" y="1448435"/>
                </a:moveTo>
                <a:lnTo>
                  <a:pt x="2775779" y="1448435"/>
                </a:lnTo>
                <a:lnTo>
                  <a:pt x="2770064" y="1450721"/>
                </a:lnTo>
                <a:lnTo>
                  <a:pt x="2765492" y="1455166"/>
                </a:lnTo>
                <a:lnTo>
                  <a:pt x="2760420" y="1462728"/>
                </a:lnTo>
                <a:lnTo>
                  <a:pt x="2758730" y="1471374"/>
                </a:lnTo>
                <a:lnTo>
                  <a:pt x="2760420" y="1480044"/>
                </a:lnTo>
                <a:lnTo>
                  <a:pt x="2765492" y="1487678"/>
                </a:lnTo>
                <a:lnTo>
                  <a:pt x="2773106" y="1492750"/>
                </a:lnTo>
                <a:lnTo>
                  <a:pt x="2781733" y="1494440"/>
                </a:lnTo>
                <a:lnTo>
                  <a:pt x="2790335" y="1492750"/>
                </a:lnTo>
                <a:lnTo>
                  <a:pt x="2797877" y="1487678"/>
                </a:lnTo>
                <a:lnTo>
                  <a:pt x="2803021" y="1480044"/>
                </a:lnTo>
                <a:lnTo>
                  <a:pt x="2804735" y="1471374"/>
                </a:lnTo>
                <a:lnTo>
                  <a:pt x="2803021" y="1462728"/>
                </a:lnTo>
                <a:lnTo>
                  <a:pt x="2797877" y="1455166"/>
                </a:lnTo>
                <a:lnTo>
                  <a:pt x="2793432" y="1450721"/>
                </a:lnTo>
                <a:lnTo>
                  <a:pt x="2787590" y="1448435"/>
                </a:lnTo>
                <a:close/>
              </a:path>
              <a:path w="2910840" h="2943225" extrusionOk="0">
                <a:moveTo>
                  <a:pt x="2893762" y="1448435"/>
                </a:moveTo>
                <a:lnTo>
                  <a:pt x="2882078" y="1448435"/>
                </a:lnTo>
                <a:lnTo>
                  <a:pt x="2876109" y="1450721"/>
                </a:lnTo>
                <a:lnTo>
                  <a:pt x="2871664" y="1455166"/>
                </a:lnTo>
                <a:lnTo>
                  <a:pt x="2866592" y="1462728"/>
                </a:lnTo>
                <a:lnTo>
                  <a:pt x="2864902" y="1471374"/>
                </a:lnTo>
                <a:lnTo>
                  <a:pt x="2866592" y="1480044"/>
                </a:lnTo>
                <a:lnTo>
                  <a:pt x="2871664" y="1487678"/>
                </a:lnTo>
                <a:lnTo>
                  <a:pt x="2879227" y="1492750"/>
                </a:lnTo>
                <a:lnTo>
                  <a:pt x="2887873" y="1494440"/>
                </a:lnTo>
                <a:lnTo>
                  <a:pt x="2896543" y="1492750"/>
                </a:lnTo>
                <a:lnTo>
                  <a:pt x="2904176" y="1487678"/>
                </a:lnTo>
                <a:lnTo>
                  <a:pt x="2909177" y="1480044"/>
                </a:lnTo>
                <a:lnTo>
                  <a:pt x="2910844" y="1471374"/>
                </a:lnTo>
                <a:lnTo>
                  <a:pt x="2909177" y="1462728"/>
                </a:lnTo>
                <a:lnTo>
                  <a:pt x="2904176" y="1455166"/>
                </a:lnTo>
                <a:lnTo>
                  <a:pt x="2899604" y="1450721"/>
                </a:lnTo>
                <a:lnTo>
                  <a:pt x="2893762" y="1448435"/>
                </a:lnTo>
                <a:close/>
              </a:path>
              <a:path w="2910840" h="2943225" extrusionOk="0">
                <a:moveTo>
                  <a:pt x="28815" y="1559941"/>
                </a:moveTo>
                <a:lnTo>
                  <a:pt x="17073" y="1559941"/>
                </a:lnTo>
                <a:lnTo>
                  <a:pt x="11270" y="1562100"/>
                </a:lnTo>
                <a:lnTo>
                  <a:pt x="6680" y="1566545"/>
                </a:lnTo>
                <a:lnTo>
                  <a:pt x="1670" y="1574107"/>
                </a:lnTo>
                <a:lnTo>
                  <a:pt x="0" y="1582753"/>
                </a:lnTo>
                <a:lnTo>
                  <a:pt x="1670" y="1591423"/>
                </a:lnTo>
                <a:lnTo>
                  <a:pt x="6680" y="1599057"/>
                </a:lnTo>
                <a:lnTo>
                  <a:pt x="14306" y="1604129"/>
                </a:lnTo>
                <a:lnTo>
                  <a:pt x="22944" y="1605819"/>
                </a:lnTo>
                <a:lnTo>
                  <a:pt x="31582" y="1604129"/>
                </a:lnTo>
                <a:lnTo>
                  <a:pt x="39208" y="1599057"/>
                </a:lnTo>
                <a:lnTo>
                  <a:pt x="44218" y="1591423"/>
                </a:lnTo>
                <a:lnTo>
                  <a:pt x="45888" y="1582753"/>
                </a:lnTo>
                <a:lnTo>
                  <a:pt x="44218" y="1574107"/>
                </a:lnTo>
                <a:lnTo>
                  <a:pt x="39208" y="1566545"/>
                </a:lnTo>
                <a:lnTo>
                  <a:pt x="34619" y="1562100"/>
                </a:lnTo>
                <a:lnTo>
                  <a:pt x="28815" y="1559941"/>
                </a:lnTo>
                <a:close/>
              </a:path>
              <a:path w="2910840" h="2943225" extrusionOk="0">
                <a:moveTo>
                  <a:pt x="134903" y="1559941"/>
                </a:moveTo>
                <a:lnTo>
                  <a:pt x="123156" y="1559941"/>
                </a:lnTo>
                <a:lnTo>
                  <a:pt x="117352" y="1562100"/>
                </a:lnTo>
                <a:lnTo>
                  <a:pt x="112894" y="1566545"/>
                </a:lnTo>
                <a:lnTo>
                  <a:pt x="107808" y="1574107"/>
                </a:lnTo>
                <a:lnTo>
                  <a:pt x="106112" y="1582753"/>
                </a:lnTo>
                <a:lnTo>
                  <a:pt x="107808" y="1591423"/>
                </a:lnTo>
                <a:lnTo>
                  <a:pt x="112894" y="1599057"/>
                </a:lnTo>
                <a:lnTo>
                  <a:pt x="120446" y="1604129"/>
                </a:lnTo>
                <a:lnTo>
                  <a:pt x="129045" y="1605819"/>
                </a:lnTo>
                <a:lnTo>
                  <a:pt x="137669" y="1604129"/>
                </a:lnTo>
                <a:lnTo>
                  <a:pt x="145292" y="1599057"/>
                </a:lnTo>
                <a:lnTo>
                  <a:pt x="150300" y="1591423"/>
                </a:lnTo>
                <a:lnTo>
                  <a:pt x="151969" y="1582753"/>
                </a:lnTo>
                <a:lnTo>
                  <a:pt x="150300" y="1574107"/>
                </a:lnTo>
                <a:lnTo>
                  <a:pt x="145292" y="1566545"/>
                </a:lnTo>
                <a:lnTo>
                  <a:pt x="140834" y="1562100"/>
                </a:lnTo>
                <a:lnTo>
                  <a:pt x="134903" y="1559941"/>
                </a:lnTo>
                <a:close/>
              </a:path>
              <a:path w="2910840" h="2943225" extrusionOk="0">
                <a:moveTo>
                  <a:pt x="240986" y="1559941"/>
                </a:moveTo>
                <a:lnTo>
                  <a:pt x="229239" y="1559941"/>
                </a:lnTo>
                <a:lnTo>
                  <a:pt x="223308" y="1562100"/>
                </a:lnTo>
                <a:lnTo>
                  <a:pt x="218850" y="1566545"/>
                </a:lnTo>
                <a:lnTo>
                  <a:pt x="213843" y="1574107"/>
                </a:lnTo>
                <a:lnTo>
                  <a:pt x="212173" y="1582753"/>
                </a:lnTo>
                <a:lnTo>
                  <a:pt x="213843" y="1591423"/>
                </a:lnTo>
                <a:lnTo>
                  <a:pt x="218850" y="1599057"/>
                </a:lnTo>
                <a:lnTo>
                  <a:pt x="226495" y="1604129"/>
                </a:lnTo>
                <a:lnTo>
                  <a:pt x="235165" y="1605819"/>
                </a:lnTo>
                <a:lnTo>
                  <a:pt x="243809" y="1604129"/>
                </a:lnTo>
                <a:lnTo>
                  <a:pt x="251375" y="1599057"/>
                </a:lnTo>
                <a:lnTo>
                  <a:pt x="256390" y="1591423"/>
                </a:lnTo>
                <a:lnTo>
                  <a:pt x="258062" y="1582753"/>
                </a:lnTo>
                <a:lnTo>
                  <a:pt x="256390" y="1574107"/>
                </a:lnTo>
                <a:lnTo>
                  <a:pt x="251375" y="1566545"/>
                </a:lnTo>
                <a:lnTo>
                  <a:pt x="246917" y="1562100"/>
                </a:lnTo>
                <a:lnTo>
                  <a:pt x="240986" y="1559941"/>
                </a:lnTo>
                <a:close/>
              </a:path>
              <a:path w="2910840" h="2943225" extrusionOk="0">
                <a:moveTo>
                  <a:pt x="347070" y="1559941"/>
                </a:moveTo>
                <a:lnTo>
                  <a:pt x="335322" y="1559941"/>
                </a:lnTo>
                <a:lnTo>
                  <a:pt x="329518" y="1562100"/>
                </a:lnTo>
                <a:lnTo>
                  <a:pt x="325073" y="1566545"/>
                </a:lnTo>
                <a:lnTo>
                  <a:pt x="319987" y="1574107"/>
                </a:lnTo>
                <a:lnTo>
                  <a:pt x="318291" y="1582753"/>
                </a:lnTo>
                <a:lnTo>
                  <a:pt x="319987" y="1591423"/>
                </a:lnTo>
                <a:lnTo>
                  <a:pt x="325073" y="1599057"/>
                </a:lnTo>
                <a:lnTo>
                  <a:pt x="332637" y="1604129"/>
                </a:lnTo>
                <a:lnTo>
                  <a:pt x="341266" y="1605819"/>
                </a:lnTo>
                <a:lnTo>
                  <a:pt x="349894" y="1604129"/>
                </a:lnTo>
                <a:lnTo>
                  <a:pt x="357458" y="1599057"/>
                </a:lnTo>
                <a:lnTo>
                  <a:pt x="362544" y="1591423"/>
                </a:lnTo>
                <a:lnTo>
                  <a:pt x="364240" y="1582753"/>
                </a:lnTo>
                <a:lnTo>
                  <a:pt x="362544" y="1574107"/>
                </a:lnTo>
                <a:lnTo>
                  <a:pt x="357458" y="1566545"/>
                </a:lnTo>
                <a:lnTo>
                  <a:pt x="353013" y="1562100"/>
                </a:lnTo>
                <a:lnTo>
                  <a:pt x="347070" y="1559941"/>
                </a:lnTo>
                <a:close/>
              </a:path>
              <a:path w="2910840" h="2943225" extrusionOk="0">
                <a:moveTo>
                  <a:pt x="453292" y="1559941"/>
                </a:moveTo>
                <a:lnTo>
                  <a:pt x="441545" y="1559941"/>
                </a:lnTo>
                <a:lnTo>
                  <a:pt x="435601" y="1562100"/>
                </a:lnTo>
                <a:lnTo>
                  <a:pt x="431156" y="1566545"/>
                </a:lnTo>
                <a:lnTo>
                  <a:pt x="426070" y="1574107"/>
                </a:lnTo>
                <a:lnTo>
                  <a:pt x="424374" y="1582753"/>
                </a:lnTo>
                <a:lnTo>
                  <a:pt x="426070" y="1591423"/>
                </a:lnTo>
                <a:lnTo>
                  <a:pt x="431156" y="1599057"/>
                </a:lnTo>
                <a:lnTo>
                  <a:pt x="438720" y="1604129"/>
                </a:lnTo>
                <a:lnTo>
                  <a:pt x="447349" y="1605819"/>
                </a:lnTo>
                <a:lnTo>
                  <a:pt x="455977" y="1604129"/>
                </a:lnTo>
                <a:lnTo>
                  <a:pt x="463541" y="1599057"/>
                </a:lnTo>
                <a:lnTo>
                  <a:pt x="468556" y="1591423"/>
                </a:lnTo>
                <a:lnTo>
                  <a:pt x="470228" y="1582753"/>
                </a:lnTo>
                <a:lnTo>
                  <a:pt x="468556" y="1574107"/>
                </a:lnTo>
                <a:lnTo>
                  <a:pt x="463541" y="1566545"/>
                </a:lnTo>
                <a:lnTo>
                  <a:pt x="459096" y="1562100"/>
                </a:lnTo>
                <a:lnTo>
                  <a:pt x="453292" y="1559941"/>
                </a:lnTo>
                <a:close/>
              </a:path>
              <a:path w="2910840" h="2943225" extrusionOk="0">
                <a:moveTo>
                  <a:pt x="559375" y="1559941"/>
                </a:moveTo>
                <a:lnTo>
                  <a:pt x="547628" y="1559941"/>
                </a:lnTo>
                <a:lnTo>
                  <a:pt x="541697" y="1562100"/>
                </a:lnTo>
                <a:lnTo>
                  <a:pt x="537239" y="1566545"/>
                </a:lnTo>
                <a:lnTo>
                  <a:pt x="532224" y="1574107"/>
                </a:lnTo>
                <a:lnTo>
                  <a:pt x="530553" y="1582753"/>
                </a:lnTo>
                <a:lnTo>
                  <a:pt x="532224" y="1591423"/>
                </a:lnTo>
                <a:lnTo>
                  <a:pt x="537239" y="1599057"/>
                </a:lnTo>
                <a:lnTo>
                  <a:pt x="544862" y="1604129"/>
                </a:lnTo>
                <a:lnTo>
                  <a:pt x="553484" y="1605819"/>
                </a:lnTo>
                <a:lnTo>
                  <a:pt x="562080" y="1604129"/>
                </a:lnTo>
                <a:lnTo>
                  <a:pt x="569624" y="1599057"/>
                </a:lnTo>
                <a:lnTo>
                  <a:pt x="574711" y="1591423"/>
                </a:lnTo>
                <a:lnTo>
                  <a:pt x="576406" y="1582753"/>
                </a:lnTo>
                <a:lnTo>
                  <a:pt x="574711" y="1574107"/>
                </a:lnTo>
                <a:lnTo>
                  <a:pt x="569624" y="1566545"/>
                </a:lnTo>
                <a:lnTo>
                  <a:pt x="565179" y="1562100"/>
                </a:lnTo>
                <a:lnTo>
                  <a:pt x="559375" y="1559941"/>
                </a:lnTo>
                <a:close/>
              </a:path>
              <a:path w="2910840" h="2943225" extrusionOk="0">
                <a:moveTo>
                  <a:pt x="665459" y="1559941"/>
                </a:moveTo>
                <a:lnTo>
                  <a:pt x="653711" y="1559941"/>
                </a:lnTo>
                <a:lnTo>
                  <a:pt x="647907" y="1562100"/>
                </a:lnTo>
                <a:lnTo>
                  <a:pt x="643322" y="1566545"/>
                </a:lnTo>
                <a:lnTo>
                  <a:pt x="638315" y="1574107"/>
                </a:lnTo>
                <a:lnTo>
                  <a:pt x="636645" y="1582753"/>
                </a:lnTo>
                <a:lnTo>
                  <a:pt x="638315" y="1591423"/>
                </a:lnTo>
                <a:lnTo>
                  <a:pt x="643322" y="1599057"/>
                </a:lnTo>
                <a:lnTo>
                  <a:pt x="650948" y="1604129"/>
                </a:lnTo>
                <a:lnTo>
                  <a:pt x="659585" y="1605819"/>
                </a:lnTo>
                <a:lnTo>
                  <a:pt x="668222" y="1604129"/>
                </a:lnTo>
                <a:lnTo>
                  <a:pt x="675847" y="1599057"/>
                </a:lnTo>
                <a:lnTo>
                  <a:pt x="680862" y="1591423"/>
                </a:lnTo>
                <a:lnTo>
                  <a:pt x="682534" y="1582753"/>
                </a:lnTo>
                <a:lnTo>
                  <a:pt x="680862" y="1574107"/>
                </a:lnTo>
                <a:lnTo>
                  <a:pt x="675847" y="1566545"/>
                </a:lnTo>
                <a:lnTo>
                  <a:pt x="671262" y="1562100"/>
                </a:lnTo>
                <a:lnTo>
                  <a:pt x="665459" y="1559941"/>
                </a:lnTo>
                <a:close/>
              </a:path>
              <a:path w="2910840" h="2943225" extrusionOk="0">
                <a:moveTo>
                  <a:pt x="771542" y="1559941"/>
                </a:moveTo>
                <a:lnTo>
                  <a:pt x="759794" y="1559941"/>
                </a:lnTo>
                <a:lnTo>
                  <a:pt x="753990" y="1562100"/>
                </a:lnTo>
                <a:lnTo>
                  <a:pt x="749545" y="1566545"/>
                </a:lnTo>
                <a:lnTo>
                  <a:pt x="744459" y="1574107"/>
                </a:lnTo>
                <a:lnTo>
                  <a:pt x="742763" y="1582753"/>
                </a:lnTo>
                <a:lnTo>
                  <a:pt x="744459" y="1591423"/>
                </a:lnTo>
                <a:lnTo>
                  <a:pt x="749545" y="1599057"/>
                </a:lnTo>
                <a:lnTo>
                  <a:pt x="757090" y="1604129"/>
                </a:lnTo>
                <a:lnTo>
                  <a:pt x="765685" y="1605819"/>
                </a:lnTo>
                <a:lnTo>
                  <a:pt x="774307" y="1604129"/>
                </a:lnTo>
                <a:lnTo>
                  <a:pt x="781930" y="1599057"/>
                </a:lnTo>
                <a:lnTo>
                  <a:pt x="786945" y="1591423"/>
                </a:lnTo>
                <a:lnTo>
                  <a:pt x="788617" y="1582753"/>
                </a:lnTo>
                <a:lnTo>
                  <a:pt x="786945" y="1574107"/>
                </a:lnTo>
                <a:lnTo>
                  <a:pt x="781930" y="1566545"/>
                </a:lnTo>
                <a:lnTo>
                  <a:pt x="777485" y="1562100"/>
                </a:lnTo>
                <a:lnTo>
                  <a:pt x="771542" y="1559941"/>
                </a:lnTo>
                <a:close/>
              </a:path>
              <a:path w="2910840" h="2943225" extrusionOk="0">
                <a:moveTo>
                  <a:pt x="877625" y="1559941"/>
                </a:moveTo>
                <a:lnTo>
                  <a:pt x="865877" y="1559941"/>
                </a:lnTo>
                <a:lnTo>
                  <a:pt x="860073" y="1562100"/>
                </a:lnTo>
                <a:lnTo>
                  <a:pt x="855489" y="1566545"/>
                </a:lnTo>
                <a:lnTo>
                  <a:pt x="850481" y="1574107"/>
                </a:lnTo>
                <a:lnTo>
                  <a:pt x="848812" y="1582753"/>
                </a:lnTo>
                <a:lnTo>
                  <a:pt x="850481" y="1591423"/>
                </a:lnTo>
                <a:lnTo>
                  <a:pt x="855489" y="1599057"/>
                </a:lnTo>
                <a:lnTo>
                  <a:pt x="863133" y="1604129"/>
                </a:lnTo>
                <a:lnTo>
                  <a:pt x="871803" y="1605819"/>
                </a:lnTo>
                <a:lnTo>
                  <a:pt x="880447" y="1604129"/>
                </a:lnTo>
                <a:lnTo>
                  <a:pt x="888013" y="1599057"/>
                </a:lnTo>
                <a:lnTo>
                  <a:pt x="893100" y="1591423"/>
                </a:lnTo>
                <a:lnTo>
                  <a:pt x="894795" y="1582753"/>
                </a:lnTo>
                <a:lnTo>
                  <a:pt x="893100" y="1574107"/>
                </a:lnTo>
                <a:lnTo>
                  <a:pt x="888013" y="1566545"/>
                </a:lnTo>
                <a:lnTo>
                  <a:pt x="883568" y="1562100"/>
                </a:lnTo>
                <a:lnTo>
                  <a:pt x="877625" y="1559941"/>
                </a:lnTo>
                <a:close/>
              </a:path>
              <a:path w="2910840" h="2943225" extrusionOk="0">
                <a:moveTo>
                  <a:pt x="983848" y="1559941"/>
                </a:moveTo>
                <a:lnTo>
                  <a:pt x="972100" y="1559941"/>
                </a:lnTo>
                <a:lnTo>
                  <a:pt x="966169" y="1562100"/>
                </a:lnTo>
                <a:lnTo>
                  <a:pt x="961711" y="1566545"/>
                </a:lnTo>
                <a:lnTo>
                  <a:pt x="956625" y="1574107"/>
                </a:lnTo>
                <a:lnTo>
                  <a:pt x="954930" y="1582753"/>
                </a:lnTo>
                <a:lnTo>
                  <a:pt x="956625" y="1591423"/>
                </a:lnTo>
                <a:lnTo>
                  <a:pt x="961711" y="1599057"/>
                </a:lnTo>
                <a:lnTo>
                  <a:pt x="969275" y="1604129"/>
                </a:lnTo>
                <a:lnTo>
                  <a:pt x="977904" y="1605819"/>
                </a:lnTo>
                <a:lnTo>
                  <a:pt x="986532" y="1604129"/>
                </a:lnTo>
                <a:lnTo>
                  <a:pt x="994096" y="1599057"/>
                </a:lnTo>
                <a:lnTo>
                  <a:pt x="999183" y="1591423"/>
                </a:lnTo>
                <a:lnTo>
                  <a:pt x="1000878" y="1582753"/>
                </a:lnTo>
                <a:lnTo>
                  <a:pt x="999183" y="1574107"/>
                </a:lnTo>
                <a:lnTo>
                  <a:pt x="994096" y="1566545"/>
                </a:lnTo>
                <a:lnTo>
                  <a:pt x="989651" y="1562100"/>
                </a:lnTo>
                <a:lnTo>
                  <a:pt x="983848" y="1559941"/>
                </a:lnTo>
                <a:close/>
              </a:path>
              <a:path w="2910840" h="2943225" extrusionOk="0">
                <a:moveTo>
                  <a:pt x="1089931" y="1559941"/>
                </a:moveTo>
                <a:lnTo>
                  <a:pt x="1078183" y="1559941"/>
                </a:lnTo>
                <a:lnTo>
                  <a:pt x="1072252" y="1562100"/>
                </a:lnTo>
                <a:lnTo>
                  <a:pt x="1067795" y="1566545"/>
                </a:lnTo>
                <a:lnTo>
                  <a:pt x="1062787" y="1574107"/>
                </a:lnTo>
                <a:lnTo>
                  <a:pt x="1061118" y="1582753"/>
                </a:lnTo>
                <a:lnTo>
                  <a:pt x="1062787" y="1591423"/>
                </a:lnTo>
                <a:lnTo>
                  <a:pt x="1067795" y="1599057"/>
                </a:lnTo>
                <a:lnTo>
                  <a:pt x="1075359" y="1604129"/>
                </a:lnTo>
                <a:lnTo>
                  <a:pt x="1083987" y="1605819"/>
                </a:lnTo>
                <a:lnTo>
                  <a:pt x="1092616" y="1604129"/>
                </a:lnTo>
                <a:lnTo>
                  <a:pt x="1100180" y="1599057"/>
                </a:lnTo>
                <a:lnTo>
                  <a:pt x="1105194" y="1591423"/>
                </a:lnTo>
                <a:lnTo>
                  <a:pt x="1106866" y="1582753"/>
                </a:lnTo>
                <a:lnTo>
                  <a:pt x="1105194" y="1574107"/>
                </a:lnTo>
                <a:lnTo>
                  <a:pt x="1100180" y="1566545"/>
                </a:lnTo>
                <a:lnTo>
                  <a:pt x="1095735" y="1562100"/>
                </a:lnTo>
                <a:lnTo>
                  <a:pt x="1089931" y="1559941"/>
                </a:lnTo>
                <a:close/>
              </a:path>
              <a:path w="2910840" h="2943225" extrusionOk="0">
                <a:moveTo>
                  <a:pt x="1196014" y="1559941"/>
                </a:moveTo>
                <a:lnTo>
                  <a:pt x="1184266" y="1559941"/>
                </a:lnTo>
                <a:lnTo>
                  <a:pt x="1178335" y="1562100"/>
                </a:lnTo>
                <a:lnTo>
                  <a:pt x="1173878" y="1566545"/>
                </a:lnTo>
                <a:lnTo>
                  <a:pt x="1168870" y="1574107"/>
                </a:lnTo>
                <a:lnTo>
                  <a:pt x="1167201" y="1582753"/>
                </a:lnTo>
                <a:lnTo>
                  <a:pt x="1168870" y="1591423"/>
                </a:lnTo>
                <a:lnTo>
                  <a:pt x="1173878" y="1599057"/>
                </a:lnTo>
                <a:lnTo>
                  <a:pt x="1181501" y="1604129"/>
                </a:lnTo>
                <a:lnTo>
                  <a:pt x="1190124" y="1605819"/>
                </a:lnTo>
                <a:lnTo>
                  <a:pt x="1198724" y="1604129"/>
                </a:lnTo>
                <a:lnTo>
                  <a:pt x="1206275" y="1599057"/>
                </a:lnTo>
                <a:lnTo>
                  <a:pt x="1211362" y="1591423"/>
                </a:lnTo>
                <a:lnTo>
                  <a:pt x="1213057" y="1582753"/>
                </a:lnTo>
                <a:lnTo>
                  <a:pt x="1211362" y="1574107"/>
                </a:lnTo>
                <a:lnTo>
                  <a:pt x="1206275" y="1566545"/>
                </a:lnTo>
                <a:lnTo>
                  <a:pt x="1201818" y="1562100"/>
                </a:lnTo>
                <a:lnTo>
                  <a:pt x="1196014" y="1559941"/>
                </a:lnTo>
                <a:close/>
              </a:path>
              <a:path w="2910840" h="2943225" extrusionOk="0">
                <a:moveTo>
                  <a:pt x="1302071" y="1559941"/>
                </a:moveTo>
                <a:lnTo>
                  <a:pt x="1290387" y="1559941"/>
                </a:lnTo>
                <a:lnTo>
                  <a:pt x="1284545" y="1562100"/>
                </a:lnTo>
                <a:lnTo>
                  <a:pt x="1279973" y="1566545"/>
                </a:lnTo>
                <a:lnTo>
                  <a:pt x="1274973" y="1574107"/>
                </a:lnTo>
                <a:lnTo>
                  <a:pt x="1273306" y="1582753"/>
                </a:lnTo>
                <a:lnTo>
                  <a:pt x="1274973" y="1591423"/>
                </a:lnTo>
                <a:lnTo>
                  <a:pt x="1279973" y="1599057"/>
                </a:lnTo>
                <a:lnTo>
                  <a:pt x="1287589" y="1604129"/>
                </a:lnTo>
                <a:lnTo>
                  <a:pt x="1296229" y="1605819"/>
                </a:lnTo>
                <a:lnTo>
                  <a:pt x="1304869" y="1604129"/>
                </a:lnTo>
                <a:lnTo>
                  <a:pt x="1312485" y="1599057"/>
                </a:lnTo>
                <a:lnTo>
                  <a:pt x="1317486" y="1591423"/>
                </a:lnTo>
                <a:lnTo>
                  <a:pt x="1319153" y="1582753"/>
                </a:lnTo>
                <a:lnTo>
                  <a:pt x="1317486" y="1574107"/>
                </a:lnTo>
                <a:lnTo>
                  <a:pt x="1312485" y="1566545"/>
                </a:lnTo>
                <a:lnTo>
                  <a:pt x="1307913" y="1562100"/>
                </a:lnTo>
                <a:lnTo>
                  <a:pt x="1302071" y="1559941"/>
                </a:lnTo>
                <a:close/>
              </a:path>
              <a:path w="2910840" h="2943225" extrusionOk="0">
                <a:moveTo>
                  <a:pt x="1408243" y="1559941"/>
                </a:moveTo>
                <a:lnTo>
                  <a:pt x="1396432" y="1559941"/>
                </a:lnTo>
                <a:lnTo>
                  <a:pt x="1390590" y="1562100"/>
                </a:lnTo>
                <a:lnTo>
                  <a:pt x="1386145" y="1566545"/>
                </a:lnTo>
                <a:lnTo>
                  <a:pt x="1381073" y="1574107"/>
                </a:lnTo>
                <a:lnTo>
                  <a:pt x="1379383" y="1582753"/>
                </a:lnTo>
                <a:lnTo>
                  <a:pt x="1381073" y="1591423"/>
                </a:lnTo>
                <a:lnTo>
                  <a:pt x="1386145" y="1599057"/>
                </a:lnTo>
                <a:lnTo>
                  <a:pt x="1393706" y="1604129"/>
                </a:lnTo>
                <a:lnTo>
                  <a:pt x="1402338" y="1605819"/>
                </a:lnTo>
                <a:lnTo>
                  <a:pt x="1410970" y="1604129"/>
                </a:lnTo>
                <a:lnTo>
                  <a:pt x="1418530" y="1599057"/>
                </a:lnTo>
                <a:lnTo>
                  <a:pt x="1423531" y="1591423"/>
                </a:lnTo>
                <a:lnTo>
                  <a:pt x="1425198" y="1582753"/>
                </a:lnTo>
                <a:lnTo>
                  <a:pt x="1423531" y="1574107"/>
                </a:lnTo>
                <a:lnTo>
                  <a:pt x="1418530" y="1566545"/>
                </a:lnTo>
                <a:lnTo>
                  <a:pt x="1414085" y="1562100"/>
                </a:lnTo>
                <a:lnTo>
                  <a:pt x="1408243" y="1559941"/>
                </a:lnTo>
                <a:close/>
              </a:path>
              <a:path w="2910840" h="2943225" extrusionOk="0">
                <a:moveTo>
                  <a:pt x="1514288" y="1559941"/>
                </a:moveTo>
                <a:lnTo>
                  <a:pt x="1502477" y="1559941"/>
                </a:lnTo>
                <a:lnTo>
                  <a:pt x="1496762" y="1562100"/>
                </a:lnTo>
                <a:lnTo>
                  <a:pt x="1492190" y="1566545"/>
                </a:lnTo>
                <a:lnTo>
                  <a:pt x="1487118" y="1574107"/>
                </a:lnTo>
                <a:lnTo>
                  <a:pt x="1485428" y="1582753"/>
                </a:lnTo>
                <a:lnTo>
                  <a:pt x="1487118" y="1591423"/>
                </a:lnTo>
                <a:lnTo>
                  <a:pt x="1492190" y="1599057"/>
                </a:lnTo>
                <a:lnTo>
                  <a:pt x="1499824" y="1604129"/>
                </a:lnTo>
                <a:lnTo>
                  <a:pt x="1508494" y="1605819"/>
                </a:lnTo>
                <a:lnTo>
                  <a:pt x="1517140" y="1604129"/>
                </a:lnTo>
                <a:lnTo>
                  <a:pt x="1524702" y="1599057"/>
                </a:lnTo>
                <a:lnTo>
                  <a:pt x="1529775" y="1591423"/>
                </a:lnTo>
                <a:lnTo>
                  <a:pt x="1531465" y="1582753"/>
                </a:lnTo>
                <a:lnTo>
                  <a:pt x="1529775" y="1574107"/>
                </a:lnTo>
                <a:lnTo>
                  <a:pt x="1524702" y="1566545"/>
                </a:lnTo>
                <a:lnTo>
                  <a:pt x="1520257" y="1562100"/>
                </a:lnTo>
                <a:lnTo>
                  <a:pt x="1514288" y="1559941"/>
                </a:lnTo>
                <a:close/>
              </a:path>
              <a:path w="2910840" h="2943225" extrusionOk="0">
                <a:moveTo>
                  <a:pt x="1620460" y="1559941"/>
                </a:moveTo>
                <a:lnTo>
                  <a:pt x="1608776" y="1559941"/>
                </a:lnTo>
                <a:lnTo>
                  <a:pt x="1602807" y="1562100"/>
                </a:lnTo>
                <a:lnTo>
                  <a:pt x="1598362" y="1566545"/>
                </a:lnTo>
                <a:lnTo>
                  <a:pt x="1593290" y="1574107"/>
                </a:lnTo>
                <a:lnTo>
                  <a:pt x="1591600" y="1582753"/>
                </a:lnTo>
                <a:lnTo>
                  <a:pt x="1593290" y="1591423"/>
                </a:lnTo>
                <a:lnTo>
                  <a:pt x="1598362" y="1599057"/>
                </a:lnTo>
                <a:lnTo>
                  <a:pt x="1605925" y="1604129"/>
                </a:lnTo>
                <a:lnTo>
                  <a:pt x="1614571" y="1605819"/>
                </a:lnTo>
                <a:lnTo>
                  <a:pt x="1623241" y="1604129"/>
                </a:lnTo>
                <a:lnTo>
                  <a:pt x="1630874" y="1599057"/>
                </a:lnTo>
                <a:lnTo>
                  <a:pt x="1635875" y="1591423"/>
                </a:lnTo>
                <a:lnTo>
                  <a:pt x="1637542" y="1582753"/>
                </a:lnTo>
                <a:lnTo>
                  <a:pt x="1635875" y="1574107"/>
                </a:lnTo>
                <a:lnTo>
                  <a:pt x="1630874" y="1566545"/>
                </a:lnTo>
                <a:lnTo>
                  <a:pt x="1626302" y="1562100"/>
                </a:lnTo>
                <a:lnTo>
                  <a:pt x="1620460" y="1559941"/>
                </a:lnTo>
                <a:close/>
              </a:path>
              <a:path w="2910840" h="2943225" extrusionOk="0">
                <a:moveTo>
                  <a:pt x="1726632" y="1559941"/>
                </a:moveTo>
                <a:lnTo>
                  <a:pt x="1714821" y="1559941"/>
                </a:lnTo>
                <a:lnTo>
                  <a:pt x="1708852" y="1562100"/>
                </a:lnTo>
                <a:lnTo>
                  <a:pt x="1704407" y="1566545"/>
                </a:lnTo>
                <a:lnTo>
                  <a:pt x="1699407" y="1574107"/>
                </a:lnTo>
                <a:lnTo>
                  <a:pt x="1697740" y="1582753"/>
                </a:lnTo>
                <a:lnTo>
                  <a:pt x="1699407" y="1591423"/>
                </a:lnTo>
                <a:lnTo>
                  <a:pt x="1704407" y="1599057"/>
                </a:lnTo>
                <a:lnTo>
                  <a:pt x="1711968" y="1604129"/>
                </a:lnTo>
                <a:lnTo>
                  <a:pt x="1720600" y="1605819"/>
                </a:lnTo>
                <a:lnTo>
                  <a:pt x="1729232" y="1604129"/>
                </a:lnTo>
                <a:lnTo>
                  <a:pt x="1736792" y="1599057"/>
                </a:lnTo>
                <a:lnTo>
                  <a:pt x="1741865" y="1591423"/>
                </a:lnTo>
                <a:lnTo>
                  <a:pt x="1743555" y="1582753"/>
                </a:lnTo>
                <a:lnTo>
                  <a:pt x="1741865" y="1574107"/>
                </a:lnTo>
                <a:lnTo>
                  <a:pt x="1736792" y="1566545"/>
                </a:lnTo>
                <a:lnTo>
                  <a:pt x="1732347" y="1562100"/>
                </a:lnTo>
                <a:lnTo>
                  <a:pt x="1726632" y="1559941"/>
                </a:lnTo>
                <a:close/>
              </a:path>
              <a:path w="2910840" h="2943225" extrusionOk="0">
                <a:moveTo>
                  <a:pt x="1832677" y="1559941"/>
                </a:moveTo>
                <a:lnTo>
                  <a:pt x="1820866" y="1559941"/>
                </a:lnTo>
                <a:lnTo>
                  <a:pt x="1815024" y="1562100"/>
                </a:lnTo>
                <a:lnTo>
                  <a:pt x="1810579" y="1566545"/>
                </a:lnTo>
                <a:lnTo>
                  <a:pt x="1805507" y="1574107"/>
                </a:lnTo>
                <a:lnTo>
                  <a:pt x="1803817" y="1582753"/>
                </a:lnTo>
                <a:lnTo>
                  <a:pt x="1805507" y="1591423"/>
                </a:lnTo>
                <a:lnTo>
                  <a:pt x="1810579" y="1599057"/>
                </a:lnTo>
                <a:lnTo>
                  <a:pt x="1818176" y="1604129"/>
                </a:lnTo>
                <a:lnTo>
                  <a:pt x="1826772" y="1605819"/>
                </a:lnTo>
                <a:lnTo>
                  <a:pt x="1835368" y="1604129"/>
                </a:lnTo>
                <a:lnTo>
                  <a:pt x="1842964" y="1599057"/>
                </a:lnTo>
                <a:lnTo>
                  <a:pt x="1848037" y="1591423"/>
                </a:lnTo>
                <a:lnTo>
                  <a:pt x="1849727" y="1582753"/>
                </a:lnTo>
                <a:lnTo>
                  <a:pt x="1848037" y="1574107"/>
                </a:lnTo>
                <a:lnTo>
                  <a:pt x="1842964" y="1566545"/>
                </a:lnTo>
                <a:lnTo>
                  <a:pt x="1838519" y="1562100"/>
                </a:lnTo>
                <a:lnTo>
                  <a:pt x="1832677" y="1559941"/>
                </a:lnTo>
                <a:close/>
              </a:path>
              <a:path w="2910840" h="2943225" extrusionOk="0">
                <a:moveTo>
                  <a:pt x="1938722" y="1559941"/>
                </a:moveTo>
                <a:lnTo>
                  <a:pt x="1927038" y="1559941"/>
                </a:lnTo>
                <a:lnTo>
                  <a:pt x="1921196" y="1562100"/>
                </a:lnTo>
                <a:lnTo>
                  <a:pt x="1916751" y="1566545"/>
                </a:lnTo>
                <a:lnTo>
                  <a:pt x="1911679" y="1574107"/>
                </a:lnTo>
                <a:lnTo>
                  <a:pt x="1909989" y="1582753"/>
                </a:lnTo>
                <a:lnTo>
                  <a:pt x="1911679" y="1591423"/>
                </a:lnTo>
                <a:lnTo>
                  <a:pt x="1916751" y="1599057"/>
                </a:lnTo>
                <a:lnTo>
                  <a:pt x="1924294" y="1604129"/>
                </a:lnTo>
                <a:lnTo>
                  <a:pt x="1932896" y="1605819"/>
                </a:lnTo>
                <a:lnTo>
                  <a:pt x="1941522" y="1604129"/>
                </a:lnTo>
                <a:lnTo>
                  <a:pt x="1949136" y="1599057"/>
                </a:lnTo>
                <a:lnTo>
                  <a:pt x="1954137" y="1591423"/>
                </a:lnTo>
                <a:lnTo>
                  <a:pt x="1955804" y="1582753"/>
                </a:lnTo>
                <a:lnTo>
                  <a:pt x="1954137" y="1574107"/>
                </a:lnTo>
                <a:lnTo>
                  <a:pt x="1949136" y="1566545"/>
                </a:lnTo>
                <a:lnTo>
                  <a:pt x="1944691" y="1562100"/>
                </a:lnTo>
                <a:lnTo>
                  <a:pt x="1938722" y="1559941"/>
                </a:lnTo>
                <a:close/>
              </a:path>
              <a:path w="2910840" h="2943225" extrusionOk="0">
                <a:moveTo>
                  <a:pt x="2044767" y="1559941"/>
                </a:moveTo>
                <a:lnTo>
                  <a:pt x="2033083" y="1559941"/>
                </a:lnTo>
                <a:lnTo>
                  <a:pt x="2027114" y="1562100"/>
                </a:lnTo>
                <a:lnTo>
                  <a:pt x="2022669" y="1566545"/>
                </a:lnTo>
                <a:lnTo>
                  <a:pt x="2017669" y="1574107"/>
                </a:lnTo>
                <a:lnTo>
                  <a:pt x="2016002" y="1582753"/>
                </a:lnTo>
                <a:lnTo>
                  <a:pt x="2017669" y="1591423"/>
                </a:lnTo>
                <a:lnTo>
                  <a:pt x="2022669" y="1599057"/>
                </a:lnTo>
                <a:lnTo>
                  <a:pt x="2030303" y="1604129"/>
                </a:lnTo>
                <a:lnTo>
                  <a:pt x="2038973" y="1605819"/>
                </a:lnTo>
                <a:lnTo>
                  <a:pt x="2047619" y="1604129"/>
                </a:lnTo>
                <a:lnTo>
                  <a:pt x="2055181" y="1599057"/>
                </a:lnTo>
                <a:lnTo>
                  <a:pt x="2060182" y="1591423"/>
                </a:lnTo>
                <a:lnTo>
                  <a:pt x="2061849" y="1582753"/>
                </a:lnTo>
                <a:lnTo>
                  <a:pt x="2060182" y="1574107"/>
                </a:lnTo>
                <a:lnTo>
                  <a:pt x="2055181" y="1566545"/>
                </a:lnTo>
                <a:lnTo>
                  <a:pt x="2050736" y="1562100"/>
                </a:lnTo>
                <a:lnTo>
                  <a:pt x="2044767" y="1559941"/>
                </a:lnTo>
                <a:close/>
              </a:path>
              <a:path w="2910840" h="2943225" extrusionOk="0">
                <a:moveTo>
                  <a:pt x="2150939" y="1559941"/>
                </a:moveTo>
                <a:lnTo>
                  <a:pt x="2139128" y="1559941"/>
                </a:lnTo>
                <a:lnTo>
                  <a:pt x="2133413" y="1562100"/>
                </a:lnTo>
                <a:lnTo>
                  <a:pt x="2128714" y="1566545"/>
                </a:lnTo>
                <a:lnTo>
                  <a:pt x="2123714" y="1574107"/>
                </a:lnTo>
                <a:lnTo>
                  <a:pt x="2122047" y="1582753"/>
                </a:lnTo>
                <a:lnTo>
                  <a:pt x="2123714" y="1591423"/>
                </a:lnTo>
                <a:lnTo>
                  <a:pt x="2128714" y="1599057"/>
                </a:lnTo>
                <a:lnTo>
                  <a:pt x="2136404" y="1604129"/>
                </a:lnTo>
                <a:lnTo>
                  <a:pt x="2145082" y="1605819"/>
                </a:lnTo>
                <a:lnTo>
                  <a:pt x="2153735" y="1604129"/>
                </a:lnTo>
                <a:lnTo>
                  <a:pt x="2161353" y="1599057"/>
                </a:lnTo>
                <a:lnTo>
                  <a:pt x="2166426" y="1591423"/>
                </a:lnTo>
                <a:lnTo>
                  <a:pt x="2168116" y="1582753"/>
                </a:lnTo>
                <a:lnTo>
                  <a:pt x="2166426" y="1574107"/>
                </a:lnTo>
                <a:lnTo>
                  <a:pt x="2161353" y="1566545"/>
                </a:lnTo>
                <a:lnTo>
                  <a:pt x="2156908" y="1562100"/>
                </a:lnTo>
                <a:lnTo>
                  <a:pt x="2150939" y="1559941"/>
                </a:lnTo>
                <a:close/>
              </a:path>
              <a:path w="2910840" h="2943225" extrusionOk="0">
                <a:moveTo>
                  <a:pt x="2257111" y="1559941"/>
                </a:moveTo>
                <a:lnTo>
                  <a:pt x="2245427" y="1559941"/>
                </a:lnTo>
                <a:lnTo>
                  <a:pt x="2239458" y="1562100"/>
                </a:lnTo>
                <a:lnTo>
                  <a:pt x="2235013" y="1566545"/>
                </a:lnTo>
                <a:lnTo>
                  <a:pt x="2229941" y="1574107"/>
                </a:lnTo>
                <a:lnTo>
                  <a:pt x="2228251" y="1582753"/>
                </a:lnTo>
                <a:lnTo>
                  <a:pt x="2229941" y="1591423"/>
                </a:lnTo>
                <a:lnTo>
                  <a:pt x="2235013" y="1599057"/>
                </a:lnTo>
                <a:lnTo>
                  <a:pt x="2242576" y="1604129"/>
                </a:lnTo>
                <a:lnTo>
                  <a:pt x="2251222" y="1605819"/>
                </a:lnTo>
                <a:lnTo>
                  <a:pt x="2259892" y="1604129"/>
                </a:lnTo>
                <a:lnTo>
                  <a:pt x="2267525" y="1599057"/>
                </a:lnTo>
                <a:lnTo>
                  <a:pt x="2272526" y="1591423"/>
                </a:lnTo>
                <a:lnTo>
                  <a:pt x="2274193" y="1582753"/>
                </a:lnTo>
                <a:lnTo>
                  <a:pt x="2272526" y="1574107"/>
                </a:lnTo>
                <a:lnTo>
                  <a:pt x="2267525" y="1566545"/>
                </a:lnTo>
                <a:lnTo>
                  <a:pt x="2262953" y="1562100"/>
                </a:lnTo>
                <a:lnTo>
                  <a:pt x="2257111" y="1559941"/>
                </a:lnTo>
                <a:close/>
              </a:path>
              <a:path w="2910840" h="2943225" extrusionOk="0">
                <a:moveTo>
                  <a:pt x="2363156" y="1559941"/>
                </a:moveTo>
                <a:lnTo>
                  <a:pt x="2351472" y="1559941"/>
                </a:lnTo>
                <a:lnTo>
                  <a:pt x="2345503" y="1562100"/>
                </a:lnTo>
                <a:lnTo>
                  <a:pt x="2341058" y="1566545"/>
                </a:lnTo>
                <a:lnTo>
                  <a:pt x="2336058" y="1574107"/>
                </a:lnTo>
                <a:lnTo>
                  <a:pt x="2334391" y="1582753"/>
                </a:lnTo>
                <a:lnTo>
                  <a:pt x="2336058" y="1591423"/>
                </a:lnTo>
                <a:lnTo>
                  <a:pt x="2341058" y="1599057"/>
                </a:lnTo>
                <a:lnTo>
                  <a:pt x="2348619" y="1604129"/>
                </a:lnTo>
                <a:lnTo>
                  <a:pt x="2357251" y="1605819"/>
                </a:lnTo>
                <a:lnTo>
                  <a:pt x="2365883" y="1604129"/>
                </a:lnTo>
                <a:lnTo>
                  <a:pt x="2373443" y="1599057"/>
                </a:lnTo>
                <a:lnTo>
                  <a:pt x="2378516" y="1591423"/>
                </a:lnTo>
                <a:lnTo>
                  <a:pt x="2380206" y="1582753"/>
                </a:lnTo>
                <a:lnTo>
                  <a:pt x="2378516" y="1574107"/>
                </a:lnTo>
                <a:lnTo>
                  <a:pt x="2373443" y="1566545"/>
                </a:lnTo>
                <a:lnTo>
                  <a:pt x="2368998" y="1562100"/>
                </a:lnTo>
                <a:lnTo>
                  <a:pt x="2363156" y="1559941"/>
                </a:lnTo>
                <a:close/>
              </a:path>
              <a:path w="2910840" h="2943225" extrusionOk="0">
                <a:moveTo>
                  <a:pt x="2469328" y="1559941"/>
                </a:moveTo>
                <a:lnTo>
                  <a:pt x="2457517" y="1559941"/>
                </a:lnTo>
                <a:lnTo>
                  <a:pt x="2451802" y="1562100"/>
                </a:lnTo>
                <a:lnTo>
                  <a:pt x="2447103" y="1566545"/>
                </a:lnTo>
                <a:lnTo>
                  <a:pt x="2442103" y="1574107"/>
                </a:lnTo>
                <a:lnTo>
                  <a:pt x="2440436" y="1582753"/>
                </a:lnTo>
                <a:lnTo>
                  <a:pt x="2442103" y="1591423"/>
                </a:lnTo>
                <a:lnTo>
                  <a:pt x="2447103" y="1599057"/>
                </a:lnTo>
                <a:lnTo>
                  <a:pt x="2454771" y="1604129"/>
                </a:lnTo>
                <a:lnTo>
                  <a:pt x="2463391" y="1605819"/>
                </a:lnTo>
                <a:lnTo>
                  <a:pt x="2471964" y="1604129"/>
                </a:lnTo>
                <a:lnTo>
                  <a:pt x="2479488" y="1599057"/>
                </a:lnTo>
                <a:lnTo>
                  <a:pt x="2484632" y="1591423"/>
                </a:lnTo>
                <a:lnTo>
                  <a:pt x="2486346" y="1582753"/>
                </a:lnTo>
                <a:lnTo>
                  <a:pt x="2484632" y="1574107"/>
                </a:lnTo>
                <a:lnTo>
                  <a:pt x="2479488" y="1566545"/>
                </a:lnTo>
                <a:lnTo>
                  <a:pt x="2475043" y="1562100"/>
                </a:lnTo>
                <a:lnTo>
                  <a:pt x="2469328" y="1559941"/>
                </a:lnTo>
                <a:close/>
              </a:path>
              <a:path w="2910840" h="2943225" extrusionOk="0">
                <a:moveTo>
                  <a:pt x="2575373" y="1559941"/>
                </a:moveTo>
                <a:lnTo>
                  <a:pt x="2563689" y="1559941"/>
                </a:lnTo>
                <a:lnTo>
                  <a:pt x="2557847" y="1562100"/>
                </a:lnTo>
                <a:lnTo>
                  <a:pt x="2553402" y="1566545"/>
                </a:lnTo>
                <a:lnTo>
                  <a:pt x="2548330" y="1574107"/>
                </a:lnTo>
                <a:lnTo>
                  <a:pt x="2546640" y="1582753"/>
                </a:lnTo>
                <a:lnTo>
                  <a:pt x="2548330" y="1591423"/>
                </a:lnTo>
                <a:lnTo>
                  <a:pt x="2553402" y="1599057"/>
                </a:lnTo>
                <a:lnTo>
                  <a:pt x="2560945" y="1604129"/>
                </a:lnTo>
                <a:lnTo>
                  <a:pt x="2569547" y="1605819"/>
                </a:lnTo>
                <a:lnTo>
                  <a:pt x="2578173" y="1604129"/>
                </a:lnTo>
                <a:lnTo>
                  <a:pt x="2585787" y="1599057"/>
                </a:lnTo>
                <a:lnTo>
                  <a:pt x="2590788" y="1591423"/>
                </a:lnTo>
                <a:lnTo>
                  <a:pt x="2592455" y="1582753"/>
                </a:lnTo>
                <a:lnTo>
                  <a:pt x="2590788" y="1574107"/>
                </a:lnTo>
                <a:lnTo>
                  <a:pt x="2585787" y="1566545"/>
                </a:lnTo>
                <a:lnTo>
                  <a:pt x="2581342" y="1562100"/>
                </a:lnTo>
                <a:lnTo>
                  <a:pt x="2575373" y="1559941"/>
                </a:lnTo>
                <a:close/>
              </a:path>
              <a:path w="2910840" h="2943225" extrusionOk="0">
                <a:moveTo>
                  <a:pt x="2681418" y="1559941"/>
                </a:moveTo>
                <a:lnTo>
                  <a:pt x="2669734" y="1559941"/>
                </a:lnTo>
                <a:lnTo>
                  <a:pt x="2663765" y="1562100"/>
                </a:lnTo>
                <a:lnTo>
                  <a:pt x="2659320" y="1566545"/>
                </a:lnTo>
                <a:lnTo>
                  <a:pt x="2654320" y="1574107"/>
                </a:lnTo>
                <a:lnTo>
                  <a:pt x="2652653" y="1582753"/>
                </a:lnTo>
                <a:lnTo>
                  <a:pt x="2654320" y="1591423"/>
                </a:lnTo>
                <a:lnTo>
                  <a:pt x="2659320" y="1599057"/>
                </a:lnTo>
                <a:lnTo>
                  <a:pt x="2666954" y="1604129"/>
                </a:lnTo>
                <a:lnTo>
                  <a:pt x="2675624" y="1605819"/>
                </a:lnTo>
                <a:lnTo>
                  <a:pt x="2684270" y="1604129"/>
                </a:lnTo>
                <a:lnTo>
                  <a:pt x="2691832" y="1599057"/>
                </a:lnTo>
                <a:lnTo>
                  <a:pt x="2696833" y="1591423"/>
                </a:lnTo>
                <a:lnTo>
                  <a:pt x="2698500" y="1582753"/>
                </a:lnTo>
                <a:lnTo>
                  <a:pt x="2696833" y="1574107"/>
                </a:lnTo>
                <a:lnTo>
                  <a:pt x="2691832" y="1566545"/>
                </a:lnTo>
                <a:lnTo>
                  <a:pt x="2687387" y="1562100"/>
                </a:lnTo>
                <a:lnTo>
                  <a:pt x="2681418" y="1559941"/>
                </a:lnTo>
                <a:close/>
              </a:path>
              <a:path w="2910840" h="2943225" extrusionOk="0">
                <a:moveTo>
                  <a:pt x="2787590" y="1559941"/>
                </a:moveTo>
                <a:lnTo>
                  <a:pt x="2775779" y="1559941"/>
                </a:lnTo>
                <a:lnTo>
                  <a:pt x="2770064" y="1562100"/>
                </a:lnTo>
                <a:lnTo>
                  <a:pt x="2765492" y="1566545"/>
                </a:lnTo>
                <a:lnTo>
                  <a:pt x="2760420" y="1574107"/>
                </a:lnTo>
                <a:lnTo>
                  <a:pt x="2758730" y="1582753"/>
                </a:lnTo>
                <a:lnTo>
                  <a:pt x="2760420" y="1591423"/>
                </a:lnTo>
                <a:lnTo>
                  <a:pt x="2765492" y="1599057"/>
                </a:lnTo>
                <a:lnTo>
                  <a:pt x="2773106" y="1604129"/>
                </a:lnTo>
                <a:lnTo>
                  <a:pt x="2781733" y="1605819"/>
                </a:lnTo>
                <a:lnTo>
                  <a:pt x="2790335" y="1604129"/>
                </a:lnTo>
                <a:lnTo>
                  <a:pt x="2797877" y="1599057"/>
                </a:lnTo>
                <a:lnTo>
                  <a:pt x="2803021" y="1591423"/>
                </a:lnTo>
                <a:lnTo>
                  <a:pt x="2804735" y="1582753"/>
                </a:lnTo>
                <a:lnTo>
                  <a:pt x="2803021" y="1574107"/>
                </a:lnTo>
                <a:lnTo>
                  <a:pt x="2797877" y="1566545"/>
                </a:lnTo>
                <a:lnTo>
                  <a:pt x="2793432" y="1562100"/>
                </a:lnTo>
                <a:lnTo>
                  <a:pt x="2787590" y="1559941"/>
                </a:lnTo>
                <a:close/>
              </a:path>
              <a:path w="2910840" h="2943225" extrusionOk="0">
                <a:moveTo>
                  <a:pt x="2893762" y="1559941"/>
                </a:moveTo>
                <a:lnTo>
                  <a:pt x="2882078" y="1559941"/>
                </a:lnTo>
                <a:lnTo>
                  <a:pt x="2876109" y="1562100"/>
                </a:lnTo>
                <a:lnTo>
                  <a:pt x="2871664" y="1566545"/>
                </a:lnTo>
                <a:lnTo>
                  <a:pt x="2866592" y="1574107"/>
                </a:lnTo>
                <a:lnTo>
                  <a:pt x="2864902" y="1582753"/>
                </a:lnTo>
                <a:lnTo>
                  <a:pt x="2866592" y="1591423"/>
                </a:lnTo>
                <a:lnTo>
                  <a:pt x="2871664" y="1599057"/>
                </a:lnTo>
                <a:lnTo>
                  <a:pt x="2879227" y="1604129"/>
                </a:lnTo>
                <a:lnTo>
                  <a:pt x="2887873" y="1605819"/>
                </a:lnTo>
                <a:lnTo>
                  <a:pt x="2896543" y="1604129"/>
                </a:lnTo>
                <a:lnTo>
                  <a:pt x="2904176" y="1599057"/>
                </a:lnTo>
                <a:lnTo>
                  <a:pt x="2909177" y="1591423"/>
                </a:lnTo>
                <a:lnTo>
                  <a:pt x="2910844" y="1582753"/>
                </a:lnTo>
                <a:lnTo>
                  <a:pt x="2909177" y="1574107"/>
                </a:lnTo>
                <a:lnTo>
                  <a:pt x="2904176" y="1566545"/>
                </a:lnTo>
                <a:lnTo>
                  <a:pt x="2899604" y="1562100"/>
                </a:lnTo>
                <a:lnTo>
                  <a:pt x="2893762" y="1559941"/>
                </a:lnTo>
                <a:close/>
              </a:path>
              <a:path w="2910840" h="2943225" extrusionOk="0">
                <a:moveTo>
                  <a:pt x="28815" y="1671320"/>
                </a:moveTo>
                <a:lnTo>
                  <a:pt x="17073" y="1671320"/>
                </a:lnTo>
                <a:lnTo>
                  <a:pt x="11270" y="1673606"/>
                </a:lnTo>
                <a:lnTo>
                  <a:pt x="6680" y="1677924"/>
                </a:lnTo>
                <a:lnTo>
                  <a:pt x="1670" y="1685540"/>
                </a:lnTo>
                <a:lnTo>
                  <a:pt x="0" y="1694180"/>
                </a:lnTo>
                <a:lnTo>
                  <a:pt x="1670" y="1702819"/>
                </a:lnTo>
                <a:lnTo>
                  <a:pt x="6680" y="1710436"/>
                </a:lnTo>
                <a:lnTo>
                  <a:pt x="14306" y="1715508"/>
                </a:lnTo>
                <a:lnTo>
                  <a:pt x="22944" y="1717198"/>
                </a:lnTo>
                <a:lnTo>
                  <a:pt x="31582" y="1715508"/>
                </a:lnTo>
                <a:lnTo>
                  <a:pt x="39208" y="1710436"/>
                </a:lnTo>
                <a:lnTo>
                  <a:pt x="44218" y="1702819"/>
                </a:lnTo>
                <a:lnTo>
                  <a:pt x="45888" y="1694180"/>
                </a:lnTo>
                <a:lnTo>
                  <a:pt x="44218" y="1685540"/>
                </a:lnTo>
                <a:lnTo>
                  <a:pt x="39208" y="1677924"/>
                </a:lnTo>
                <a:lnTo>
                  <a:pt x="34619" y="1673606"/>
                </a:lnTo>
                <a:lnTo>
                  <a:pt x="28815" y="1671320"/>
                </a:lnTo>
                <a:close/>
              </a:path>
              <a:path w="2910840" h="2943225" extrusionOk="0">
                <a:moveTo>
                  <a:pt x="134903" y="1671320"/>
                </a:moveTo>
                <a:lnTo>
                  <a:pt x="123156" y="1671320"/>
                </a:lnTo>
                <a:lnTo>
                  <a:pt x="117352" y="1673606"/>
                </a:lnTo>
                <a:lnTo>
                  <a:pt x="112894" y="1677924"/>
                </a:lnTo>
                <a:lnTo>
                  <a:pt x="107808" y="1685540"/>
                </a:lnTo>
                <a:lnTo>
                  <a:pt x="106112" y="1694180"/>
                </a:lnTo>
                <a:lnTo>
                  <a:pt x="107808" y="1702819"/>
                </a:lnTo>
                <a:lnTo>
                  <a:pt x="112894" y="1710436"/>
                </a:lnTo>
                <a:lnTo>
                  <a:pt x="120446" y="1715508"/>
                </a:lnTo>
                <a:lnTo>
                  <a:pt x="129045" y="1717198"/>
                </a:lnTo>
                <a:lnTo>
                  <a:pt x="137669" y="1715508"/>
                </a:lnTo>
                <a:lnTo>
                  <a:pt x="145292" y="1710436"/>
                </a:lnTo>
                <a:lnTo>
                  <a:pt x="150300" y="1702819"/>
                </a:lnTo>
                <a:lnTo>
                  <a:pt x="151969" y="1694180"/>
                </a:lnTo>
                <a:lnTo>
                  <a:pt x="150300" y="1685540"/>
                </a:lnTo>
                <a:lnTo>
                  <a:pt x="145292" y="1677924"/>
                </a:lnTo>
                <a:lnTo>
                  <a:pt x="140834" y="1673606"/>
                </a:lnTo>
                <a:lnTo>
                  <a:pt x="134903" y="1671320"/>
                </a:lnTo>
                <a:close/>
              </a:path>
              <a:path w="2910840" h="2943225" extrusionOk="0">
                <a:moveTo>
                  <a:pt x="240986" y="1671320"/>
                </a:moveTo>
                <a:lnTo>
                  <a:pt x="229239" y="1671320"/>
                </a:lnTo>
                <a:lnTo>
                  <a:pt x="223308" y="1673606"/>
                </a:lnTo>
                <a:lnTo>
                  <a:pt x="218850" y="1677924"/>
                </a:lnTo>
                <a:lnTo>
                  <a:pt x="213843" y="1685540"/>
                </a:lnTo>
                <a:lnTo>
                  <a:pt x="212173" y="1694180"/>
                </a:lnTo>
                <a:lnTo>
                  <a:pt x="213843" y="1702819"/>
                </a:lnTo>
                <a:lnTo>
                  <a:pt x="218850" y="1710436"/>
                </a:lnTo>
                <a:lnTo>
                  <a:pt x="226495" y="1715508"/>
                </a:lnTo>
                <a:lnTo>
                  <a:pt x="235165" y="1717198"/>
                </a:lnTo>
                <a:lnTo>
                  <a:pt x="243809" y="1715508"/>
                </a:lnTo>
                <a:lnTo>
                  <a:pt x="251375" y="1710436"/>
                </a:lnTo>
                <a:lnTo>
                  <a:pt x="256390" y="1702819"/>
                </a:lnTo>
                <a:lnTo>
                  <a:pt x="258062" y="1694180"/>
                </a:lnTo>
                <a:lnTo>
                  <a:pt x="256390" y="1685540"/>
                </a:lnTo>
                <a:lnTo>
                  <a:pt x="251375" y="1677924"/>
                </a:lnTo>
                <a:lnTo>
                  <a:pt x="246917" y="1673606"/>
                </a:lnTo>
                <a:lnTo>
                  <a:pt x="240986" y="1671320"/>
                </a:lnTo>
                <a:close/>
              </a:path>
              <a:path w="2910840" h="2943225" extrusionOk="0">
                <a:moveTo>
                  <a:pt x="347070" y="1671320"/>
                </a:moveTo>
                <a:lnTo>
                  <a:pt x="335322" y="1671320"/>
                </a:lnTo>
                <a:lnTo>
                  <a:pt x="329518" y="1673606"/>
                </a:lnTo>
                <a:lnTo>
                  <a:pt x="325073" y="1677924"/>
                </a:lnTo>
                <a:lnTo>
                  <a:pt x="319987" y="1685540"/>
                </a:lnTo>
                <a:lnTo>
                  <a:pt x="318291" y="1694180"/>
                </a:lnTo>
                <a:lnTo>
                  <a:pt x="319987" y="1702819"/>
                </a:lnTo>
                <a:lnTo>
                  <a:pt x="325073" y="1710436"/>
                </a:lnTo>
                <a:lnTo>
                  <a:pt x="332637" y="1715508"/>
                </a:lnTo>
                <a:lnTo>
                  <a:pt x="341266" y="1717198"/>
                </a:lnTo>
                <a:lnTo>
                  <a:pt x="349894" y="1715508"/>
                </a:lnTo>
                <a:lnTo>
                  <a:pt x="357458" y="1710436"/>
                </a:lnTo>
                <a:lnTo>
                  <a:pt x="362544" y="1702819"/>
                </a:lnTo>
                <a:lnTo>
                  <a:pt x="364240" y="1694180"/>
                </a:lnTo>
                <a:lnTo>
                  <a:pt x="362544" y="1685540"/>
                </a:lnTo>
                <a:lnTo>
                  <a:pt x="357458" y="1677924"/>
                </a:lnTo>
                <a:lnTo>
                  <a:pt x="353013" y="1673606"/>
                </a:lnTo>
                <a:lnTo>
                  <a:pt x="347070" y="1671320"/>
                </a:lnTo>
                <a:close/>
              </a:path>
              <a:path w="2910840" h="2943225" extrusionOk="0">
                <a:moveTo>
                  <a:pt x="453292" y="1671320"/>
                </a:moveTo>
                <a:lnTo>
                  <a:pt x="441545" y="1671320"/>
                </a:lnTo>
                <a:lnTo>
                  <a:pt x="435601" y="1673606"/>
                </a:lnTo>
                <a:lnTo>
                  <a:pt x="431156" y="1677924"/>
                </a:lnTo>
                <a:lnTo>
                  <a:pt x="426070" y="1685540"/>
                </a:lnTo>
                <a:lnTo>
                  <a:pt x="424374" y="1694180"/>
                </a:lnTo>
                <a:lnTo>
                  <a:pt x="426070" y="1702819"/>
                </a:lnTo>
                <a:lnTo>
                  <a:pt x="431156" y="1710436"/>
                </a:lnTo>
                <a:lnTo>
                  <a:pt x="438720" y="1715508"/>
                </a:lnTo>
                <a:lnTo>
                  <a:pt x="447349" y="1717198"/>
                </a:lnTo>
                <a:lnTo>
                  <a:pt x="455977" y="1715508"/>
                </a:lnTo>
                <a:lnTo>
                  <a:pt x="463541" y="1710436"/>
                </a:lnTo>
                <a:lnTo>
                  <a:pt x="468556" y="1702819"/>
                </a:lnTo>
                <a:lnTo>
                  <a:pt x="470228" y="1694180"/>
                </a:lnTo>
                <a:lnTo>
                  <a:pt x="468556" y="1685540"/>
                </a:lnTo>
                <a:lnTo>
                  <a:pt x="463541" y="1677924"/>
                </a:lnTo>
                <a:lnTo>
                  <a:pt x="459096" y="1673606"/>
                </a:lnTo>
                <a:lnTo>
                  <a:pt x="453292" y="1671320"/>
                </a:lnTo>
                <a:close/>
              </a:path>
              <a:path w="2910840" h="2943225" extrusionOk="0">
                <a:moveTo>
                  <a:pt x="559375" y="1671320"/>
                </a:moveTo>
                <a:lnTo>
                  <a:pt x="547628" y="1671320"/>
                </a:lnTo>
                <a:lnTo>
                  <a:pt x="541697" y="1673606"/>
                </a:lnTo>
                <a:lnTo>
                  <a:pt x="537239" y="1677924"/>
                </a:lnTo>
                <a:lnTo>
                  <a:pt x="532224" y="1685540"/>
                </a:lnTo>
                <a:lnTo>
                  <a:pt x="530553" y="1694180"/>
                </a:lnTo>
                <a:lnTo>
                  <a:pt x="532224" y="1702819"/>
                </a:lnTo>
                <a:lnTo>
                  <a:pt x="537239" y="1710436"/>
                </a:lnTo>
                <a:lnTo>
                  <a:pt x="544862" y="1715508"/>
                </a:lnTo>
                <a:lnTo>
                  <a:pt x="553484" y="1717198"/>
                </a:lnTo>
                <a:lnTo>
                  <a:pt x="562080" y="1715508"/>
                </a:lnTo>
                <a:lnTo>
                  <a:pt x="569624" y="1710436"/>
                </a:lnTo>
                <a:lnTo>
                  <a:pt x="574711" y="1702819"/>
                </a:lnTo>
                <a:lnTo>
                  <a:pt x="576406" y="1694180"/>
                </a:lnTo>
                <a:lnTo>
                  <a:pt x="574711" y="1685540"/>
                </a:lnTo>
                <a:lnTo>
                  <a:pt x="569624" y="1677924"/>
                </a:lnTo>
                <a:lnTo>
                  <a:pt x="565179" y="1673606"/>
                </a:lnTo>
                <a:lnTo>
                  <a:pt x="559375" y="1671320"/>
                </a:lnTo>
                <a:close/>
              </a:path>
              <a:path w="2910840" h="2943225" extrusionOk="0">
                <a:moveTo>
                  <a:pt x="665459" y="1671320"/>
                </a:moveTo>
                <a:lnTo>
                  <a:pt x="653711" y="1671320"/>
                </a:lnTo>
                <a:lnTo>
                  <a:pt x="647907" y="1673606"/>
                </a:lnTo>
                <a:lnTo>
                  <a:pt x="643322" y="1677924"/>
                </a:lnTo>
                <a:lnTo>
                  <a:pt x="638315" y="1685540"/>
                </a:lnTo>
                <a:lnTo>
                  <a:pt x="636645" y="1694180"/>
                </a:lnTo>
                <a:lnTo>
                  <a:pt x="638315" y="1702819"/>
                </a:lnTo>
                <a:lnTo>
                  <a:pt x="643322" y="1710436"/>
                </a:lnTo>
                <a:lnTo>
                  <a:pt x="650948" y="1715508"/>
                </a:lnTo>
                <a:lnTo>
                  <a:pt x="659585" y="1717198"/>
                </a:lnTo>
                <a:lnTo>
                  <a:pt x="668222" y="1715508"/>
                </a:lnTo>
                <a:lnTo>
                  <a:pt x="675847" y="1710436"/>
                </a:lnTo>
                <a:lnTo>
                  <a:pt x="680862" y="1702819"/>
                </a:lnTo>
                <a:lnTo>
                  <a:pt x="682534" y="1694180"/>
                </a:lnTo>
                <a:lnTo>
                  <a:pt x="680862" y="1685540"/>
                </a:lnTo>
                <a:lnTo>
                  <a:pt x="675847" y="1677924"/>
                </a:lnTo>
                <a:lnTo>
                  <a:pt x="671262" y="1673606"/>
                </a:lnTo>
                <a:lnTo>
                  <a:pt x="665459" y="1671320"/>
                </a:lnTo>
                <a:close/>
              </a:path>
              <a:path w="2910840" h="2943225" extrusionOk="0">
                <a:moveTo>
                  <a:pt x="771542" y="1671320"/>
                </a:moveTo>
                <a:lnTo>
                  <a:pt x="759794" y="1671320"/>
                </a:lnTo>
                <a:lnTo>
                  <a:pt x="753990" y="1673606"/>
                </a:lnTo>
                <a:lnTo>
                  <a:pt x="749545" y="1677924"/>
                </a:lnTo>
                <a:lnTo>
                  <a:pt x="744459" y="1685540"/>
                </a:lnTo>
                <a:lnTo>
                  <a:pt x="742763" y="1694180"/>
                </a:lnTo>
                <a:lnTo>
                  <a:pt x="744459" y="1702819"/>
                </a:lnTo>
                <a:lnTo>
                  <a:pt x="749545" y="1710436"/>
                </a:lnTo>
                <a:lnTo>
                  <a:pt x="757090" y="1715508"/>
                </a:lnTo>
                <a:lnTo>
                  <a:pt x="765685" y="1717198"/>
                </a:lnTo>
                <a:lnTo>
                  <a:pt x="774307" y="1715508"/>
                </a:lnTo>
                <a:lnTo>
                  <a:pt x="781930" y="1710436"/>
                </a:lnTo>
                <a:lnTo>
                  <a:pt x="786945" y="1702819"/>
                </a:lnTo>
                <a:lnTo>
                  <a:pt x="788617" y="1694180"/>
                </a:lnTo>
                <a:lnTo>
                  <a:pt x="786945" y="1685540"/>
                </a:lnTo>
                <a:lnTo>
                  <a:pt x="781930" y="1677924"/>
                </a:lnTo>
                <a:lnTo>
                  <a:pt x="777485" y="1673606"/>
                </a:lnTo>
                <a:lnTo>
                  <a:pt x="771542" y="1671320"/>
                </a:lnTo>
                <a:close/>
              </a:path>
              <a:path w="2910840" h="2943225" extrusionOk="0">
                <a:moveTo>
                  <a:pt x="877625" y="1671320"/>
                </a:moveTo>
                <a:lnTo>
                  <a:pt x="865877" y="1671320"/>
                </a:lnTo>
                <a:lnTo>
                  <a:pt x="860073" y="1673606"/>
                </a:lnTo>
                <a:lnTo>
                  <a:pt x="855489" y="1677924"/>
                </a:lnTo>
                <a:lnTo>
                  <a:pt x="850481" y="1685540"/>
                </a:lnTo>
                <a:lnTo>
                  <a:pt x="848812" y="1694180"/>
                </a:lnTo>
                <a:lnTo>
                  <a:pt x="850481" y="1702819"/>
                </a:lnTo>
                <a:lnTo>
                  <a:pt x="855489" y="1710436"/>
                </a:lnTo>
                <a:lnTo>
                  <a:pt x="863133" y="1715508"/>
                </a:lnTo>
                <a:lnTo>
                  <a:pt x="871803" y="1717198"/>
                </a:lnTo>
                <a:lnTo>
                  <a:pt x="880447" y="1715508"/>
                </a:lnTo>
                <a:lnTo>
                  <a:pt x="888013" y="1710436"/>
                </a:lnTo>
                <a:lnTo>
                  <a:pt x="893100" y="1702819"/>
                </a:lnTo>
                <a:lnTo>
                  <a:pt x="894795" y="1694180"/>
                </a:lnTo>
                <a:lnTo>
                  <a:pt x="893100" y="1685540"/>
                </a:lnTo>
                <a:lnTo>
                  <a:pt x="888013" y="1677924"/>
                </a:lnTo>
                <a:lnTo>
                  <a:pt x="883568" y="1673606"/>
                </a:lnTo>
                <a:lnTo>
                  <a:pt x="877625" y="1671320"/>
                </a:lnTo>
                <a:close/>
              </a:path>
              <a:path w="2910840" h="2943225" extrusionOk="0">
                <a:moveTo>
                  <a:pt x="983848" y="1671320"/>
                </a:moveTo>
                <a:lnTo>
                  <a:pt x="972100" y="1671320"/>
                </a:lnTo>
                <a:lnTo>
                  <a:pt x="966169" y="1673606"/>
                </a:lnTo>
                <a:lnTo>
                  <a:pt x="961711" y="1677924"/>
                </a:lnTo>
                <a:lnTo>
                  <a:pt x="956625" y="1685540"/>
                </a:lnTo>
                <a:lnTo>
                  <a:pt x="954930" y="1694180"/>
                </a:lnTo>
                <a:lnTo>
                  <a:pt x="956625" y="1702819"/>
                </a:lnTo>
                <a:lnTo>
                  <a:pt x="961711" y="1710436"/>
                </a:lnTo>
                <a:lnTo>
                  <a:pt x="969275" y="1715508"/>
                </a:lnTo>
                <a:lnTo>
                  <a:pt x="977904" y="1717198"/>
                </a:lnTo>
                <a:lnTo>
                  <a:pt x="986532" y="1715508"/>
                </a:lnTo>
                <a:lnTo>
                  <a:pt x="994096" y="1710436"/>
                </a:lnTo>
                <a:lnTo>
                  <a:pt x="999183" y="1702819"/>
                </a:lnTo>
                <a:lnTo>
                  <a:pt x="1000878" y="1694180"/>
                </a:lnTo>
                <a:lnTo>
                  <a:pt x="999183" y="1685540"/>
                </a:lnTo>
                <a:lnTo>
                  <a:pt x="994096" y="1677924"/>
                </a:lnTo>
                <a:lnTo>
                  <a:pt x="989651" y="1673606"/>
                </a:lnTo>
                <a:lnTo>
                  <a:pt x="983848" y="1671320"/>
                </a:lnTo>
                <a:close/>
              </a:path>
              <a:path w="2910840" h="2943225" extrusionOk="0">
                <a:moveTo>
                  <a:pt x="1089931" y="1671320"/>
                </a:moveTo>
                <a:lnTo>
                  <a:pt x="1078183" y="1671320"/>
                </a:lnTo>
                <a:lnTo>
                  <a:pt x="1072252" y="1673606"/>
                </a:lnTo>
                <a:lnTo>
                  <a:pt x="1067795" y="1677924"/>
                </a:lnTo>
                <a:lnTo>
                  <a:pt x="1062787" y="1685540"/>
                </a:lnTo>
                <a:lnTo>
                  <a:pt x="1061118" y="1694180"/>
                </a:lnTo>
                <a:lnTo>
                  <a:pt x="1062787" y="1702819"/>
                </a:lnTo>
                <a:lnTo>
                  <a:pt x="1067795" y="1710436"/>
                </a:lnTo>
                <a:lnTo>
                  <a:pt x="1075359" y="1715508"/>
                </a:lnTo>
                <a:lnTo>
                  <a:pt x="1083987" y="1717198"/>
                </a:lnTo>
                <a:lnTo>
                  <a:pt x="1092616" y="1715508"/>
                </a:lnTo>
                <a:lnTo>
                  <a:pt x="1100180" y="1710436"/>
                </a:lnTo>
                <a:lnTo>
                  <a:pt x="1105194" y="1702819"/>
                </a:lnTo>
                <a:lnTo>
                  <a:pt x="1106866" y="1694180"/>
                </a:lnTo>
                <a:lnTo>
                  <a:pt x="1105194" y="1685540"/>
                </a:lnTo>
                <a:lnTo>
                  <a:pt x="1100180" y="1677924"/>
                </a:lnTo>
                <a:lnTo>
                  <a:pt x="1095735" y="1673606"/>
                </a:lnTo>
                <a:lnTo>
                  <a:pt x="1089931" y="1671320"/>
                </a:lnTo>
                <a:close/>
              </a:path>
              <a:path w="2910840" h="2943225" extrusionOk="0">
                <a:moveTo>
                  <a:pt x="1196014" y="1671320"/>
                </a:moveTo>
                <a:lnTo>
                  <a:pt x="1184266" y="1671320"/>
                </a:lnTo>
                <a:lnTo>
                  <a:pt x="1178335" y="1673606"/>
                </a:lnTo>
                <a:lnTo>
                  <a:pt x="1173878" y="1677924"/>
                </a:lnTo>
                <a:lnTo>
                  <a:pt x="1168870" y="1685540"/>
                </a:lnTo>
                <a:lnTo>
                  <a:pt x="1167201" y="1694180"/>
                </a:lnTo>
                <a:lnTo>
                  <a:pt x="1168870" y="1702819"/>
                </a:lnTo>
                <a:lnTo>
                  <a:pt x="1173878" y="1710436"/>
                </a:lnTo>
                <a:lnTo>
                  <a:pt x="1181501" y="1715508"/>
                </a:lnTo>
                <a:lnTo>
                  <a:pt x="1190124" y="1717198"/>
                </a:lnTo>
                <a:lnTo>
                  <a:pt x="1198724" y="1715508"/>
                </a:lnTo>
                <a:lnTo>
                  <a:pt x="1206275" y="1710436"/>
                </a:lnTo>
                <a:lnTo>
                  <a:pt x="1211362" y="1702819"/>
                </a:lnTo>
                <a:lnTo>
                  <a:pt x="1213057" y="1694180"/>
                </a:lnTo>
                <a:lnTo>
                  <a:pt x="1211362" y="1685540"/>
                </a:lnTo>
                <a:lnTo>
                  <a:pt x="1206275" y="1677924"/>
                </a:lnTo>
                <a:lnTo>
                  <a:pt x="1201818" y="1673606"/>
                </a:lnTo>
                <a:lnTo>
                  <a:pt x="1196014" y="1671320"/>
                </a:lnTo>
                <a:close/>
              </a:path>
              <a:path w="2910840" h="2943225" extrusionOk="0">
                <a:moveTo>
                  <a:pt x="1302071" y="1671320"/>
                </a:moveTo>
                <a:lnTo>
                  <a:pt x="1290387" y="1671320"/>
                </a:lnTo>
                <a:lnTo>
                  <a:pt x="1284545" y="1673606"/>
                </a:lnTo>
                <a:lnTo>
                  <a:pt x="1279973" y="1677924"/>
                </a:lnTo>
                <a:lnTo>
                  <a:pt x="1274973" y="1685540"/>
                </a:lnTo>
                <a:lnTo>
                  <a:pt x="1273306" y="1694180"/>
                </a:lnTo>
                <a:lnTo>
                  <a:pt x="1274973" y="1702819"/>
                </a:lnTo>
                <a:lnTo>
                  <a:pt x="1279973" y="1710436"/>
                </a:lnTo>
                <a:lnTo>
                  <a:pt x="1287589" y="1715508"/>
                </a:lnTo>
                <a:lnTo>
                  <a:pt x="1296229" y="1717198"/>
                </a:lnTo>
                <a:lnTo>
                  <a:pt x="1304869" y="1715508"/>
                </a:lnTo>
                <a:lnTo>
                  <a:pt x="1312485" y="1710436"/>
                </a:lnTo>
                <a:lnTo>
                  <a:pt x="1317486" y="1702819"/>
                </a:lnTo>
                <a:lnTo>
                  <a:pt x="1319153" y="1694180"/>
                </a:lnTo>
                <a:lnTo>
                  <a:pt x="1317486" y="1685540"/>
                </a:lnTo>
                <a:lnTo>
                  <a:pt x="1312485" y="1677924"/>
                </a:lnTo>
                <a:lnTo>
                  <a:pt x="1307913" y="1673606"/>
                </a:lnTo>
                <a:lnTo>
                  <a:pt x="1302071" y="1671320"/>
                </a:lnTo>
                <a:close/>
              </a:path>
              <a:path w="2910840" h="2943225" extrusionOk="0">
                <a:moveTo>
                  <a:pt x="1408243" y="1671320"/>
                </a:moveTo>
                <a:lnTo>
                  <a:pt x="1396432" y="1671320"/>
                </a:lnTo>
                <a:lnTo>
                  <a:pt x="1390590" y="1673606"/>
                </a:lnTo>
                <a:lnTo>
                  <a:pt x="1386145" y="1677924"/>
                </a:lnTo>
                <a:lnTo>
                  <a:pt x="1381073" y="1685540"/>
                </a:lnTo>
                <a:lnTo>
                  <a:pt x="1379383" y="1694180"/>
                </a:lnTo>
                <a:lnTo>
                  <a:pt x="1381073" y="1702819"/>
                </a:lnTo>
                <a:lnTo>
                  <a:pt x="1386145" y="1710436"/>
                </a:lnTo>
                <a:lnTo>
                  <a:pt x="1393706" y="1715508"/>
                </a:lnTo>
                <a:lnTo>
                  <a:pt x="1402338" y="1717198"/>
                </a:lnTo>
                <a:lnTo>
                  <a:pt x="1410970" y="1715508"/>
                </a:lnTo>
                <a:lnTo>
                  <a:pt x="1418530" y="1710436"/>
                </a:lnTo>
                <a:lnTo>
                  <a:pt x="1423531" y="1702819"/>
                </a:lnTo>
                <a:lnTo>
                  <a:pt x="1425198" y="1694180"/>
                </a:lnTo>
                <a:lnTo>
                  <a:pt x="1423531" y="1685540"/>
                </a:lnTo>
                <a:lnTo>
                  <a:pt x="1418530" y="1677924"/>
                </a:lnTo>
                <a:lnTo>
                  <a:pt x="1414085" y="1673606"/>
                </a:lnTo>
                <a:lnTo>
                  <a:pt x="1408243" y="1671320"/>
                </a:lnTo>
                <a:close/>
              </a:path>
              <a:path w="2910840" h="2943225" extrusionOk="0">
                <a:moveTo>
                  <a:pt x="1514288" y="1671320"/>
                </a:moveTo>
                <a:lnTo>
                  <a:pt x="1502477" y="1671320"/>
                </a:lnTo>
                <a:lnTo>
                  <a:pt x="1496762" y="1673606"/>
                </a:lnTo>
                <a:lnTo>
                  <a:pt x="1492190" y="1677924"/>
                </a:lnTo>
                <a:lnTo>
                  <a:pt x="1487118" y="1685540"/>
                </a:lnTo>
                <a:lnTo>
                  <a:pt x="1485428" y="1694180"/>
                </a:lnTo>
                <a:lnTo>
                  <a:pt x="1487118" y="1702819"/>
                </a:lnTo>
                <a:lnTo>
                  <a:pt x="1492190" y="1710436"/>
                </a:lnTo>
                <a:lnTo>
                  <a:pt x="1499824" y="1715508"/>
                </a:lnTo>
                <a:lnTo>
                  <a:pt x="1508494" y="1717198"/>
                </a:lnTo>
                <a:lnTo>
                  <a:pt x="1517140" y="1715508"/>
                </a:lnTo>
                <a:lnTo>
                  <a:pt x="1524702" y="1710436"/>
                </a:lnTo>
                <a:lnTo>
                  <a:pt x="1529775" y="1702819"/>
                </a:lnTo>
                <a:lnTo>
                  <a:pt x="1531465" y="1694180"/>
                </a:lnTo>
                <a:lnTo>
                  <a:pt x="1529775" y="1685540"/>
                </a:lnTo>
                <a:lnTo>
                  <a:pt x="1524702" y="1677924"/>
                </a:lnTo>
                <a:lnTo>
                  <a:pt x="1520257" y="1673606"/>
                </a:lnTo>
                <a:lnTo>
                  <a:pt x="1514288" y="1671320"/>
                </a:lnTo>
                <a:close/>
              </a:path>
              <a:path w="2910840" h="2943225" extrusionOk="0">
                <a:moveTo>
                  <a:pt x="1620460" y="1671320"/>
                </a:moveTo>
                <a:lnTo>
                  <a:pt x="1608776" y="1671320"/>
                </a:lnTo>
                <a:lnTo>
                  <a:pt x="1602807" y="1673606"/>
                </a:lnTo>
                <a:lnTo>
                  <a:pt x="1598362" y="1677924"/>
                </a:lnTo>
                <a:lnTo>
                  <a:pt x="1593290" y="1685540"/>
                </a:lnTo>
                <a:lnTo>
                  <a:pt x="1591600" y="1694180"/>
                </a:lnTo>
                <a:lnTo>
                  <a:pt x="1593290" y="1702819"/>
                </a:lnTo>
                <a:lnTo>
                  <a:pt x="1598362" y="1710436"/>
                </a:lnTo>
                <a:lnTo>
                  <a:pt x="1605925" y="1715508"/>
                </a:lnTo>
                <a:lnTo>
                  <a:pt x="1614571" y="1717198"/>
                </a:lnTo>
                <a:lnTo>
                  <a:pt x="1623241" y="1715508"/>
                </a:lnTo>
                <a:lnTo>
                  <a:pt x="1630874" y="1710436"/>
                </a:lnTo>
                <a:lnTo>
                  <a:pt x="1635875" y="1702819"/>
                </a:lnTo>
                <a:lnTo>
                  <a:pt x="1637542" y="1694180"/>
                </a:lnTo>
                <a:lnTo>
                  <a:pt x="1635875" y="1685540"/>
                </a:lnTo>
                <a:lnTo>
                  <a:pt x="1630874" y="1677924"/>
                </a:lnTo>
                <a:lnTo>
                  <a:pt x="1626302" y="1673606"/>
                </a:lnTo>
                <a:lnTo>
                  <a:pt x="1620460" y="1671320"/>
                </a:lnTo>
                <a:close/>
              </a:path>
              <a:path w="2910840" h="2943225" extrusionOk="0">
                <a:moveTo>
                  <a:pt x="1726632" y="1671320"/>
                </a:moveTo>
                <a:lnTo>
                  <a:pt x="1714821" y="1671320"/>
                </a:lnTo>
                <a:lnTo>
                  <a:pt x="1708852" y="1673606"/>
                </a:lnTo>
                <a:lnTo>
                  <a:pt x="1704407" y="1677924"/>
                </a:lnTo>
                <a:lnTo>
                  <a:pt x="1699407" y="1685540"/>
                </a:lnTo>
                <a:lnTo>
                  <a:pt x="1697740" y="1694180"/>
                </a:lnTo>
                <a:lnTo>
                  <a:pt x="1699407" y="1702819"/>
                </a:lnTo>
                <a:lnTo>
                  <a:pt x="1704407" y="1710436"/>
                </a:lnTo>
                <a:lnTo>
                  <a:pt x="1711968" y="1715508"/>
                </a:lnTo>
                <a:lnTo>
                  <a:pt x="1720600" y="1717198"/>
                </a:lnTo>
                <a:lnTo>
                  <a:pt x="1729232" y="1715508"/>
                </a:lnTo>
                <a:lnTo>
                  <a:pt x="1736792" y="1710436"/>
                </a:lnTo>
                <a:lnTo>
                  <a:pt x="1741865" y="1702819"/>
                </a:lnTo>
                <a:lnTo>
                  <a:pt x="1743555" y="1694180"/>
                </a:lnTo>
                <a:lnTo>
                  <a:pt x="1741865" y="1685540"/>
                </a:lnTo>
                <a:lnTo>
                  <a:pt x="1736792" y="1677924"/>
                </a:lnTo>
                <a:lnTo>
                  <a:pt x="1732347" y="1673606"/>
                </a:lnTo>
                <a:lnTo>
                  <a:pt x="1726632" y="1671320"/>
                </a:lnTo>
                <a:close/>
              </a:path>
              <a:path w="2910840" h="2943225" extrusionOk="0">
                <a:moveTo>
                  <a:pt x="1832677" y="1671320"/>
                </a:moveTo>
                <a:lnTo>
                  <a:pt x="1820866" y="1671320"/>
                </a:lnTo>
                <a:lnTo>
                  <a:pt x="1815024" y="1673606"/>
                </a:lnTo>
                <a:lnTo>
                  <a:pt x="1810579" y="1677924"/>
                </a:lnTo>
                <a:lnTo>
                  <a:pt x="1805507" y="1685540"/>
                </a:lnTo>
                <a:lnTo>
                  <a:pt x="1803817" y="1694180"/>
                </a:lnTo>
                <a:lnTo>
                  <a:pt x="1805507" y="1702819"/>
                </a:lnTo>
                <a:lnTo>
                  <a:pt x="1810579" y="1710436"/>
                </a:lnTo>
                <a:lnTo>
                  <a:pt x="1818176" y="1715508"/>
                </a:lnTo>
                <a:lnTo>
                  <a:pt x="1826772" y="1717198"/>
                </a:lnTo>
                <a:lnTo>
                  <a:pt x="1835368" y="1715508"/>
                </a:lnTo>
                <a:lnTo>
                  <a:pt x="1842964" y="1710436"/>
                </a:lnTo>
                <a:lnTo>
                  <a:pt x="1848037" y="1702819"/>
                </a:lnTo>
                <a:lnTo>
                  <a:pt x="1849727" y="1694180"/>
                </a:lnTo>
                <a:lnTo>
                  <a:pt x="1848037" y="1685540"/>
                </a:lnTo>
                <a:lnTo>
                  <a:pt x="1842964" y="1677924"/>
                </a:lnTo>
                <a:lnTo>
                  <a:pt x="1838519" y="1673606"/>
                </a:lnTo>
                <a:lnTo>
                  <a:pt x="1832677" y="1671320"/>
                </a:lnTo>
                <a:close/>
              </a:path>
              <a:path w="2910840" h="2943225" extrusionOk="0">
                <a:moveTo>
                  <a:pt x="1938722" y="1671320"/>
                </a:moveTo>
                <a:lnTo>
                  <a:pt x="1927038" y="1671320"/>
                </a:lnTo>
                <a:lnTo>
                  <a:pt x="1921196" y="1673606"/>
                </a:lnTo>
                <a:lnTo>
                  <a:pt x="1916751" y="1677924"/>
                </a:lnTo>
                <a:lnTo>
                  <a:pt x="1911679" y="1685540"/>
                </a:lnTo>
                <a:lnTo>
                  <a:pt x="1909989" y="1694180"/>
                </a:lnTo>
                <a:lnTo>
                  <a:pt x="1911679" y="1702819"/>
                </a:lnTo>
                <a:lnTo>
                  <a:pt x="1916751" y="1710436"/>
                </a:lnTo>
                <a:lnTo>
                  <a:pt x="1924294" y="1715508"/>
                </a:lnTo>
                <a:lnTo>
                  <a:pt x="1932896" y="1717198"/>
                </a:lnTo>
                <a:lnTo>
                  <a:pt x="1941522" y="1715508"/>
                </a:lnTo>
                <a:lnTo>
                  <a:pt x="1949136" y="1710436"/>
                </a:lnTo>
                <a:lnTo>
                  <a:pt x="1954137" y="1702819"/>
                </a:lnTo>
                <a:lnTo>
                  <a:pt x="1955804" y="1694180"/>
                </a:lnTo>
                <a:lnTo>
                  <a:pt x="1954137" y="1685540"/>
                </a:lnTo>
                <a:lnTo>
                  <a:pt x="1949136" y="1677924"/>
                </a:lnTo>
                <a:lnTo>
                  <a:pt x="1944691" y="1673606"/>
                </a:lnTo>
                <a:lnTo>
                  <a:pt x="1938722" y="1671320"/>
                </a:lnTo>
                <a:close/>
              </a:path>
              <a:path w="2910840" h="2943225" extrusionOk="0">
                <a:moveTo>
                  <a:pt x="2044767" y="1671320"/>
                </a:moveTo>
                <a:lnTo>
                  <a:pt x="2033083" y="1671320"/>
                </a:lnTo>
                <a:lnTo>
                  <a:pt x="2027114" y="1673606"/>
                </a:lnTo>
                <a:lnTo>
                  <a:pt x="2022669" y="1677924"/>
                </a:lnTo>
                <a:lnTo>
                  <a:pt x="2017669" y="1685540"/>
                </a:lnTo>
                <a:lnTo>
                  <a:pt x="2016002" y="1694180"/>
                </a:lnTo>
                <a:lnTo>
                  <a:pt x="2017669" y="1702819"/>
                </a:lnTo>
                <a:lnTo>
                  <a:pt x="2022669" y="1710436"/>
                </a:lnTo>
                <a:lnTo>
                  <a:pt x="2030303" y="1715508"/>
                </a:lnTo>
                <a:lnTo>
                  <a:pt x="2038973" y="1717198"/>
                </a:lnTo>
                <a:lnTo>
                  <a:pt x="2047619" y="1715508"/>
                </a:lnTo>
                <a:lnTo>
                  <a:pt x="2055181" y="1710436"/>
                </a:lnTo>
                <a:lnTo>
                  <a:pt x="2060182" y="1702819"/>
                </a:lnTo>
                <a:lnTo>
                  <a:pt x="2061849" y="1694180"/>
                </a:lnTo>
                <a:lnTo>
                  <a:pt x="2060182" y="1685540"/>
                </a:lnTo>
                <a:lnTo>
                  <a:pt x="2055181" y="1677924"/>
                </a:lnTo>
                <a:lnTo>
                  <a:pt x="2050736" y="1673606"/>
                </a:lnTo>
                <a:lnTo>
                  <a:pt x="2044767" y="1671320"/>
                </a:lnTo>
                <a:close/>
              </a:path>
              <a:path w="2910840" h="2943225" extrusionOk="0">
                <a:moveTo>
                  <a:pt x="2150939" y="1671320"/>
                </a:moveTo>
                <a:lnTo>
                  <a:pt x="2139128" y="1671320"/>
                </a:lnTo>
                <a:lnTo>
                  <a:pt x="2133413" y="1673606"/>
                </a:lnTo>
                <a:lnTo>
                  <a:pt x="2128714" y="1677924"/>
                </a:lnTo>
                <a:lnTo>
                  <a:pt x="2123714" y="1685540"/>
                </a:lnTo>
                <a:lnTo>
                  <a:pt x="2122047" y="1694180"/>
                </a:lnTo>
                <a:lnTo>
                  <a:pt x="2123714" y="1702819"/>
                </a:lnTo>
                <a:lnTo>
                  <a:pt x="2128714" y="1710436"/>
                </a:lnTo>
                <a:lnTo>
                  <a:pt x="2136404" y="1715508"/>
                </a:lnTo>
                <a:lnTo>
                  <a:pt x="2145082" y="1717198"/>
                </a:lnTo>
                <a:lnTo>
                  <a:pt x="2153735" y="1715508"/>
                </a:lnTo>
                <a:lnTo>
                  <a:pt x="2161353" y="1710436"/>
                </a:lnTo>
                <a:lnTo>
                  <a:pt x="2166426" y="1702819"/>
                </a:lnTo>
                <a:lnTo>
                  <a:pt x="2168116" y="1694180"/>
                </a:lnTo>
                <a:lnTo>
                  <a:pt x="2166426" y="1685540"/>
                </a:lnTo>
                <a:lnTo>
                  <a:pt x="2161353" y="1677924"/>
                </a:lnTo>
                <a:lnTo>
                  <a:pt x="2156908" y="1673606"/>
                </a:lnTo>
                <a:lnTo>
                  <a:pt x="2150939" y="1671320"/>
                </a:lnTo>
                <a:close/>
              </a:path>
              <a:path w="2910840" h="2943225" extrusionOk="0">
                <a:moveTo>
                  <a:pt x="2257111" y="1671320"/>
                </a:moveTo>
                <a:lnTo>
                  <a:pt x="2245427" y="1671320"/>
                </a:lnTo>
                <a:lnTo>
                  <a:pt x="2239458" y="1673606"/>
                </a:lnTo>
                <a:lnTo>
                  <a:pt x="2235013" y="1677924"/>
                </a:lnTo>
                <a:lnTo>
                  <a:pt x="2229941" y="1685540"/>
                </a:lnTo>
                <a:lnTo>
                  <a:pt x="2228251" y="1694180"/>
                </a:lnTo>
                <a:lnTo>
                  <a:pt x="2229941" y="1702819"/>
                </a:lnTo>
                <a:lnTo>
                  <a:pt x="2235013" y="1710436"/>
                </a:lnTo>
                <a:lnTo>
                  <a:pt x="2242576" y="1715508"/>
                </a:lnTo>
                <a:lnTo>
                  <a:pt x="2251222" y="1717198"/>
                </a:lnTo>
                <a:lnTo>
                  <a:pt x="2259892" y="1715508"/>
                </a:lnTo>
                <a:lnTo>
                  <a:pt x="2267525" y="1710436"/>
                </a:lnTo>
                <a:lnTo>
                  <a:pt x="2272526" y="1702819"/>
                </a:lnTo>
                <a:lnTo>
                  <a:pt x="2274193" y="1694180"/>
                </a:lnTo>
                <a:lnTo>
                  <a:pt x="2272526" y="1685540"/>
                </a:lnTo>
                <a:lnTo>
                  <a:pt x="2267525" y="1677924"/>
                </a:lnTo>
                <a:lnTo>
                  <a:pt x="2262953" y="1673606"/>
                </a:lnTo>
                <a:lnTo>
                  <a:pt x="2257111" y="1671320"/>
                </a:lnTo>
                <a:close/>
              </a:path>
              <a:path w="2910840" h="2943225" extrusionOk="0">
                <a:moveTo>
                  <a:pt x="2363156" y="1671320"/>
                </a:moveTo>
                <a:lnTo>
                  <a:pt x="2351472" y="1671320"/>
                </a:lnTo>
                <a:lnTo>
                  <a:pt x="2345503" y="1673606"/>
                </a:lnTo>
                <a:lnTo>
                  <a:pt x="2341058" y="1677924"/>
                </a:lnTo>
                <a:lnTo>
                  <a:pt x="2336058" y="1685540"/>
                </a:lnTo>
                <a:lnTo>
                  <a:pt x="2334391" y="1694180"/>
                </a:lnTo>
                <a:lnTo>
                  <a:pt x="2336058" y="1702819"/>
                </a:lnTo>
                <a:lnTo>
                  <a:pt x="2341058" y="1710436"/>
                </a:lnTo>
                <a:lnTo>
                  <a:pt x="2348619" y="1715508"/>
                </a:lnTo>
                <a:lnTo>
                  <a:pt x="2357251" y="1717198"/>
                </a:lnTo>
                <a:lnTo>
                  <a:pt x="2365883" y="1715508"/>
                </a:lnTo>
                <a:lnTo>
                  <a:pt x="2373443" y="1710436"/>
                </a:lnTo>
                <a:lnTo>
                  <a:pt x="2378516" y="1702819"/>
                </a:lnTo>
                <a:lnTo>
                  <a:pt x="2380206" y="1694180"/>
                </a:lnTo>
                <a:lnTo>
                  <a:pt x="2378516" y="1685540"/>
                </a:lnTo>
                <a:lnTo>
                  <a:pt x="2373443" y="1677924"/>
                </a:lnTo>
                <a:lnTo>
                  <a:pt x="2368998" y="1673606"/>
                </a:lnTo>
                <a:lnTo>
                  <a:pt x="2363156" y="1671320"/>
                </a:lnTo>
                <a:close/>
              </a:path>
              <a:path w="2910840" h="2943225" extrusionOk="0">
                <a:moveTo>
                  <a:pt x="2469328" y="1671320"/>
                </a:moveTo>
                <a:lnTo>
                  <a:pt x="2457517" y="1671320"/>
                </a:lnTo>
                <a:lnTo>
                  <a:pt x="2451802" y="1673606"/>
                </a:lnTo>
                <a:lnTo>
                  <a:pt x="2447103" y="1677924"/>
                </a:lnTo>
                <a:lnTo>
                  <a:pt x="2442103" y="1685540"/>
                </a:lnTo>
                <a:lnTo>
                  <a:pt x="2440436" y="1694180"/>
                </a:lnTo>
                <a:lnTo>
                  <a:pt x="2442103" y="1702819"/>
                </a:lnTo>
                <a:lnTo>
                  <a:pt x="2447103" y="1710436"/>
                </a:lnTo>
                <a:lnTo>
                  <a:pt x="2454771" y="1715508"/>
                </a:lnTo>
                <a:lnTo>
                  <a:pt x="2463391" y="1717198"/>
                </a:lnTo>
                <a:lnTo>
                  <a:pt x="2471964" y="1715508"/>
                </a:lnTo>
                <a:lnTo>
                  <a:pt x="2479488" y="1710436"/>
                </a:lnTo>
                <a:lnTo>
                  <a:pt x="2484632" y="1702819"/>
                </a:lnTo>
                <a:lnTo>
                  <a:pt x="2486346" y="1694180"/>
                </a:lnTo>
                <a:lnTo>
                  <a:pt x="2484632" y="1685540"/>
                </a:lnTo>
                <a:lnTo>
                  <a:pt x="2479488" y="1677924"/>
                </a:lnTo>
                <a:lnTo>
                  <a:pt x="2475043" y="1673606"/>
                </a:lnTo>
                <a:lnTo>
                  <a:pt x="2469328" y="1671320"/>
                </a:lnTo>
                <a:close/>
              </a:path>
              <a:path w="2910840" h="2943225" extrusionOk="0">
                <a:moveTo>
                  <a:pt x="2575373" y="1671320"/>
                </a:moveTo>
                <a:lnTo>
                  <a:pt x="2563689" y="1671320"/>
                </a:lnTo>
                <a:lnTo>
                  <a:pt x="2557847" y="1673606"/>
                </a:lnTo>
                <a:lnTo>
                  <a:pt x="2553402" y="1677924"/>
                </a:lnTo>
                <a:lnTo>
                  <a:pt x="2548330" y="1685540"/>
                </a:lnTo>
                <a:lnTo>
                  <a:pt x="2546640" y="1694180"/>
                </a:lnTo>
                <a:lnTo>
                  <a:pt x="2548330" y="1702819"/>
                </a:lnTo>
                <a:lnTo>
                  <a:pt x="2553402" y="1710436"/>
                </a:lnTo>
                <a:lnTo>
                  <a:pt x="2560945" y="1715508"/>
                </a:lnTo>
                <a:lnTo>
                  <a:pt x="2569547" y="1717198"/>
                </a:lnTo>
                <a:lnTo>
                  <a:pt x="2578173" y="1715508"/>
                </a:lnTo>
                <a:lnTo>
                  <a:pt x="2585787" y="1710436"/>
                </a:lnTo>
                <a:lnTo>
                  <a:pt x="2590788" y="1702819"/>
                </a:lnTo>
                <a:lnTo>
                  <a:pt x="2592455" y="1694180"/>
                </a:lnTo>
                <a:lnTo>
                  <a:pt x="2590788" y="1685540"/>
                </a:lnTo>
                <a:lnTo>
                  <a:pt x="2585787" y="1677924"/>
                </a:lnTo>
                <a:lnTo>
                  <a:pt x="2581342" y="1673606"/>
                </a:lnTo>
                <a:lnTo>
                  <a:pt x="2575373" y="1671320"/>
                </a:lnTo>
                <a:close/>
              </a:path>
              <a:path w="2910840" h="2943225" extrusionOk="0">
                <a:moveTo>
                  <a:pt x="2681418" y="1671320"/>
                </a:moveTo>
                <a:lnTo>
                  <a:pt x="2669734" y="1671320"/>
                </a:lnTo>
                <a:lnTo>
                  <a:pt x="2663765" y="1673606"/>
                </a:lnTo>
                <a:lnTo>
                  <a:pt x="2659320" y="1677924"/>
                </a:lnTo>
                <a:lnTo>
                  <a:pt x="2654320" y="1685540"/>
                </a:lnTo>
                <a:lnTo>
                  <a:pt x="2652653" y="1694180"/>
                </a:lnTo>
                <a:lnTo>
                  <a:pt x="2654320" y="1702819"/>
                </a:lnTo>
                <a:lnTo>
                  <a:pt x="2659320" y="1710436"/>
                </a:lnTo>
                <a:lnTo>
                  <a:pt x="2666954" y="1715508"/>
                </a:lnTo>
                <a:lnTo>
                  <a:pt x="2675624" y="1717198"/>
                </a:lnTo>
                <a:lnTo>
                  <a:pt x="2684270" y="1715508"/>
                </a:lnTo>
                <a:lnTo>
                  <a:pt x="2691832" y="1710436"/>
                </a:lnTo>
                <a:lnTo>
                  <a:pt x="2696833" y="1702819"/>
                </a:lnTo>
                <a:lnTo>
                  <a:pt x="2698500" y="1694180"/>
                </a:lnTo>
                <a:lnTo>
                  <a:pt x="2696833" y="1685540"/>
                </a:lnTo>
                <a:lnTo>
                  <a:pt x="2691832" y="1677924"/>
                </a:lnTo>
                <a:lnTo>
                  <a:pt x="2687387" y="1673606"/>
                </a:lnTo>
                <a:lnTo>
                  <a:pt x="2681418" y="1671320"/>
                </a:lnTo>
                <a:close/>
              </a:path>
              <a:path w="2910840" h="2943225" extrusionOk="0">
                <a:moveTo>
                  <a:pt x="2787590" y="1671320"/>
                </a:moveTo>
                <a:lnTo>
                  <a:pt x="2775779" y="1671320"/>
                </a:lnTo>
                <a:lnTo>
                  <a:pt x="2770064" y="1673606"/>
                </a:lnTo>
                <a:lnTo>
                  <a:pt x="2765492" y="1677924"/>
                </a:lnTo>
                <a:lnTo>
                  <a:pt x="2760420" y="1685540"/>
                </a:lnTo>
                <a:lnTo>
                  <a:pt x="2758730" y="1694180"/>
                </a:lnTo>
                <a:lnTo>
                  <a:pt x="2760420" y="1702819"/>
                </a:lnTo>
                <a:lnTo>
                  <a:pt x="2765492" y="1710436"/>
                </a:lnTo>
                <a:lnTo>
                  <a:pt x="2773106" y="1715508"/>
                </a:lnTo>
                <a:lnTo>
                  <a:pt x="2781733" y="1717198"/>
                </a:lnTo>
                <a:lnTo>
                  <a:pt x="2790335" y="1715508"/>
                </a:lnTo>
                <a:lnTo>
                  <a:pt x="2797877" y="1710436"/>
                </a:lnTo>
                <a:lnTo>
                  <a:pt x="2803021" y="1702819"/>
                </a:lnTo>
                <a:lnTo>
                  <a:pt x="2804735" y="1694180"/>
                </a:lnTo>
                <a:lnTo>
                  <a:pt x="2803021" y="1685540"/>
                </a:lnTo>
                <a:lnTo>
                  <a:pt x="2797877" y="1677924"/>
                </a:lnTo>
                <a:lnTo>
                  <a:pt x="2793432" y="1673606"/>
                </a:lnTo>
                <a:lnTo>
                  <a:pt x="2787590" y="1671320"/>
                </a:lnTo>
                <a:close/>
              </a:path>
              <a:path w="2910840" h="2943225" extrusionOk="0">
                <a:moveTo>
                  <a:pt x="2893762" y="1671320"/>
                </a:moveTo>
                <a:lnTo>
                  <a:pt x="2882078" y="1671320"/>
                </a:lnTo>
                <a:lnTo>
                  <a:pt x="2876109" y="1673606"/>
                </a:lnTo>
                <a:lnTo>
                  <a:pt x="2871664" y="1677924"/>
                </a:lnTo>
                <a:lnTo>
                  <a:pt x="2866592" y="1685540"/>
                </a:lnTo>
                <a:lnTo>
                  <a:pt x="2864902" y="1694180"/>
                </a:lnTo>
                <a:lnTo>
                  <a:pt x="2866592" y="1702819"/>
                </a:lnTo>
                <a:lnTo>
                  <a:pt x="2871664" y="1710436"/>
                </a:lnTo>
                <a:lnTo>
                  <a:pt x="2879227" y="1715508"/>
                </a:lnTo>
                <a:lnTo>
                  <a:pt x="2887873" y="1717198"/>
                </a:lnTo>
                <a:lnTo>
                  <a:pt x="2896543" y="1715508"/>
                </a:lnTo>
                <a:lnTo>
                  <a:pt x="2904176" y="1710436"/>
                </a:lnTo>
                <a:lnTo>
                  <a:pt x="2909177" y="1702819"/>
                </a:lnTo>
                <a:lnTo>
                  <a:pt x="2910844" y="1694180"/>
                </a:lnTo>
                <a:lnTo>
                  <a:pt x="2909177" y="1685540"/>
                </a:lnTo>
                <a:lnTo>
                  <a:pt x="2904176" y="1677924"/>
                </a:lnTo>
                <a:lnTo>
                  <a:pt x="2899604" y="1673606"/>
                </a:lnTo>
                <a:lnTo>
                  <a:pt x="2893762" y="1671320"/>
                </a:lnTo>
                <a:close/>
              </a:path>
              <a:path w="2910840" h="2943225" extrusionOk="0">
                <a:moveTo>
                  <a:pt x="28815" y="1782699"/>
                </a:moveTo>
                <a:lnTo>
                  <a:pt x="17073" y="1782699"/>
                </a:lnTo>
                <a:lnTo>
                  <a:pt x="11270" y="1784985"/>
                </a:lnTo>
                <a:lnTo>
                  <a:pt x="6680" y="1789557"/>
                </a:lnTo>
                <a:lnTo>
                  <a:pt x="1670" y="1797044"/>
                </a:lnTo>
                <a:lnTo>
                  <a:pt x="0" y="1805638"/>
                </a:lnTo>
                <a:lnTo>
                  <a:pt x="1670" y="1814256"/>
                </a:lnTo>
                <a:lnTo>
                  <a:pt x="6680" y="1821815"/>
                </a:lnTo>
                <a:lnTo>
                  <a:pt x="14306" y="1826887"/>
                </a:lnTo>
                <a:lnTo>
                  <a:pt x="22944" y="1828577"/>
                </a:lnTo>
                <a:lnTo>
                  <a:pt x="31582" y="1826887"/>
                </a:lnTo>
                <a:lnTo>
                  <a:pt x="39208" y="1821815"/>
                </a:lnTo>
                <a:lnTo>
                  <a:pt x="44218" y="1814256"/>
                </a:lnTo>
                <a:lnTo>
                  <a:pt x="45888" y="1805638"/>
                </a:lnTo>
                <a:lnTo>
                  <a:pt x="44218" y="1797044"/>
                </a:lnTo>
                <a:lnTo>
                  <a:pt x="39208" y="1789557"/>
                </a:lnTo>
                <a:lnTo>
                  <a:pt x="34619" y="1784985"/>
                </a:lnTo>
                <a:lnTo>
                  <a:pt x="28815" y="1782699"/>
                </a:lnTo>
                <a:close/>
              </a:path>
              <a:path w="2910840" h="2943225" extrusionOk="0">
                <a:moveTo>
                  <a:pt x="134903" y="1782699"/>
                </a:moveTo>
                <a:lnTo>
                  <a:pt x="123156" y="1782699"/>
                </a:lnTo>
                <a:lnTo>
                  <a:pt x="117352" y="1784985"/>
                </a:lnTo>
                <a:lnTo>
                  <a:pt x="112894" y="1789557"/>
                </a:lnTo>
                <a:lnTo>
                  <a:pt x="107808" y="1797044"/>
                </a:lnTo>
                <a:lnTo>
                  <a:pt x="106112" y="1805638"/>
                </a:lnTo>
                <a:lnTo>
                  <a:pt x="107808" y="1814256"/>
                </a:lnTo>
                <a:lnTo>
                  <a:pt x="112894" y="1821815"/>
                </a:lnTo>
                <a:lnTo>
                  <a:pt x="120446" y="1826887"/>
                </a:lnTo>
                <a:lnTo>
                  <a:pt x="129045" y="1828577"/>
                </a:lnTo>
                <a:lnTo>
                  <a:pt x="137669" y="1826887"/>
                </a:lnTo>
                <a:lnTo>
                  <a:pt x="145292" y="1821815"/>
                </a:lnTo>
                <a:lnTo>
                  <a:pt x="150300" y="1814256"/>
                </a:lnTo>
                <a:lnTo>
                  <a:pt x="151969" y="1805638"/>
                </a:lnTo>
                <a:lnTo>
                  <a:pt x="150300" y="1797044"/>
                </a:lnTo>
                <a:lnTo>
                  <a:pt x="145292" y="1789557"/>
                </a:lnTo>
                <a:lnTo>
                  <a:pt x="140834" y="1784985"/>
                </a:lnTo>
                <a:lnTo>
                  <a:pt x="134903" y="1782699"/>
                </a:lnTo>
                <a:close/>
              </a:path>
              <a:path w="2910840" h="2943225" extrusionOk="0">
                <a:moveTo>
                  <a:pt x="240986" y="1782699"/>
                </a:moveTo>
                <a:lnTo>
                  <a:pt x="229239" y="1782699"/>
                </a:lnTo>
                <a:lnTo>
                  <a:pt x="223308" y="1784985"/>
                </a:lnTo>
                <a:lnTo>
                  <a:pt x="218850" y="1789557"/>
                </a:lnTo>
                <a:lnTo>
                  <a:pt x="213843" y="1797044"/>
                </a:lnTo>
                <a:lnTo>
                  <a:pt x="212173" y="1805638"/>
                </a:lnTo>
                <a:lnTo>
                  <a:pt x="213843" y="1814256"/>
                </a:lnTo>
                <a:lnTo>
                  <a:pt x="218850" y="1821815"/>
                </a:lnTo>
                <a:lnTo>
                  <a:pt x="226495" y="1826887"/>
                </a:lnTo>
                <a:lnTo>
                  <a:pt x="235165" y="1828577"/>
                </a:lnTo>
                <a:lnTo>
                  <a:pt x="243809" y="1826887"/>
                </a:lnTo>
                <a:lnTo>
                  <a:pt x="251375" y="1821815"/>
                </a:lnTo>
                <a:lnTo>
                  <a:pt x="256390" y="1814256"/>
                </a:lnTo>
                <a:lnTo>
                  <a:pt x="258062" y="1805638"/>
                </a:lnTo>
                <a:lnTo>
                  <a:pt x="256390" y="1797044"/>
                </a:lnTo>
                <a:lnTo>
                  <a:pt x="251375" y="1789557"/>
                </a:lnTo>
                <a:lnTo>
                  <a:pt x="246917" y="1784985"/>
                </a:lnTo>
                <a:lnTo>
                  <a:pt x="240986" y="1782699"/>
                </a:lnTo>
                <a:close/>
              </a:path>
              <a:path w="2910840" h="2943225" extrusionOk="0">
                <a:moveTo>
                  <a:pt x="347070" y="1782699"/>
                </a:moveTo>
                <a:lnTo>
                  <a:pt x="335322" y="1782699"/>
                </a:lnTo>
                <a:lnTo>
                  <a:pt x="329518" y="1784985"/>
                </a:lnTo>
                <a:lnTo>
                  <a:pt x="325073" y="1789557"/>
                </a:lnTo>
                <a:lnTo>
                  <a:pt x="319987" y="1797044"/>
                </a:lnTo>
                <a:lnTo>
                  <a:pt x="318291" y="1805638"/>
                </a:lnTo>
                <a:lnTo>
                  <a:pt x="319987" y="1814256"/>
                </a:lnTo>
                <a:lnTo>
                  <a:pt x="325073" y="1821815"/>
                </a:lnTo>
                <a:lnTo>
                  <a:pt x="332637" y="1826887"/>
                </a:lnTo>
                <a:lnTo>
                  <a:pt x="341266" y="1828577"/>
                </a:lnTo>
                <a:lnTo>
                  <a:pt x="349894" y="1826887"/>
                </a:lnTo>
                <a:lnTo>
                  <a:pt x="357458" y="1821815"/>
                </a:lnTo>
                <a:lnTo>
                  <a:pt x="362544" y="1814256"/>
                </a:lnTo>
                <a:lnTo>
                  <a:pt x="364240" y="1805638"/>
                </a:lnTo>
                <a:lnTo>
                  <a:pt x="362544" y="1797044"/>
                </a:lnTo>
                <a:lnTo>
                  <a:pt x="357458" y="1789557"/>
                </a:lnTo>
                <a:lnTo>
                  <a:pt x="353013" y="1784985"/>
                </a:lnTo>
                <a:lnTo>
                  <a:pt x="347070" y="1782699"/>
                </a:lnTo>
                <a:close/>
              </a:path>
              <a:path w="2910840" h="2943225" extrusionOk="0">
                <a:moveTo>
                  <a:pt x="453292" y="1782699"/>
                </a:moveTo>
                <a:lnTo>
                  <a:pt x="441545" y="1782699"/>
                </a:lnTo>
                <a:lnTo>
                  <a:pt x="435601" y="1784985"/>
                </a:lnTo>
                <a:lnTo>
                  <a:pt x="431156" y="1789557"/>
                </a:lnTo>
                <a:lnTo>
                  <a:pt x="426070" y="1797044"/>
                </a:lnTo>
                <a:lnTo>
                  <a:pt x="424374" y="1805638"/>
                </a:lnTo>
                <a:lnTo>
                  <a:pt x="426070" y="1814256"/>
                </a:lnTo>
                <a:lnTo>
                  <a:pt x="431156" y="1821815"/>
                </a:lnTo>
                <a:lnTo>
                  <a:pt x="438720" y="1826887"/>
                </a:lnTo>
                <a:lnTo>
                  <a:pt x="447349" y="1828577"/>
                </a:lnTo>
                <a:lnTo>
                  <a:pt x="455977" y="1826887"/>
                </a:lnTo>
                <a:lnTo>
                  <a:pt x="463541" y="1821815"/>
                </a:lnTo>
                <a:lnTo>
                  <a:pt x="468556" y="1814256"/>
                </a:lnTo>
                <a:lnTo>
                  <a:pt x="470228" y="1805638"/>
                </a:lnTo>
                <a:lnTo>
                  <a:pt x="468556" y="1797044"/>
                </a:lnTo>
                <a:lnTo>
                  <a:pt x="463541" y="1789557"/>
                </a:lnTo>
                <a:lnTo>
                  <a:pt x="459096" y="1784985"/>
                </a:lnTo>
                <a:lnTo>
                  <a:pt x="453292" y="1782699"/>
                </a:lnTo>
                <a:close/>
              </a:path>
              <a:path w="2910840" h="2943225" extrusionOk="0">
                <a:moveTo>
                  <a:pt x="559375" y="1782699"/>
                </a:moveTo>
                <a:lnTo>
                  <a:pt x="547628" y="1782699"/>
                </a:lnTo>
                <a:lnTo>
                  <a:pt x="541697" y="1784985"/>
                </a:lnTo>
                <a:lnTo>
                  <a:pt x="537239" y="1789557"/>
                </a:lnTo>
                <a:lnTo>
                  <a:pt x="532224" y="1797044"/>
                </a:lnTo>
                <a:lnTo>
                  <a:pt x="530553" y="1805638"/>
                </a:lnTo>
                <a:lnTo>
                  <a:pt x="532224" y="1814256"/>
                </a:lnTo>
                <a:lnTo>
                  <a:pt x="537239" y="1821815"/>
                </a:lnTo>
                <a:lnTo>
                  <a:pt x="544862" y="1826887"/>
                </a:lnTo>
                <a:lnTo>
                  <a:pt x="553484" y="1828577"/>
                </a:lnTo>
                <a:lnTo>
                  <a:pt x="562080" y="1826887"/>
                </a:lnTo>
                <a:lnTo>
                  <a:pt x="569624" y="1821815"/>
                </a:lnTo>
                <a:lnTo>
                  <a:pt x="574711" y="1814256"/>
                </a:lnTo>
                <a:lnTo>
                  <a:pt x="576406" y="1805638"/>
                </a:lnTo>
                <a:lnTo>
                  <a:pt x="574711" y="1797044"/>
                </a:lnTo>
                <a:lnTo>
                  <a:pt x="569624" y="1789557"/>
                </a:lnTo>
                <a:lnTo>
                  <a:pt x="565179" y="1784985"/>
                </a:lnTo>
                <a:lnTo>
                  <a:pt x="559375" y="1782699"/>
                </a:lnTo>
                <a:close/>
              </a:path>
              <a:path w="2910840" h="2943225" extrusionOk="0">
                <a:moveTo>
                  <a:pt x="665459" y="1782699"/>
                </a:moveTo>
                <a:lnTo>
                  <a:pt x="653711" y="1782699"/>
                </a:lnTo>
                <a:lnTo>
                  <a:pt x="647907" y="1784985"/>
                </a:lnTo>
                <a:lnTo>
                  <a:pt x="643322" y="1789557"/>
                </a:lnTo>
                <a:lnTo>
                  <a:pt x="638315" y="1797044"/>
                </a:lnTo>
                <a:lnTo>
                  <a:pt x="636645" y="1805638"/>
                </a:lnTo>
                <a:lnTo>
                  <a:pt x="638315" y="1814256"/>
                </a:lnTo>
                <a:lnTo>
                  <a:pt x="643322" y="1821815"/>
                </a:lnTo>
                <a:lnTo>
                  <a:pt x="650948" y="1826887"/>
                </a:lnTo>
                <a:lnTo>
                  <a:pt x="659585" y="1828577"/>
                </a:lnTo>
                <a:lnTo>
                  <a:pt x="668222" y="1826887"/>
                </a:lnTo>
                <a:lnTo>
                  <a:pt x="675847" y="1821815"/>
                </a:lnTo>
                <a:lnTo>
                  <a:pt x="680862" y="1814256"/>
                </a:lnTo>
                <a:lnTo>
                  <a:pt x="682534" y="1805638"/>
                </a:lnTo>
                <a:lnTo>
                  <a:pt x="680862" y="1797044"/>
                </a:lnTo>
                <a:lnTo>
                  <a:pt x="675847" y="1789557"/>
                </a:lnTo>
                <a:lnTo>
                  <a:pt x="671262" y="1784985"/>
                </a:lnTo>
                <a:lnTo>
                  <a:pt x="665459" y="1782699"/>
                </a:lnTo>
                <a:close/>
              </a:path>
              <a:path w="2910840" h="2943225" extrusionOk="0">
                <a:moveTo>
                  <a:pt x="771542" y="1782699"/>
                </a:moveTo>
                <a:lnTo>
                  <a:pt x="759794" y="1782699"/>
                </a:lnTo>
                <a:lnTo>
                  <a:pt x="753990" y="1784985"/>
                </a:lnTo>
                <a:lnTo>
                  <a:pt x="749545" y="1789557"/>
                </a:lnTo>
                <a:lnTo>
                  <a:pt x="744459" y="1797044"/>
                </a:lnTo>
                <a:lnTo>
                  <a:pt x="742763" y="1805638"/>
                </a:lnTo>
                <a:lnTo>
                  <a:pt x="744459" y="1814256"/>
                </a:lnTo>
                <a:lnTo>
                  <a:pt x="749545" y="1821815"/>
                </a:lnTo>
                <a:lnTo>
                  <a:pt x="757090" y="1826887"/>
                </a:lnTo>
                <a:lnTo>
                  <a:pt x="765685" y="1828577"/>
                </a:lnTo>
                <a:lnTo>
                  <a:pt x="774307" y="1826887"/>
                </a:lnTo>
                <a:lnTo>
                  <a:pt x="781930" y="1821815"/>
                </a:lnTo>
                <a:lnTo>
                  <a:pt x="786945" y="1814256"/>
                </a:lnTo>
                <a:lnTo>
                  <a:pt x="788617" y="1805638"/>
                </a:lnTo>
                <a:lnTo>
                  <a:pt x="786945" y="1797044"/>
                </a:lnTo>
                <a:lnTo>
                  <a:pt x="781930" y="1789557"/>
                </a:lnTo>
                <a:lnTo>
                  <a:pt x="777485" y="1784985"/>
                </a:lnTo>
                <a:lnTo>
                  <a:pt x="771542" y="1782699"/>
                </a:lnTo>
                <a:close/>
              </a:path>
              <a:path w="2910840" h="2943225" extrusionOk="0">
                <a:moveTo>
                  <a:pt x="877625" y="1782699"/>
                </a:moveTo>
                <a:lnTo>
                  <a:pt x="865877" y="1782699"/>
                </a:lnTo>
                <a:lnTo>
                  <a:pt x="860073" y="1784985"/>
                </a:lnTo>
                <a:lnTo>
                  <a:pt x="855489" y="1789557"/>
                </a:lnTo>
                <a:lnTo>
                  <a:pt x="850481" y="1797044"/>
                </a:lnTo>
                <a:lnTo>
                  <a:pt x="848812" y="1805638"/>
                </a:lnTo>
                <a:lnTo>
                  <a:pt x="850481" y="1814256"/>
                </a:lnTo>
                <a:lnTo>
                  <a:pt x="855489" y="1821815"/>
                </a:lnTo>
                <a:lnTo>
                  <a:pt x="863133" y="1826887"/>
                </a:lnTo>
                <a:lnTo>
                  <a:pt x="871803" y="1828577"/>
                </a:lnTo>
                <a:lnTo>
                  <a:pt x="880447" y="1826887"/>
                </a:lnTo>
                <a:lnTo>
                  <a:pt x="888013" y="1821815"/>
                </a:lnTo>
                <a:lnTo>
                  <a:pt x="893100" y="1814256"/>
                </a:lnTo>
                <a:lnTo>
                  <a:pt x="894795" y="1805638"/>
                </a:lnTo>
                <a:lnTo>
                  <a:pt x="893100" y="1797044"/>
                </a:lnTo>
                <a:lnTo>
                  <a:pt x="888013" y="1789557"/>
                </a:lnTo>
                <a:lnTo>
                  <a:pt x="883568" y="1784985"/>
                </a:lnTo>
                <a:lnTo>
                  <a:pt x="877625" y="1782699"/>
                </a:lnTo>
                <a:close/>
              </a:path>
              <a:path w="2910840" h="2943225" extrusionOk="0">
                <a:moveTo>
                  <a:pt x="983848" y="1782699"/>
                </a:moveTo>
                <a:lnTo>
                  <a:pt x="972100" y="1782699"/>
                </a:lnTo>
                <a:lnTo>
                  <a:pt x="966169" y="1784985"/>
                </a:lnTo>
                <a:lnTo>
                  <a:pt x="961711" y="1789557"/>
                </a:lnTo>
                <a:lnTo>
                  <a:pt x="956625" y="1797044"/>
                </a:lnTo>
                <a:lnTo>
                  <a:pt x="954930" y="1805638"/>
                </a:lnTo>
                <a:lnTo>
                  <a:pt x="956625" y="1814256"/>
                </a:lnTo>
                <a:lnTo>
                  <a:pt x="961711" y="1821815"/>
                </a:lnTo>
                <a:lnTo>
                  <a:pt x="969275" y="1826887"/>
                </a:lnTo>
                <a:lnTo>
                  <a:pt x="977904" y="1828577"/>
                </a:lnTo>
                <a:lnTo>
                  <a:pt x="986532" y="1826887"/>
                </a:lnTo>
                <a:lnTo>
                  <a:pt x="994096" y="1821815"/>
                </a:lnTo>
                <a:lnTo>
                  <a:pt x="999183" y="1814256"/>
                </a:lnTo>
                <a:lnTo>
                  <a:pt x="1000878" y="1805638"/>
                </a:lnTo>
                <a:lnTo>
                  <a:pt x="999183" y="1797044"/>
                </a:lnTo>
                <a:lnTo>
                  <a:pt x="994096" y="1789557"/>
                </a:lnTo>
                <a:lnTo>
                  <a:pt x="989651" y="1784985"/>
                </a:lnTo>
                <a:lnTo>
                  <a:pt x="983848" y="1782699"/>
                </a:lnTo>
                <a:close/>
              </a:path>
              <a:path w="2910840" h="2943225" extrusionOk="0">
                <a:moveTo>
                  <a:pt x="1089931" y="1782699"/>
                </a:moveTo>
                <a:lnTo>
                  <a:pt x="1078183" y="1782699"/>
                </a:lnTo>
                <a:lnTo>
                  <a:pt x="1072252" y="1784985"/>
                </a:lnTo>
                <a:lnTo>
                  <a:pt x="1067795" y="1789557"/>
                </a:lnTo>
                <a:lnTo>
                  <a:pt x="1062787" y="1797044"/>
                </a:lnTo>
                <a:lnTo>
                  <a:pt x="1061118" y="1805638"/>
                </a:lnTo>
                <a:lnTo>
                  <a:pt x="1062787" y="1814256"/>
                </a:lnTo>
                <a:lnTo>
                  <a:pt x="1067795" y="1821815"/>
                </a:lnTo>
                <a:lnTo>
                  <a:pt x="1075359" y="1826887"/>
                </a:lnTo>
                <a:lnTo>
                  <a:pt x="1083987" y="1828577"/>
                </a:lnTo>
                <a:lnTo>
                  <a:pt x="1092616" y="1826887"/>
                </a:lnTo>
                <a:lnTo>
                  <a:pt x="1100180" y="1821815"/>
                </a:lnTo>
                <a:lnTo>
                  <a:pt x="1105194" y="1814256"/>
                </a:lnTo>
                <a:lnTo>
                  <a:pt x="1106866" y="1805638"/>
                </a:lnTo>
                <a:lnTo>
                  <a:pt x="1105194" y="1797044"/>
                </a:lnTo>
                <a:lnTo>
                  <a:pt x="1100180" y="1789557"/>
                </a:lnTo>
                <a:lnTo>
                  <a:pt x="1095735" y="1784985"/>
                </a:lnTo>
                <a:lnTo>
                  <a:pt x="1089931" y="1782699"/>
                </a:lnTo>
                <a:close/>
              </a:path>
              <a:path w="2910840" h="2943225" extrusionOk="0">
                <a:moveTo>
                  <a:pt x="1196014" y="1782699"/>
                </a:moveTo>
                <a:lnTo>
                  <a:pt x="1184266" y="1782699"/>
                </a:lnTo>
                <a:lnTo>
                  <a:pt x="1178335" y="1784985"/>
                </a:lnTo>
                <a:lnTo>
                  <a:pt x="1173878" y="1789557"/>
                </a:lnTo>
                <a:lnTo>
                  <a:pt x="1168870" y="1797044"/>
                </a:lnTo>
                <a:lnTo>
                  <a:pt x="1167201" y="1805638"/>
                </a:lnTo>
                <a:lnTo>
                  <a:pt x="1168870" y="1814256"/>
                </a:lnTo>
                <a:lnTo>
                  <a:pt x="1173878" y="1821815"/>
                </a:lnTo>
                <a:lnTo>
                  <a:pt x="1181501" y="1826887"/>
                </a:lnTo>
                <a:lnTo>
                  <a:pt x="1190124" y="1828577"/>
                </a:lnTo>
                <a:lnTo>
                  <a:pt x="1198724" y="1826887"/>
                </a:lnTo>
                <a:lnTo>
                  <a:pt x="1206275" y="1821815"/>
                </a:lnTo>
                <a:lnTo>
                  <a:pt x="1211362" y="1814256"/>
                </a:lnTo>
                <a:lnTo>
                  <a:pt x="1213057" y="1805638"/>
                </a:lnTo>
                <a:lnTo>
                  <a:pt x="1211362" y="1797044"/>
                </a:lnTo>
                <a:lnTo>
                  <a:pt x="1206275" y="1789557"/>
                </a:lnTo>
                <a:lnTo>
                  <a:pt x="1201818" y="1784985"/>
                </a:lnTo>
                <a:lnTo>
                  <a:pt x="1196014" y="1782699"/>
                </a:lnTo>
                <a:close/>
              </a:path>
              <a:path w="2910840" h="2943225" extrusionOk="0">
                <a:moveTo>
                  <a:pt x="1302071" y="1782699"/>
                </a:moveTo>
                <a:lnTo>
                  <a:pt x="1290387" y="1782699"/>
                </a:lnTo>
                <a:lnTo>
                  <a:pt x="1284545" y="1784985"/>
                </a:lnTo>
                <a:lnTo>
                  <a:pt x="1279973" y="1789557"/>
                </a:lnTo>
                <a:lnTo>
                  <a:pt x="1274973" y="1797044"/>
                </a:lnTo>
                <a:lnTo>
                  <a:pt x="1273306" y="1805638"/>
                </a:lnTo>
                <a:lnTo>
                  <a:pt x="1274973" y="1814256"/>
                </a:lnTo>
                <a:lnTo>
                  <a:pt x="1279973" y="1821815"/>
                </a:lnTo>
                <a:lnTo>
                  <a:pt x="1287589" y="1826887"/>
                </a:lnTo>
                <a:lnTo>
                  <a:pt x="1296229" y="1828577"/>
                </a:lnTo>
                <a:lnTo>
                  <a:pt x="1304869" y="1826887"/>
                </a:lnTo>
                <a:lnTo>
                  <a:pt x="1312485" y="1821815"/>
                </a:lnTo>
                <a:lnTo>
                  <a:pt x="1317486" y="1814256"/>
                </a:lnTo>
                <a:lnTo>
                  <a:pt x="1319153" y="1805638"/>
                </a:lnTo>
                <a:lnTo>
                  <a:pt x="1317486" y="1797044"/>
                </a:lnTo>
                <a:lnTo>
                  <a:pt x="1312485" y="1789557"/>
                </a:lnTo>
                <a:lnTo>
                  <a:pt x="1307913" y="1784985"/>
                </a:lnTo>
                <a:lnTo>
                  <a:pt x="1302071" y="1782699"/>
                </a:lnTo>
                <a:close/>
              </a:path>
              <a:path w="2910840" h="2943225" extrusionOk="0">
                <a:moveTo>
                  <a:pt x="1408243" y="1782699"/>
                </a:moveTo>
                <a:lnTo>
                  <a:pt x="1396432" y="1782699"/>
                </a:lnTo>
                <a:lnTo>
                  <a:pt x="1390590" y="1784985"/>
                </a:lnTo>
                <a:lnTo>
                  <a:pt x="1386145" y="1789557"/>
                </a:lnTo>
                <a:lnTo>
                  <a:pt x="1381073" y="1797044"/>
                </a:lnTo>
                <a:lnTo>
                  <a:pt x="1379383" y="1805638"/>
                </a:lnTo>
                <a:lnTo>
                  <a:pt x="1381073" y="1814256"/>
                </a:lnTo>
                <a:lnTo>
                  <a:pt x="1386145" y="1821815"/>
                </a:lnTo>
                <a:lnTo>
                  <a:pt x="1393706" y="1826887"/>
                </a:lnTo>
                <a:lnTo>
                  <a:pt x="1402338" y="1828577"/>
                </a:lnTo>
                <a:lnTo>
                  <a:pt x="1410970" y="1826887"/>
                </a:lnTo>
                <a:lnTo>
                  <a:pt x="1418530" y="1821815"/>
                </a:lnTo>
                <a:lnTo>
                  <a:pt x="1423531" y="1814256"/>
                </a:lnTo>
                <a:lnTo>
                  <a:pt x="1425198" y="1805638"/>
                </a:lnTo>
                <a:lnTo>
                  <a:pt x="1423531" y="1797044"/>
                </a:lnTo>
                <a:lnTo>
                  <a:pt x="1418530" y="1789557"/>
                </a:lnTo>
                <a:lnTo>
                  <a:pt x="1414085" y="1784985"/>
                </a:lnTo>
                <a:lnTo>
                  <a:pt x="1408243" y="1782699"/>
                </a:lnTo>
                <a:close/>
              </a:path>
              <a:path w="2910840" h="2943225" extrusionOk="0">
                <a:moveTo>
                  <a:pt x="1514288" y="1782699"/>
                </a:moveTo>
                <a:lnTo>
                  <a:pt x="1502477" y="1782699"/>
                </a:lnTo>
                <a:lnTo>
                  <a:pt x="1496762" y="1784985"/>
                </a:lnTo>
                <a:lnTo>
                  <a:pt x="1492190" y="1789557"/>
                </a:lnTo>
                <a:lnTo>
                  <a:pt x="1487118" y="1797044"/>
                </a:lnTo>
                <a:lnTo>
                  <a:pt x="1485428" y="1805638"/>
                </a:lnTo>
                <a:lnTo>
                  <a:pt x="1487118" y="1814256"/>
                </a:lnTo>
                <a:lnTo>
                  <a:pt x="1492190" y="1821815"/>
                </a:lnTo>
                <a:lnTo>
                  <a:pt x="1499824" y="1826887"/>
                </a:lnTo>
                <a:lnTo>
                  <a:pt x="1508494" y="1828577"/>
                </a:lnTo>
                <a:lnTo>
                  <a:pt x="1517140" y="1826887"/>
                </a:lnTo>
                <a:lnTo>
                  <a:pt x="1524702" y="1821815"/>
                </a:lnTo>
                <a:lnTo>
                  <a:pt x="1529775" y="1814256"/>
                </a:lnTo>
                <a:lnTo>
                  <a:pt x="1531465" y="1805638"/>
                </a:lnTo>
                <a:lnTo>
                  <a:pt x="1529775" y="1797044"/>
                </a:lnTo>
                <a:lnTo>
                  <a:pt x="1524702" y="1789557"/>
                </a:lnTo>
                <a:lnTo>
                  <a:pt x="1520257" y="1784985"/>
                </a:lnTo>
                <a:lnTo>
                  <a:pt x="1514288" y="1782699"/>
                </a:lnTo>
                <a:close/>
              </a:path>
              <a:path w="2910840" h="2943225" extrusionOk="0">
                <a:moveTo>
                  <a:pt x="1620460" y="1782699"/>
                </a:moveTo>
                <a:lnTo>
                  <a:pt x="1608776" y="1782699"/>
                </a:lnTo>
                <a:lnTo>
                  <a:pt x="1602807" y="1784985"/>
                </a:lnTo>
                <a:lnTo>
                  <a:pt x="1598362" y="1789557"/>
                </a:lnTo>
                <a:lnTo>
                  <a:pt x="1593290" y="1797044"/>
                </a:lnTo>
                <a:lnTo>
                  <a:pt x="1591600" y="1805638"/>
                </a:lnTo>
                <a:lnTo>
                  <a:pt x="1593290" y="1814256"/>
                </a:lnTo>
                <a:lnTo>
                  <a:pt x="1598362" y="1821815"/>
                </a:lnTo>
                <a:lnTo>
                  <a:pt x="1605925" y="1826887"/>
                </a:lnTo>
                <a:lnTo>
                  <a:pt x="1614571" y="1828577"/>
                </a:lnTo>
                <a:lnTo>
                  <a:pt x="1623241" y="1826887"/>
                </a:lnTo>
                <a:lnTo>
                  <a:pt x="1630874" y="1821815"/>
                </a:lnTo>
                <a:lnTo>
                  <a:pt x="1635875" y="1814256"/>
                </a:lnTo>
                <a:lnTo>
                  <a:pt x="1637542" y="1805638"/>
                </a:lnTo>
                <a:lnTo>
                  <a:pt x="1635875" y="1797044"/>
                </a:lnTo>
                <a:lnTo>
                  <a:pt x="1630874" y="1789557"/>
                </a:lnTo>
                <a:lnTo>
                  <a:pt x="1626302" y="1784985"/>
                </a:lnTo>
                <a:lnTo>
                  <a:pt x="1620460" y="1782699"/>
                </a:lnTo>
                <a:close/>
              </a:path>
              <a:path w="2910840" h="2943225" extrusionOk="0">
                <a:moveTo>
                  <a:pt x="1726632" y="1782699"/>
                </a:moveTo>
                <a:lnTo>
                  <a:pt x="1714821" y="1782699"/>
                </a:lnTo>
                <a:lnTo>
                  <a:pt x="1708852" y="1784985"/>
                </a:lnTo>
                <a:lnTo>
                  <a:pt x="1704407" y="1789557"/>
                </a:lnTo>
                <a:lnTo>
                  <a:pt x="1699407" y="1797044"/>
                </a:lnTo>
                <a:lnTo>
                  <a:pt x="1697740" y="1805638"/>
                </a:lnTo>
                <a:lnTo>
                  <a:pt x="1699407" y="1814256"/>
                </a:lnTo>
                <a:lnTo>
                  <a:pt x="1704407" y="1821815"/>
                </a:lnTo>
                <a:lnTo>
                  <a:pt x="1711968" y="1826887"/>
                </a:lnTo>
                <a:lnTo>
                  <a:pt x="1720600" y="1828577"/>
                </a:lnTo>
                <a:lnTo>
                  <a:pt x="1729232" y="1826887"/>
                </a:lnTo>
                <a:lnTo>
                  <a:pt x="1736792" y="1821815"/>
                </a:lnTo>
                <a:lnTo>
                  <a:pt x="1741865" y="1814256"/>
                </a:lnTo>
                <a:lnTo>
                  <a:pt x="1743555" y="1805638"/>
                </a:lnTo>
                <a:lnTo>
                  <a:pt x="1741865" y="1797044"/>
                </a:lnTo>
                <a:lnTo>
                  <a:pt x="1736792" y="1789557"/>
                </a:lnTo>
                <a:lnTo>
                  <a:pt x="1732347" y="1784985"/>
                </a:lnTo>
                <a:lnTo>
                  <a:pt x="1726632" y="1782699"/>
                </a:lnTo>
                <a:close/>
              </a:path>
              <a:path w="2910840" h="2943225" extrusionOk="0">
                <a:moveTo>
                  <a:pt x="1832677" y="1782699"/>
                </a:moveTo>
                <a:lnTo>
                  <a:pt x="1820866" y="1782699"/>
                </a:lnTo>
                <a:lnTo>
                  <a:pt x="1815024" y="1784985"/>
                </a:lnTo>
                <a:lnTo>
                  <a:pt x="1810579" y="1789557"/>
                </a:lnTo>
                <a:lnTo>
                  <a:pt x="1805507" y="1797044"/>
                </a:lnTo>
                <a:lnTo>
                  <a:pt x="1803817" y="1805638"/>
                </a:lnTo>
                <a:lnTo>
                  <a:pt x="1805507" y="1814256"/>
                </a:lnTo>
                <a:lnTo>
                  <a:pt x="1810579" y="1821815"/>
                </a:lnTo>
                <a:lnTo>
                  <a:pt x="1818176" y="1826887"/>
                </a:lnTo>
                <a:lnTo>
                  <a:pt x="1826772" y="1828577"/>
                </a:lnTo>
                <a:lnTo>
                  <a:pt x="1835368" y="1826887"/>
                </a:lnTo>
                <a:lnTo>
                  <a:pt x="1842964" y="1821815"/>
                </a:lnTo>
                <a:lnTo>
                  <a:pt x="1848037" y="1814256"/>
                </a:lnTo>
                <a:lnTo>
                  <a:pt x="1849727" y="1805638"/>
                </a:lnTo>
                <a:lnTo>
                  <a:pt x="1848037" y="1797044"/>
                </a:lnTo>
                <a:lnTo>
                  <a:pt x="1842964" y="1789557"/>
                </a:lnTo>
                <a:lnTo>
                  <a:pt x="1838519" y="1784985"/>
                </a:lnTo>
                <a:lnTo>
                  <a:pt x="1832677" y="1782699"/>
                </a:lnTo>
                <a:close/>
              </a:path>
              <a:path w="2910840" h="2943225" extrusionOk="0">
                <a:moveTo>
                  <a:pt x="1938722" y="1782699"/>
                </a:moveTo>
                <a:lnTo>
                  <a:pt x="1927038" y="1782699"/>
                </a:lnTo>
                <a:lnTo>
                  <a:pt x="1921196" y="1784985"/>
                </a:lnTo>
                <a:lnTo>
                  <a:pt x="1916751" y="1789557"/>
                </a:lnTo>
                <a:lnTo>
                  <a:pt x="1911679" y="1797044"/>
                </a:lnTo>
                <a:lnTo>
                  <a:pt x="1909989" y="1805638"/>
                </a:lnTo>
                <a:lnTo>
                  <a:pt x="1911679" y="1814256"/>
                </a:lnTo>
                <a:lnTo>
                  <a:pt x="1916751" y="1821815"/>
                </a:lnTo>
                <a:lnTo>
                  <a:pt x="1924294" y="1826887"/>
                </a:lnTo>
                <a:lnTo>
                  <a:pt x="1932896" y="1828577"/>
                </a:lnTo>
                <a:lnTo>
                  <a:pt x="1941522" y="1826887"/>
                </a:lnTo>
                <a:lnTo>
                  <a:pt x="1949136" y="1821815"/>
                </a:lnTo>
                <a:lnTo>
                  <a:pt x="1954137" y="1814256"/>
                </a:lnTo>
                <a:lnTo>
                  <a:pt x="1955804" y="1805638"/>
                </a:lnTo>
                <a:lnTo>
                  <a:pt x="1954137" y="1797044"/>
                </a:lnTo>
                <a:lnTo>
                  <a:pt x="1949136" y="1789557"/>
                </a:lnTo>
                <a:lnTo>
                  <a:pt x="1944691" y="1784985"/>
                </a:lnTo>
                <a:lnTo>
                  <a:pt x="1938722" y="1782699"/>
                </a:lnTo>
                <a:close/>
              </a:path>
              <a:path w="2910840" h="2943225" extrusionOk="0">
                <a:moveTo>
                  <a:pt x="2044767" y="1782699"/>
                </a:moveTo>
                <a:lnTo>
                  <a:pt x="2033083" y="1782699"/>
                </a:lnTo>
                <a:lnTo>
                  <a:pt x="2027114" y="1784985"/>
                </a:lnTo>
                <a:lnTo>
                  <a:pt x="2022669" y="1789557"/>
                </a:lnTo>
                <a:lnTo>
                  <a:pt x="2017669" y="1797044"/>
                </a:lnTo>
                <a:lnTo>
                  <a:pt x="2016002" y="1805638"/>
                </a:lnTo>
                <a:lnTo>
                  <a:pt x="2017669" y="1814256"/>
                </a:lnTo>
                <a:lnTo>
                  <a:pt x="2022669" y="1821815"/>
                </a:lnTo>
                <a:lnTo>
                  <a:pt x="2030303" y="1826887"/>
                </a:lnTo>
                <a:lnTo>
                  <a:pt x="2038973" y="1828577"/>
                </a:lnTo>
                <a:lnTo>
                  <a:pt x="2047619" y="1826887"/>
                </a:lnTo>
                <a:lnTo>
                  <a:pt x="2055181" y="1821815"/>
                </a:lnTo>
                <a:lnTo>
                  <a:pt x="2060182" y="1814256"/>
                </a:lnTo>
                <a:lnTo>
                  <a:pt x="2061849" y="1805638"/>
                </a:lnTo>
                <a:lnTo>
                  <a:pt x="2060182" y="1797044"/>
                </a:lnTo>
                <a:lnTo>
                  <a:pt x="2055181" y="1789557"/>
                </a:lnTo>
                <a:lnTo>
                  <a:pt x="2050736" y="1784985"/>
                </a:lnTo>
                <a:lnTo>
                  <a:pt x="2044767" y="1782699"/>
                </a:lnTo>
                <a:close/>
              </a:path>
              <a:path w="2910840" h="2943225" extrusionOk="0">
                <a:moveTo>
                  <a:pt x="2150939" y="1782699"/>
                </a:moveTo>
                <a:lnTo>
                  <a:pt x="2139128" y="1782699"/>
                </a:lnTo>
                <a:lnTo>
                  <a:pt x="2133413" y="1784985"/>
                </a:lnTo>
                <a:lnTo>
                  <a:pt x="2128714" y="1789557"/>
                </a:lnTo>
                <a:lnTo>
                  <a:pt x="2123714" y="1797044"/>
                </a:lnTo>
                <a:lnTo>
                  <a:pt x="2122047" y="1805638"/>
                </a:lnTo>
                <a:lnTo>
                  <a:pt x="2123714" y="1814256"/>
                </a:lnTo>
                <a:lnTo>
                  <a:pt x="2128714" y="1821815"/>
                </a:lnTo>
                <a:lnTo>
                  <a:pt x="2136404" y="1826887"/>
                </a:lnTo>
                <a:lnTo>
                  <a:pt x="2145082" y="1828577"/>
                </a:lnTo>
                <a:lnTo>
                  <a:pt x="2153735" y="1826887"/>
                </a:lnTo>
                <a:lnTo>
                  <a:pt x="2161353" y="1821815"/>
                </a:lnTo>
                <a:lnTo>
                  <a:pt x="2166426" y="1814256"/>
                </a:lnTo>
                <a:lnTo>
                  <a:pt x="2168116" y="1805638"/>
                </a:lnTo>
                <a:lnTo>
                  <a:pt x="2166426" y="1797044"/>
                </a:lnTo>
                <a:lnTo>
                  <a:pt x="2161353" y="1789557"/>
                </a:lnTo>
                <a:lnTo>
                  <a:pt x="2156908" y="1784985"/>
                </a:lnTo>
                <a:lnTo>
                  <a:pt x="2150939" y="1782699"/>
                </a:lnTo>
                <a:close/>
              </a:path>
              <a:path w="2910840" h="2943225" extrusionOk="0">
                <a:moveTo>
                  <a:pt x="2257111" y="1782699"/>
                </a:moveTo>
                <a:lnTo>
                  <a:pt x="2245427" y="1782699"/>
                </a:lnTo>
                <a:lnTo>
                  <a:pt x="2239458" y="1784985"/>
                </a:lnTo>
                <a:lnTo>
                  <a:pt x="2235013" y="1789557"/>
                </a:lnTo>
                <a:lnTo>
                  <a:pt x="2229941" y="1797044"/>
                </a:lnTo>
                <a:lnTo>
                  <a:pt x="2228251" y="1805638"/>
                </a:lnTo>
                <a:lnTo>
                  <a:pt x="2229941" y="1814256"/>
                </a:lnTo>
                <a:lnTo>
                  <a:pt x="2235013" y="1821815"/>
                </a:lnTo>
                <a:lnTo>
                  <a:pt x="2242576" y="1826887"/>
                </a:lnTo>
                <a:lnTo>
                  <a:pt x="2251222" y="1828577"/>
                </a:lnTo>
                <a:lnTo>
                  <a:pt x="2259892" y="1826887"/>
                </a:lnTo>
                <a:lnTo>
                  <a:pt x="2267525" y="1821815"/>
                </a:lnTo>
                <a:lnTo>
                  <a:pt x="2272526" y="1814256"/>
                </a:lnTo>
                <a:lnTo>
                  <a:pt x="2274193" y="1805638"/>
                </a:lnTo>
                <a:lnTo>
                  <a:pt x="2272526" y="1797044"/>
                </a:lnTo>
                <a:lnTo>
                  <a:pt x="2267525" y="1789557"/>
                </a:lnTo>
                <a:lnTo>
                  <a:pt x="2262953" y="1784985"/>
                </a:lnTo>
                <a:lnTo>
                  <a:pt x="2257111" y="1782699"/>
                </a:lnTo>
                <a:close/>
              </a:path>
              <a:path w="2910840" h="2943225" extrusionOk="0">
                <a:moveTo>
                  <a:pt x="2363156" y="1782699"/>
                </a:moveTo>
                <a:lnTo>
                  <a:pt x="2351472" y="1782699"/>
                </a:lnTo>
                <a:lnTo>
                  <a:pt x="2345503" y="1784985"/>
                </a:lnTo>
                <a:lnTo>
                  <a:pt x="2341058" y="1789557"/>
                </a:lnTo>
                <a:lnTo>
                  <a:pt x="2336058" y="1797044"/>
                </a:lnTo>
                <a:lnTo>
                  <a:pt x="2334391" y="1805638"/>
                </a:lnTo>
                <a:lnTo>
                  <a:pt x="2336058" y="1814256"/>
                </a:lnTo>
                <a:lnTo>
                  <a:pt x="2341058" y="1821815"/>
                </a:lnTo>
                <a:lnTo>
                  <a:pt x="2348619" y="1826887"/>
                </a:lnTo>
                <a:lnTo>
                  <a:pt x="2357251" y="1828577"/>
                </a:lnTo>
                <a:lnTo>
                  <a:pt x="2365883" y="1826887"/>
                </a:lnTo>
                <a:lnTo>
                  <a:pt x="2373443" y="1821815"/>
                </a:lnTo>
                <a:lnTo>
                  <a:pt x="2378516" y="1814256"/>
                </a:lnTo>
                <a:lnTo>
                  <a:pt x="2380206" y="1805638"/>
                </a:lnTo>
                <a:lnTo>
                  <a:pt x="2378516" y="1797044"/>
                </a:lnTo>
                <a:lnTo>
                  <a:pt x="2373443" y="1789557"/>
                </a:lnTo>
                <a:lnTo>
                  <a:pt x="2368998" y="1784985"/>
                </a:lnTo>
                <a:lnTo>
                  <a:pt x="2363156" y="1782699"/>
                </a:lnTo>
                <a:close/>
              </a:path>
              <a:path w="2910840" h="2943225" extrusionOk="0">
                <a:moveTo>
                  <a:pt x="2469328" y="1782699"/>
                </a:moveTo>
                <a:lnTo>
                  <a:pt x="2457517" y="1782699"/>
                </a:lnTo>
                <a:lnTo>
                  <a:pt x="2451802" y="1784985"/>
                </a:lnTo>
                <a:lnTo>
                  <a:pt x="2447103" y="1789557"/>
                </a:lnTo>
                <a:lnTo>
                  <a:pt x="2442103" y="1797044"/>
                </a:lnTo>
                <a:lnTo>
                  <a:pt x="2440436" y="1805638"/>
                </a:lnTo>
                <a:lnTo>
                  <a:pt x="2442103" y="1814256"/>
                </a:lnTo>
                <a:lnTo>
                  <a:pt x="2447103" y="1821815"/>
                </a:lnTo>
                <a:lnTo>
                  <a:pt x="2454771" y="1826887"/>
                </a:lnTo>
                <a:lnTo>
                  <a:pt x="2463391" y="1828577"/>
                </a:lnTo>
                <a:lnTo>
                  <a:pt x="2471964" y="1826887"/>
                </a:lnTo>
                <a:lnTo>
                  <a:pt x="2479488" y="1821815"/>
                </a:lnTo>
                <a:lnTo>
                  <a:pt x="2484632" y="1814256"/>
                </a:lnTo>
                <a:lnTo>
                  <a:pt x="2486346" y="1805638"/>
                </a:lnTo>
                <a:lnTo>
                  <a:pt x="2484632" y="1797044"/>
                </a:lnTo>
                <a:lnTo>
                  <a:pt x="2479488" y="1789557"/>
                </a:lnTo>
                <a:lnTo>
                  <a:pt x="2475043" y="1784985"/>
                </a:lnTo>
                <a:lnTo>
                  <a:pt x="2469328" y="1782699"/>
                </a:lnTo>
                <a:close/>
              </a:path>
              <a:path w="2910840" h="2943225" extrusionOk="0">
                <a:moveTo>
                  <a:pt x="2575373" y="1782699"/>
                </a:moveTo>
                <a:lnTo>
                  <a:pt x="2563689" y="1782699"/>
                </a:lnTo>
                <a:lnTo>
                  <a:pt x="2557847" y="1784985"/>
                </a:lnTo>
                <a:lnTo>
                  <a:pt x="2553402" y="1789557"/>
                </a:lnTo>
                <a:lnTo>
                  <a:pt x="2548330" y="1797044"/>
                </a:lnTo>
                <a:lnTo>
                  <a:pt x="2546640" y="1805638"/>
                </a:lnTo>
                <a:lnTo>
                  <a:pt x="2548330" y="1814256"/>
                </a:lnTo>
                <a:lnTo>
                  <a:pt x="2553402" y="1821815"/>
                </a:lnTo>
                <a:lnTo>
                  <a:pt x="2560945" y="1826887"/>
                </a:lnTo>
                <a:lnTo>
                  <a:pt x="2569547" y="1828577"/>
                </a:lnTo>
                <a:lnTo>
                  <a:pt x="2578173" y="1826887"/>
                </a:lnTo>
                <a:lnTo>
                  <a:pt x="2585787" y="1821815"/>
                </a:lnTo>
                <a:lnTo>
                  <a:pt x="2590788" y="1814256"/>
                </a:lnTo>
                <a:lnTo>
                  <a:pt x="2592455" y="1805638"/>
                </a:lnTo>
                <a:lnTo>
                  <a:pt x="2590788" y="1797044"/>
                </a:lnTo>
                <a:lnTo>
                  <a:pt x="2585787" y="1789557"/>
                </a:lnTo>
                <a:lnTo>
                  <a:pt x="2581342" y="1784985"/>
                </a:lnTo>
                <a:lnTo>
                  <a:pt x="2575373" y="1782699"/>
                </a:lnTo>
                <a:close/>
              </a:path>
              <a:path w="2910840" h="2943225" extrusionOk="0">
                <a:moveTo>
                  <a:pt x="2681418" y="1782699"/>
                </a:moveTo>
                <a:lnTo>
                  <a:pt x="2669734" y="1782699"/>
                </a:lnTo>
                <a:lnTo>
                  <a:pt x="2663765" y="1784985"/>
                </a:lnTo>
                <a:lnTo>
                  <a:pt x="2659320" y="1789557"/>
                </a:lnTo>
                <a:lnTo>
                  <a:pt x="2654320" y="1797044"/>
                </a:lnTo>
                <a:lnTo>
                  <a:pt x="2652653" y="1805638"/>
                </a:lnTo>
                <a:lnTo>
                  <a:pt x="2654320" y="1814256"/>
                </a:lnTo>
                <a:lnTo>
                  <a:pt x="2659320" y="1821815"/>
                </a:lnTo>
                <a:lnTo>
                  <a:pt x="2666954" y="1826887"/>
                </a:lnTo>
                <a:lnTo>
                  <a:pt x="2675624" y="1828577"/>
                </a:lnTo>
                <a:lnTo>
                  <a:pt x="2684270" y="1826887"/>
                </a:lnTo>
                <a:lnTo>
                  <a:pt x="2691832" y="1821815"/>
                </a:lnTo>
                <a:lnTo>
                  <a:pt x="2696833" y="1814256"/>
                </a:lnTo>
                <a:lnTo>
                  <a:pt x="2698500" y="1805638"/>
                </a:lnTo>
                <a:lnTo>
                  <a:pt x="2696833" y="1797044"/>
                </a:lnTo>
                <a:lnTo>
                  <a:pt x="2691832" y="1789557"/>
                </a:lnTo>
                <a:lnTo>
                  <a:pt x="2687387" y="1784985"/>
                </a:lnTo>
                <a:lnTo>
                  <a:pt x="2681418" y="1782699"/>
                </a:lnTo>
                <a:close/>
              </a:path>
              <a:path w="2910840" h="2943225" extrusionOk="0">
                <a:moveTo>
                  <a:pt x="2787590" y="1782699"/>
                </a:moveTo>
                <a:lnTo>
                  <a:pt x="2775779" y="1782699"/>
                </a:lnTo>
                <a:lnTo>
                  <a:pt x="2770064" y="1784985"/>
                </a:lnTo>
                <a:lnTo>
                  <a:pt x="2765492" y="1789557"/>
                </a:lnTo>
                <a:lnTo>
                  <a:pt x="2760420" y="1797044"/>
                </a:lnTo>
                <a:lnTo>
                  <a:pt x="2758730" y="1805638"/>
                </a:lnTo>
                <a:lnTo>
                  <a:pt x="2760420" y="1814256"/>
                </a:lnTo>
                <a:lnTo>
                  <a:pt x="2765492" y="1821815"/>
                </a:lnTo>
                <a:lnTo>
                  <a:pt x="2773106" y="1826887"/>
                </a:lnTo>
                <a:lnTo>
                  <a:pt x="2781733" y="1828577"/>
                </a:lnTo>
                <a:lnTo>
                  <a:pt x="2790335" y="1826887"/>
                </a:lnTo>
                <a:lnTo>
                  <a:pt x="2797877" y="1821815"/>
                </a:lnTo>
                <a:lnTo>
                  <a:pt x="2803021" y="1814256"/>
                </a:lnTo>
                <a:lnTo>
                  <a:pt x="2804735" y="1805638"/>
                </a:lnTo>
                <a:lnTo>
                  <a:pt x="2803021" y="1797044"/>
                </a:lnTo>
                <a:lnTo>
                  <a:pt x="2797877" y="1789557"/>
                </a:lnTo>
                <a:lnTo>
                  <a:pt x="2793432" y="1784985"/>
                </a:lnTo>
                <a:lnTo>
                  <a:pt x="2787590" y="1782699"/>
                </a:lnTo>
                <a:close/>
              </a:path>
              <a:path w="2910840" h="2943225" extrusionOk="0">
                <a:moveTo>
                  <a:pt x="2893762" y="1782699"/>
                </a:moveTo>
                <a:lnTo>
                  <a:pt x="2882078" y="1782699"/>
                </a:lnTo>
                <a:lnTo>
                  <a:pt x="2876109" y="1784985"/>
                </a:lnTo>
                <a:lnTo>
                  <a:pt x="2871664" y="1789557"/>
                </a:lnTo>
                <a:lnTo>
                  <a:pt x="2866592" y="1797044"/>
                </a:lnTo>
                <a:lnTo>
                  <a:pt x="2864902" y="1805638"/>
                </a:lnTo>
                <a:lnTo>
                  <a:pt x="2866592" y="1814256"/>
                </a:lnTo>
                <a:lnTo>
                  <a:pt x="2871664" y="1821815"/>
                </a:lnTo>
                <a:lnTo>
                  <a:pt x="2879227" y="1826887"/>
                </a:lnTo>
                <a:lnTo>
                  <a:pt x="2887873" y="1828577"/>
                </a:lnTo>
                <a:lnTo>
                  <a:pt x="2896543" y="1826887"/>
                </a:lnTo>
                <a:lnTo>
                  <a:pt x="2904176" y="1821815"/>
                </a:lnTo>
                <a:lnTo>
                  <a:pt x="2909177" y="1814256"/>
                </a:lnTo>
                <a:lnTo>
                  <a:pt x="2910844" y="1805638"/>
                </a:lnTo>
                <a:lnTo>
                  <a:pt x="2909177" y="1797044"/>
                </a:lnTo>
                <a:lnTo>
                  <a:pt x="2904176" y="1789557"/>
                </a:lnTo>
                <a:lnTo>
                  <a:pt x="2899604" y="1784985"/>
                </a:lnTo>
                <a:lnTo>
                  <a:pt x="2893762" y="1782699"/>
                </a:lnTo>
                <a:close/>
              </a:path>
              <a:path w="2910840" h="2943225" extrusionOk="0">
                <a:moveTo>
                  <a:pt x="28815" y="1894078"/>
                </a:moveTo>
                <a:lnTo>
                  <a:pt x="17073" y="1894078"/>
                </a:lnTo>
                <a:lnTo>
                  <a:pt x="11270" y="1896364"/>
                </a:lnTo>
                <a:lnTo>
                  <a:pt x="6680" y="1900936"/>
                </a:lnTo>
                <a:lnTo>
                  <a:pt x="1670" y="1908476"/>
                </a:lnTo>
                <a:lnTo>
                  <a:pt x="0" y="1917065"/>
                </a:lnTo>
                <a:lnTo>
                  <a:pt x="1670" y="1925653"/>
                </a:lnTo>
                <a:lnTo>
                  <a:pt x="6680" y="1933194"/>
                </a:lnTo>
                <a:lnTo>
                  <a:pt x="14306" y="1938266"/>
                </a:lnTo>
                <a:lnTo>
                  <a:pt x="22944" y="1939956"/>
                </a:lnTo>
                <a:lnTo>
                  <a:pt x="31582" y="1938266"/>
                </a:lnTo>
                <a:lnTo>
                  <a:pt x="39208" y="1933194"/>
                </a:lnTo>
                <a:lnTo>
                  <a:pt x="44218" y="1925653"/>
                </a:lnTo>
                <a:lnTo>
                  <a:pt x="45888" y="1917065"/>
                </a:lnTo>
                <a:lnTo>
                  <a:pt x="44218" y="1908476"/>
                </a:lnTo>
                <a:lnTo>
                  <a:pt x="39208" y="1900936"/>
                </a:lnTo>
                <a:lnTo>
                  <a:pt x="34619" y="1896364"/>
                </a:lnTo>
                <a:lnTo>
                  <a:pt x="28815" y="1894078"/>
                </a:lnTo>
                <a:close/>
              </a:path>
              <a:path w="2910840" h="2943225" extrusionOk="0">
                <a:moveTo>
                  <a:pt x="134903" y="1894078"/>
                </a:moveTo>
                <a:lnTo>
                  <a:pt x="123156" y="1894078"/>
                </a:lnTo>
                <a:lnTo>
                  <a:pt x="117352" y="1896364"/>
                </a:lnTo>
                <a:lnTo>
                  <a:pt x="112894" y="1900936"/>
                </a:lnTo>
                <a:lnTo>
                  <a:pt x="107808" y="1908476"/>
                </a:lnTo>
                <a:lnTo>
                  <a:pt x="106112" y="1917065"/>
                </a:lnTo>
                <a:lnTo>
                  <a:pt x="107808" y="1925653"/>
                </a:lnTo>
                <a:lnTo>
                  <a:pt x="112894" y="1933194"/>
                </a:lnTo>
                <a:lnTo>
                  <a:pt x="120446" y="1938266"/>
                </a:lnTo>
                <a:lnTo>
                  <a:pt x="129045" y="1939956"/>
                </a:lnTo>
                <a:lnTo>
                  <a:pt x="137669" y="1938266"/>
                </a:lnTo>
                <a:lnTo>
                  <a:pt x="145292" y="1933194"/>
                </a:lnTo>
                <a:lnTo>
                  <a:pt x="150300" y="1925653"/>
                </a:lnTo>
                <a:lnTo>
                  <a:pt x="151969" y="1917065"/>
                </a:lnTo>
                <a:lnTo>
                  <a:pt x="150300" y="1908476"/>
                </a:lnTo>
                <a:lnTo>
                  <a:pt x="145292" y="1900936"/>
                </a:lnTo>
                <a:lnTo>
                  <a:pt x="140834" y="1896364"/>
                </a:lnTo>
                <a:lnTo>
                  <a:pt x="134903" y="1894078"/>
                </a:lnTo>
                <a:close/>
              </a:path>
              <a:path w="2910840" h="2943225" extrusionOk="0">
                <a:moveTo>
                  <a:pt x="240986" y="1894078"/>
                </a:moveTo>
                <a:lnTo>
                  <a:pt x="229239" y="1894078"/>
                </a:lnTo>
                <a:lnTo>
                  <a:pt x="223308" y="1896364"/>
                </a:lnTo>
                <a:lnTo>
                  <a:pt x="218850" y="1900936"/>
                </a:lnTo>
                <a:lnTo>
                  <a:pt x="213843" y="1908476"/>
                </a:lnTo>
                <a:lnTo>
                  <a:pt x="212173" y="1917065"/>
                </a:lnTo>
                <a:lnTo>
                  <a:pt x="213843" y="1925653"/>
                </a:lnTo>
                <a:lnTo>
                  <a:pt x="218850" y="1933194"/>
                </a:lnTo>
                <a:lnTo>
                  <a:pt x="226495" y="1938266"/>
                </a:lnTo>
                <a:lnTo>
                  <a:pt x="235165" y="1939956"/>
                </a:lnTo>
                <a:lnTo>
                  <a:pt x="243809" y="1938266"/>
                </a:lnTo>
                <a:lnTo>
                  <a:pt x="251375" y="1933194"/>
                </a:lnTo>
                <a:lnTo>
                  <a:pt x="256390" y="1925653"/>
                </a:lnTo>
                <a:lnTo>
                  <a:pt x="258062" y="1917065"/>
                </a:lnTo>
                <a:lnTo>
                  <a:pt x="256390" y="1908476"/>
                </a:lnTo>
                <a:lnTo>
                  <a:pt x="251375" y="1900936"/>
                </a:lnTo>
                <a:lnTo>
                  <a:pt x="246917" y="1896364"/>
                </a:lnTo>
                <a:lnTo>
                  <a:pt x="240986" y="1894078"/>
                </a:lnTo>
                <a:close/>
              </a:path>
              <a:path w="2910840" h="2943225" extrusionOk="0">
                <a:moveTo>
                  <a:pt x="347070" y="1894078"/>
                </a:moveTo>
                <a:lnTo>
                  <a:pt x="335322" y="1894078"/>
                </a:lnTo>
                <a:lnTo>
                  <a:pt x="329518" y="1896364"/>
                </a:lnTo>
                <a:lnTo>
                  <a:pt x="325073" y="1900936"/>
                </a:lnTo>
                <a:lnTo>
                  <a:pt x="319987" y="1908476"/>
                </a:lnTo>
                <a:lnTo>
                  <a:pt x="318291" y="1917065"/>
                </a:lnTo>
                <a:lnTo>
                  <a:pt x="319987" y="1925653"/>
                </a:lnTo>
                <a:lnTo>
                  <a:pt x="325073" y="1933194"/>
                </a:lnTo>
                <a:lnTo>
                  <a:pt x="332637" y="1938266"/>
                </a:lnTo>
                <a:lnTo>
                  <a:pt x="341266" y="1939956"/>
                </a:lnTo>
                <a:lnTo>
                  <a:pt x="349894" y="1938266"/>
                </a:lnTo>
                <a:lnTo>
                  <a:pt x="357458" y="1933194"/>
                </a:lnTo>
                <a:lnTo>
                  <a:pt x="362544" y="1925653"/>
                </a:lnTo>
                <a:lnTo>
                  <a:pt x="364240" y="1917065"/>
                </a:lnTo>
                <a:lnTo>
                  <a:pt x="362544" y="1908476"/>
                </a:lnTo>
                <a:lnTo>
                  <a:pt x="357458" y="1900936"/>
                </a:lnTo>
                <a:lnTo>
                  <a:pt x="353013" y="1896364"/>
                </a:lnTo>
                <a:lnTo>
                  <a:pt x="347070" y="1894078"/>
                </a:lnTo>
                <a:close/>
              </a:path>
              <a:path w="2910840" h="2943225" extrusionOk="0">
                <a:moveTo>
                  <a:pt x="453292" y="1894078"/>
                </a:moveTo>
                <a:lnTo>
                  <a:pt x="441545" y="1894078"/>
                </a:lnTo>
                <a:lnTo>
                  <a:pt x="435601" y="1896364"/>
                </a:lnTo>
                <a:lnTo>
                  <a:pt x="431156" y="1900936"/>
                </a:lnTo>
                <a:lnTo>
                  <a:pt x="426070" y="1908476"/>
                </a:lnTo>
                <a:lnTo>
                  <a:pt x="424374" y="1917065"/>
                </a:lnTo>
                <a:lnTo>
                  <a:pt x="426070" y="1925653"/>
                </a:lnTo>
                <a:lnTo>
                  <a:pt x="431156" y="1933194"/>
                </a:lnTo>
                <a:lnTo>
                  <a:pt x="438720" y="1938266"/>
                </a:lnTo>
                <a:lnTo>
                  <a:pt x="447349" y="1939956"/>
                </a:lnTo>
                <a:lnTo>
                  <a:pt x="455977" y="1938266"/>
                </a:lnTo>
                <a:lnTo>
                  <a:pt x="463541" y="1933194"/>
                </a:lnTo>
                <a:lnTo>
                  <a:pt x="468556" y="1925653"/>
                </a:lnTo>
                <a:lnTo>
                  <a:pt x="470228" y="1917065"/>
                </a:lnTo>
                <a:lnTo>
                  <a:pt x="468556" y="1908476"/>
                </a:lnTo>
                <a:lnTo>
                  <a:pt x="463541" y="1900936"/>
                </a:lnTo>
                <a:lnTo>
                  <a:pt x="459096" y="1896364"/>
                </a:lnTo>
                <a:lnTo>
                  <a:pt x="453292" y="1894078"/>
                </a:lnTo>
                <a:close/>
              </a:path>
              <a:path w="2910840" h="2943225" extrusionOk="0">
                <a:moveTo>
                  <a:pt x="559375" y="1894078"/>
                </a:moveTo>
                <a:lnTo>
                  <a:pt x="547628" y="1894078"/>
                </a:lnTo>
                <a:lnTo>
                  <a:pt x="541697" y="1896364"/>
                </a:lnTo>
                <a:lnTo>
                  <a:pt x="537239" y="1900936"/>
                </a:lnTo>
                <a:lnTo>
                  <a:pt x="532224" y="1908476"/>
                </a:lnTo>
                <a:lnTo>
                  <a:pt x="530553" y="1917065"/>
                </a:lnTo>
                <a:lnTo>
                  <a:pt x="532224" y="1925653"/>
                </a:lnTo>
                <a:lnTo>
                  <a:pt x="537239" y="1933194"/>
                </a:lnTo>
                <a:lnTo>
                  <a:pt x="544862" y="1938266"/>
                </a:lnTo>
                <a:lnTo>
                  <a:pt x="553484" y="1939956"/>
                </a:lnTo>
                <a:lnTo>
                  <a:pt x="562080" y="1938266"/>
                </a:lnTo>
                <a:lnTo>
                  <a:pt x="569624" y="1933194"/>
                </a:lnTo>
                <a:lnTo>
                  <a:pt x="574711" y="1925653"/>
                </a:lnTo>
                <a:lnTo>
                  <a:pt x="576406" y="1917065"/>
                </a:lnTo>
                <a:lnTo>
                  <a:pt x="574711" y="1908476"/>
                </a:lnTo>
                <a:lnTo>
                  <a:pt x="569624" y="1900936"/>
                </a:lnTo>
                <a:lnTo>
                  <a:pt x="565179" y="1896364"/>
                </a:lnTo>
                <a:lnTo>
                  <a:pt x="559375" y="1894078"/>
                </a:lnTo>
                <a:close/>
              </a:path>
              <a:path w="2910840" h="2943225" extrusionOk="0">
                <a:moveTo>
                  <a:pt x="665459" y="1894078"/>
                </a:moveTo>
                <a:lnTo>
                  <a:pt x="653711" y="1894078"/>
                </a:lnTo>
                <a:lnTo>
                  <a:pt x="647907" y="1896364"/>
                </a:lnTo>
                <a:lnTo>
                  <a:pt x="643322" y="1900936"/>
                </a:lnTo>
                <a:lnTo>
                  <a:pt x="638315" y="1908476"/>
                </a:lnTo>
                <a:lnTo>
                  <a:pt x="636645" y="1917065"/>
                </a:lnTo>
                <a:lnTo>
                  <a:pt x="638315" y="1925653"/>
                </a:lnTo>
                <a:lnTo>
                  <a:pt x="643322" y="1933194"/>
                </a:lnTo>
                <a:lnTo>
                  <a:pt x="650948" y="1938266"/>
                </a:lnTo>
                <a:lnTo>
                  <a:pt x="659585" y="1939956"/>
                </a:lnTo>
                <a:lnTo>
                  <a:pt x="668222" y="1938266"/>
                </a:lnTo>
                <a:lnTo>
                  <a:pt x="675847" y="1933194"/>
                </a:lnTo>
                <a:lnTo>
                  <a:pt x="680862" y="1925653"/>
                </a:lnTo>
                <a:lnTo>
                  <a:pt x="682534" y="1917065"/>
                </a:lnTo>
                <a:lnTo>
                  <a:pt x="680862" y="1908476"/>
                </a:lnTo>
                <a:lnTo>
                  <a:pt x="675847" y="1900936"/>
                </a:lnTo>
                <a:lnTo>
                  <a:pt x="671262" y="1896364"/>
                </a:lnTo>
                <a:lnTo>
                  <a:pt x="665459" y="1894078"/>
                </a:lnTo>
                <a:close/>
              </a:path>
              <a:path w="2910840" h="2943225" extrusionOk="0">
                <a:moveTo>
                  <a:pt x="771542" y="1894078"/>
                </a:moveTo>
                <a:lnTo>
                  <a:pt x="759794" y="1894078"/>
                </a:lnTo>
                <a:lnTo>
                  <a:pt x="753990" y="1896364"/>
                </a:lnTo>
                <a:lnTo>
                  <a:pt x="749545" y="1900936"/>
                </a:lnTo>
                <a:lnTo>
                  <a:pt x="744459" y="1908476"/>
                </a:lnTo>
                <a:lnTo>
                  <a:pt x="742763" y="1917065"/>
                </a:lnTo>
                <a:lnTo>
                  <a:pt x="744459" y="1925653"/>
                </a:lnTo>
                <a:lnTo>
                  <a:pt x="749545" y="1933194"/>
                </a:lnTo>
                <a:lnTo>
                  <a:pt x="757090" y="1938266"/>
                </a:lnTo>
                <a:lnTo>
                  <a:pt x="765685" y="1939956"/>
                </a:lnTo>
                <a:lnTo>
                  <a:pt x="774307" y="1938266"/>
                </a:lnTo>
                <a:lnTo>
                  <a:pt x="781930" y="1933194"/>
                </a:lnTo>
                <a:lnTo>
                  <a:pt x="786945" y="1925653"/>
                </a:lnTo>
                <a:lnTo>
                  <a:pt x="788617" y="1917065"/>
                </a:lnTo>
                <a:lnTo>
                  <a:pt x="786945" y="1908476"/>
                </a:lnTo>
                <a:lnTo>
                  <a:pt x="781930" y="1900936"/>
                </a:lnTo>
                <a:lnTo>
                  <a:pt x="777485" y="1896364"/>
                </a:lnTo>
                <a:lnTo>
                  <a:pt x="771542" y="1894078"/>
                </a:lnTo>
                <a:close/>
              </a:path>
              <a:path w="2910840" h="2943225" extrusionOk="0">
                <a:moveTo>
                  <a:pt x="877625" y="1894078"/>
                </a:moveTo>
                <a:lnTo>
                  <a:pt x="865877" y="1894078"/>
                </a:lnTo>
                <a:lnTo>
                  <a:pt x="860073" y="1896364"/>
                </a:lnTo>
                <a:lnTo>
                  <a:pt x="855489" y="1900936"/>
                </a:lnTo>
                <a:lnTo>
                  <a:pt x="850481" y="1908476"/>
                </a:lnTo>
                <a:lnTo>
                  <a:pt x="848812" y="1917065"/>
                </a:lnTo>
                <a:lnTo>
                  <a:pt x="850481" y="1925653"/>
                </a:lnTo>
                <a:lnTo>
                  <a:pt x="855489" y="1933194"/>
                </a:lnTo>
                <a:lnTo>
                  <a:pt x="863133" y="1938266"/>
                </a:lnTo>
                <a:lnTo>
                  <a:pt x="871803" y="1939956"/>
                </a:lnTo>
                <a:lnTo>
                  <a:pt x="880447" y="1938266"/>
                </a:lnTo>
                <a:lnTo>
                  <a:pt x="888013" y="1933194"/>
                </a:lnTo>
                <a:lnTo>
                  <a:pt x="893100" y="1925653"/>
                </a:lnTo>
                <a:lnTo>
                  <a:pt x="894795" y="1917065"/>
                </a:lnTo>
                <a:lnTo>
                  <a:pt x="893100" y="1908476"/>
                </a:lnTo>
                <a:lnTo>
                  <a:pt x="888013" y="1900936"/>
                </a:lnTo>
                <a:lnTo>
                  <a:pt x="883568" y="1896364"/>
                </a:lnTo>
                <a:lnTo>
                  <a:pt x="877625" y="1894078"/>
                </a:lnTo>
                <a:close/>
              </a:path>
              <a:path w="2910840" h="2943225" extrusionOk="0">
                <a:moveTo>
                  <a:pt x="983848" y="1894078"/>
                </a:moveTo>
                <a:lnTo>
                  <a:pt x="972100" y="1894078"/>
                </a:lnTo>
                <a:lnTo>
                  <a:pt x="966169" y="1896364"/>
                </a:lnTo>
                <a:lnTo>
                  <a:pt x="961711" y="1900936"/>
                </a:lnTo>
                <a:lnTo>
                  <a:pt x="956625" y="1908476"/>
                </a:lnTo>
                <a:lnTo>
                  <a:pt x="954930" y="1917065"/>
                </a:lnTo>
                <a:lnTo>
                  <a:pt x="956625" y="1925653"/>
                </a:lnTo>
                <a:lnTo>
                  <a:pt x="961711" y="1933194"/>
                </a:lnTo>
                <a:lnTo>
                  <a:pt x="969275" y="1938266"/>
                </a:lnTo>
                <a:lnTo>
                  <a:pt x="977904" y="1939956"/>
                </a:lnTo>
                <a:lnTo>
                  <a:pt x="986532" y="1938266"/>
                </a:lnTo>
                <a:lnTo>
                  <a:pt x="994096" y="1933194"/>
                </a:lnTo>
                <a:lnTo>
                  <a:pt x="999183" y="1925653"/>
                </a:lnTo>
                <a:lnTo>
                  <a:pt x="1000878" y="1917065"/>
                </a:lnTo>
                <a:lnTo>
                  <a:pt x="999183" y="1908476"/>
                </a:lnTo>
                <a:lnTo>
                  <a:pt x="994096" y="1900936"/>
                </a:lnTo>
                <a:lnTo>
                  <a:pt x="989651" y="1896364"/>
                </a:lnTo>
                <a:lnTo>
                  <a:pt x="983848" y="1894078"/>
                </a:lnTo>
                <a:close/>
              </a:path>
              <a:path w="2910840" h="2943225" extrusionOk="0">
                <a:moveTo>
                  <a:pt x="1089931" y="1894078"/>
                </a:moveTo>
                <a:lnTo>
                  <a:pt x="1078183" y="1894078"/>
                </a:lnTo>
                <a:lnTo>
                  <a:pt x="1072252" y="1896364"/>
                </a:lnTo>
                <a:lnTo>
                  <a:pt x="1067795" y="1900936"/>
                </a:lnTo>
                <a:lnTo>
                  <a:pt x="1062787" y="1908476"/>
                </a:lnTo>
                <a:lnTo>
                  <a:pt x="1061118" y="1917065"/>
                </a:lnTo>
                <a:lnTo>
                  <a:pt x="1062787" y="1925653"/>
                </a:lnTo>
                <a:lnTo>
                  <a:pt x="1067795" y="1933194"/>
                </a:lnTo>
                <a:lnTo>
                  <a:pt x="1075359" y="1938266"/>
                </a:lnTo>
                <a:lnTo>
                  <a:pt x="1083987" y="1939956"/>
                </a:lnTo>
                <a:lnTo>
                  <a:pt x="1092616" y="1938266"/>
                </a:lnTo>
                <a:lnTo>
                  <a:pt x="1100180" y="1933194"/>
                </a:lnTo>
                <a:lnTo>
                  <a:pt x="1105194" y="1925653"/>
                </a:lnTo>
                <a:lnTo>
                  <a:pt x="1106866" y="1917065"/>
                </a:lnTo>
                <a:lnTo>
                  <a:pt x="1105194" y="1908476"/>
                </a:lnTo>
                <a:lnTo>
                  <a:pt x="1100180" y="1900936"/>
                </a:lnTo>
                <a:lnTo>
                  <a:pt x="1095735" y="1896364"/>
                </a:lnTo>
                <a:lnTo>
                  <a:pt x="1089931" y="1894078"/>
                </a:lnTo>
                <a:close/>
              </a:path>
              <a:path w="2910840" h="2943225" extrusionOk="0">
                <a:moveTo>
                  <a:pt x="1196014" y="1894078"/>
                </a:moveTo>
                <a:lnTo>
                  <a:pt x="1184266" y="1894078"/>
                </a:lnTo>
                <a:lnTo>
                  <a:pt x="1178335" y="1896364"/>
                </a:lnTo>
                <a:lnTo>
                  <a:pt x="1173878" y="1900936"/>
                </a:lnTo>
                <a:lnTo>
                  <a:pt x="1168870" y="1908476"/>
                </a:lnTo>
                <a:lnTo>
                  <a:pt x="1167201" y="1917065"/>
                </a:lnTo>
                <a:lnTo>
                  <a:pt x="1168870" y="1925653"/>
                </a:lnTo>
                <a:lnTo>
                  <a:pt x="1173878" y="1933194"/>
                </a:lnTo>
                <a:lnTo>
                  <a:pt x="1181501" y="1938266"/>
                </a:lnTo>
                <a:lnTo>
                  <a:pt x="1190124" y="1939956"/>
                </a:lnTo>
                <a:lnTo>
                  <a:pt x="1198724" y="1938266"/>
                </a:lnTo>
                <a:lnTo>
                  <a:pt x="1206275" y="1933194"/>
                </a:lnTo>
                <a:lnTo>
                  <a:pt x="1211362" y="1925653"/>
                </a:lnTo>
                <a:lnTo>
                  <a:pt x="1213057" y="1917065"/>
                </a:lnTo>
                <a:lnTo>
                  <a:pt x="1211362" y="1908476"/>
                </a:lnTo>
                <a:lnTo>
                  <a:pt x="1206275" y="1900936"/>
                </a:lnTo>
                <a:lnTo>
                  <a:pt x="1201818" y="1896364"/>
                </a:lnTo>
                <a:lnTo>
                  <a:pt x="1196014" y="1894078"/>
                </a:lnTo>
                <a:close/>
              </a:path>
              <a:path w="2910840" h="2943225" extrusionOk="0">
                <a:moveTo>
                  <a:pt x="1302071" y="1894078"/>
                </a:moveTo>
                <a:lnTo>
                  <a:pt x="1290387" y="1894078"/>
                </a:lnTo>
                <a:lnTo>
                  <a:pt x="1284545" y="1896364"/>
                </a:lnTo>
                <a:lnTo>
                  <a:pt x="1279973" y="1900936"/>
                </a:lnTo>
                <a:lnTo>
                  <a:pt x="1274973" y="1908476"/>
                </a:lnTo>
                <a:lnTo>
                  <a:pt x="1273306" y="1917065"/>
                </a:lnTo>
                <a:lnTo>
                  <a:pt x="1274973" y="1925653"/>
                </a:lnTo>
                <a:lnTo>
                  <a:pt x="1279973" y="1933194"/>
                </a:lnTo>
                <a:lnTo>
                  <a:pt x="1287589" y="1938266"/>
                </a:lnTo>
                <a:lnTo>
                  <a:pt x="1296229" y="1939956"/>
                </a:lnTo>
                <a:lnTo>
                  <a:pt x="1304869" y="1938266"/>
                </a:lnTo>
                <a:lnTo>
                  <a:pt x="1312485" y="1933194"/>
                </a:lnTo>
                <a:lnTo>
                  <a:pt x="1317486" y="1925653"/>
                </a:lnTo>
                <a:lnTo>
                  <a:pt x="1319153" y="1917065"/>
                </a:lnTo>
                <a:lnTo>
                  <a:pt x="1317486" y="1908476"/>
                </a:lnTo>
                <a:lnTo>
                  <a:pt x="1312485" y="1900936"/>
                </a:lnTo>
                <a:lnTo>
                  <a:pt x="1307913" y="1896364"/>
                </a:lnTo>
                <a:lnTo>
                  <a:pt x="1302071" y="1894078"/>
                </a:lnTo>
                <a:close/>
              </a:path>
              <a:path w="2910840" h="2943225" extrusionOk="0">
                <a:moveTo>
                  <a:pt x="1408243" y="1894078"/>
                </a:moveTo>
                <a:lnTo>
                  <a:pt x="1396432" y="1894078"/>
                </a:lnTo>
                <a:lnTo>
                  <a:pt x="1390590" y="1896364"/>
                </a:lnTo>
                <a:lnTo>
                  <a:pt x="1386145" y="1900936"/>
                </a:lnTo>
                <a:lnTo>
                  <a:pt x="1381073" y="1908476"/>
                </a:lnTo>
                <a:lnTo>
                  <a:pt x="1379383" y="1917065"/>
                </a:lnTo>
                <a:lnTo>
                  <a:pt x="1381073" y="1925653"/>
                </a:lnTo>
                <a:lnTo>
                  <a:pt x="1386145" y="1933194"/>
                </a:lnTo>
                <a:lnTo>
                  <a:pt x="1393706" y="1938266"/>
                </a:lnTo>
                <a:lnTo>
                  <a:pt x="1402338" y="1939956"/>
                </a:lnTo>
                <a:lnTo>
                  <a:pt x="1410970" y="1938266"/>
                </a:lnTo>
                <a:lnTo>
                  <a:pt x="1418530" y="1933194"/>
                </a:lnTo>
                <a:lnTo>
                  <a:pt x="1423531" y="1925653"/>
                </a:lnTo>
                <a:lnTo>
                  <a:pt x="1425198" y="1917065"/>
                </a:lnTo>
                <a:lnTo>
                  <a:pt x="1423531" y="1908476"/>
                </a:lnTo>
                <a:lnTo>
                  <a:pt x="1418530" y="1900936"/>
                </a:lnTo>
                <a:lnTo>
                  <a:pt x="1414085" y="1896364"/>
                </a:lnTo>
                <a:lnTo>
                  <a:pt x="1408243" y="1894078"/>
                </a:lnTo>
                <a:close/>
              </a:path>
              <a:path w="2910840" h="2943225" extrusionOk="0">
                <a:moveTo>
                  <a:pt x="1514288" y="1894078"/>
                </a:moveTo>
                <a:lnTo>
                  <a:pt x="1502477" y="1894078"/>
                </a:lnTo>
                <a:lnTo>
                  <a:pt x="1496762" y="1896364"/>
                </a:lnTo>
                <a:lnTo>
                  <a:pt x="1492190" y="1900936"/>
                </a:lnTo>
                <a:lnTo>
                  <a:pt x="1487118" y="1908476"/>
                </a:lnTo>
                <a:lnTo>
                  <a:pt x="1485428" y="1917065"/>
                </a:lnTo>
                <a:lnTo>
                  <a:pt x="1487118" y="1925653"/>
                </a:lnTo>
                <a:lnTo>
                  <a:pt x="1492190" y="1933194"/>
                </a:lnTo>
                <a:lnTo>
                  <a:pt x="1499824" y="1938266"/>
                </a:lnTo>
                <a:lnTo>
                  <a:pt x="1508494" y="1939956"/>
                </a:lnTo>
                <a:lnTo>
                  <a:pt x="1517140" y="1938266"/>
                </a:lnTo>
                <a:lnTo>
                  <a:pt x="1524702" y="1933194"/>
                </a:lnTo>
                <a:lnTo>
                  <a:pt x="1529775" y="1925653"/>
                </a:lnTo>
                <a:lnTo>
                  <a:pt x="1531465" y="1917065"/>
                </a:lnTo>
                <a:lnTo>
                  <a:pt x="1529775" y="1908476"/>
                </a:lnTo>
                <a:lnTo>
                  <a:pt x="1524702" y="1900936"/>
                </a:lnTo>
                <a:lnTo>
                  <a:pt x="1520257" y="1896364"/>
                </a:lnTo>
                <a:lnTo>
                  <a:pt x="1514288" y="1894078"/>
                </a:lnTo>
                <a:close/>
              </a:path>
              <a:path w="2910840" h="2943225" extrusionOk="0">
                <a:moveTo>
                  <a:pt x="1620460" y="1894078"/>
                </a:moveTo>
                <a:lnTo>
                  <a:pt x="1608776" y="1894078"/>
                </a:lnTo>
                <a:lnTo>
                  <a:pt x="1602807" y="1896364"/>
                </a:lnTo>
                <a:lnTo>
                  <a:pt x="1598362" y="1900936"/>
                </a:lnTo>
                <a:lnTo>
                  <a:pt x="1593290" y="1908476"/>
                </a:lnTo>
                <a:lnTo>
                  <a:pt x="1591600" y="1917065"/>
                </a:lnTo>
                <a:lnTo>
                  <a:pt x="1593290" y="1925653"/>
                </a:lnTo>
                <a:lnTo>
                  <a:pt x="1598362" y="1933194"/>
                </a:lnTo>
                <a:lnTo>
                  <a:pt x="1605925" y="1938266"/>
                </a:lnTo>
                <a:lnTo>
                  <a:pt x="1614571" y="1939956"/>
                </a:lnTo>
                <a:lnTo>
                  <a:pt x="1623241" y="1938266"/>
                </a:lnTo>
                <a:lnTo>
                  <a:pt x="1630874" y="1933194"/>
                </a:lnTo>
                <a:lnTo>
                  <a:pt x="1635875" y="1925653"/>
                </a:lnTo>
                <a:lnTo>
                  <a:pt x="1637542" y="1917065"/>
                </a:lnTo>
                <a:lnTo>
                  <a:pt x="1635875" y="1908476"/>
                </a:lnTo>
                <a:lnTo>
                  <a:pt x="1630874" y="1900936"/>
                </a:lnTo>
                <a:lnTo>
                  <a:pt x="1626302" y="1896364"/>
                </a:lnTo>
                <a:lnTo>
                  <a:pt x="1620460" y="1894078"/>
                </a:lnTo>
                <a:close/>
              </a:path>
              <a:path w="2910840" h="2943225" extrusionOk="0">
                <a:moveTo>
                  <a:pt x="1726632" y="1894078"/>
                </a:moveTo>
                <a:lnTo>
                  <a:pt x="1714821" y="1894078"/>
                </a:lnTo>
                <a:lnTo>
                  <a:pt x="1708852" y="1896364"/>
                </a:lnTo>
                <a:lnTo>
                  <a:pt x="1704407" y="1900936"/>
                </a:lnTo>
                <a:lnTo>
                  <a:pt x="1699407" y="1908476"/>
                </a:lnTo>
                <a:lnTo>
                  <a:pt x="1697740" y="1917065"/>
                </a:lnTo>
                <a:lnTo>
                  <a:pt x="1699407" y="1925653"/>
                </a:lnTo>
                <a:lnTo>
                  <a:pt x="1704407" y="1933194"/>
                </a:lnTo>
                <a:lnTo>
                  <a:pt x="1711968" y="1938266"/>
                </a:lnTo>
                <a:lnTo>
                  <a:pt x="1720600" y="1939956"/>
                </a:lnTo>
                <a:lnTo>
                  <a:pt x="1729232" y="1938266"/>
                </a:lnTo>
                <a:lnTo>
                  <a:pt x="1736792" y="1933194"/>
                </a:lnTo>
                <a:lnTo>
                  <a:pt x="1741865" y="1925653"/>
                </a:lnTo>
                <a:lnTo>
                  <a:pt x="1743555" y="1917065"/>
                </a:lnTo>
                <a:lnTo>
                  <a:pt x="1741865" y="1908476"/>
                </a:lnTo>
                <a:lnTo>
                  <a:pt x="1736792" y="1900936"/>
                </a:lnTo>
                <a:lnTo>
                  <a:pt x="1732347" y="1896364"/>
                </a:lnTo>
                <a:lnTo>
                  <a:pt x="1726632" y="1894078"/>
                </a:lnTo>
                <a:close/>
              </a:path>
              <a:path w="2910840" h="2943225" extrusionOk="0">
                <a:moveTo>
                  <a:pt x="1832677" y="1894078"/>
                </a:moveTo>
                <a:lnTo>
                  <a:pt x="1820866" y="1894078"/>
                </a:lnTo>
                <a:lnTo>
                  <a:pt x="1815024" y="1896364"/>
                </a:lnTo>
                <a:lnTo>
                  <a:pt x="1810579" y="1900936"/>
                </a:lnTo>
                <a:lnTo>
                  <a:pt x="1805507" y="1908476"/>
                </a:lnTo>
                <a:lnTo>
                  <a:pt x="1803817" y="1917065"/>
                </a:lnTo>
                <a:lnTo>
                  <a:pt x="1805507" y="1925653"/>
                </a:lnTo>
                <a:lnTo>
                  <a:pt x="1810579" y="1933194"/>
                </a:lnTo>
                <a:lnTo>
                  <a:pt x="1818176" y="1938266"/>
                </a:lnTo>
                <a:lnTo>
                  <a:pt x="1826772" y="1939956"/>
                </a:lnTo>
                <a:lnTo>
                  <a:pt x="1835368" y="1938266"/>
                </a:lnTo>
                <a:lnTo>
                  <a:pt x="1842964" y="1933194"/>
                </a:lnTo>
                <a:lnTo>
                  <a:pt x="1848037" y="1925653"/>
                </a:lnTo>
                <a:lnTo>
                  <a:pt x="1849727" y="1917065"/>
                </a:lnTo>
                <a:lnTo>
                  <a:pt x="1848037" y="1908476"/>
                </a:lnTo>
                <a:lnTo>
                  <a:pt x="1842964" y="1900936"/>
                </a:lnTo>
                <a:lnTo>
                  <a:pt x="1838519" y="1896364"/>
                </a:lnTo>
                <a:lnTo>
                  <a:pt x="1832677" y="1894078"/>
                </a:lnTo>
                <a:close/>
              </a:path>
              <a:path w="2910840" h="2943225" extrusionOk="0">
                <a:moveTo>
                  <a:pt x="1938722" y="1894078"/>
                </a:moveTo>
                <a:lnTo>
                  <a:pt x="1927038" y="1894078"/>
                </a:lnTo>
                <a:lnTo>
                  <a:pt x="1921196" y="1896364"/>
                </a:lnTo>
                <a:lnTo>
                  <a:pt x="1916751" y="1900936"/>
                </a:lnTo>
                <a:lnTo>
                  <a:pt x="1911679" y="1908476"/>
                </a:lnTo>
                <a:lnTo>
                  <a:pt x="1909989" y="1917065"/>
                </a:lnTo>
                <a:lnTo>
                  <a:pt x="1911679" y="1925653"/>
                </a:lnTo>
                <a:lnTo>
                  <a:pt x="1916751" y="1933194"/>
                </a:lnTo>
                <a:lnTo>
                  <a:pt x="1924294" y="1938266"/>
                </a:lnTo>
                <a:lnTo>
                  <a:pt x="1932896" y="1939956"/>
                </a:lnTo>
                <a:lnTo>
                  <a:pt x="1941522" y="1938266"/>
                </a:lnTo>
                <a:lnTo>
                  <a:pt x="1949136" y="1933194"/>
                </a:lnTo>
                <a:lnTo>
                  <a:pt x="1954137" y="1925653"/>
                </a:lnTo>
                <a:lnTo>
                  <a:pt x="1955804" y="1917065"/>
                </a:lnTo>
                <a:lnTo>
                  <a:pt x="1954137" y="1908476"/>
                </a:lnTo>
                <a:lnTo>
                  <a:pt x="1949136" y="1900936"/>
                </a:lnTo>
                <a:lnTo>
                  <a:pt x="1944691" y="1896364"/>
                </a:lnTo>
                <a:lnTo>
                  <a:pt x="1938722" y="1894078"/>
                </a:lnTo>
                <a:close/>
              </a:path>
              <a:path w="2910840" h="2943225" extrusionOk="0">
                <a:moveTo>
                  <a:pt x="2044767" y="1894078"/>
                </a:moveTo>
                <a:lnTo>
                  <a:pt x="2033083" y="1894078"/>
                </a:lnTo>
                <a:lnTo>
                  <a:pt x="2027114" y="1896364"/>
                </a:lnTo>
                <a:lnTo>
                  <a:pt x="2022669" y="1900936"/>
                </a:lnTo>
                <a:lnTo>
                  <a:pt x="2017669" y="1908476"/>
                </a:lnTo>
                <a:lnTo>
                  <a:pt x="2016002" y="1917065"/>
                </a:lnTo>
                <a:lnTo>
                  <a:pt x="2017669" y="1925653"/>
                </a:lnTo>
                <a:lnTo>
                  <a:pt x="2022669" y="1933194"/>
                </a:lnTo>
                <a:lnTo>
                  <a:pt x="2030303" y="1938266"/>
                </a:lnTo>
                <a:lnTo>
                  <a:pt x="2038973" y="1939956"/>
                </a:lnTo>
                <a:lnTo>
                  <a:pt x="2047619" y="1938266"/>
                </a:lnTo>
                <a:lnTo>
                  <a:pt x="2055181" y="1933194"/>
                </a:lnTo>
                <a:lnTo>
                  <a:pt x="2060182" y="1925653"/>
                </a:lnTo>
                <a:lnTo>
                  <a:pt x="2061849" y="1917065"/>
                </a:lnTo>
                <a:lnTo>
                  <a:pt x="2060182" y="1908476"/>
                </a:lnTo>
                <a:lnTo>
                  <a:pt x="2055181" y="1900936"/>
                </a:lnTo>
                <a:lnTo>
                  <a:pt x="2050736" y="1896364"/>
                </a:lnTo>
                <a:lnTo>
                  <a:pt x="2044767" y="1894078"/>
                </a:lnTo>
                <a:close/>
              </a:path>
              <a:path w="2910840" h="2943225" extrusionOk="0">
                <a:moveTo>
                  <a:pt x="2150939" y="1894078"/>
                </a:moveTo>
                <a:lnTo>
                  <a:pt x="2139128" y="1894078"/>
                </a:lnTo>
                <a:lnTo>
                  <a:pt x="2133413" y="1896364"/>
                </a:lnTo>
                <a:lnTo>
                  <a:pt x="2128714" y="1900936"/>
                </a:lnTo>
                <a:lnTo>
                  <a:pt x="2123714" y="1908476"/>
                </a:lnTo>
                <a:lnTo>
                  <a:pt x="2122047" y="1917065"/>
                </a:lnTo>
                <a:lnTo>
                  <a:pt x="2123714" y="1925653"/>
                </a:lnTo>
                <a:lnTo>
                  <a:pt x="2128714" y="1933194"/>
                </a:lnTo>
                <a:lnTo>
                  <a:pt x="2136404" y="1938266"/>
                </a:lnTo>
                <a:lnTo>
                  <a:pt x="2145082" y="1939956"/>
                </a:lnTo>
                <a:lnTo>
                  <a:pt x="2153735" y="1938266"/>
                </a:lnTo>
                <a:lnTo>
                  <a:pt x="2161353" y="1933194"/>
                </a:lnTo>
                <a:lnTo>
                  <a:pt x="2166426" y="1925653"/>
                </a:lnTo>
                <a:lnTo>
                  <a:pt x="2168116" y="1917065"/>
                </a:lnTo>
                <a:lnTo>
                  <a:pt x="2166426" y="1908476"/>
                </a:lnTo>
                <a:lnTo>
                  <a:pt x="2161353" y="1900936"/>
                </a:lnTo>
                <a:lnTo>
                  <a:pt x="2156908" y="1896364"/>
                </a:lnTo>
                <a:lnTo>
                  <a:pt x="2150939" y="1894078"/>
                </a:lnTo>
                <a:close/>
              </a:path>
              <a:path w="2910840" h="2943225" extrusionOk="0">
                <a:moveTo>
                  <a:pt x="2257111" y="1894078"/>
                </a:moveTo>
                <a:lnTo>
                  <a:pt x="2245427" y="1894078"/>
                </a:lnTo>
                <a:lnTo>
                  <a:pt x="2239458" y="1896364"/>
                </a:lnTo>
                <a:lnTo>
                  <a:pt x="2235013" y="1900936"/>
                </a:lnTo>
                <a:lnTo>
                  <a:pt x="2229941" y="1908476"/>
                </a:lnTo>
                <a:lnTo>
                  <a:pt x="2228251" y="1917065"/>
                </a:lnTo>
                <a:lnTo>
                  <a:pt x="2229941" y="1925653"/>
                </a:lnTo>
                <a:lnTo>
                  <a:pt x="2235013" y="1933194"/>
                </a:lnTo>
                <a:lnTo>
                  <a:pt x="2242576" y="1938266"/>
                </a:lnTo>
                <a:lnTo>
                  <a:pt x="2251222" y="1939956"/>
                </a:lnTo>
                <a:lnTo>
                  <a:pt x="2259892" y="1938266"/>
                </a:lnTo>
                <a:lnTo>
                  <a:pt x="2267525" y="1933194"/>
                </a:lnTo>
                <a:lnTo>
                  <a:pt x="2272526" y="1925653"/>
                </a:lnTo>
                <a:lnTo>
                  <a:pt x="2274193" y="1917065"/>
                </a:lnTo>
                <a:lnTo>
                  <a:pt x="2272526" y="1908476"/>
                </a:lnTo>
                <a:lnTo>
                  <a:pt x="2267525" y="1900936"/>
                </a:lnTo>
                <a:lnTo>
                  <a:pt x="2262953" y="1896364"/>
                </a:lnTo>
                <a:lnTo>
                  <a:pt x="2257111" y="1894078"/>
                </a:lnTo>
                <a:close/>
              </a:path>
              <a:path w="2910840" h="2943225" extrusionOk="0">
                <a:moveTo>
                  <a:pt x="2363156" y="1894078"/>
                </a:moveTo>
                <a:lnTo>
                  <a:pt x="2351472" y="1894078"/>
                </a:lnTo>
                <a:lnTo>
                  <a:pt x="2345503" y="1896364"/>
                </a:lnTo>
                <a:lnTo>
                  <a:pt x="2341058" y="1900936"/>
                </a:lnTo>
                <a:lnTo>
                  <a:pt x="2336058" y="1908476"/>
                </a:lnTo>
                <a:lnTo>
                  <a:pt x="2334391" y="1917065"/>
                </a:lnTo>
                <a:lnTo>
                  <a:pt x="2336058" y="1925653"/>
                </a:lnTo>
                <a:lnTo>
                  <a:pt x="2341058" y="1933194"/>
                </a:lnTo>
                <a:lnTo>
                  <a:pt x="2348619" y="1938266"/>
                </a:lnTo>
                <a:lnTo>
                  <a:pt x="2357251" y="1939956"/>
                </a:lnTo>
                <a:lnTo>
                  <a:pt x="2365883" y="1938266"/>
                </a:lnTo>
                <a:lnTo>
                  <a:pt x="2373443" y="1933194"/>
                </a:lnTo>
                <a:lnTo>
                  <a:pt x="2378516" y="1925653"/>
                </a:lnTo>
                <a:lnTo>
                  <a:pt x="2380206" y="1917065"/>
                </a:lnTo>
                <a:lnTo>
                  <a:pt x="2378516" y="1908476"/>
                </a:lnTo>
                <a:lnTo>
                  <a:pt x="2373443" y="1900936"/>
                </a:lnTo>
                <a:lnTo>
                  <a:pt x="2368998" y="1896364"/>
                </a:lnTo>
                <a:lnTo>
                  <a:pt x="2363156" y="1894078"/>
                </a:lnTo>
                <a:close/>
              </a:path>
              <a:path w="2910840" h="2943225" extrusionOk="0">
                <a:moveTo>
                  <a:pt x="2469328" y="1894078"/>
                </a:moveTo>
                <a:lnTo>
                  <a:pt x="2457517" y="1894078"/>
                </a:lnTo>
                <a:lnTo>
                  <a:pt x="2451802" y="1896364"/>
                </a:lnTo>
                <a:lnTo>
                  <a:pt x="2447103" y="1900936"/>
                </a:lnTo>
                <a:lnTo>
                  <a:pt x="2442103" y="1908476"/>
                </a:lnTo>
                <a:lnTo>
                  <a:pt x="2440436" y="1917065"/>
                </a:lnTo>
                <a:lnTo>
                  <a:pt x="2442103" y="1925653"/>
                </a:lnTo>
                <a:lnTo>
                  <a:pt x="2447103" y="1933194"/>
                </a:lnTo>
                <a:lnTo>
                  <a:pt x="2454771" y="1938266"/>
                </a:lnTo>
                <a:lnTo>
                  <a:pt x="2463391" y="1939956"/>
                </a:lnTo>
                <a:lnTo>
                  <a:pt x="2471964" y="1938266"/>
                </a:lnTo>
                <a:lnTo>
                  <a:pt x="2479488" y="1933194"/>
                </a:lnTo>
                <a:lnTo>
                  <a:pt x="2484632" y="1925653"/>
                </a:lnTo>
                <a:lnTo>
                  <a:pt x="2486346" y="1917065"/>
                </a:lnTo>
                <a:lnTo>
                  <a:pt x="2484632" y="1908476"/>
                </a:lnTo>
                <a:lnTo>
                  <a:pt x="2479488" y="1900936"/>
                </a:lnTo>
                <a:lnTo>
                  <a:pt x="2475043" y="1896364"/>
                </a:lnTo>
                <a:lnTo>
                  <a:pt x="2469328" y="1894078"/>
                </a:lnTo>
                <a:close/>
              </a:path>
              <a:path w="2910840" h="2943225" extrusionOk="0">
                <a:moveTo>
                  <a:pt x="2575373" y="1894078"/>
                </a:moveTo>
                <a:lnTo>
                  <a:pt x="2563689" y="1894078"/>
                </a:lnTo>
                <a:lnTo>
                  <a:pt x="2557847" y="1896364"/>
                </a:lnTo>
                <a:lnTo>
                  <a:pt x="2553402" y="1900936"/>
                </a:lnTo>
                <a:lnTo>
                  <a:pt x="2548330" y="1908476"/>
                </a:lnTo>
                <a:lnTo>
                  <a:pt x="2546640" y="1917065"/>
                </a:lnTo>
                <a:lnTo>
                  <a:pt x="2548330" y="1925653"/>
                </a:lnTo>
                <a:lnTo>
                  <a:pt x="2553402" y="1933194"/>
                </a:lnTo>
                <a:lnTo>
                  <a:pt x="2560945" y="1938266"/>
                </a:lnTo>
                <a:lnTo>
                  <a:pt x="2569547" y="1939956"/>
                </a:lnTo>
                <a:lnTo>
                  <a:pt x="2578173" y="1938266"/>
                </a:lnTo>
                <a:lnTo>
                  <a:pt x="2585787" y="1933194"/>
                </a:lnTo>
                <a:lnTo>
                  <a:pt x="2590788" y="1925653"/>
                </a:lnTo>
                <a:lnTo>
                  <a:pt x="2592455" y="1917065"/>
                </a:lnTo>
                <a:lnTo>
                  <a:pt x="2590788" y="1908476"/>
                </a:lnTo>
                <a:lnTo>
                  <a:pt x="2585787" y="1900936"/>
                </a:lnTo>
                <a:lnTo>
                  <a:pt x="2581342" y="1896364"/>
                </a:lnTo>
                <a:lnTo>
                  <a:pt x="2575373" y="1894078"/>
                </a:lnTo>
                <a:close/>
              </a:path>
              <a:path w="2910840" h="2943225" extrusionOk="0">
                <a:moveTo>
                  <a:pt x="2681418" y="1894078"/>
                </a:moveTo>
                <a:lnTo>
                  <a:pt x="2669734" y="1894078"/>
                </a:lnTo>
                <a:lnTo>
                  <a:pt x="2663765" y="1896364"/>
                </a:lnTo>
                <a:lnTo>
                  <a:pt x="2659320" y="1900936"/>
                </a:lnTo>
                <a:lnTo>
                  <a:pt x="2654320" y="1908476"/>
                </a:lnTo>
                <a:lnTo>
                  <a:pt x="2652653" y="1917065"/>
                </a:lnTo>
                <a:lnTo>
                  <a:pt x="2654320" y="1925653"/>
                </a:lnTo>
                <a:lnTo>
                  <a:pt x="2659320" y="1933194"/>
                </a:lnTo>
                <a:lnTo>
                  <a:pt x="2666954" y="1938266"/>
                </a:lnTo>
                <a:lnTo>
                  <a:pt x="2675624" y="1939956"/>
                </a:lnTo>
                <a:lnTo>
                  <a:pt x="2684270" y="1938266"/>
                </a:lnTo>
                <a:lnTo>
                  <a:pt x="2691832" y="1933194"/>
                </a:lnTo>
                <a:lnTo>
                  <a:pt x="2696833" y="1925653"/>
                </a:lnTo>
                <a:lnTo>
                  <a:pt x="2698500" y="1917065"/>
                </a:lnTo>
                <a:lnTo>
                  <a:pt x="2696833" y="1908476"/>
                </a:lnTo>
                <a:lnTo>
                  <a:pt x="2691832" y="1900936"/>
                </a:lnTo>
                <a:lnTo>
                  <a:pt x="2687387" y="1896364"/>
                </a:lnTo>
                <a:lnTo>
                  <a:pt x="2681418" y="1894078"/>
                </a:lnTo>
                <a:close/>
              </a:path>
              <a:path w="2910840" h="2943225" extrusionOk="0">
                <a:moveTo>
                  <a:pt x="2787590" y="1894078"/>
                </a:moveTo>
                <a:lnTo>
                  <a:pt x="2775779" y="1894078"/>
                </a:lnTo>
                <a:lnTo>
                  <a:pt x="2770064" y="1896364"/>
                </a:lnTo>
                <a:lnTo>
                  <a:pt x="2765492" y="1900936"/>
                </a:lnTo>
                <a:lnTo>
                  <a:pt x="2760420" y="1908476"/>
                </a:lnTo>
                <a:lnTo>
                  <a:pt x="2758730" y="1917065"/>
                </a:lnTo>
                <a:lnTo>
                  <a:pt x="2760420" y="1925653"/>
                </a:lnTo>
                <a:lnTo>
                  <a:pt x="2765492" y="1933194"/>
                </a:lnTo>
                <a:lnTo>
                  <a:pt x="2773106" y="1938266"/>
                </a:lnTo>
                <a:lnTo>
                  <a:pt x="2781733" y="1939956"/>
                </a:lnTo>
                <a:lnTo>
                  <a:pt x="2790335" y="1938266"/>
                </a:lnTo>
                <a:lnTo>
                  <a:pt x="2797877" y="1933194"/>
                </a:lnTo>
                <a:lnTo>
                  <a:pt x="2803021" y="1925653"/>
                </a:lnTo>
                <a:lnTo>
                  <a:pt x="2804735" y="1917065"/>
                </a:lnTo>
                <a:lnTo>
                  <a:pt x="2803021" y="1908476"/>
                </a:lnTo>
                <a:lnTo>
                  <a:pt x="2797877" y="1900936"/>
                </a:lnTo>
                <a:lnTo>
                  <a:pt x="2793432" y="1896364"/>
                </a:lnTo>
                <a:lnTo>
                  <a:pt x="2787590" y="1894078"/>
                </a:lnTo>
                <a:close/>
              </a:path>
              <a:path w="2910840" h="2943225" extrusionOk="0">
                <a:moveTo>
                  <a:pt x="2893762" y="1894078"/>
                </a:moveTo>
                <a:lnTo>
                  <a:pt x="2882078" y="1894078"/>
                </a:lnTo>
                <a:lnTo>
                  <a:pt x="2876109" y="1896364"/>
                </a:lnTo>
                <a:lnTo>
                  <a:pt x="2871664" y="1900936"/>
                </a:lnTo>
                <a:lnTo>
                  <a:pt x="2866592" y="1908476"/>
                </a:lnTo>
                <a:lnTo>
                  <a:pt x="2864902" y="1917065"/>
                </a:lnTo>
                <a:lnTo>
                  <a:pt x="2866592" y="1925653"/>
                </a:lnTo>
                <a:lnTo>
                  <a:pt x="2871664" y="1933194"/>
                </a:lnTo>
                <a:lnTo>
                  <a:pt x="2879227" y="1938266"/>
                </a:lnTo>
                <a:lnTo>
                  <a:pt x="2887873" y="1939956"/>
                </a:lnTo>
                <a:lnTo>
                  <a:pt x="2896543" y="1938266"/>
                </a:lnTo>
                <a:lnTo>
                  <a:pt x="2904176" y="1933194"/>
                </a:lnTo>
                <a:lnTo>
                  <a:pt x="2909177" y="1925653"/>
                </a:lnTo>
                <a:lnTo>
                  <a:pt x="2910844" y="1917065"/>
                </a:lnTo>
                <a:lnTo>
                  <a:pt x="2909177" y="1908476"/>
                </a:lnTo>
                <a:lnTo>
                  <a:pt x="2904176" y="1900936"/>
                </a:lnTo>
                <a:lnTo>
                  <a:pt x="2899604" y="1896364"/>
                </a:lnTo>
                <a:lnTo>
                  <a:pt x="2893762" y="1894078"/>
                </a:lnTo>
                <a:close/>
              </a:path>
              <a:path w="2910840" h="2943225" extrusionOk="0">
                <a:moveTo>
                  <a:pt x="28815" y="2005457"/>
                </a:moveTo>
                <a:lnTo>
                  <a:pt x="17073" y="2005457"/>
                </a:lnTo>
                <a:lnTo>
                  <a:pt x="11270" y="2007743"/>
                </a:lnTo>
                <a:lnTo>
                  <a:pt x="6680" y="2012315"/>
                </a:lnTo>
                <a:lnTo>
                  <a:pt x="1670" y="2019875"/>
                </a:lnTo>
                <a:lnTo>
                  <a:pt x="0" y="2028507"/>
                </a:lnTo>
                <a:lnTo>
                  <a:pt x="1670" y="2037139"/>
                </a:lnTo>
                <a:lnTo>
                  <a:pt x="6680" y="2044700"/>
                </a:lnTo>
                <a:lnTo>
                  <a:pt x="14306" y="2049772"/>
                </a:lnTo>
                <a:lnTo>
                  <a:pt x="22944" y="2051462"/>
                </a:lnTo>
                <a:lnTo>
                  <a:pt x="31582" y="2049772"/>
                </a:lnTo>
                <a:lnTo>
                  <a:pt x="39208" y="2044700"/>
                </a:lnTo>
                <a:lnTo>
                  <a:pt x="44218" y="2037139"/>
                </a:lnTo>
                <a:lnTo>
                  <a:pt x="45888" y="2028507"/>
                </a:lnTo>
                <a:lnTo>
                  <a:pt x="44218" y="2019875"/>
                </a:lnTo>
                <a:lnTo>
                  <a:pt x="39208" y="2012315"/>
                </a:lnTo>
                <a:lnTo>
                  <a:pt x="34619" y="2007743"/>
                </a:lnTo>
                <a:lnTo>
                  <a:pt x="28815" y="2005457"/>
                </a:lnTo>
                <a:close/>
              </a:path>
              <a:path w="2910840" h="2943225" extrusionOk="0">
                <a:moveTo>
                  <a:pt x="134903" y="2005457"/>
                </a:moveTo>
                <a:lnTo>
                  <a:pt x="123156" y="2005457"/>
                </a:lnTo>
                <a:lnTo>
                  <a:pt x="117352" y="2007743"/>
                </a:lnTo>
                <a:lnTo>
                  <a:pt x="112894" y="2012315"/>
                </a:lnTo>
                <a:lnTo>
                  <a:pt x="107808" y="2019875"/>
                </a:lnTo>
                <a:lnTo>
                  <a:pt x="106112" y="2028507"/>
                </a:lnTo>
                <a:lnTo>
                  <a:pt x="107808" y="2037139"/>
                </a:lnTo>
                <a:lnTo>
                  <a:pt x="112894" y="2044700"/>
                </a:lnTo>
                <a:lnTo>
                  <a:pt x="120446" y="2049772"/>
                </a:lnTo>
                <a:lnTo>
                  <a:pt x="129045" y="2051462"/>
                </a:lnTo>
                <a:lnTo>
                  <a:pt x="137669" y="2049772"/>
                </a:lnTo>
                <a:lnTo>
                  <a:pt x="145292" y="2044700"/>
                </a:lnTo>
                <a:lnTo>
                  <a:pt x="150300" y="2037139"/>
                </a:lnTo>
                <a:lnTo>
                  <a:pt x="151969" y="2028507"/>
                </a:lnTo>
                <a:lnTo>
                  <a:pt x="150300" y="2019875"/>
                </a:lnTo>
                <a:lnTo>
                  <a:pt x="145292" y="2012315"/>
                </a:lnTo>
                <a:lnTo>
                  <a:pt x="140834" y="2007743"/>
                </a:lnTo>
                <a:lnTo>
                  <a:pt x="134903" y="2005457"/>
                </a:lnTo>
                <a:close/>
              </a:path>
              <a:path w="2910840" h="2943225" extrusionOk="0">
                <a:moveTo>
                  <a:pt x="240986" y="2005457"/>
                </a:moveTo>
                <a:lnTo>
                  <a:pt x="229239" y="2005457"/>
                </a:lnTo>
                <a:lnTo>
                  <a:pt x="223308" y="2007743"/>
                </a:lnTo>
                <a:lnTo>
                  <a:pt x="218850" y="2012315"/>
                </a:lnTo>
                <a:lnTo>
                  <a:pt x="213843" y="2019875"/>
                </a:lnTo>
                <a:lnTo>
                  <a:pt x="212173" y="2028507"/>
                </a:lnTo>
                <a:lnTo>
                  <a:pt x="213843" y="2037139"/>
                </a:lnTo>
                <a:lnTo>
                  <a:pt x="218850" y="2044700"/>
                </a:lnTo>
                <a:lnTo>
                  <a:pt x="226495" y="2049772"/>
                </a:lnTo>
                <a:lnTo>
                  <a:pt x="235165" y="2051462"/>
                </a:lnTo>
                <a:lnTo>
                  <a:pt x="243809" y="2049772"/>
                </a:lnTo>
                <a:lnTo>
                  <a:pt x="251375" y="2044700"/>
                </a:lnTo>
                <a:lnTo>
                  <a:pt x="256390" y="2037139"/>
                </a:lnTo>
                <a:lnTo>
                  <a:pt x="258062" y="2028507"/>
                </a:lnTo>
                <a:lnTo>
                  <a:pt x="256390" y="2019875"/>
                </a:lnTo>
                <a:lnTo>
                  <a:pt x="251375" y="2012315"/>
                </a:lnTo>
                <a:lnTo>
                  <a:pt x="246917" y="2007743"/>
                </a:lnTo>
                <a:lnTo>
                  <a:pt x="240986" y="2005457"/>
                </a:lnTo>
                <a:close/>
              </a:path>
              <a:path w="2910840" h="2943225" extrusionOk="0">
                <a:moveTo>
                  <a:pt x="347070" y="2005457"/>
                </a:moveTo>
                <a:lnTo>
                  <a:pt x="335322" y="2005457"/>
                </a:lnTo>
                <a:lnTo>
                  <a:pt x="329518" y="2007743"/>
                </a:lnTo>
                <a:lnTo>
                  <a:pt x="325073" y="2012315"/>
                </a:lnTo>
                <a:lnTo>
                  <a:pt x="319987" y="2019875"/>
                </a:lnTo>
                <a:lnTo>
                  <a:pt x="318291" y="2028507"/>
                </a:lnTo>
                <a:lnTo>
                  <a:pt x="319987" y="2037139"/>
                </a:lnTo>
                <a:lnTo>
                  <a:pt x="325073" y="2044700"/>
                </a:lnTo>
                <a:lnTo>
                  <a:pt x="332637" y="2049772"/>
                </a:lnTo>
                <a:lnTo>
                  <a:pt x="341266" y="2051462"/>
                </a:lnTo>
                <a:lnTo>
                  <a:pt x="349894" y="2049772"/>
                </a:lnTo>
                <a:lnTo>
                  <a:pt x="357458" y="2044700"/>
                </a:lnTo>
                <a:lnTo>
                  <a:pt x="362544" y="2037139"/>
                </a:lnTo>
                <a:lnTo>
                  <a:pt x="364240" y="2028507"/>
                </a:lnTo>
                <a:lnTo>
                  <a:pt x="362544" y="2019875"/>
                </a:lnTo>
                <a:lnTo>
                  <a:pt x="357458" y="2012315"/>
                </a:lnTo>
                <a:lnTo>
                  <a:pt x="353013" y="2007743"/>
                </a:lnTo>
                <a:lnTo>
                  <a:pt x="347070" y="2005457"/>
                </a:lnTo>
                <a:close/>
              </a:path>
              <a:path w="2910840" h="2943225" extrusionOk="0">
                <a:moveTo>
                  <a:pt x="453292" y="2005457"/>
                </a:moveTo>
                <a:lnTo>
                  <a:pt x="441545" y="2005457"/>
                </a:lnTo>
                <a:lnTo>
                  <a:pt x="435601" y="2007743"/>
                </a:lnTo>
                <a:lnTo>
                  <a:pt x="431156" y="2012315"/>
                </a:lnTo>
                <a:lnTo>
                  <a:pt x="426070" y="2019875"/>
                </a:lnTo>
                <a:lnTo>
                  <a:pt x="424374" y="2028507"/>
                </a:lnTo>
                <a:lnTo>
                  <a:pt x="426070" y="2037139"/>
                </a:lnTo>
                <a:lnTo>
                  <a:pt x="431156" y="2044700"/>
                </a:lnTo>
                <a:lnTo>
                  <a:pt x="438720" y="2049772"/>
                </a:lnTo>
                <a:lnTo>
                  <a:pt x="447349" y="2051462"/>
                </a:lnTo>
                <a:lnTo>
                  <a:pt x="455977" y="2049772"/>
                </a:lnTo>
                <a:lnTo>
                  <a:pt x="463541" y="2044700"/>
                </a:lnTo>
                <a:lnTo>
                  <a:pt x="468556" y="2037139"/>
                </a:lnTo>
                <a:lnTo>
                  <a:pt x="470228" y="2028507"/>
                </a:lnTo>
                <a:lnTo>
                  <a:pt x="468556" y="2019875"/>
                </a:lnTo>
                <a:lnTo>
                  <a:pt x="463541" y="2012315"/>
                </a:lnTo>
                <a:lnTo>
                  <a:pt x="459096" y="2007743"/>
                </a:lnTo>
                <a:lnTo>
                  <a:pt x="453292" y="2005457"/>
                </a:lnTo>
                <a:close/>
              </a:path>
              <a:path w="2910840" h="2943225" extrusionOk="0">
                <a:moveTo>
                  <a:pt x="559375" y="2005457"/>
                </a:moveTo>
                <a:lnTo>
                  <a:pt x="547628" y="2005457"/>
                </a:lnTo>
                <a:lnTo>
                  <a:pt x="541697" y="2007743"/>
                </a:lnTo>
                <a:lnTo>
                  <a:pt x="537239" y="2012315"/>
                </a:lnTo>
                <a:lnTo>
                  <a:pt x="532224" y="2019875"/>
                </a:lnTo>
                <a:lnTo>
                  <a:pt x="530553" y="2028507"/>
                </a:lnTo>
                <a:lnTo>
                  <a:pt x="532224" y="2037139"/>
                </a:lnTo>
                <a:lnTo>
                  <a:pt x="537239" y="2044700"/>
                </a:lnTo>
                <a:lnTo>
                  <a:pt x="544862" y="2049772"/>
                </a:lnTo>
                <a:lnTo>
                  <a:pt x="553484" y="2051462"/>
                </a:lnTo>
                <a:lnTo>
                  <a:pt x="562080" y="2049772"/>
                </a:lnTo>
                <a:lnTo>
                  <a:pt x="569624" y="2044700"/>
                </a:lnTo>
                <a:lnTo>
                  <a:pt x="574711" y="2037139"/>
                </a:lnTo>
                <a:lnTo>
                  <a:pt x="576406" y="2028507"/>
                </a:lnTo>
                <a:lnTo>
                  <a:pt x="574711" y="2019875"/>
                </a:lnTo>
                <a:lnTo>
                  <a:pt x="569624" y="2012315"/>
                </a:lnTo>
                <a:lnTo>
                  <a:pt x="565179" y="2007743"/>
                </a:lnTo>
                <a:lnTo>
                  <a:pt x="559375" y="2005457"/>
                </a:lnTo>
                <a:close/>
              </a:path>
              <a:path w="2910840" h="2943225" extrusionOk="0">
                <a:moveTo>
                  <a:pt x="665459" y="2005457"/>
                </a:moveTo>
                <a:lnTo>
                  <a:pt x="653711" y="2005457"/>
                </a:lnTo>
                <a:lnTo>
                  <a:pt x="647907" y="2007743"/>
                </a:lnTo>
                <a:lnTo>
                  <a:pt x="643322" y="2012315"/>
                </a:lnTo>
                <a:lnTo>
                  <a:pt x="638315" y="2019875"/>
                </a:lnTo>
                <a:lnTo>
                  <a:pt x="636645" y="2028507"/>
                </a:lnTo>
                <a:lnTo>
                  <a:pt x="638315" y="2037139"/>
                </a:lnTo>
                <a:lnTo>
                  <a:pt x="643322" y="2044700"/>
                </a:lnTo>
                <a:lnTo>
                  <a:pt x="650948" y="2049772"/>
                </a:lnTo>
                <a:lnTo>
                  <a:pt x="659585" y="2051462"/>
                </a:lnTo>
                <a:lnTo>
                  <a:pt x="668222" y="2049772"/>
                </a:lnTo>
                <a:lnTo>
                  <a:pt x="675847" y="2044700"/>
                </a:lnTo>
                <a:lnTo>
                  <a:pt x="680862" y="2037139"/>
                </a:lnTo>
                <a:lnTo>
                  <a:pt x="682534" y="2028507"/>
                </a:lnTo>
                <a:lnTo>
                  <a:pt x="680862" y="2019875"/>
                </a:lnTo>
                <a:lnTo>
                  <a:pt x="675847" y="2012315"/>
                </a:lnTo>
                <a:lnTo>
                  <a:pt x="671262" y="2007743"/>
                </a:lnTo>
                <a:lnTo>
                  <a:pt x="665459" y="2005457"/>
                </a:lnTo>
                <a:close/>
              </a:path>
              <a:path w="2910840" h="2943225" extrusionOk="0">
                <a:moveTo>
                  <a:pt x="771542" y="2005457"/>
                </a:moveTo>
                <a:lnTo>
                  <a:pt x="759794" y="2005457"/>
                </a:lnTo>
                <a:lnTo>
                  <a:pt x="753990" y="2007743"/>
                </a:lnTo>
                <a:lnTo>
                  <a:pt x="749545" y="2012315"/>
                </a:lnTo>
                <a:lnTo>
                  <a:pt x="744459" y="2019875"/>
                </a:lnTo>
                <a:lnTo>
                  <a:pt x="742763" y="2028507"/>
                </a:lnTo>
                <a:lnTo>
                  <a:pt x="744459" y="2037139"/>
                </a:lnTo>
                <a:lnTo>
                  <a:pt x="749545" y="2044700"/>
                </a:lnTo>
                <a:lnTo>
                  <a:pt x="757090" y="2049772"/>
                </a:lnTo>
                <a:lnTo>
                  <a:pt x="765685" y="2051462"/>
                </a:lnTo>
                <a:lnTo>
                  <a:pt x="774307" y="2049772"/>
                </a:lnTo>
                <a:lnTo>
                  <a:pt x="781930" y="2044700"/>
                </a:lnTo>
                <a:lnTo>
                  <a:pt x="786945" y="2037139"/>
                </a:lnTo>
                <a:lnTo>
                  <a:pt x="788617" y="2028507"/>
                </a:lnTo>
                <a:lnTo>
                  <a:pt x="786945" y="2019875"/>
                </a:lnTo>
                <a:lnTo>
                  <a:pt x="781930" y="2012315"/>
                </a:lnTo>
                <a:lnTo>
                  <a:pt x="777485" y="2007743"/>
                </a:lnTo>
                <a:lnTo>
                  <a:pt x="771542" y="2005457"/>
                </a:lnTo>
                <a:close/>
              </a:path>
              <a:path w="2910840" h="2943225" extrusionOk="0">
                <a:moveTo>
                  <a:pt x="877625" y="2005457"/>
                </a:moveTo>
                <a:lnTo>
                  <a:pt x="865877" y="2005457"/>
                </a:lnTo>
                <a:lnTo>
                  <a:pt x="860073" y="2007743"/>
                </a:lnTo>
                <a:lnTo>
                  <a:pt x="855489" y="2012315"/>
                </a:lnTo>
                <a:lnTo>
                  <a:pt x="850481" y="2019875"/>
                </a:lnTo>
                <a:lnTo>
                  <a:pt x="848812" y="2028507"/>
                </a:lnTo>
                <a:lnTo>
                  <a:pt x="850481" y="2037139"/>
                </a:lnTo>
                <a:lnTo>
                  <a:pt x="855489" y="2044700"/>
                </a:lnTo>
                <a:lnTo>
                  <a:pt x="863133" y="2049772"/>
                </a:lnTo>
                <a:lnTo>
                  <a:pt x="871803" y="2051462"/>
                </a:lnTo>
                <a:lnTo>
                  <a:pt x="880447" y="2049772"/>
                </a:lnTo>
                <a:lnTo>
                  <a:pt x="888013" y="2044700"/>
                </a:lnTo>
                <a:lnTo>
                  <a:pt x="893100" y="2037139"/>
                </a:lnTo>
                <a:lnTo>
                  <a:pt x="894795" y="2028507"/>
                </a:lnTo>
                <a:lnTo>
                  <a:pt x="893100" y="2019875"/>
                </a:lnTo>
                <a:lnTo>
                  <a:pt x="888013" y="2012315"/>
                </a:lnTo>
                <a:lnTo>
                  <a:pt x="883568" y="2007743"/>
                </a:lnTo>
                <a:lnTo>
                  <a:pt x="877625" y="2005457"/>
                </a:lnTo>
                <a:close/>
              </a:path>
              <a:path w="2910840" h="2943225" extrusionOk="0">
                <a:moveTo>
                  <a:pt x="983848" y="2005457"/>
                </a:moveTo>
                <a:lnTo>
                  <a:pt x="972100" y="2005457"/>
                </a:lnTo>
                <a:lnTo>
                  <a:pt x="966169" y="2007743"/>
                </a:lnTo>
                <a:lnTo>
                  <a:pt x="961711" y="2012315"/>
                </a:lnTo>
                <a:lnTo>
                  <a:pt x="956625" y="2019875"/>
                </a:lnTo>
                <a:lnTo>
                  <a:pt x="954930" y="2028507"/>
                </a:lnTo>
                <a:lnTo>
                  <a:pt x="956625" y="2037139"/>
                </a:lnTo>
                <a:lnTo>
                  <a:pt x="961711" y="2044700"/>
                </a:lnTo>
                <a:lnTo>
                  <a:pt x="969275" y="2049772"/>
                </a:lnTo>
                <a:lnTo>
                  <a:pt x="977904" y="2051462"/>
                </a:lnTo>
                <a:lnTo>
                  <a:pt x="986532" y="2049772"/>
                </a:lnTo>
                <a:lnTo>
                  <a:pt x="994096" y="2044700"/>
                </a:lnTo>
                <a:lnTo>
                  <a:pt x="999183" y="2037139"/>
                </a:lnTo>
                <a:lnTo>
                  <a:pt x="1000878" y="2028507"/>
                </a:lnTo>
                <a:lnTo>
                  <a:pt x="999183" y="2019875"/>
                </a:lnTo>
                <a:lnTo>
                  <a:pt x="994096" y="2012315"/>
                </a:lnTo>
                <a:lnTo>
                  <a:pt x="989651" y="2007743"/>
                </a:lnTo>
                <a:lnTo>
                  <a:pt x="983848" y="2005457"/>
                </a:lnTo>
                <a:close/>
              </a:path>
              <a:path w="2910840" h="2943225" extrusionOk="0">
                <a:moveTo>
                  <a:pt x="1089931" y="2005457"/>
                </a:moveTo>
                <a:lnTo>
                  <a:pt x="1078183" y="2005457"/>
                </a:lnTo>
                <a:lnTo>
                  <a:pt x="1072252" y="2007743"/>
                </a:lnTo>
                <a:lnTo>
                  <a:pt x="1067795" y="2012315"/>
                </a:lnTo>
                <a:lnTo>
                  <a:pt x="1062787" y="2019875"/>
                </a:lnTo>
                <a:lnTo>
                  <a:pt x="1061118" y="2028507"/>
                </a:lnTo>
                <a:lnTo>
                  <a:pt x="1062787" y="2037139"/>
                </a:lnTo>
                <a:lnTo>
                  <a:pt x="1067795" y="2044700"/>
                </a:lnTo>
                <a:lnTo>
                  <a:pt x="1075359" y="2049772"/>
                </a:lnTo>
                <a:lnTo>
                  <a:pt x="1083987" y="2051462"/>
                </a:lnTo>
                <a:lnTo>
                  <a:pt x="1092616" y="2049772"/>
                </a:lnTo>
                <a:lnTo>
                  <a:pt x="1100180" y="2044700"/>
                </a:lnTo>
                <a:lnTo>
                  <a:pt x="1105194" y="2037139"/>
                </a:lnTo>
                <a:lnTo>
                  <a:pt x="1106866" y="2028507"/>
                </a:lnTo>
                <a:lnTo>
                  <a:pt x="1105194" y="2019875"/>
                </a:lnTo>
                <a:lnTo>
                  <a:pt x="1100180" y="2012315"/>
                </a:lnTo>
                <a:lnTo>
                  <a:pt x="1095735" y="2007743"/>
                </a:lnTo>
                <a:lnTo>
                  <a:pt x="1089931" y="2005457"/>
                </a:lnTo>
                <a:close/>
              </a:path>
              <a:path w="2910840" h="2943225" extrusionOk="0">
                <a:moveTo>
                  <a:pt x="1196014" y="2005457"/>
                </a:moveTo>
                <a:lnTo>
                  <a:pt x="1184266" y="2005457"/>
                </a:lnTo>
                <a:lnTo>
                  <a:pt x="1178335" y="2007743"/>
                </a:lnTo>
                <a:lnTo>
                  <a:pt x="1173878" y="2012315"/>
                </a:lnTo>
                <a:lnTo>
                  <a:pt x="1168870" y="2019875"/>
                </a:lnTo>
                <a:lnTo>
                  <a:pt x="1167201" y="2028507"/>
                </a:lnTo>
                <a:lnTo>
                  <a:pt x="1168870" y="2037139"/>
                </a:lnTo>
                <a:lnTo>
                  <a:pt x="1173878" y="2044700"/>
                </a:lnTo>
                <a:lnTo>
                  <a:pt x="1181501" y="2049772"/>
                </a:lnTo>
                <a:lnTo>
                  <a:pt x="1190124" y="2051462"/>
                </a:lnTo>
                <a:lnTo>
                  <a:pt x="1198724" y="2049772"/>
                </a:lnTo>
                <a:lnTo>
                  <a:pt x="1206275" y="2044700"/>
                </a:lnTo>
                <a:lnTo>
                  <a:pt x="1211362" y="2037139"/>
                </a:lnTo>
                <a:lnTo>
                  <a:pt x="1213057" y="2028507"/>
                </a:lnTo>
                <a:lnTo>
                  <a:pt x="1211362" y="2019875"/>
                </a:lnTo>
                <a:lnTo>
                  <a:pt x="1206275" y="2012315"/>
                </a:lnTo>
                <a:lnTo>
                  <a:pt x="1201818" y="2007743"/>
                </a:lnTo>
                <a:lnTo>
                  <a:pt x="1196014" y="2005457"/>
                </a:lnTo>
                <a:close/>
              </a:path>
              <a:path w="2910840" h="2943225" extrusionOk="0">
                <a:moveTo>
                  <a:pt x="1302071" y="2005457"/>
                </a:moveTo>
                <a:lnTo>
                  <a:pt x="1290387" y="2005457"/>
                </a:lnTo>
                <a:lnTo>
                  <a:pt x="1284545" y="2007743"/>
                </a:lnTo>
                <a:lnTo>
                  <a:pt x="1279973" y="2012315"/>
                </a:lnTo>
                <a:lnTo>
                  <a:pt x="1274973" y="2019875"/>
                </a:lnTo>
                <a:lnTo>
                  <a:pt x="1273306" y="2028507"/>
                </a:lnTo>
                <a:lnTo>
                  <a:pt x="1274973" y="2037139"/>
                </a:lnTo>
                <a:lnTo>
                  <a:pt x="1279973" y="2044700"/>
                </a:lnTo>
                <a:lnTo>
                  <a:pt x="1287589" y="2049772"/>
                </a:lnTo>
                <a:lnTo>
                  <a:pt x="1296229" y="2051462"/>
                </a:lnTo>
                <a:lnTo>
                  <a:pt x="1304869" y="2049772"/>
                </a:lnTo>
                <a:lnTo>
                  <a:pt x="1312485" y="2044700"/>
                </a:lnTo>
                <a:lnTo>
                  <a:pt x="1317486" y="2037139"/>
                </a:lnTo>
                <a:lnTo>
                  <a:pt x="1319153" y="2028507"/>
                </a:lnTo>
                <a:lnTo>
                  <a:pt x="1317486" y="2019875"/>
                </a:lnTo>
                <a:lnTo>
                  <a:pt x="1312485" y="2012315"/>
                </a:lnTo>
                <a:lnTo>
                  <a:pt x="1307913" y="2007743"/>
                </a:lnTo>
                <a:lnTo>
                  <a:pt x="1302071" y="2005457"/>
                </a:lnTo>
                <a:close/>
              </a:path>
              <a:path w="2910840" h="2943225" extrusionOk="0">
                <a:moveTo>
                  <a:pt x="1408243" y="2005457"/>
                </a:moveTo>
                <a:lnTo>
                  <a:pt x="1396432" y="2005457"/>
                </a:lnTo>
                <a:lnTo>
                  <a:pt x="1390590" y="2007743"/>
                </a:lnTo>
                <a:lnTo>
                  <a:pt x="1386145" y="2012315"/>
                </a:lnTo>
                <a:lnTo>
                  <a:pt x="1381073" y="2019875"/>
                </a:lnTo>
                <a:lnTo>
                  <a:pt x="1379383" y="2028507"/>
                </a:lnTo>
                <a:lnTo>
                  <a:pt x="1381073" y="2037139"/>
                </a:lnTo>
                <a:lnTo>
                  <a:pt x="1386145" y="2044700"/>
                </a:lnTo>
                <a:lnTo>
                  <a:pt x="1393706" y="2049772"/>
                </a:lnTo>
                <a:lnTo>
                  <a:pt x="1402338" y="2051462"/>
                </a:lnTo>
                <a:lnTo>
                  <a:pt x="1410970" y="2049772"/>
                </a:lnTo>
                <a:lnTo>
                  <a:pt x="1418530" y="2044700"/>
                </a:lnTo>
                <a:lnTo>
                  <a:pt x="1423531" y="2037139"/>
                </a:lnTo>
                <a:lnTo>
                  <a:pt x="1425198" y="2028507"/>
                </a:lnTo>
                <a:lnTo>
                  <a:pt x="1423531" y="2019875"/>
                </a:lnTo>
                <a:lnTo>
                  <a:pt x="1418530" y="2012315"/>
                </a:lnTo>
                <a:lnTo>
                  <a:pt x="1414085" y="2007743"/>
                </a:lnTo>
                <a:lnTo>
                  <a:pt x="1408243" y="2005457"/>
                </a:lnTo>
                <a:close/>
              </a:path>
              <a:path w="2910840" h="2943225" extrusionOk="0">
                <a:moveTo>
                  <a:pt x="1514288" y="2005457"/>
                </a:moveTo>
                <a:lnTo>
                  <a:pt x="1502477" y="2005457"/>
                </a:lnTo>
                <a:lnTo>
                  <a:pt x="1496762" y="2007743"/>
                </a:lnTo>
                <a:lnTo>
                  <a:pt x="1492190" y="2012315"/>
                </a:lnTo>
                <a:lnTo>
                  <a:pt x="1487118" y="2019875"/>
                </a:lnTo>
                <a:lnTo>
                  <a:pt x="1485428" y="2028507"/>
                </a:lnTo>
                <a:lnTo>
                  <a:pt x="1487118" y="2037139"/>
                </a:lnTo>
                <a:lnTo>
                  <a:pt x="1492190" y="2044700"/>
                </a:lnTo>
                <a:lnTo>
                  <a:pt x="1499824" y="2049772"/>
                </a:lnTo>
                <a:lnTo>
                  <a:pt x="1508494" y="2051462"/>
                </a:lnTo>
                <a:lnTo>
                  <a:pt x="1517140" y="2049772"/>
                </a:lnTo>
                <a:lnTo>
                  <a:pt x="1524702" y="2044700"/>
                </a:lnTo>
                <a:lnTo>
                  <a:pt x="1529775" y="2037139"/>
                </a:lnTo>
                <a:lnTo>
                  <a:pt x="1531465" y="2028507"/>
                </a:lnTo>
                <a:lnTo>
                  <a:pt x="1529775" y="2019875"/>
                </a:lnTo>
                <a:lnTo>
                  <a:pt x="1524702" y="2012315"/>
                </a:lnTo>
                <a:lnTo>
                  <a:pt x="1520257" y="2007743"/>
                </a:lnTo>
                <a:lnTo>
                  <a:pt x="1514288" y="2005457"/>
                </a:lnTo>
                <a:close/>
              </a:path>
              <a:path w="2910840" h="2943225" extrusionOk="0">
                <a:moveTo>
                  <a:pt x="1620460" y="2005457"/>
                </a:moveTo>
                <a:lnTo>
                  <a:pt x="1608776" y="2005457"/>
                </a:lnTo>
                <a:lnTo>
                  <a:pt x="1602807" y="2007743"/>
                </a:lnTo>
                <a:lnTo>
                  <a:pt x="1598362" y="2012315"/>
                </a:lnTo>
                <a:lnTo>
                  <a:pt x="1593290" y="2019875"/>
                </a:lnTo>
                <a:lnTo>
                  <a:pt x="1591600" y="2028507"/>
                </a:lnTo>
                <a:lnTo>
                  <a:pt x="1593290" y="2037139"/>
                </a:lnTo>
                <a:lnTo>
                  <a:pt x="1598362" y="2044700"/>
                </a:lnTo>
                <a:lnTo>
                  <a:pt x="1605925" y="2049772"/>
                </a:lnTo>
                <a:lnTo>
                  <a:pt x="1614571" y="2051462"/>
                </a:lnTo>
                <a:lnTo>
                  <a:pt x="1623241" y="2049772"/>
                </a:lnTo>
                <a:lnTo>
                  <a:pt x="1630874" y="2044700"/>
                </a:lnTo>
                <a:lnTo>
                  <a:pt x="1635875" y="2037139"/>
                </a:lnTo>
                <a:lnTo>
                  <a:pt x="1637542" y="2028507"/>
                </a:lnTo>
                <a:lnTo>
                  <a:pt x="1635875" y="2019875"/>
                </a:lnTo>
                <a:lnTo>
                  <a:pt x="1630874" y="2012315"/>
                </a:lnTo>
                <a:lnTo>
                  <a:pt x="1626302" y="2007743"/>
                </a:lnTo>
                <a:lnTo>
                  <a:pt x="1620460" y="2005457"/>
                </a:lnTo>
                <a:close/>
              </a:path>
              <a:path w="2910840" h="2943225" extrusionOk="0">
                <a:moveTo>
                  <a:pt x="1726632" y="2005457"/>
                </a:moveTo>
                <a:lnTo>
                  <a:pt x="1714821" y="2005457"/>
                </a:lnTo>
                <a:lnTo>
                  <a:pt x="1708852" y="2007743"/>
                </a:lnTo>
                <a:lnTo>
                  <a:pt x="1704407" y="2012315"/>
                </a:lnTo>
                <a:lnTo>
                  <a:pt x="1699407" y="2019875"/>
                </a:lnTo>
                <a:lnTo>
                  <a:pt x="1697740" y="2028507"/>
                </a:lnTo>
                <a:lnTo>
                  <a:pt x="1699407" y="2037139"/>
                </a:lnTo>
                <a:lnTo>
                  <a:pt x="1704407" y="2044700"/>
                </a:lnTo>
                <a:lnTo>
                  <a:pt x="1711968" y="2049772"/>
                </a:lnTo>
                <a:lnTo>
                  <a:pt x="1720600" y="2051462"/>
                </a:lnTo>
                <a:lnTo>
                  <a:pt x="1729232" y="2049772"/>
                </a:lnTo>
                <a:lnTo>
                  <a:pt x="1736792" y="2044700"/>
                </a:lnTo>
                <a:lnTo>
                  <a:pt x="1741865" y="2037139"/>
                </a:lnTo>
                <a:lnTo>
                  <a:pt x="1743555" y="2028507"/>
                </a:lnTo>
                <a:lnTo>
                  <a:pt x="1741865" y="2019875"/>
                </a:lnTo>
                <a:lnTo>
                  <a:pt x="1736792" y="2012315"/>
                </a:lnTo>
                <a:lnTo>
                  <a:pt x="1732347" y="2007743"/>
                </a:lnTo>
                <a:lnTo>
                  <a:pt x="1726632" y="2005457"/>
                </a:lnTo>
                <a:close/>
              </a:path>
              <a:path w="2910840" h="2943225" extrusionOk="0">
                <a:moveTo>
                  <a:pt x="1832677" y="2005457"/>
                </a:moveTo>
                <a:lnTo>
                  <a:pt x="1820866" y="2005457"/>
                </a:lnTo>
                <a:lnTo>
                  <a:pt x="1815024" y="2007743"/>
                </a:lnTo>
                <a:lnTo>
                  <a:pt x="1810579" y="2012315"/>
                </a:lnTo>
                <a:lnTo>
                  <a:pt x="1805507" y="2019875"/>
                </a:lnTo>
                <a:lnTo>
                  <a:pt x="1803817" y="2028507"/>
                </a:lnTo>
                <a:lnTo>
                  <a:pt x="1805507" y="2037139"/>
                </a:lnTo>
                <a:lnTo>
                  <a:pt x="1810579" y="2044700"/>
                </a:lnTo>
                <a:lnTo>
                  <a:pt x="1818176" y="2049772"/>
                </a:lnTo>
                <a:lnTo>
                  <a:pt x="1826772" y="2051462"/>
                </a:lnTo>
                <a:lnTo>
                  <a:pt x="1835368" y="2049772"/>
                </a:lnTo>
                <a:lnTo>
                  <a:pt x="1842964" y="2044700"/>
                </a:lnTo>
                <a:lnTo>
                  <a:pt x="1848037" y="2037139"/>
                </a:lnTo>
                <a:lnTo>
                  <a:pt x="1849727" y="2028507"/>
                </a:lnTo>
                <a:lnTo>
                  <a:pt x="1848037" y="2019875"/>
                </a:lnTo>
                <a:lnTo>
                  <a:pt x="1842964" y="2012315"/>
                </a:lnTo>
                <a:lnTo>
                  <a:pt x="1838519" y="2007743"/>
                </a:lnTo>
                <a:lnTo>
                  <a:pt x="1832677" y="2005457"/>
                </a:lnTo>
                <a:close/>
              </a:path>
              <a:path w="2910840" h="2943225" extrusionOk="0">
                <a:moveTo>
                  <a:pt x="1938722" y="2005457"/>
                </a:moveTo>
                <a:lnTo>
                  <a:pt x="1927038" y="2005457"/>
                </a:lnTo>
                <a:lnTo>
                  <a:pt x="1921196" y="2007743"/>
                </a:lnTo>
                <a:lnTo>
                  <a:pt x="1916751" y="2012315"/>
                </a:lnTo>
                <a:lnTo>
                  <a:pt x="1911679" y="2019875"/>
                </a:lnTo>
                <a:lnTo>
                  <a:pt x="1909989" y="2028507"/>
                </a:lnTo>
                <a:lnTo>
                  <a:pt x="1911679" y="2037139"/>
                </a:lnTo>
                <a:lnTo>
                  <a:pt x="1916751" y="2044700"/>
                </a:lnTo>
                <a:lnTo>
                  <a:pt x="1924294" y="2049772"/>
                </a:lnTo>
                <a:lnTo>
                  <a:pt x="1932896" y="2051462"/>
                </a:lnTo>
                <a:lnTo>
                  <a:pt x="1941522" y="2049772"/>
                </a:lnTo>
                <a:lnTo>
                  <a:pt x="1949136" y="2044700"/>
                </a:lnTo>
                <a:lnTo>
                  <a:pt x="1954137" y="2037139"/>
                </a:lnTo>
                <a:lnTo>
                  <a:pt x="1955804" y="2028507"/>
                </a:lnTo>
                <a:lnTo>
                  <a:pt x="1954137" y="2019875"/>
                </a:lnTo>
                <a:lnTo>
                  <a:pt x="1949136" y="2012315"/>
                </a:lnTo>
                <a:lnTo>
                  <a:pt x="1944691" y="2007743"/>
                </a:lnTo>
                <a:lnTo>
                  <a:pt x="1938722" y="2005457"/>
                </a:lnTo>
                <a:close/>
              </a:path>
              <a:path w="2910840" h="2943225" extrusionOk="0">
                <a:moveTo>
                  <a:pt x="2044767" y="2005457"/>
                </a:moveTo>
                <a:lnTo>
                  <a:pt x="2033083" y="2005457"/>
                </a:lnTo>
                <a:lnTo>
                  <a:pt x="2027114" y="2007743"/>
                </a:lnTo>
                <a:lnTo>
                  <a:pt x="2022669" y="2012315"/>
                </a:lnTo>
                <a:lnTo>
                  <a:pt x="2017669" y="2019875"/>
                </a:lnTo>
                <a:lnTo>
                  <a:pt x="2016002" y="2028507"/>
                </a:lnTo>
                <a:lnTo>
                  <a:pt x="2017669" y="2037139"/>
                </a:lnTo>
                <a:lnTo>
                  <a:pt x="2022669" y="2044700"/>
                </a:lnTo>
                <a:lnTo>
                  <a:pt x="2030303" y="2049772"/>
                </a:lnTo>
                <a:lnTo>
                  <a:pt x="2038973" y="2051462"/>
                </a:lnTo>
                <a:lnTo>
                  <a:pt x="2047619" y="2049772"/>
                </a:lnTo>
                <a:lnTo>
                  <a:pt x="2055181" y="2044700"/>
                </a:lnTo>
                <a:lnTo>
                  <a:pt x="2060182" y="2037139"/>
                </a:lnTo>
                <a:lnTo>
                  <a:pt x="2061849" y="2028507"/>
                </a:lnTo>
                <a:lnTo>
                  <a:pt x="2060182" y="2019875"/>
                </a:lnTo>
                <a:lnTo>
                  <a:pt x="2055181" y="2012315"/>
                </a:lnTo>
                <a:lnTo>
                  <a:pt x="2050736" y="2007743"/>
                </a:lnTo>
                <a:lnTo>
                  <a:pt x="2044767" y="2005457"/>
                </a:lnTo>
                <a:close/>
              </a:path>
              <a:path w="2910840" h="2943225" extrusionOk="0">
                <a:moveTo>
                  <a:pt x="2150939" y="2005457"/>
                </a:moveTo>
                <a:lnTo>
                  <a:pt x="2139128" y="2005457"/>
                </a:lnTo>
                <a:lnTo>
                  <a:pt x="2133413" y="2007743"/>
                </a:lnTo>
                <a:lnTo>
                  <a:pt x="2128714" y="2012315"/>
                </a:lnTo>
                <a:lnTo>
                  <a:pt x="2123714" y="2019875"/>
                </a:lnTo>
                <a:lnTo>
                  <a:pt x="2122047" y="2028507"/>
                </a:lnTo>
                <a:lnTo>
                  <a:pt x="2123714" y="2037139"/>
                </a:lnTo>
                <a:lnTo>
                  <a:pt x="2128714" y="2044700"/>
                </a:lnTo>
                <a:lnTo>
                  <a:pt x="2136404" y="2049772"/>
                </a:lnTo>
                <a:lnTo>
                  <a:pt x="2145082" y="2051462"/>
                </a:lnTo>
                <a:lnTo>
                  <a:pt x="2153735" y="2049772"/>
                </a:lnTo>
                <a:lnTo>
                  <a:pt x="2161353" y="2044700"/>
                </a:lnTo>
                <a:lnTo>
                  <a:pt x="2166426" y="2037139"/>
                </a:lnTo>
                <a:lnTo>
                  <a:pt x="2168116" y="2028507"/>
                </a:lnTo>
                <a:lnTo>
                  <a:pt x="2166426" y="2019875"/>
                </a:lnTo>
                <a:lnTo>
                  <a:pt x="2161353" y="2012315"/>
                </a:lnTo>
                <a:lnTo>
                  <a:pt x="2156908" y="2007743"/>
                </a:lnTo>
                <a:lnTo>
                  <a:pt x="2150939" y="2005457"/>
                </a:lnTo>
                <a:close/>
              </a:path>
              <a:path w="2910840" h="2943225" extrusionOk="0">
                <a:moveTo>
                  <a:pt x="2257111" y="2005457"/>
                </a:moveTo>
                <a:lnTo>
                  <a:pt x="2245427" y="2005457"/>
                </a:lnTo>
                <a:lnTo>
                  <a:pt x="2239458" y="2007743"/>
                </a:lnTo>
                <a:lnTo>
                  <a:pt x="2235013" y="2012315"/>
                </a:lnTo>
                <a:lnTo>
                  <a:pt x="2229941" y="2019875"/>
                </a:lnTo>
                <a:lnTo>
                  <a:pt x="2228251" y="2028507"/>
                </a:lnTo>
                <a:lnTo>
                  <a:pt x="2229941" y="2037139"/>
                </a:lnTo>
                <a:lnTo>
                  <a:pt x="2235013" y="2044700"/>
                </a:lnTo>
                <a:lnTo>
                  <a:pt x="2242576" y="2049772"/>
                </a:lnTo>
                <a:lnTo>
                  <a:pt x="2251222" y="2051462"/>
                </a:lnTo>
                <a:lnTo>
                  <a:pt x="2259892" y="2049772"/>
                </a:lnTo>
                <a:lnTo>
                  <a:pt x="2267525" y="2044700"/>
                </a:lnTo>
                <a:lnTo>
                  <a:pt x="2272526" y="2037139"/>
                </a:lnTo>
                <a:lnTo>
                  <a:pt x="2274193" y="2028507"/>
                </a:lnTo>
                <a:lnTo>
                  <a:pt x="2272526" y="2019875"/>
                </a:lnTo>
                <a:lnTo>
                  <a:pt x="2267525" y="2012315"/>
                </a:lnTo>
                <a:lnTo>
                  <a:pt x="2262953" y="2007743"/>
                </a:lnTo>
                <a:lnTo>
                  <a:pt x="2257111" y="2005457"/>
                </a:lnTo>
                <a:close/>
              </a:path>
              <a:path w="2910840" h="2943225" extrusionOk="0">
                <a:moveTo>
                  <a:pt x="2363156" y="2005457"/>
                </a:moveTo>
                <a:lnTo>
                  <a:pt x="2351472" y="2005457"/>
                </a:lnTo>
                <a:lnTo>
                  <a:pt x="2345503" y="2007743"/>
                </a:lnTo>
                <a:lnTo>
                  <a:pt x="2341058" y="2012315"/>
                </a:lnTo>
                <a:lnTo>
                  <a:pt x="2336058" y="2019875"/>
                </a:lnTo>
                <a:lnTo>
                  <a:pt x="2334391" y="2028507"/>
                </a:lnTo>
                <a:lnTo>
                  <a:pt x="2336058" y="2037139"/>
                </a:lnTo>
                <a:lnTo>
                  <a:pt x="2341058" y="2044700"/>
                </a:lnTo>
                <a:lnTo>
                  <a:pt x="2348619" y="2049772"/>
                </a:lnTo>
                <a:lnTo>
                  <a:pt x="2357251" y="2051462"/>
                </a:lnTo>
                <a:lnTo>
                  <a:pt x="2365883" y="2049772"/>
                </a:lnTo>
                <a:lnTo>
                  <a:pt x="2373443" y="2044700"/>
                </a:lnTo>
                <a:lnTo>
                  <a:pt x="2378516" y="2037139"/>
                </a:lnTo>
                <a:lnTo>
                  <a:pt x="2380206" y="2028507"/>
                </a:lnTo>
                <a:lnTo>
                  <a:pt x="2378516" y="2019875"/>
                </a:lnTo>
                <a:lnTo>
                  <a:pt x="2373443" y="2012315"/>
                </a:lnTo>
                <a:lnTo>
                  <a:pt x="2368998" y="2007743"/>
                </a:lnTo>
                <a:lnTo>
                  <a:pt x="2363156" y="2005457"/>
                </a:lnTo>
                <a:close/>
              </a:path>
              <a:path w="2910840" h="2943225" extrusionOk="0">
                <a:moveTo>
                  <a:pt x="2469328" y="2005457"/>
                </a:moveTo>
                <a:lnTo>
                  <a:pt x="2457517" y="2005457"/>
                </a:lnTo>
                <a:lnTo>
                  <a:pt x="2451802" y="2007743"/>
                </a:lnTo>
                <a:lnTo>
                  <a:pt x="2447103" y="2012315"/>
                </a:lnTo>
                <a:lnTo>
                  <a:pt x="2442103" y="2019875"/>
                </a:lnTo>
                <a:lnTo>
                  <a:pt x="2440436" y="2028507"/>
                </a:lnTo>
                <a:lnTo>
                  <a:pt x="2442103" y="2037139"/>
                </a:lnTo>
                <a:lnTo>
                  <a:pt x="2447103" y="2044700"/>
                </a:lnTo>
                <a:lnTo>
                  <a:pt x="2454771" y="2049772"/>
                </a:lnTo>
                <a:lnTo>
                  <a:pt x="2463391" y="2051462"/>
                </a:lnTo>
                <a:lnTo>
                  <a:pt x="2471964" y="2049772"/>
                </a:lnTo>
                <a:lnTo>
                  <a:pt x="2479488" y="2044700"/>
                </a:lnTo>
                <a:lnTo>
                  <a:pt x="2484632" y="2037139"/>
                </a:lnTo>
                <a:lnTo>
                  <a:pt x="2486346" y="2028507"/>
                </a:lnTo>
                <a:lnTo>
                  <a:pt x="2484632" y="2019875"/>
                </a:lnTo>
                <a:lnTo>
                  <a:pt x="2479488" y="2012315"/>
                </a:lnTo>
                <a:lnTo>
                  <a:pt x="2475043" y="2007743"/>
                </a:lnTo>
                <a:lnTo>
                  <a:pt x="2469328" y="2005457"/>
                </a:lnTo>
                <a:close/>
              </a:path>
              <a:path w="2910840" h="2943225" extrusionOk="0">
                <a:moveTo>
                  <a:pt x="2575373" y="2005457"/>
                </a:moveTo>
                <a:lnTo>
                  <a:pt x="2563689" y="2005457"/>
                </a:lnTo>
                <a:lnTo>
                  <a:pt x="2557847" y="2007743"/>
                </a:lnTo>
                <a:lnTo>
                  <a:pt x="2553402" y="2012315"/>
                </a:lnTo>
                <a:lnTo>
                  <a:pt x="2548330" y="2019875"/>
                </a:lnTo>
                <a:lnTo>
                  <a:pt x="2546640" y="2028507"/>
                </a:lnTo>
                <a:lnTo>
                  <a:pt x="2548330" y="2037139"/>
                </a:lnTo>
                <a:lnTo>
                  <a:pt x="2553402" y="2044700"/>
                </a:lnTo>
                <a:lnTo>
                  <a:pt x="2560945" y="2049772"/>
                </a:lnTo>
                <a:lnTo>
                  <a:pt x="2569547" y="2051462"/>
                </a:lnTo>
                <a:lnTo>
                  <a:pt x="2578173" y="2049772"/>
                </a:lnTo>
                <a:lnTo>
                  <a:pt x="2585787" y="2044700"/>
                </a:lnTo>
                <a:lnTo>
                  <a:pt x="2590788" y="2037139"/>
                </a:lnTo>
                <a:lnTo>
                  <a:pt x="2592455" y="2028507"/>
                </a:lnTo>
                <a:lnTo>
                  <a:pt x="2590788" y="2019875"/>
                </a:lnTo>
                <a:lnTo>
                  <a:pt x="2585787" y="2012315"/>
                </a:lnTo>
                <a:lnTo>
                  <a:pt x="2581342" y="2007743"/>
                </a:lnTo>
                <a:lnTo>
                  <a:pt x="2575373" y="2005457"/>
                </a:lnTo>
                <a:close/>
              </a:path>
              <a:path w="2910840" h="2943225" extrusionOk="0">
                <a:moveTo>
                  <a:pt x="2681418" y="2005457"/>
                </a:moveTo>
                <a:lnTo>
                  <a:pt x="2669734" y="2005457"/>
                </a:lnTo>
                <a:lnTo>
                  <a:pt x="2663765" y="2007743"/>
                </a:lnTo>
                <a:lnTo>
                  <a:pt x="2659320" y="2012315"/>
                </a:lnTo>
                <a:lnTo>
                  <a:pt x="2654320" y="2019875"/>
                </a:lnTo>
                <a:lnTo>
                  <a:pt x="2652653" y="2028507"/>
                </a:lnTo>
                <a:lnTo>
                  <a:pt x="2654320" y="2037139"/>
                </a:lnTo>
                <a:lnTo>
                  <a:pt x="2659320" y="2044700"/>
                </a:lnTo>
                <a:lnTo>
                  <a:pt x="2666954" y="2049772"/>
                </a:lnTo>
                <a:lnTo>
                  <a:pt x="2675624" y="2051462"/>
                </a:lnTo>
                <a:lnTo>
                  <a:pt x="2684270" y="2049772"/>
                </a:lnTo>
                <a:lnTo>
                  <a:pt x="2691832" y="2044700"/>
                </a:lnTo>
                <a:lnTo>
                  <a:pt x="2696833" y="2037139"/>
                </a:lnTo>
                <a:lnTo>
                  <a:pt x="2698500" y="2028507"/>
                </a:lnTo>
                <a:lnTo>
                  <a:pt x="2696833" y="2019875"/>
                </a:lnTo>
                <a:lnTo>
                  <a:pt x="2691832" y="2012315"/>
                </a:lnTo>
                <a:lnTo>
                  <a:pt x="2687387" y="2007743"/>
                </a:lnTo>
                <a:lnTo>
                  <a:pt x="2681418" y="2005457"/>
                </a:lnTo>
                <a:close/>
              </a:path>
              <a:path w="2910840" h="2943225" extrusionOk="0">
                <a:moveTo>
                  <a:pt x="2787590" y="2005457"/>
                </a:moveTo>
                <a:lnTo>
                  <a:pt x="2775779" y="2005457"/>
                </a:lnTo>
                <a:lnTo>
                  <a:pt x="2770064" y="2007743"/>
                </a:lnTo>
                <a:lnTo>
                  <a:pt x="2765492" y="2012315"/>
                </a:lnTo>
                <a:lnTo>
                  <a:pt x="2760420" y="2019875"/>
                </a:lnTo>
                <a:lnTo>
                  <a:pt x="2758730" y="2028507"/>
                </a:lnTo>
                <a:lnTo>
                  <a:pt x="2760420" y="2037139"/>
                </a:lnTo>
                <a:lnTo>
                  <a:pt x="2765492" y="2044700"/>
                </a:lnTo>
                <a:lnTo>
                  <a:pt x="2773106" y="2049772"/>
                </a:lnTo>
                <a:lnTo>
                  <a:pt x="2781733" y="2051462"/>
                </a:lnTo>
                <a:lnTo>
                  <a:pt x="2790335" y="2049772"/>
                </a:lnTo>
                <a:lnTo>
                  <a:pt x="2797877" y="2044700"/>
                </a:lnTo>
                <a:lnTo>
                  <a:pt x="2803021" y="2037139"/>
                </a:lnTo>
                <a:lnTo>
                  <a:pt x="2804735" y="2028507"/>
                </a:lnTo>
                <a:lnTo>
                  <a:pt x="2803021" y="2019875"/>
                </a:lnTo>
                <a:lnTo>
                  <a:pt x="2797877" y="2012315"/>
                </a:lnTo>
                <a:lnTo>
                  <a:pt x="2793432" y="2007743"/>
                </a:lnTo>
                <a:lnTo>
                  <a:pt x="2787590" y="2005457"/>
                </a:lnTo>
                <a:close/>
              </a:path>
              <a:path w="2910840" h="2943225" extrusionOk="0">
                <a:moveTo>
                  <a:pt x="2893762" y="2005457"/>
                </a:moveTo>
                <a:lnTo>
                  <a:pt x="2882078" y="2005457"/>
                </a:lnTo>
                <a:lnTo>
                  <a:pt x="2876109" y="2007743"/>
                </a:lnTo>
                <a:lnTo>
                  <a:pt x="2871664" y="2012315"/>
                </a:lnTo>
                <a:lnTo>
                  <a:pt x="2866592" y="2019875"/>
                </a:lnTo>
                <a:lnTo>
                  <a:pt x="2864902" y="2028507"/>
                </a:lnTo>
                <a:lnTo>
                  <a:pt x="2866592" y="2037139"/>
                </a:lnTo>
                <a:lnTo>
                  <a:pt x="2871664" y="2044700"/>
                </a:lnTo>
                <a:lnTo>
                  <a:pt x="2879227" y="2049772"/>
                </a:lnTo>
                <a:lnTo>
                  <a:pt x="2887873" y="2051462"/>
                </a:lnTo>
                <a:lnTo>
                  <a:pt x="2896543" y="2049772"/>
                </a:lnTo>
                <a:lnTo>
                  <a:pt x="2904176" y="2044700"/>
                </a:lnTo>
                <a:lnTo>
                  <a:pt x="2909177" y="2037139"/>
                </a:lnTo>
                <a:lnTo>
                  <a:pt x="2910844" y="2028507"/>
                </a:lnTo>
                <a:lnTo>
                  <a:pt x="2909177" y="2019875"/>
                </a:lnTo>
                <a:lnTo>
                  <a:pt x="2904176" y="2012315"/>
                </a:lnTo>
                <a:lnTo>
                  <a:pt x="2899604" y="2007743"/>
                </a:lnTo>
                <a:lnTo>
                  <a:pt x="2893762" y="2005457"/>
                </a:lnTo>
                <a:close/>
              </a:path>
              <a:path w="2910840" h="2943225" extrusionOk="0">
                <a:moveTo>
                  <a:pt x="28815" y="2116963"/>
                </a:moveTo>
                <a:lnTo>
                  <a:pt x="17073" y="2116963"/>
                </a:lnTo>
                <a:lnTo>
                  <a:pt x="11270" y="2119249"/>
                </a:lnTo>
                <a:lnTo>
                  <a:pt x="6680" y="2123694"/>
                </a:lnTo>
                <a:lnTo>
                  <a:pt x="1670" y="2131254"/>
                </a:lnTo>
                <a:lnTo>
                  <a:pt x="0" y="2139886"/>
                </a:lnTo>
                <a:lnTo>
                  <a:pt x="1670" y="2148518"/>
                </a:lnTo>
                <a:lnTo>
                  <a:pt x="6680" y="2156079"/>
                </a:lnTo>
                <a:lnTo>
                  <a:pt x="14306" y="2161151"/>
                </a:lnTo>
                <a:lnTo>
                  <a:pt x="22944" y="2162841"/>
                </a:lnTo>
                <a:lnTo>
                  <a:pt x="31582" y="2161151"/>
                </a:lnTo>
                <a:lnTo>
                  <a:pt x="39208" y="2156079"/>
                </a:lnTo>
                <a:lnTo>
                  <a:pt x="44218" y="2148518"/>
                </a:lnTo>
                <a:lnTo>
                  <a:pt x="45888" y="2139886"/>
                </a:lnTo>
                <a:lnTo>
                  <a:pt x="44218" y="2131254"/>
                </a:lnTo>
                <a:lnTo>
                  <a:pt x="39208" y="2123694"/>
                </a:lnTo>
                <a:lnTo>
                  <a:pt x="34619" y="2119249"/>
                </a:lnTo>
                <a:lnTo>
                  <a:pt x="28815" y="2116963"/>
                </a:lnTo>
                <a:close/>
              </a:path>
              <a:path w="2910840" h="2943225" extrusionOk="0">
                <a:moveTo>
                  <a:pt x="134903" y="2116963"/>
                </a:moveTo>
                <a:lnTo>
                  <a:pt x="123156" y="2116963"/>
                </a:lnTo>
                <a:lnTo>
                  <a:pt x="117352" y="2119249"/>
                </a:lnTo>
                <a:lnTo>
                  <a:pt x="112894" y="2123694"/>
                </a:lnTo>
                <a:lnTo>
                  <a:pt x="107808" y="2131254"/>
                </a:lnTo>
                <a:lnTo>
                  <a:pt x="106112" y="2139886"/>
                </a:lnTo>
                <a:lnTo>
                  <a:pt x="107808" y="2148518"/>
                </a:lnTo>
                <a:lnTo>
                  <a:pt x="112894" y="2156079"/>
                </a:lnTo>
                <a:lnTo>
                  <a:pt x="120446" y="2161151"/>
                </a:lnTo>
                <a:lnTo>
                  <a:pt x="129045" y="2162841"/>
                </a:lnTo>
                <a:lnTo>
                  <a:pt x="137669" y="2161151"/>
                </a:lnTo>
                <a:lnTo>
                  <a:pt x="145292" y="2156079"/>
                </a:lnTo>
                <a:lnTo>
                  <a:pt x="150300" y="2148518"/>
                </a:lnTo>
                <a:lnTo>
                  <a:pt x="151969" y="2139886"/>
                </a:lnTo>
                <a:lnTo>
                  <a:pt x="150300" y="2131254"/>
                </a:lnTo>
                <a:lnTo>
                  <a:pt x="145292" y="2123694"/>
                </a:lnTo>
                <a:lnTo>
                  <a:pt x="140834" y="2119249"/>
                </a:lnTo>
                <a:lnTo>
                  <a:pt x="134903" y="2116963"/>
                </a:lnTo>
                <a:close/>
              </a:path>
              <a:path w="2910840" h="2943225" extrusionOk="0">
                <a:moveTo>
                  <a:pt x="240986" y="2116963"/>
                </a:moveTo>
                <a:lnTo>
                  <a:pt x="229239" y="2116963"/>
                </a:lnTo>
                <a:lnTo>
                  <a:pt x="223308" y="2119249"/>
                </a:lnTo>
                <a:lnTo>
                  <a:pt x="218850" y="2123694"/>
                </a:lnTo>
                <a:lnTo>
                  <a:pt x="213843" y="2131254"/>
                </a:lnTo>
                <a:lnTo>
                  <a:pt x="212173" y="2139886"/>
                </a:lnTo>
                <a:lnTo>
                  <a:pt x="213843" y="2148518"/>
                </a:lnTo>
                <a:lnTo>
                  <a:pt x="218850" y="2156079"/>
                </a:lnTo>
                <a:lnTo>
                  <a:pt x="226495" y="2161151"/>
                </a:lnTo>
                <a:lnTo>
                  <a:pt x="235165" y="2162841"/>
                </a:lnTo>
                <a:lnTo>
                  <a:pt x="243809" y="2161151"/>
                </a:lnTo>
                <a:lnTo>
                  <a:pt x="251375" y="2156079"/>
                </a:lnTo>
                <a:lnTo>
                  <a:pt x="256390" y="2148518"/>
                </a:lnTo>
                <a:lnTo>
                  <a:pt x="258062" y="2139886"/>
                </a:lnTo>
                <a:lnTo>
                  <a:pt x="256390" y="2131254"/>
                </a:lnTo>
                <a:lnTo>
                  <a:pt x="251375" y="2123694"/>
                </a:lnTo>
                <a:lnTo>
                  <a:pt x="246917" y="2119249"/>
                </a:lnTo>
                <a:lnTo>
                  <a:pt x="240986" y="2116963"/>
                </a:lnTo>
                <a:close/>
              </a:path>
              <a:path w="2910840" h="2943225" extrusionOk="0">
                <a:moveTo>
                  <a:pt x="347070" y="2116963"/>
                </a:moveTo>
                <a:lnTo>
                  <a:pt x="335322" y="2116963"/>
                </a:lnTo>
                <a:lnTo>
                  <a:pt x="329518" y="2119249"/>
                </a:lnTo>
                <a:lnTo>
                  <a:pt x="325073" y="2123694"/>
                </a:lnTo>
                <a:lnTo>
                  <a:pt x="319987" y="2131254"/>
                </a:lnTo>
                <a:lnTo>
                  <a:pt x="318291" y="2139886"/>
                </a:lnTo>
                <a:lnTo>
                  <a:pt x="319987" y="2148518"/>
                </a:lnTo>
                <a:lnTo>
                  <a:pt x="325073" y="2156079"/>
                </a:lnTo>
                <a:lnTo>
                  <a:pt x="332637" y="2161151"/>
                </a:lnTo>
                <a:lnTo>
                  <a:pt x="341266" y="2162841"/>
                </a:lnTo>
                <a:lnTo>
                  <a:pt x="349894" y="2161151"/>
                </a:lnTo>
                <a:lnTo>
                  <a:pt x="357458" y="2156079"/>
                </a:lnTo>
                <a:lnTo>
                  <a:pt x="362544" y="2148518"/>
                </a:lnTo>
                <a:lnTo>
                  <a:pt x="364240" y="2139886"/>
                </a:lnTo>
                <a:lnTo>
                  <a:pt x="362544" y="2131254"/>
                </a:lnTo>
                <a:lnTo>
                  <a:pt x="357458" y="2123694"/>
                </a:lnTo>
                <a:lnTo>
                  <a:pt x="353013" y="2119249"/>
                </a:lnTo>
                <a:lnTo>
                  <a:pt x="347070" y="2116963"/>
                </a:lnTo>
                <a:close/>
              </a:path>
              <a:path w="2910840" h="2943225" extrusionOk="0">
                <a:moveTo>
                  <a:pt x="453292" y="2116963"/>
                </a:moveTo>
                <a:lnTo>
                  <a:pt x="441545" y="2116963"/>
                </a:lnTo>
                <a:lnTo>
                  <a:pt x="435601" y="2119249"/>
                </a:lnTo>
                <a:lnTo>
                  <a:pt x="431156" y="2123694"/>
                </a:lnTo>
                <a:lnTo>
                  <a:pt x="426070" y="2131254"/>
                </a:lnTo>
                <a:lnTo>
                  <a:pt x="424374" y="2139886"/>
                </a:lnTo>
                <a:lnTo>
                  <a:pt x="426070" y="2148518"/>
                </a:lnTo>
                <a:lnTo>
                  <a:pt x="431156" y="2156079"/>
                </a:lnTo>
                <a:lnTo>
                  <a:pt x="438720" y="2161151"/>
                </a:lnTo>
                <a:lnTo>
                  <a:pt x="447349" y="2162841"/>
                </a:lnTo>
                <a:lnTo>
                  <a:pt x="455977" y="2161151"/>
                </a:lnTo>
                <a:lnTo>
                  <a:pt x="463541" y="2156079"/>
                </a:lnTo>
                <a:lnTo>
                  <a:pt x="468556" y="2148518"/>
                </a:lnTo>
                <a:lnTo>
                  <a:pt x="470228" y="2139886"/>
                </a:lnTo>
                <a:lnTo>
                  <a:pt x="468556" y="2131254"/>
                </a:lnTo>
                <a:lnTo>
                  <a:pt x="463541" y="2123694"/>
                </a:lnTo>
                <a:lnTo>
                  <a:pt x="459096" y="2119249"/>
                </a:lnTo>
                <a:lnTo>
                  <a:pt x="453292" y="2116963"/>
                </a:lnTo>
                <a:close/>
              </a:path>
              <a:path w="2910840" h="2943225" extrusionOk="0">
                <a:moveTo>
                  <a:pt x="559375" y="2116963"/>
                </a:moveTo>
                <a:lnTo>
                  <a:pt x="547628" y="2116963"/>
                </a:lnTo>
                <a:lnTo>
                  <a:pt x="541697" y="2119249"/>
                </a:lnTo>
                <a:lnTo>
                  <a:pt x="537239" y="2123694"/>
                </a:lnTo>
                <a:lnTo>
                  <a:pt x="532224" y="2131254"/>
                </a:lnTo>
                <a:lnTo>
                  <a:pt x="530553" y="2139886"/>
                </a:lnTo>
                <a:lnTo>
                  <a:pt x="532224" y="2148518"/>
                </a:lnTo>
                <a:lnTo>
                  <a:pt x="537239" y="2156079"/>
                </a:lnTo>
                <a:lnTo>
                  <a:pt x="544862" y="2161151"/>
                </a:lnTo>
                <a:lnTo>
                  <a:pt x="553484" y="2162841"/>
                </a:lnTo>
                <a:lnTo>
                  <a:pt x="562080" y="2161151"/>
                </a:lnTo>
                <a:lnTo>
                  <a:pt x="569624" y="2156079"/>
                </a:lnTo>
                <a:lnTo>
                  <a:pt x="574711" y="2148518"/>
                </a:lnTo>
                <a:lnTo>
                  <a:pt x="576406" y="2139886"/>
                </a:lnTo>
                <a:lnTo>
                  <a:pt x="574711" y="2131254"/>
                </a:lnTo>
                <a:lnTo>
                  <a:pt x="569624" y="2123694"/>
                </a:lnTo>
                <a:lnTo>
                  <a:pt x="565179" y="2119249"/>
                </a:lnTo>
                <a:lnTo>
                  <a:pt x="559375" y="2116963"/>
                </a:lnTo>
                <a:close/>
              </a:path>
              <a:path w="2910840" h="2943225" extrusionOk="0">
                <a:moveTo>
                  <a:pt x="665459" y="2116963"/>
                </a:moveTo>
                <a:lnTo>
                  <a:pt x="653711" y="2116963"/>
                </a:lnTo>
                <a:lnTo>
                  <a:pt x="647907" y="2119249"/>
                </a:lnTo>
                <a:lnTo>
                  <a:pt x="643322" y="2123694"/>
                </a:lnTo>
                <a:lnTo>
                  <a:pt x="638315" y="2131254"/>
                </a:lnTo>
                <a:lnTo>
                  <a:pt x="636645" y="2139886"/>
                </a:lnTo>
                <a:lnTo>
                  <a:pt x="638315" y="2148518"/>
                </a:lnTo>
                <a:lnTo>
                  <a:pt x="643322" y="2156079"/>
                </a:lnTo>
                <a:lnTo>
                  <a:pt x="650948" y="2161151"/>
                </a:lnTo>
                <a:lnTo>
                  <a:pt x="659585" y="2162841"/>
                </a:lnTo>
                <a:lnTo>
                  <a:pt x="668222" y="2161151"/>
                </a:lnTo>
                <a:lnTo>
                  <a:pt x="675847" y="2156079"/>
                </a:lnTo>
                <a:lnTo>
                  <a:pt x="680862" y="2148518"/>
                </a:lnTo>
                <a:lnTo>
                  <a:pt x="682534" y="2139886"/>
                </a:lnTo>
                <a:lnTo>
                  <a:pt x="680862" y="2131254"/>
                </a:lnTo>
                <a:lnTo>
                  <a:pt x="675847" y="2123694"/>
                </a:lnTo>
                <a:lnTo>
                  <a:pt x="671262" y="2119249"/>
                </a:lnTo>
                <a:lnTo>
                  <a:pt x="665459" y="2116963"/>
                </a:lnTo>
                <a:close/>
              </a:path>
              <a:path w="2910840" h="2943225" extrusionOk="0">
                <a:moveTo>
                  <a:pt x="771542" y="2116963"/>
                </a:moveTo>
                <a:lnTo>
                  <a:pt x="759794" y="2116963"/>
                </a:lnTo>
                <a:lnTo>
                  <a:pt x="753990" y="2119249"/>
                </a:lnTo>
                <a:lnTo>
                  <a:pt x="749545" y="2123694"/>
                </a:lnTo>
                <a:lnTo>
                  <a:pt x="744459" y="2131254"/>
                </a:lnTo>
                <a:lnTo>
                  <a:pt x="742763" y="2139886"/>
                </a:lnTo>
                <a:lnTo>
                  <a:pt x="744459" y="2148518"/>
                </a:lnTo>
                <a:lnTo>
                  <a:pt x="749545" y="2156079"/>
                </a:lnTo>
                <a:lnTo>
                  <a:pt x="757090" y="2161151"/>
                </a:lnTo>
                <a:lnTo>
                  <a:pt x="765685" y="2162841"/>
                </a:lnTo>
                <a:lnTo>
                  <a:pt x="774307" y="2161151"/>
                </a:lnTo>
                <a:lnTo>
                  <a:pt x="781930" y="2156079"/>
                </a:lnTo>
                <a:lnTo>
                  <a:pt x="786945" y="2148518"/>
                </a:lnTo>
                <a:lnTo>
                  <a:pt x="788617" y="2139886"/>
                </a:lnTo>
                <a:lnTo>
                  <a:pt x="786945" y="2131254"/>
                </a:lnTo>
                <a:lnTo>
                  <a:pt x="781930" y="2123694"/>
                </a:lnTo>
                <a:lnTo>
                  <a:pt x="777485" y="2119249"/>
                </a:lnTo>
                <a:lnTo>
                  <a:pt x="771542" y="2116963"/>
                </a:lnTo>
                <a:close/>
              </a:path>
              <a:path w="2910840" h="2943225" extrusionOk="0">
                <a:moveTo>
                  <a:pt x="877625" y="2116963"/>
                </a:moveTo>
                <a:lnTo>
                  <a:pt x="865877" y="2116963"/>
                </a:lnTo>
                <a:lnTo>
                  <a:pt x="860073" y="2119249"/>
                </a:lnTo>
                <a:lnTo>
                  <a:pt x="855489" y="2123694"/>
                </a:lnTo>
                <a:lnTo>
                  <a:pt x="850481" y="2131254"/>
                </a:lnTo>
                <a:lnTo>
                  <a:pt x="848812" y="2139886"/>
                </a:lnTo>
                <a:lnTo>
                  <a:pt x="850481" y="2148518"/>
                </a:lnTo>
                <a:lnTo>
                  <a:pt x="855489" y="2156079"/>
                </a:lnTo>
                <a:lnTo>
                  <a:pt x="863133" y="2161151"/>
                </a:lnTo>
                <a:lnTo>
                  <a:pt x="871803" y="2162841"/>
                </a:lnTo>
                <a:lnTo>
                  <a:pt x="880447" y="2161151"/>
                </a:lnTo>
                <a:lnTo>
                  <a:pt x="888013" y="2156079"/>
                </a:lnTo>
                <a:lnTo>
                  <a:pt x="893100" y="2148518"/>
                </a:lnTo>
                <a:lnTo>
                  <a:pt x="894795" y="2139886"/>
                </a:lnTo>
                <a:lnTo>
                  <a:pt x="893100" y="2131254"/>
                </a:lnTo>
                <a:lnTo>
                  <a:pt x="888013" y="2123694"/>
                </a:lnTo>
                <a:lnTo>
                  <a:pt x="883568" y="2119249"/>
                </a:lnTo>
                <a:lnTo>
                  <a:pt x="877625" y="2116963"/>
                </a:lnTo>
                <a:close/>
              </a:path>
              <a:path w="2910840" h="2943225" extrusionOk="0">
                <a:moveTo>
                  <a:pt x="983848" y="2116963"/>
                </a:moveTo>
                <a:lnTo>
                  <a:pt x="972100" y="2116963"/>
                </a:lnTo>
                <a:lnTo>
                  <a:pt x="966169" y="2119249"/>
                </a:lnTo>
                <a:lnTo>
                  <a:pt x="961711" y="2123694"/>
                </a:lnTo>
                <a:lnTo>
                  <a:pt x="956625" y="2131254"/>
                </a:lnTo>
                <a:lnTo>
                  <a:pt x="954930" y="2139886"/>
                </a:lnTo>
                <a:lnTo>
                  <a:pt x="956625" y="2148518"/>
                </a:lnTo>
                <a:lnTo>
                  <a:pt x="961711" y="2156079"/>
                </a:lnTo>
                <a:lnTo>
                  <a:pt x="969275" y="2161151"/>
                </a:lnTo>
                <a:lnTo>
                  <a:pt x="977904" y="2162841"/>
                </a:lnTo>
                <a:lnTo>
                  <a:pt x="986532" y="2161151"/>
                </a:lnTo>
                <a:lnTo>
                  <a:pt x="994096" y="2156079"/>
                </a:lnTo>
                <a:lnTo>
                  <a:pt x="999183" y="2148518"/>
                </a:lnTo>
                <a:lnTo>
                  <a:pt x="1000878" y="2139886"/>
                </a:lnTo>
                <a:lnTo>
                  <a:pt x="999183" y="2131254"/>
                </a:lnTo>
                <a:lnTo>
                  <a:pt x="994096" y="2123694"/>
                </a:lnTo>
                <a:lnTo>
                  <a:pt x="989651" y="2119249"/>
                </a:lnTo>
                <a:lnTo>
                  <a:pt x="983848" y="2116963"/>
                </a:lnTo>
                <a:close/>
              </a:path>
              <a:path w="2910840" h="2943225" extrusionOk="0">
                <a:moveTo>
                  <a:pt x="1089931" y="2116963"/>
                </a:moveTo>
                <a:lnTo>
                  <a:pt x="1078183" y="2116963"/>
                </a:lnTo>
                <a:lnTo>
                  <a:pt x="1072252" y="2119249"/>
                </a:lnTo>
                <a:lnTo>
                  <a:pt x="1067795" y="2123694"/>
                </a:lnTo>
                <a:lnTo>
                  <a:pt x="1062787" y="2131254"/>
                </a:lnTo>
                <a:lnTo>
                  <a:pt x="1061118" y="2139886"/>
                </a:lnTo>
                <a:lnTo>
                  <a:pt x="1062787" y="2148518"/>
                </a:lnTo>
                <a:lnTo>
                  <a:pt x="1067795" y="2156079"/>
                </a:lnTo>
                <a:lnTo>
                  <a:pt x="1075359" y="2161151"/>
                </a:lnTo>
                <a:lnTo>
                  <a:pt x="1083987" y="2162841"/>
                </a:lnTo>
                <a:lnTo>
                  <a:pt x="1092616" y="2161151"/>
                </a:lnTo>
                <a:lnTo>
                  <a:pt x="1100180" y="2156079"/>
                </a:lnTo>
                <a:lnTo>
                  <a:pt x="1105194" y="2148518"/>
                </a:lnTo>
                <a:lnTo>
                  <a:pt x="1106866" y="2139886"/>
                </a:lnTo>
                <a:lnTo>
                  <a:pt x="1105194" y="2131254"/>
                </a:lnTo>
                <a:lnTo>
                  <a:pt x="1100180" y="2123694"/>
                </a:lnTo>
                <a:lnTo>
                  <a:pt x="1095735" y="2119249"/>
                </a:lnTo>
                <a:lnTo>
                  <a:pt x="1089931" y="2116963"/>
                </a:lnTo>
                <a:close/>
              </a:path>
              <a:path w="2910840" h="2943225" extrusionOk="0">
                <a:moveTo>
                  <a:pt x="1196014" y="2116963"/>
                </a:moveTo>
                <a:lnTo>
                  <a:pt x="1184266" y="2116963"/>
                </a:lnTo>
                <a:lnTo>
                  <a:pt x="1178335" y="2119249"/>
                </a:lnTo>
                <a:lnTo>
                  <a:pt x="1173878" y="2123694"/>
                </a:lnTo>
                <a:lnTo>
                  <a:pt x="1168870" y="2131254"/>
                </a:lnTo>
                <a:lnTo>
                  <a:pt x="1167201" y="2139886"/>
                </a:lnTo>
                <a:lnTo>
                  <a:pt x="1168870" y="2148518"/>
                </a:lnTo>
                <a:lnTo>
                  <a:pt x="1173878" y="2156079"/>
                </a:lnTo>
                <a:lnTo>
                  <a:pt x="1181501" y="2161151"/>
                </a:lnTo>
                <a:lnTo>
                  <a:pt x="1190124" y="2162841"/>
                </a:lnTo>
                <a:lnTo>
                  <a:pt x="1198724" y="2161151"/>
                </a:lnTo>
                <a:lnTo>
                  <a:pt x="1206275" y="2156079"/>
                </a:lnTo>
                <a:lnTo>
                  <a:pt x="1211362" y="2148518"/>
                </a:lnTo>
                <a:lnTo>
                  <a:pt x="1213057" y="2139886"/>
                </a:lnTo>
                <a:lnTo>
                  <a:pt x="1211362" y="2131254"/>
                </a:lnTo>
                <a:lnTo>
                  <a:pt x="1206275" y="2123694"/>
                </a:lnTo>
                <a:lnTo>
                  <a:pt x="1201818" y="2119249"/>
                </a:lnTo>
                <a:lnTo>
                  <a:pt x="1196014" y="2116963"/>
                </a:lnTo>
                <a:close/>
              </a:path>
              <a:path w="2910840" h="2943225" extrusionOk="0">
                <a:moveTo>
                  <a:pt x="1302071" y="2116963"/>
                </a:moveTo>
                <a:lnTo>
                  <a:pt x="1290387" y="2116963"/>
                </a:lnTo>
                <a:lnTo>
                  <a:pt x="1284545" y="2119249"/>
                </a:lnTo>
                <a:lnTo>
                  <a:pt x="1279973" y="2123694"/>
                </a:lnTo>
                <a:lnTo>
                  <a:pt x="1274973" y="2131254"/>
                </a:lnTo>
                <a:lnTo>
                  <a:pt x="1273306" y="2139886"/>
                </a:lnTo>
                <a:lnTo>
                  <a:pt x="1274973" y="2148518"/>
                </a:lnTo>
                <a:lnTo>
                  <a:pt x="1279973" y="2156079"/>
                </a:lnTo>
                <a:lnTo>
                  <a:pt x="1287589" y="2161151"/>
                </a:lnTo>
                <a:lnTo>
                  <a:pt x="1296229" y="2162841"/>
                </a:lnTo>
                <a:lnTo>
                  <a:pt x="1304869" y="2161151"/>
                </a:lnTo>
                <a:lnTo>
                  <a:pt x="1312485" y="2156079"/>
                </a:lnTo>
                <a:lnTo>
                  <a:pt x="1317486" y="2148518"/>
                </a:lnTo>
                <a:lnTo>
                  <a:pt x="1319153" y="2139886"/>
                </a:lnTo>
                <a:lnTo>
                  <a:pt x="1317486" y="2131254"/>
                </a:lnTo>
                <a:lnTo>
                  <a:pt x="1312485" y="2123694"/>
                </a:lnTo>
                <a:lnTo>
                  <a:pt x="1307913" y="2119249"/>
                </a:lnTo>
                <a:lnTo>
                  <a:pt x="1302071" y="2116963"/>
                </a:lnTo>
                <a:close/>
              </a:path>
              <a:path w="2910840" h="2943225" extrusionOk="0">
                <a:moveTo>
                  <a:pt x="1408243" y="2116963"/>
                </a:moveTo>
                <a:lnTo>
                  <a:pt x="1396432" y="2116963"/>
                </a:lnTo>
                <a:lnTo>
                  <a:pt x="1390590" y="2119249"/>
                </a:lnTo>
                <a:lnTo>
                  <a:pt x="1386145" y="2123694"/>
                </a:lnTo>
                <a:lnTo>
                  <a:pt x="1381073" y="2131254"/>
                </a:lnTo>
                <a:lnTo>
                  <a:pt x="1379383" y="2139886"/>
                </a:lnTo>
                <a:lnTo>
                  <a:pt x="1381073" y="2148518"/>
                </a:lnTo>
                <a:lnTo>
                  <a:pt x="1386145" y="2156079"/>
                </a:lnTo>
                <a:lnTo>
                  <a:pt x="1393706" y="2161151"/>
                </a:lnTo>
                <a:lnTo>
                  <a:pt x="1402338" y="2162841"/>
                </a:lnTo>
                <a:lnTo>
                  <a:pt x="1410970" y="2161151"/>
                </a:lnTo>
                <a:lnTo>
                  <a:pt x="1418530" y="2156079"/>
                </a:lnTo>
                <a:lnTo>
                  <a:pt x="1423531" y="2148518"/>
                </a:lnTo>
                <a:lnTo>
                  <a:pt x="1425198" y="2139886"/>
                </a:lnTo>
                <a:lnTo>
                  <a:pt x="1423531" y="2131254"/>
                </a:lnTo>
                <a:lnTo>
                  <a:pt x="1418530" y="2123694"/>
                </a:lnTo>
                <a:lnTo>
                  <a:pt x="1414085" y="2119249"/>
                </a:lnTo>
                <a:lnTo>
                  <a:pt x="1408243" y="2116963"/>
                </a:lnTo>
                <a:close/>
              </a:path>
              <a:path w="2910840" h="2943225" extrusionOk="0">
                <a:moveTo>
                  <a:pt x="1514288" y="2116963"/>
                </a:moveTo>
                <a:lnTo>
                  <a:pt x="1502477" y="2116963"/>
                </a:lnTo>
                <a:lnTo>
                  <a:pt x="1496762" y="2119249"/>
                </a:lnTo>
                <a:lnTo>
                  <a:pt x="1492190" y="2123694"/>
                </a:lnTo>
                <a:lnTo>
                  <a:pt x="1487118" y="2131254"/>
                </a:lnTo>
                <a:lnTo>
                  <a:pt x="1485428" y="2139886"/>
                </a:lnTo>
                <a:lnTo>
                  <a:pt x="1487118" y="2148518"/>
                </a:lnTo>
                <a:lnTo>
                  <a:pt x="1492190" y="2156079"/>
                </a:lnTo>
                <a:lnTo>
                  <a:pt x="1499824" y="2161151"/>
                </a:lnTo>
                <a:lnTo>
                  <a:pt x="1508494" y="2162841"/>
                </a:lnTo>
                <a:lnTo>
                  <a:pt x="1517140" y="2161151"/>
                </a:lnTo>
                <a:lnTo>
                  <a:pt x="1524702" y="2156079"/>
                </a:lnTo>
                <a:lnTo>
                  <a:pt x="1529775" y="2148518"/>
                </a:lnTo>
                <a:lnTo>
                  <a:pt x="1531465" y="2139886"/>
                </a:lnTo>
                <a:lnTo>
                  <a:pt x="1529775" y="2131254"/>
                </a:lnTo>
                <a:lnTo>
                  <a:pt x="1524702" y="2123694"/>
                </a:lnTo>
                <a:lnTo>
                  <a:pt x="1520257" y="2119249"/>
                </a:lnTo>
                <a:lnTo>
                  <a:pt x="1514288" y="2116963"/>
                </a:lnTo>
                <a:close/>
              </a:path>
              <a:path w="2910840" h="2943225" extrusionOk="0">
                <a:moveTo>
                  <a:pt x="1620460" y="2116963"/>
                </a:moveTo>
                <a:lnTo>
                  <a:pt x="1608776" y="2116963"/>
                </a:lnTo>
                <a:lnTo>
                  <a:pt x="1602807" y="2119249"/>
                </a:lnTo>
                <a:lnTo>
                  <a:pt x="1598362" y="2123694"/>
                </a:lnTo>
                <a:lnTo>
                  <a:pt x="1593290" y="2131254"/>
                </a:lnTo>
                <a:lnTo>
                  <a:pt x="1591600" y="2139886"/>
                </a:lnTo>
                <a:lnTo>
                  <a:pt x="1593290" y="2148518"/>
                </a:lnTo>
                <a:lnTo>
                  <a:pt x="1598362" y="2156079"/>
                </a:lnTo>
                <a:lnTo>
                  <a:pt x="1605925" y="2161151"/>
                </a:lnTo>
                <a:lnTo>
                  <a:pt x="1614571" y="2162841"/>
                </a:lnTo>
                <a:lnTo>
                  <a:pt x="1623241" y="2161151"/>
                </a:lnTo>
                <a:lnTo>
                  <a:pt x="1630874" y="2156079"/>
                </a:lnTo>
                <a:lnTo>
                  <a:pt x="1635875" y="2148518"/>
                </a:lnTo>
                <a:lnTo>
                  <a:pt x="1637542" y="2139886"/>
                </a:lnTo>
                <a:lnTo>
                  <a:pt x="1635875" y="2131254"/>
                </a:lnTo>
                <a:lnTo>
                  <a:pt x="1630874" y="2123694"/>
                </a:lnTo>
                <a:lnTo>
                  <a:pt x="1626302" y="2119249"/>
                </a:lnTo>
                <a:lnTo>
                  <a:pt x="1620460" y="2116963"/>
                </a:lnTo>
                <a:close/>
              </a:path>
              <a:path w="2910840" h="2943225" extrusionOk="0">
                <a:moveTo>
                  <a:pt x="1726632" y="2116963"/>
                </a:moveTo>
                <a:lnTo>
                  <a:pt x="1714821" y="2116963"/>
                </a:lnTo>
                <a:lnTo>
                  <a:pt x="1708852" y="2119249"/>
                </a:lnTo>
                <a:lnTo>
                  <a:pt x="1704407" y="2123694"/>
                </a:lnTo>
                <a:lnTo>
                  <a:pt x="1699407" y="2131254"/>
                </a:lnTo>
                <a:lnTo>
                  <a:pt x="1697740" y="2139886"/>
                </a:lnTo>
                <a:lnTo>
                  <a:pt x="1699407" y="2148518"/>
                </a:lnTo>
                <a:lnTo>
                  <a:pt x="1704407" y="2156079"/>
                </a:lnTo>
                <a:lnTo>
                  <a:pt x="1711968" y="2161151"/>
                </a:lnTo>
                <a:lnTo>
                  <a:pt x="1720600" y="2162841"/>
                </a:lnTo>
                <a:lnTo>
                  <a:pt x="1729232" y="2161151"/>
                </a:lnTo>
                <a:lnTo>
                  <a:pt x="1736792" y="2156079"/>
                </a:lnTo>
                <a:lnTo>
                  <a:pt x="1741865" y="2148518"/>
                </a:lnTo>
                <a:lnTo>
                  <a:pt x="1743555" y="2139886"/>
                </a:lnTo>
                <a:lnTo>
                  <a:pt x="1741865" y="2131254"/>
                </a:lnTo>
                <a:lnTo>
                  <a:pt x="1736792" y="2123694"/>
                </a:lnTo>
                <a:lnTo>
                  <a:pt x="1732347" y="2119249"/>
                </a:lnTo>
                <a:lnTo>
                  <a:pt x="1726632" y="2116963"/>
                </a:lnTo>
                <a:close/>
              </a:path>
              <a:path w="2910840" h="2943225" extrusionOk="0">
                <a:moveTo>
                  <a:pt x="1832677" y="2116963"/>
                </a:moveTo>
                <a:lnTo>
                  <a:pt x="1820866" y="2116963"/>
                </a:lnTo>
                <a:lnTo>
                  <a:pt x="1815024" y="2119249"/>
                </a:lnTo>
                <a:lnTo>
                  <a:pt x="1810579" y="2123694"/>
                </a:lnTo>
                <a:lnTo>
                  <a:pt x="1805507" y="2131254"/>
                </a:lnTo>
                <a:lnTo>
                  <a:pt x="1803817" y="2139886"/>
                </a:lnTo>
                <a:lnTo>
                  <a:pt x="1805507" y="2148518"/>
                </a:lnTo>
                <a:lnTo>
                  <a:pt x="1810579" y="2156079"/>
                </a:lnTo>
                <a:lnTo>
                  <a:pt x="1818176" y="2161151"/>
                </a:lnTo>
                <a:lnTo>
                  <a:pt x="1826772" y="2162841"/>
                </a:lnTo>
                <a:lnTo>
                  <a:pt x="1835368" y="2161151"/>
                </a:lnTo>
                <a:lnTo>
                  <a:pt x="1842964" y="2156079"/>
                </a:lnTo>
                <a:lnTo>
                  <a:pt x="1848037" y="2148518"/>
                </a:lnTo>
                <a:lnTo>
                  <a:pt x="1849727" y="2139886"/>
                </a:lnTo>
                <a:lnTo>
                  <a:pt x="1848037" y="2131254"/>
                </a:lnTo>
                <a:lnTo>
                  <a:pt x="1842964" y="2123694"/>
                </a:lnTo>
                <a:lnTo>
                  <a:pt x="1838519" y="2119249"/>
                </a:lnTo>
                <a:lnTo>
                  <a:pt x="1832677" y="2116963"/>
                </a:lnTo>
                <a:close/>
              </a:path>
              <a:path w="2910840" h="2943225" extrusionOk="0">
                <a:moveTo>
                  <a:pt x="1938722" y="2116963"/>
                </a:moveTo>
                <a:lnTo>
                  <a:pt x="1927038" y="2116963"/>
                </a:lnTo>
                <a:lnTo>
                  <a:pt x="1921196" y="2119249"/>
                </a:lnTo>
                <a:lnTo>
                  <a:pt x="1916751" y="2123694"/>
                </a:lnTo>
                <a:lnTo>
                  <a:pt x="1911679" y="2131254"/>
                </a:lnTo>
                <a:lnTo>
                  <a:pt x="1909989" y="2139886"/>
                </a:lnTo>
                <a:lnTo>
                  <a:pt x="1911679" y="2148518"/>
                </a:lnTo>
                <a:lnTo>
                  <a:pt x="1916751" y="2156079"/>
                </a:lnTo>
                <a:lnTo>
                  <a:pt x="1924294" y="2161151"/>
                </a:lnTo>
                <a:lnTo>
                  <a:pt x="1932896" y="2162841"/>
                </a:lnTo>
                <a:lnTo>
                  <a:pt x="1941522" y="2161151"/>
                </a:lnTo>
                <a:lnTo>
                  <a:pt x="1949136" y="2156079"/>
                </a:lnTo>
                <a:lnTo>
                  <a:pt x="1954137" y="2148518"/>
                </a:lnTo>
                <a:lnTo>
                  <a:pt x="1955804" y="2139886"/>
                </a:lnTo>
                <a:lnTo>
                  <a:pt x="1954137" y="2131254"/>
                </a:lnTo>
                <a:lnTo>
                  <a:pt x="1949136" y="2123694"/>
                </a:lnTo>
                <a:lnTo>
                  <a:pt x="1944691" y="2119249"/>
                </a:lnTo>
                <a:lnTo>
                  <a:pt x="1938722" y="2116963"/>
                </a:lnTo>
                <a:close/>
              </a:path>
              <a:path w="2910840" h="2943225" extrusionOk="0">
                <a:moveTo>
                  <a:pt x="2044767" y="2116963"/>
                </a:moveTo>
                <a:lnTo>
                  <a:pt x="2033083" y="2116963"/>
                </a:lnTo>
                <a:lnTo>
                  <a:pt x="2027114" y="2119249"/>
                </a:lnTo>
                <a:lnTo>
                  <a:pt x="2022669" y="2123694"/>
                </a:lnTo>
                <a:lnTo>
                  <a:pt x="2017669" y="2131254"/>
                </a:lnTo>
                <a:lnTo>
                  <a:pt x="2016002" y="2139886"/>
                </a:lnTo>
                <a:lnTo>
                  <a:pt x="2017669" y="2148518"/>
                </a:lnTo>
                <a:lnTo>
                  <a:pt x="2022669" y="2156079"/>
                </a:lnTo>
                <a:lnTo>
                  <a:pt x="2030303" y="2161151"/>
                </a:lnTo>
                <a:lnTo>
                  <a:pt x="2038973" y="2162841"/>
                </a:lnTo>
                <a:lnTo>
                  <a:pt x="2047619" y="2161151"/>
                </a:lnTo>
                <a:lnTo>
                  <a:pt x="2055181" y="2156079"/>
                </a:lnTo>
                <a:lnTo>
                  <a:pt x="2060182" y="2148518"/>
                </a:lnTo>
                <a:lnTo>
                  <a:pt x="2061849" y="2139886"/>
                </a:lnTo>
                <a:lnTo>
                  <a:pt x="2060182" y="2131254"/>
                </a:lnTo>
                <a:lnTo>
                  <a:pt x="2055181" y="2123694"/>
                </a:lnTo>
                <a:lnTo>
                  <a:pt x="2050736" y="2119249"/>
                </a:lnTo>
                <a:lnTo>
                  <a:pt x="2044767" y="2116963"/>
                </a:lnTo>
                <a:close/>
              </a:path>
              <a:path w="2910840" h="2943225" extrusionOk="0">
                <a:moveTo>
                  <a:pt x="2150939" y="2116963"/>
                </a:moveTo>
                <a:lnTo>
                  <a:pt x="2139128" y="2116963"/>
                </a:lnTo>
                <a:lnTo>
                  <a:pt x="2133413" y="2119249"/>
                </a:lnTo>
                <a:lnTo>
                  <a:pt x="2128714" y="2123694"/>
                </a:lnTo>
                <a:lnTo>
                  <a:pt x="2123714" y="2131254"/>
                </a:lnTo>
                <a:lnTo>
                  <a:pt x="2122047" y="2139886"/>
                </a:lnTo>
                <a:lnTo>
                  <a:pt x="2123714" y="2148518"/>
                </a:lnTo>
                <a:lnTo>
                  <a:pt x="2128714" y="2156079"/>
                </a:lnTo>
                <a:lnTo>
                  <a:pt x="2136404" y="2161151"/>
                </a:lnTo>
                <a:lnTo>
                  <a:pt x="2145082" y="2162841"/>
                </a:lnTo>
                <a:lnTo>
                  <a:pt x="2153735" y="2161151"/>
                </a:lnTo>
                <a:lnTo>
                  <a:pt x="2161353" y="2156079"/>
                </a:lnTo>
                <a:lnTo>
                  <a:pt x="2166426" y="2148518"/>
                </a:lnTo>
                <a:lnTo>
                  <a:pt x="2168116" y="2139886"/>
                </a:lnTo>
                <a:lnTo>
                  <a:pt x="2166426" y="2131254"/>
                </a:lnTo>
                <a:lnTo>
                  <a:pt x="2161353" y="2123694"/>
                </a:lnTo>
                <a:lnTo>
                  <a:pt x="2156908" y="2119249"/>
                </a:lnTo>
                <a:lnTo>
                  <a:pt x="2150939" y="2116963"/>
                </a:lnTo>
                <a:close/>
              </a:path>
              <a:path w="2910840" h="2943225" extrusionOk="0">
                <a:moveTo>
                  <a:pt x="2257111" y="2116963"/>
                </a:moveTo>
                <a:lnTo>
                  <a:pt x="2245427" y="2116963"/>
                </a:lnTo>
                <a:lnTo>
                  <a:pt x="2239458" y="2119249"/>
                </a:lnTo>
                <a:lnTo>
                  <a:pt x="2235013" y="2123694"/>
                </a:lnTo>
                <a:lnTo>
                  <a:pt x="2229941" y="2131254"/>
                </a:lnTo>
                <a:lnTo>
                  <a:pt x="2228251" y="2139886"/>
                </a:lnTo>
                <a:lnTo>
                  <a:pt x="2229941" y="2148518"/>
                </a:lnTo>
                <a:lnTo>
                  <a:pt x="2235013" y="2156079"/>
                </a:lnTo>
                <a:lnTo>
                  <a:pt x="2242576" y="2161151"/>
                </a:lnTo>
                <a:lnTo>
                  <a:pt x="2251222" y="2162841"/>
                </a:lnTo>
                <a:lnTo>
                  <a:pt x="2259892" y="2161151"/>
                </a:lnTo>
                <a:lnTo>
                  <a:pt x="2267525" y="2156079"/>
                </a:lnTo>
                <a:lnTo>
                  <a:pt x="2272526" y="2148518"/>
                </a:lnTo>
                <a:lnTo>
                  <a:pt x="2274193" y="2139886"/>
                </a:lnTo>
                <a:lnTo>
                  <a:pt x="2272526" y="2131254"/>
                </a:lnTo>
                <a:lnTo>
                  <a:pt x="2267525" y="2123694"/>
                </a:lnTo>
                <a:lnTo>
                  <a:pt x="2262953" y="2119249"/>
                </a:lnTo>
                <a:lnTo>
                  <a:pt x="2257111" y="2116963"/>
                </a:lnTo>
                <a:close/>
              </a:path>
              <a:path w="2910840" h="2943225" extrusionOk="0">
                <a:moveTo>
                  <a:pt x="2363156" y="2116963"/>
                </a:moveTo>
                <a:lnTo>
                  <a:pt x="2351472" y="2116963"/>
                </a:lnTo>
                <a:lnTo>
                  <a:pt x="2345503" y="2119249"/>
                </a:lnTo>
                <a:lnTo>
                  <a:pt x="2341058" y="2123694"/>
                </a:lnTo>
                <a:lnTo>
                  <a:pt x="2336058" y="2131254"/>
                </a:lnTo>
                <a:lnTo>
                  <a:pt x="2334391" y="2139886"/>
                </a:lnTo>
                <a:lnTo>
                  <a:pt x="2336058" y="2148518"/>
                </a:lnTo>
                <a:lnTo>
                  <a:pt x="2341058" y="2156079"/>
                </a:lnTo>
                <a:lnTo>
                  <a:pt x="2348619" y="2161151"/>
                </a:lnTo>
                <a:lnTo>
                  <a:pt x="2357251" y="2162841"/>
                </a:lnTo>
                <a:lnTo>
                  <a:pt x="2365883" y="2161151"/>
                </a:lnTo>
                <a:lnTo>
                  <a:pt x="2373443" y="2156079"/>
                </a:lnTo>
                <a:lnTo>
                  <a:pt x="2378516" y="2148518"/>
                </a:lnTo>
                <a:lnTo>
                  <a:pt x="2380206" y="2139886"/>
                </a:lnTo>
                <a:lnTo>
                  <a:pt x="2378516" y="2131254"/>
                </a:lnTo>
                <a:lnTo>
                  <a:pt x="2373443" y="2123694"/>
                </a:lnTo>
                <a:lnTo>
                  <a:pt x="2368998" y="2119249"/>
                </a:lnTo>
                <a:lnTo>
                  <a:pt x="2363156" y="2116963"/>
                </a:lnTo>
                <a:close/>
              </a:path>
              <a:path w="2910840" h="2943225" extrusionOk="0">
                <a:moveTo>
                  <a:pt x="2469328" y="2116963"/>
                </a:moveTo>
                <a:lnTo>
                  <a:pt x="2457517" y="2116963"/>
                </a:lnTo>
                <a:lnTo>
                  <a:pt x="2451802" y="2119249"/>
                </a:lnTo>
                <a:lnTo>
                  <a:pt x="2447103" y="2123694"/>
                </a:lnTo>
                <a:lnTo>
                  <a:pt x="2442103" y="2131254"/>
                </a:lnTo>
                <a:lnTo>
                  <a:pt x="2440436" y="2139886"/>
                </a:lnTo>
                <a:lnTo>
                  <a:pt x="2442103" y="2148518"/>
                </a:lnTo>
                <a:lnTo>
                  <a:pt x="2447103" y="2156079"/>
                </a:lnTo>
                <a:lnTo>
                  <a:pt x="2454771" y="2161151"/>
                </a:lnTo>
                <a:lnTo>
                  <a:pt x="2463391" y="2162841"/>
                </a:lnTo>
                <a:lnTo>
                  <a:pt x="2471964" y="2161151"/>
                </a:lnTo>
                <a:lnTo>
                  <a:pt x="2479488" y="2156079"/>
                </a:lnTo>
                <a:lnTo>
                  <a:pt x="2484632" y="2148518"/>
                </a:lnTo>
                <a:lnTo>
                  <a:pt x="2486346" y="2139886"/>
                </a:lnTo>
                <a:lnTo>
                  <a:pt x="2484632" y="2131254"/>
                </a:lnTo>
                <a:lnTo>
                  <a:pt x="2479488" y="2123694"/>
                </a:lnTo>
                <a:lnTo>
                  <a:pt x="2475043" y="2119249"/>
                </a:lnTo>
                <a:lnTo>
                  <a:pt x="2469328" y="2116963"/>
                </a:lnTo>
                <a:close/>
              </a:path>
              <a:path w="2910840" h="2943225" extrusionOk="0">
                <a:moveTo>
                  <a:pt x="2575373" y="2116963"/>
                </a:moveTo>
                <a:lnTo>
                  <a:pt x="2563689" y="2116963"/>
                </a:lnTo>
                <a:lnTo>
                  <a:pt x="2557847" y="2119249"/>
                </a:lnTo>
                <a:lnTo>
                  <a:pt x="2553402" y="2123694"/>
                </a:lnTo>
                <a:lnTo>
                  <a:pt x="2548330" y="2131254"/>
                </a:lnTo>
                <a:lnTo>
                  <a:pt x="2546640" y="2139886"/>
                </a:lnTo>
                <a:lnTo>
                  <a:pt x="2548330" y="2148518"/>
                </a:lnTo>
                <a:lnTo>
                  <a:pt x="2553402" y="2156079"/>
                </a:lnTo>
                <a:lnTo>
                  <a:pt x="2560945" y="2161151"/>
                </a:lnTo>
                <a:lnTo>
                  <a:pt x="2569547" y="2162841"/>
                </a:lnTo>
                <a:lnTo>
                  <a:pt x="2578173" y="2161151"/>
                </a:lnTo>
                <a:lnTo>
                  <a:pt x="2585787" y="2156079"/>
                </a:lnTo>
                <a:lnTo>
                  <a:pt x="2590788" y="2148518"/>
                </a:lnTo>
                <a:lnTo>
                  <a:pt x="2592455" y="2139886"/>
                </a:lnTo>
                <a:lnTo>
                  <a:pt x="2590788" y="2131254"/>
                </a:lnTo>
                <a:lnTo>
                  <a:pt x="2585787" y="2123694"/>
                </a:lnTo>
                <a:lnTo>
                  <a:pt x="2581342" y="2119249"/>
                </a:lnTo>
                <a:lnTo>
                  <a:pt x="2575373" y="2116963"/>
                </a:lnTo>
                <a:close/>
              </a:path>
              <a:path w="2910840" h="2943225" extrusionOk="0">
                <a:moveTo>
                  <a:pt x="2681418" y="2116963"/>
                </a:moveTo>
                <a:lnTo>
                  <a:pt x="2669734" y="2116963"/>
                </a:lnTo>
                <a:lnTo>
                  <a:pt x="2663765" y="2119249"/>
                </a:lnTo>
                <a:lnTo>
                  <a:pt x="2659320" y="2123694"/>
                </a:lnTo>
                <a:lnTo>
                  <a:pt x="2654320" y="2131254"/>
                </a:lnTo>
                <a:lnTo>
                  <a:pt x="2652653" y="2139886"/>
                </a:lnTo>
                <a:lnTo>
                  <a:pt x="2654320" y="2148518"/>
                </a:lnTo>
                <a:lnTo>
                  <a:pt x="2659320" y="2156079"/>
                </a:lnTo>
                <a:lnTo>
                  <a:pt x="2666954" y="2161151"/>
                </a:lnTo>
                <a:lnTo>
                  <a:pt x="2675624" y="2162841"/>
                </a:lnTo>
                <a:lnTo>
                  <a:pt x="2684270" y="2161151"/>
                </a:lnTo>
                <a:lnTo>
                  <a:pt x="2691832" y="2156079"/>
                </a:lnTo>
                <a:lnTo>
                  <a:pt x="2696833" y="2148518"/>
                </a:lnTo>
                <a:lnTo>
                  <a:pt x="2698500" y="2139886"/>
                </a:lnTo>
                <a:lnTo>
                  <a:pt x="2696833" y="2131254"/>
                </a:lnTo>
                <a:lnTo>
                  <a:pt x="2691832" y="2123694"/>
                </a:lnTo>
                <a:lnTo>
                  <a:pt x="2687387" y="2119249"/>
                </a:lnTo>
                <a:lnTo>
                  <a:pt x="2681418" y="2116963"/>
                </a:lnTo>
                <a:close/>
              </a:path>
              <a:path w="2910840" h="2943225" extrusionOk="0">
                <a:moveTo>
                  <a:pt x="2787590" y="2116963"/>
                </a:moveTo>
                <a:lnTo>
                  <a:pt x="2775779" y="2116963"/>
                </a:lnTo>
                <a:lnTo>
                  <a:pt x="2770064" y="2119249"/>
                </a:lnTo>
                <a:lnTo>
                  <a:pt x="2765492" y="2123694"/>
                </a:lnTo>
                <a:lnTo>
                  <a:pt x="2760420" y="2131254"/>
                </a:lnTo>
                <a:lnTo>
                  <a:pt x="2758730" y="2139886"/>
                </a:lnTo>
                <a:lnTo>
                  <a:pt x="2760420" y="2148518"/>
                </a:lnTo>
                <a:lnTo>
                  <a:pt x="2765492" y="2156079"/>
                </a:lnTo>
                <a:lnTo>
                  <a:pt x="2773106" y="2161151"/>
                </a:lnTo>
                <a:lnTo>
                  <a:pt x="2781733" y="2162841"/>
                </a:lnTo>
                <a:lnTo>
                  <a:pt x="2790335" y="2161151"/>
                </a:lnTo>
                <a:lnTo>
                  <a:pt x="2797877" y="2156079"/>
                </a:lnTo>
                <a:lnTo>
                  <a:pt x="2803021" y="2148518"/>
                </a:lnTo>
                <a:lnTo>
                  <a:pt x="2804735" y="2139886"/>
                </a:lnTo>
                <a:lnTo>
                  <a:pt x="2803021" y="2131254"/>
                </a:lnTo>
                <a:lnTo>
                  <a:pt x="2797877" y="2123694"/>
                </a:lnTo>
                <a:lnTo>
                  <a:pt x="2793432" y="2119249"/>
                </a:lnTo>
                <a:lnTo>
                  <a:pt x="2787590" y="2116963"/>
                </a:lnTo>
                <a:close/>
              </a:path>
              <a:path w="2910840" h="2943225" extrusionOk="0">
                <a:moveTo>
                  <a:pt x="2893762" y="2116963"/>
                </a:moveTo>
                <a:lnTo>
                  <a:pt x="2882078" y="2116963"/>
                </a:lnTo>
                <a:lnTo>
                  <a:pt x="2876109" y="2119249"/>
                </a:lnTo>
                <a:lnTo>
                  <a:pt x="2871664" y="2123694"/>
                </a:lnTo>
                <a:lnTo>
                  <a:pt x="2866592" y="2131254"/>
                </a:lnTo>
                <a:lnTo>
                  <a:pt x="2864902" y="2139886"/>
                </a:lnTo>
                <a:lnTo>
                  <a:pt x="2866592" y="2148518"/>
                </a:lnTo>
                <a:lnTo>
                  <a:pt x="2871664" y="2156079"/>
                </a:lnTo>
                <a:lnTo>
                  <a:pt x="2879227" y="2161151"/>
                </a:lnTo>
                <a:lnTo>
                  <a:pt x="2887873" y="2162841"/>
                </a:lnTo>
                <a:lnTo>
                  <a:pt x="2896543" y="2161151"/>
                </a:lnTo>
                <a:lnTo>
                  <a:pt x="2904176" y="2156079"/>
                </a:lnTo>
                <a:lnTo>
                  <a:pt x="2909177" y="2148518"/>
                </a:lnTo>
                <a:lnTo>
                  <a:pt x="2910844" y="2139886"/>
                </a:lnTo>
                <a:lnTo>
                  <a:pt x="2909177" y="2131254"/>
                </a:lnTo>
                <a:lnTo>
                  <a:pt x="2904176" y="2123694"/>
                </a:lnTo>
                <a:lnTo>
                  <a:pt x="2899604" y="2119249"/>
                </a:lnTo>
                <a:lnTo>
                  <a:pt x="2893762" y="2116963"/>
                </a:lnTo>
                <a:close/>
              </a:path>
              <a:path w="2910840" h="2943225" extrusionOk="0">
                <a:moveTo>
                  <a:pt x="28815" y="2228342"/>
                </a:moveTo>
                <a:lnTo>
                  <a:pt x="17073" y="2228342"/>
                </a:lnTo>
                <a:lnTo>
                  <a:pt x="11270" y="2230755"/>
                </a:lnTo>
                <a:lnTo>
                  <a:pt x="6680" y="2235200"/>
                </a:lnTo>
                <a:lnTo>
                  <a:pt x="1670" y="2242742"/>
                </a:lnTo>
                <a:lnTo>
                  <a:pt x="0" y="2251344"/>
                </a:lnTo>
                <a:lnTo>
                  <a:pt x="1670" y="2259970"/>
                </a:lnTo>
                <a:lnTo>
                  <a:pt x="6680" y="2267585"/>
                </a:lnTo>
                <a:lnTo>
                  <a:pt x="14306" y="2272585"/>
                </a:lnTo>
                <a:lnTo>
                  <a:pt x="22944" y="2274252"/>
                </a:lnTo>
                <a:lnTo>
                  <a:pt x="31582" y="2272585"/>
                </a:lnTo>
                <a:lnTo>
                  <a:pt x="39208" y="2267585"/>
                </a:lnTo>
                <a:lnTo>
                  <a:pt x="44218" y="2259970"/>
                </a:lnTo>
                <a:lnTo>
                  <a:pt x="45888" y="2251344"/>
                </a:lnTo>
                <a:lnTo>
                  <a:pt x="44218" y="2242742"/>
                </a:lnTo>
                <a:lnTo>
                  <a:pt x="39208" y="2235200"/>
                </a:lnTo>
                <a:lnTo>
                  <a:pt x="34619" y="2230755"/>
                </a:lnTo>
                <a:lnTo>
                  <a:pt x="28815" y="2228342"/>
                </a:lnTo>
                <a:close/>
              </a:path>
              <a:path w="2910840" h="2943225" extrusionOk="0">
                <a:moveTo>
                  <a:pt x="134903" y="2228342"/>
                </a:moveTo>
                <a:lnTo>
                  <a:pt x="123156" y="2228342"/>
                </a:lnTo>
                <a:lnTo>
                  <a:pt x="117352" y="2230755"/>
                </a:lnTo>
                <a:lnTo>
                  <a:pt x="112894" y="2235200"/>
                </a:lnTo>
                <a:lnTo>
                  <a:pt x="107808" y="2242742"/>
                </a:lnTo>
                <a:lnTo>
                  <a:pt x="106112" y="2251344"/>
                </a:lnTo>
                <a:lnTo>
                  <a:pt x="107808" y="2259970"/>
                </a:lnTo>
                <a:lnTo>
                  <a:pt x="112894" y="2267585"/>
                </a:lnTo>
                <a:lnTo>
                  <a:pt x="120446" y="2272585"/>
                </a:lnTo>
                <a:lnTo>
                  <a:pt x="129045" y="2274252"/>
                </a:lnTo>
                <a:lnTo>
                  <a:pt x="137669" y="2272585"/>
                </a:lnTo>
                <a:lnTo>
                  <a:pt x="145292" y="2267585"/>
                </a:lnTo>
                <a:lnTo>
                  <a:pt x="150300" y="2259970"/>
                </a:lnTo>
                <a:lnTo>
                  <a:pt x="151969" y="2251344"/>
                </a:lnTo>
                <a:lnTo>
                  <a:pt x="150300" y="2242742"/>
                </a:lnTo>
                <a:lnTo>
                  <a:pt x="145292" y="2235200"/>
                </a:lnTo>
                <a:lnTo>
                  <a:pt x="140834" y="2230755"/>
                </a:lnTo>
                <a:lnTo>
                  <a:pt x="134903" y="2228342"/>
                </a:lnTo>
                <a:close/>
              </a:path>
              <a:path w="2910840" h="2943225" extrusionOk="0">
                <a:moveTo>
                  <a:pt x="240986" y="2228342"/>
                </a:moveTo>
                <a:lnTo>
                  <a:pt x="229239" y="2228342"/>
                </a:lnTo>
                <a:lnTo>
                  <a:pt x="223308" y="2230755"/>
                </a:lnTo>
                <a:lnTo>
                  <a:pt x="218850" y="2235200"/>
                </a:lnTo>
                <a:lnTo>
                  <a:pt x="213843" y="2242742"/>
                </a:lnTo>
                <a:lnTo>
                  <a:pt x="212173" y="2251344"/>
                </a:lnTo>
                <a:lnTo>
                  <a:pt x="213843" y="2259970"/>
                </a:lnTo>
                <a:lnTo>
                  <a:pt x="218850" y="2267585"/>
                </a:lnTo>
                <a:lnTo>
                  <a:pt x="226495" y="2272585"/>
                </a:lnTo>
                <a:lnTo>
                  <a:pt x="235165" y="2274252"/>
                </a:lnTo>
                <a:lnTo>
                  <a:pt x="243809" y="2272585"/>
                </a:lnTo>
                <a:lnTo>
                  <a:pt x="251375" y="2267585"/>
                </a:lnTo>
                <a:lnTo>
                  <a:pt x="256390" y="2259970"/>
                </a:lnTo>
                <a:lnTo>
                  <a:pt x="258062" y="2251344"/>
                </a:lnTo>
                <a:lnTo>
                  <a:pt x="256390" y="2242742"/>
                </a:lnTo>
                <a:lnTo>
                  <a:pt x="251375" y="2235200"/>
                </a:lnTo>
                <a:lnTo>
                  <a:pt x="246917" y="2230755"/>
                </a:lnTo>
                <a:lnTo>
                  <a:pt x="240986" y="2228342"/>
                </a:lnTo>
                <a:close/>
              </a:path>
              <a:path w="2910840" h="2943225" extrusionOk="0">
                <a:moveTo>
                  <a:pt x="347070" y="2228342"/>
                </a:moveTo>
                <a:lnTo>
                  <a:pt x="335322" y="2228342"/>
                </a:lnTo>
                <a:lnTo>
                  <a:pt x="329518" y="2230755"/>
                </a:lnTo>
                <a:lnTo>
                  <a:pt x="325073" y="2235200"/>
                </a:lnTo>
                <a:lnTo>
                  <a:pt x="319987" y="2242742"/>
                </a:lnTo>
                <a:lnTo>
                  <a:pt x="318291" y="2251344"/>
                </a:lnTo>
                <a:lnTo>
                  <a:pt x="319987" y="2259970"/>
                </a:lnTo>
                <a:lnTo>
                  <a:pt x="325073" y="2267585"/>
                </a:lnTo>
                <a:lnTo>
                  <a:pt x="332637" y="2272585"/>
                </a:lnTo>
                <a:lnTo>
                  <a:pt x="341266" y="2274252"/>
                </a:lnTo>
                <a:lnTo>
                  <a:pt x="349894" y="2272585"/>
                </a:lnTo>
                <a:lnTo>
                  <a:pt x="357458" y="2267585"/>
                </a:lnTo>
                <a:lnTo>
                  <a:pt x="362544" y="2259970"/>
                </a:lnTo>
                <a:lnTo>
                  <a:pt x="364240" y="2251344"/>
                </a:lnTo>
                <a:lnTo>
                  <a:pt x="362544" y="2242742"/>
                </a:lnTo>
                <a:lnTo>
                  <a:pt x="357458" y="2235200"/>
                </a:lnTo>
                <a:lnTo>
                  <a:pt x="353013" y="2230755"/>
                </a:lnTo>
                <a:lnTo>
                  <a:pt x="347070" y="2228342"/>
                </a:lnTo>
                <a:close/>
              </a:path>
              <a:path w="2910840" h="2943225" extrusionOk="0">
                <a:moveTo>
                  <a:pt x="453292" y="2228342"/>
                </a:moveTo>
                <a:lnTo>
                  <a:pt x="441545" y="2228342"/>
                </a:lnTo>
                <a:lnTo>
                  <a:pt x="435601" y="2230755"/>
                </a:lnTo>
                <a:lnTo>
                  <a:pt x="431156" y="2235200"/>
                </a:lnTo>
                <a:lnTo>
                  <a:pt x="426070" y="2242742"/>
                </a:lnTo>
                <a:lnTo>
                  <a:pt x="424374" y="2251344"/>
                </a:lnTo>
                <a:lnTo>
                  <a:pt x="426070" y="2259970"/>
                </a:lnTo>
                <a:lnTo>
                  <a:pt x="431156" y="2267585"/>
                </a:lnTo>
                <a:lnTo>
                  <a:pt x="438720" y="2272585"/>
                </a:lnTo>
                <a:lnTo>
                  <a:pt x="447349" y="2274252"/>
                </a:lnTo>
                <a:lnTo>
                  <a:pt x="455977" y="2272585"/>
                </a:lnTo>
                <a:lnTo>
                  <a:pt x="463541" y="2267585"/>
                </a:lnTo>
                <a:lnTo>
                  <a:pt x="468556" y="2259970"/>
                </a:lnTo>
                <a:lnTo>
                  <a:pt x="470228" y="2251344"/>
                </a:lnTo>
                <a:lnTo>
                  <a:pt x="468556" y="2242742"/>
                </a:lnTo>
                <a:lnTo>
                  <a:pt x="463541" y="2235200"/>
                </a:lnTo>
                <a:lnTo>
                  <a:pt x="459096" y="2230755"/>
                </a:lnTo>
                <a:lnTo>
                  <a:pt x="453292" y="2228342"/>
                </a:lnTo>
                <a:close/>
              </a:path>
              <a:path w="2910840" h="2943225" extrusionOk="0">
                <a:moveTo>
                  <a:pt x="559375" y="2228342"/>
                </a:moveTo>
                <a:lnTo>
                  <a:pt x="547628" y="2228342"/>
                </a:lnTo>
                <a:lnTo>
                  <a:pt x="541697" y="2230755"/>
                </a:lnTo>
                <a:lnTo>
                  <a:pt x="537239" y="2235200"/>
                </a:lnTo>
                <a:lnTo>
                  <a:pt x="532224" y="2242742"/>
                </a:lnTo>
                <a:lnTo>
                  <a:pt x="530553" y="2251344"/>
                </a:lnTo>
                <a:lnTo>
                  <a:pt x="532224" y="2259970"/>
                </a:lnTo>
                <a:lnTo>
                  <a:pt x="537239" y="2267585"/>
                </a:lnTo>
                <a:lnTo>
                  <a:pt x="544862" y="2272585"/>
                </a:lnTo>
                <a:lnTo>
                  <a:pt x="553484" y="2274252"/>
                </a:lnTo>
                <a:lnTo>
                  <a:pt x="562080" y="2272585"/>
                </a:lnTo>
                <a:lnTo>
                  <a:pt x="569624" y="2267585"/>
                </a:lnTo>
                <a:lnTo>
                  <a:pt x="574711" y="2259970"/>
                </a:lnTo>
                <a:lnTo>
                  <a:pt x="576406" y="2251344"/>
                </a:lnTo>
                <a:lnTo>
                  <a:pt x="574711" y="2242742"/>
                </a:lnTo>
                <a:lnTo>
                  <a:pt x="569624" y="2235200"/>
                </a:lnTo>
                <a:lnTo>
                  <a:pt x="565179" y="2230755"/>
                </a:lnTo>
                <a:lnTo>
                  <a:pt x="559375" y="2228342"/>
                </a:lnTo>
                <a:close/>
              </a:path>
              <a:path w="2910840" h="2943225" extrusionOk="0">
                <a:moveTo>
                  <a:pt x="665459" y="2228342"/>
                </a:moveTo>
                <a:lnTo>
                  <a:pt x="653711" y="2228342"/>
                </a:lnTo>
                <a:lnTo>
                  <a:pt x="647907" y="2230755"/>
                </a:lnTo>
                <a:lnTo>
                  <a:pt x="643322" y="2235200"/>
                </a:lnTo>
                <a:lnTo>
                  <a:pt x="638315" y="2242742"/>
                </a:lnTo>
                <a:lnTo>
                  <a:pt x="636645" y="2251344"/>
                </a:lnTo>
                <a:lnTo>
                  <a:pt x="638315" y="2259970"/>
                </a:lnTo>
                <a:lnTo>
                  <a:pt x="643322" y="2267585"/>
                </a:lnTo>
                <a:lnTo>
                  <a:pt x="650948" y="2272585"/>
                </a:lnTo>
                <a:lnTo>
                  <a:pt x="659585" y="2274252"/>
                </a:lnTo>
                <a:lnTo>
                  <a:pt x="668222" y="2272585"/>
                </a:lnTo>
                <a:lnTo>
                  <a:pt x="675847" y="2267585"/>
                </a:lnTo>
                <a:lnTo>
                  <a:pt x="680862" y="2259970"/>
                </a:lnTo>
                <a:lnTo>
                  <a:pt x="682534" y="2251344"/>
                </a:lnTo>
                <a:lnTo>
                  <a:pt x="680862" y="2242742"/>
                </a:lnTo>
                <a:lnTo>
                  <a:pt x="675847" y="2235200"/>
                </a:lnTo>
                <a:lnTo>
                  <a:pt x="671262" y="2230755"/>
                </a:lnTo>
                <a:lnTo>
                  <a:pt x="665459" y="2228342"/>
                </a:lnTo>
                <a:close/>
              </a:path>
              <a:path w="2910840" h="2943225" extrusionOk="0">
                <a:moveTo>
                  <a:pt x="771542" y="2228342"/>
                </a:moveTo>
                <a:lnTo>
                  <a:pt x="759794" y="2228342"/>
                </a:lnTo>
                <a:lnTo>
                  <a:pt x="753990" y="2230755"/>
                </a:lnTo>
                <a:lnTo>
                  <a:pt x="749545" y="2235200"/>
                </a:lnTo>
                <a:lnTo>
                  <a:pt x="744459" y="2242742"/>
                </a:lnTo>
                <a:lnTo>
                  <a:pt x="742763" y="2251344"/>
                </a:lnTo>
                <a:lnTo>
                  <a:pt x="744459" y="2259970"/>
                </a:lnTo>
                <a:lnTo>
                  <a:pt x="749545" y="2267585"/>
                </a:lnTo>
                <a:lnTo>
                  <a:pt x="757090" y="2272585"/>
                </a:lnTo>
                <a:lnTo>
                  <a:pt x="765685" y="2274252"/>
                </a:lnTo>
                <a:lnTo>
                  <a:pt x="774307" y="2272585"/>
                </a:lnTo>
                <a:lnTo>
                  <a:pt x="781930" y="2267585"/>
                </a:lnTo>
                <a:lnTo>
                  <a:pt x="786945" y="2259970"/>
                </a:lnTo>
                <a:lnTo>
                  <a:pt x="788617" y="2251344"/>
                </a:lnTo>
                <a:lnTo>
                  <a:pt x="786945" y="2242742"/>
                </a:lnTo>
                <a:lnTo>
                  <a:pt x="781930" y="2235200"/>
                </a:lnTo>
                <a:lnTo>
                  <a:pt x="777485" y="2230755"/>
                </a:lnTo>
                <a:lnTo>
                  <a:pt x="771542" y="2228342"/>
                </a:lnTo>
                <a:close/>
              </a:path>
              <a:path w="2910840" h="2943225" extrusionOk="0">
                <a:moveTo>
                  <a:pt x="877625" y="2228342"/>
                </a:moveTo>
                <a:lnTo>
                  <a:pt x="865877" y="2228342"/>
                </a:lnTo>
                <a:lnTo>
                  <a:pt x="860073" y="2230755"/>
                </a:lnTo>
                <a:lnTo>
                  <a:pt x="855489" y="2235200"/>
                </a:lnTo>
                <a:lnTo>
                  <a:pt x="850481" y="2242742"/>
                </a:lnTo>
                <a:lnTo>
                  <a:pt x="848812" y="2251344"/>
                </a:lnTo>
                <a:lnTo>
                  <a:pt x="850481" y="2259970"/>
                </a:lnTo>
                <a:lnTo>
                  <a:pt x="855489" y="2267585"/>
                </a:lnTo>
                <a:lnTo>
                  <a:pt x="863133" y="2272585"/>
                </a:lnTo>
                <a:lnTo>
                  <a:pt x="871803" y="2274252"/>
                </a:lnTo>
                <a:lnTo>
                  <a:pt x="880447" y="2272585"/>
                </a:lnTo>
                <a:lnTo>
                  <a:pt x="888013" y="2267585"/>
                </a:lnTo>
                <a:lnTo>
                  <a:pt x="893100" y="2259970"/>
                </a:lnTo>
                <a:lnTo>
                  <a:pt x="894795" y="2251344"/>
                </a:lnTo>
                <a:lnTo>
                  <a:pt x="893100" y="2242742"/>
                </a:lnTo>
                <a:lnTo>
                  <a:pt x="888013" y="2235200"/>
                </a:lnTo>
                <a:lnTo>
                  <a:pt x="883568" y="2230755"/>
                </a:lnTo>
                <a:lnTo>
                  <a:pt x="877625" y="2228342"/>
                </a:lnTo>
                <a:close/>
              </a:path>
              <a:path w="2910840" h="2943225" extrusionOk="0">
                <a:moveTo>
                  <a:pt x="983848" y="2228342"/>
                </a:moveTo>
                <a:lnTo>
                  <a:pt x="972100" y="2228342"/>
                </a:lnTo>
                <a:lnTo>
                  <a:pt x="966169" y="2230755"/>
                </a:lnTo>
                <a:lnTo>
                  <a:pt x="961711" y="2235200"/>
                </a:lnTo>
                <a:lnTo>
                  <a:pt x="956625" y="2242742"/>
                </a:lnTo>
                <a:lnTo>
                  <a:pt x="954930" y="2251344"/>
                </a:lnTo>
                <a:lnTo>
                  <a:pt x="956625" y="2259970"/>
                </a:lnTo>
                <a:lnTo>
                  <a:pt x="961711" y="2267585"/>
                </a:lnTo>
                <a:lnTo>
                  <a:pt x="969275" y="2272585"/>
                </a:lnTo>
                <a:lnTo>
                  <a:pt x="977904" y="2274252"/>
                </a:lnTo>
                <a:lnTo>
                  <a:pt x="986532" y="2272585"/>
                </a:lnTo>
                <a:lnTo>
                  <a:pt x="994096" y="2267585"/>
                </a:lnTo>
                <a:lnTo>
                  <a:pt x="999183" y="2259970"/>
                </a:lnTo>
                <a:lnTo>
                  <a:pt x="1000878" y="2251344"/>
                </a:lnTo>
                <a:lnTo>
                  <a:pt x="999183" y="2242742"/>
                </a:lnTo>
                <a:lnTo>
                  <a:pt x="994096" y="2235200"/>
                </a:lnTo>
                <a:lnTo>
                  <a:pt x="989651" y="2230755"/>
                </a:lnTo>
                <a:lnTo>
                  <a:pt x="983848" y="2228342"/>
                </a:lnTo>
                <a:close/>
              </a:path>
              <a:path w="2910840" h="2943225" extrusionOk="0">
                <a:moveTo>
                  <a:pt x="1089931" y="2228342"/>
                </a:moveTo>
                <a:lnTo>
                  <a:pt x="1078183" y="2228342"/>
                </a:lnTo>
                <a:lnTo>
                  <a:pt x="1072252" y="2230755"/>
                </a:lnTo>
                <a:lnTo>
                  <a:pt x="1067795" y="2235200"/>
                </a:lnTo>
                <a:lnTo>
                  <a:pt x="1062787" y="2242742"/>
                </a:lnTo>
                <a:lnTo>
                  <a:pt x="1061118" y="2251344"/>
                </a:lnTo>
                <a:lnTo>
                  <a:pt x="1062787" y="2259970"/>
                </a:lnTo>
                <a:lnTo>
                  <a:pt x="1067795" y="2267585"/>
                </a:lnTo>
                <a:lnTo>
                  <a:pt x="1075359" y="2272585"/>
                </a:lnTo>
                <a:lnTo>
                  <a:pt x="1083987" y="2274252"/>
                </a:lnTo>
                <a:lnTo>
                  <a:pt x="1092616" y="2272585"/>
                </a:lnTo>
                <a:lnTo>
                  <a:pt x="1100180" y="2267585"/>
                </a:lnTo>
                <a:lnTo>
                  <a:pt x="1105194" y="2259970"/>
                </a:lnTo>
                <a:lnTo>
                  <a:pt x="1106866" y="2251344"/>
                </a:lnTo>
                <a:lnTo>
                  <a:pt x="1105194" y="2242742"/>
                </a:lnTo>
                <a:lnTo>
                  <a:pt x="1100180" y="2235200"/>
                </a:lnTo>
                <a:lnTo>
                  <a:pt x="1095735" y="2230755"/>
                </a:lnTo>
                <a:lnTo>
                  <a:pt x="1089931" y="2228342"/>
                </a:lnTo>
                <a:close/>
              </a:path>
              <a:path w="2910840" h="2943225" extrusionOk="0">
                <a:moveTo>
                  <a:pt x="1196014" y="2228342"/>
                </a:moveTo>
                <a:lnTo>
                  <a:pt x="1184266" y="2228342"/>
                </a:lnTo>
                <a:lnTo>
                  <a:pt x="1178335" y="2230755"/>
                </a:lnTo>
                <a:lnTo>
                  <a:pt x="1173878" y="2235200"/>
                </a:lnTo>
                <a:lnTo>
                  <a:pt x="1168870" y="2242742"/>
                </a:lnTo>
                <a:lnTo>
                  <a:pt x="1167201" y="2251344"/>
                </a:lnTo>
                <a:lnTo>
                  <a:pt x="1168870" y="2259970"/>
                </a:lnTo>
                <a:lnTo>
                  <a:pt x="1173878" y="2267585"/>
                </a:lnTo>
                <a:lnTo>
                  <a:pt x="1181501" y="2272585"/>
                </a:lnTo>
                <a:lnTo>
                  <a:pt x="1190124" y="2274252"/>
                </a:lnTo>
                <a:lnTo>
                  <a:pt x="1198724" y="2272585"/>
                </a:lnTo>
                <a:lnTo>
                  <a:pt x="1206275" y="2267585"/>
                </a:lnTo>
                <a:lnTo>
                  <a:pt x="1211362" y="2259970"/>
                </a:lnTo>
                <a:lnTo>
                  <a:pt x="1213057" y="2251344"/>
                </a:lnTo>
                <a:lnTo>
                  <a:pt x="1211362" y="2242742"/>
                </a:lnTo>
                <a:lnTo>
                  <a:pt x="1206275" y="2235200"/>
                </a:lnTo>
                <a:lnTo>
                  <a:pt x="1201818" y="2230755"/>
                </a:lnTo>
                <a:lnTo>
                  <a:pt x="1196014" y="2228342"/>
                </a:lnTo>
                <a:close/>
              </a:path>
              <a:path w="2910840" h="2943225" extrusionOk="0">
                <a:moveTo>
                  <a:pt x="1302071" y="2228342"/>
                </a:moveTo>
                <a:lnTo>
                  <a:pt x="1290387" y="2228342"/>
                </a:lnTo>
                <a:lnTo>
                  <a:pt x="1284545" y="2230755"/>
                </a:lnTo>
                <a:lnTo>
                  <a:pt x="1279973" y="2235200"/>
                </a:lnTo>
                <a:lnTo>
                  <a:pt x="1274973" y="2242742"/>
                </a:lnTo>
                <a:lnTo>
                  <a:pt x="1273306" y="2251344"/>
                </a:lnTo>
                <a:lnTo>
                  <a:pt x="1274973" y="2259970"/>
                </a:lnTo>
                <a:lnTo>
                  <a:pt x="1279973" y="2267585"/>
                </a:lnTo>
                <a:lnTo>
                  <a:pt x="1287589" y="2272585"/>
                </a:lnTo>
                <a:lnTo>
                  <a:pt x="1296229" y="2274252"/>
                </a:lnTo>
                <a:lnTo>
                  <a:pt x="1304869" y="2272585"/>
                </a:lnTo>
                <a:lnTo>
                  <a:pt x="1312485" y="2267585"/>
                </a:lnTo>
                <a:lnTo>
                  <a:pt x="1317486" y="2259970"/>
                </a:lnTo>
                <a:lnTo>
                  <a:pt x="1319153" y="2251344"/>
                </a:lnTo>
                <a:lnTo>
                  <a:pt x="1317486" y="2242742"/>
                </a:lnTo>
                <a:lnTo>
                  <a:pt x="1312485" y="2235200"/>
                </a:lnTo>
                <a:lnTo>
                  <a:pt x="1307913" y="2230755"/>
                </a:lnTo>
                <a:lnTo>
                  <a:pt x="1302071" y="2228342"/>
                </a:lnTo>
                <a:close/>
              </a:path>
              <a:path w="2910840" h="2943225" extrusionOk="0">
                <a:moveTo>
                  <a:pt x="1408243" y="2228342"/>
                </a:moveTo>
                <a:lnTo>
                  <a:pt x="1396432" y="2228342"/>
                </a:lnTo>
                <a:lnTo>
                  <a:pt x="1390590" y="2230755"/>
                </a:lnTo>
                <a:lnTo>
                  <a:pt x="1386145" y="2235200"/>
                </a:lnTo>
                <a:lnTo>
                  <a:pt x="1381073" y="2242742"/>
                </a:lnTo>
                <a:lnTo>
                  <a:pt x="1379383" y="2251344"/>
                </a:lnTo>
                <a:lnTo>
                  <a:pt x="1381073" y="2259970"/>
                </a:lnTo>
                <a:lnTo>
                  <a:pt x="1386145" y="2267585"/>
                </a:lnTo>
                <a:lnTo>
                  <a:pt x="1393706" y="2272585"/>
                </a:lnTo>
                <a:lnTo>
                  <a:pt x="1402338" y="2274252"/>
                </a:lnTo>
                <a:lnTo>
                  <a:pt x="1410970" y="2272585"/>
                </a:lnTo>
                <a:lnTo>
                  <a:pt x="1418530" y="2267585"/>
                </a:lnTo>
                <a:lnTo>
                  <a:pt x="1423531" y="2259970"/>
                </a:lnTo>
                <a:lnTo>
                  <a:pt x="1425198" y="2251344"/>
                </a:lnTo>
                <a:lnTo>
                  <a:pt x="1423531" y="2242742"/>
                </a:lnTo>
                <a:lnTo>
                  <a:pt x="1418530" y="2235200"/>
                </a:lnTo>
                <a:lnTo>
                  <a:pt x="1414085" y="2230755"/>
                </a:lnTo>
                <a:lnTo>
                  <a:pt x="1408243" y="2228342"/>
                </a:lnTo>
                <a:close/>
              </a:path>
              <a:path w="2910840" h="2943225" extrusionOk="0">
                <a:moveTo>
                  <a:pt x="1514288" y="2228342"/>
                </a:moveTo>
                <a:lnTo>
                  <a:pt x="1502477" y="2228342"/>
                </a:lnTo>
                <a:lnTo>
                  <a:pt x="1496762" y="2230755"/>
                </a:lnTo>
                <a:lnTo>
                  <a:pt x="1492190" y="2235200"/>
                </a:lnTo>
                <a:lnTo>
                  <a:pt x="1487118" y="2242742"/>
                </a:lnTo>
                <a:lnTo>
                  <a:pt x="1485428" y="2251344"/>
                </a:lnTo>
                <a:lnTo>
                  <a:pt x="1487118" y="2259970"/>
                </a:lnTo>
                <a:lnTo>
                  <a:pt x="1492190" y="2267585"/>
                </a:lnTo>
                <a:lnTo>
                  <a:pt x="1499824" y="2272585"/>
                </a:lnTo>
                <a:lnTo>
                  <a:pt x="1508494" y="2274252"/>
                </a:lnTo>
                <a:lnTo>
                  <a:pt x="1517140" y="2272585"/>
                </a:lnTo>
                <a:lnTo>
                  <a:pt x="1524702" y="2267585"/>
                </a:lnTo>
                <a:lnTo>
                  <a:pt x="1529775" y="2259970"/>
                </a:lnTo>
                <a:lnTo>
                  <a:pt x="1531465" y="2251344"/>
                </a:lnTo>
                <a:lnTo>
                  <a:pt x="1529775" y="2242742"/>
                </a:lnTo>
                <a:lnTo>
                  <a:pt x="1524702" y="2235200"/>
                </a:lnTo>
                <a:lnTo>
                  <a:pt x="1520257" y="2230755"/>
                </a:lnTo>
                <a:lnTo>
                  <a:pt x="1514288" y="2228342"/>
                </a:lnTo>
                <a:close/>
              </a:path>
              <a:path w="2910840" h="2943225" extrusionOk="0">
                <a:moveTo>
                  <a:pt x="1620460" y="2228342"/>
                </a:moveTo>
                <a:lnTo>
                  <a:pt x="1608776" y="2228342"/>
                </a:lnTo>
                <a:lnTo>
                  <a:pt x="1602807" y="2230755"/>
                </a:lnTo>
                <a:lnTo>
                  <a:pt x="1598362" y="2235200"/>
                </a:lnTo>
                <a:lnTo>
                  <a:pt x="1593290" y="2242742"/>
                </a:lnTo>
                <a:lnTo>
                  <a:pt x="1591600" y="2251344"/>
                </a:lnTo>
                <a:lnTo>
                  <a:pt x="1593290" y="2259970"/>
                </a:lnTo>
                <a:lnTo>
                  <a:pt x="1598362" y="2267585"/>
                </a:lnTo>
                <a:lnTo>
                  <a:pt x="1605925" y="2272585"/>
                </a:lnTo>
                <a:lnTo>
                  <a:pt x="1614571" y="2274252"/>
                </a:lnTo>
                <a:lnTo>
                  <a:pt x="1623241" y="2272585"/>
                </a:lnTo>
                <a:lnTo>
                  <a:pt x="1630874" y="2267585"/>
                </a:lnTo>
                <a:lnTo>
                  <a:pt x="1635875" y="2259970"/>
                </a:lnTo>
                <a:lnTo>
                  <a:pt x="1637542" y="2251344"/>
                </a:lnTo>
                <a:lnTo>
                  <a:pt x="1635875" y="2242742"/>
                </a:lnTo>
                <a:lnTo>
                  <a:pt x="1630874" y="2235200"/>
                </a:lnTo>
                <a:lnTo>
                  <a:pt x="1626302" y="2230755"/>
                </a:lnTo>
                <a:lnTo>
                  <a:pt x="1620460" y="2228342"/>
                </a:lnTo>
                <a:close/>
              </a:path>
              <a:path w="2910840" h="2943225" extrusionOk="0">
                <a:moveTo>
                  <a:pt x="1726632" y="2228342"/>
                </a:moveTo>
                <a:lnTo>
                  <a:pt x="1714821" y="2228342"/>
                </a:lnTo>
                <a:lnTo>
                  <a:pt x="1708852" y="2230755"/>
                </a:lnTo>
                <a:lnTo>
                  <a:pt x="1704407" y="2235200"/>
                </a:lnTo>
                <a:lnTo>
                  <a:pt x="1699407" y="2242742"/>
                </a:lnTo>
                <a:lnTo>
                  <a:pt x="1697740" y="2251344"/>
                </a:lnTo>
                <a:lnTo>
                  <a:pt x="1699407" y="2259970"/>
                </a:lnTo>
                <a:lnTo>
                  <a:pt x="1704407" y="2267585"/>
                </a:lnTo>
                <a:lnTo>
                  <a:pt x="1711968" y="2272585"/>
                </a:lnTo>
                <a:lnTo>
                  <a:pt x="1720600" y="2274252"/>
                </a:lnTo>
                <a:lnTo>
                  <a:pt x="1729232" y="2272585"/>
                </a:lnTo>
                <a:lnTo>
                  <a:pt x="1736792" y="2267585"/>
                </a:lnTo>
                <a:lnTo>
                  <a:pt x="1741865" y="2259970"/>
                </a:lnTo>
                <a:lnTo>
                  <a:pt x="1743555" y="2251344"/>
                </a:lnTo>
                <a:lnTo>
                  <a:pt x="1741865" y="2242742"/>
                </a:lnTo>
                <a:lnTo>
                  <a:pt x="1736792" y="2235200"/>
                </a:lnTo>
                <a:lnTo>
                  <a:pt x="1732347" y="2230755"/>
                </a:lnTo>
                <a:lnTo>
                  <a:pt x="1726632" y="2228342"/>
                </a:lnTo>
                <a:close/>
              </a:path>
              <a:path w="2910840" h="2943225" extrusionOk="0">
                <a:moveTo>
                  <a:pt x="1832677" y="2228342"/>
                </a:moveTo>
                <a:lnTo>
                  <a:pt x="1820866" y="2228342"/>
                </a:lnTo>
                <a:lnTo>
                  <a:pt x="1815024" y="2230755"/>
                </a:lnTo>
                <a:lnTo>
                  <a:pt x="1810579" y="2235200"/>
                </a:lnTo>
                <a:lnTo>
                  <a:pt x="1805507" y="2242742"/>
                </a:lnTo>
                <a:lnTo>
                  <a:pt x="1803817" y="2251344"/>
                </a:lnTo>
                <a:lnTo>
                  <a:pt x="1805507" y="2259970"/>
                </a:lnTo>
                <a:lnTo>
                  <a:pt x="1810579" y="2267585"/>
                </a:lnTo>
                <a:lnTo>
                  <a:pt x="1818176" y="2272585"/>
                </a:lnTo>
                <a:lnTo>
                  <a:pt x="1826772" y="2274252"/>
                </a:lnTo>
                <a:lnTo>
                  <a:pt x="1835368" y="2272585"/>
                </a:lnTo>
                <a:lnTo>
                  <a:pt x="1842964" y="2267585"/>
                </a:lnTo>
                <a:lnTo>
                  <a:pt x="1848037" y="2259970"/>
                </a:lnTo>
                <a:lnTo>
                  <a:pt x="1849727" y="2251344"/>
                </a:lnTo>
                <a:lnTo>
                  <a:pt x="1848037" y="2242742"/>
                </a:lnTo>
                <a:lnTo>
                  <a:pt x="1842964" y="2235200"/>
                </a:lnTo>
                <a:lnTo>
                  <a:pt x="1838519" y="2230755"/>
                </a:lnTo>
                <a:lnTo>
                  <a:pt x="1832677" y="2228342"/>
                </a:lnTo>
                <a:close/>
              </a:path>
              <a:path w="2910840" h="2943225" extrusionOk="0">
                <a:moveTo>
                  <a:pt x="1938722" y="2228342"/>
                </a:moveTo>
                <a:lnTo>
                  <a:pt x="1927038" y="2228342"/>
                </a:lnTo>
                <a:lnTo>
                  <a:pt x="1921196" y="2230755"/>
                </a:lnTo>
                <a:lnTo>
                  <a:pt x="1916751" y="2235200"/>
                </a:lnTo>
                <a:lnTo>
                  <a:pt x="1911679" y="2242742"/>
                </a:lnTo>
                <a:lnTo>
                  <a:pt x="1909989" y="2251344"/>
                </a:lnTo>
                <a:lnTo>
                  <a:pt x="1911679" y="2259970"/>
                </a:lnTo>
                <a:lnTo>
                  <a:pt x="1916751" y="2267585"/>
                </a:lnTo>
                <a:lnTo>
                  <a:pt x="1924294" y="2272585"/>
                </a:lnTo>
                <a:lnTo>
                  <a:pt x="1932896" y="2274252"/>
                </a:lnTo>
                <a:lnTo>
                  <a:pt x="1941522" y="2272585"/>
                </a:lnTo>
                <a:lnTo>
                  <a:pt x="1949136" y="2267585"/>
                </a:lnTo>
                <a:lnTo>
                  <a:pt x="1954137" y="2259970"/>
                </a:lnTo>
                <a:lnTo>
                  <a:pt x="1955804" y="2251344"/>
                </a:lnTo>
                <a:lnTo>
                  <a:pt x="1954137" y="2242742"/>
                </a:lnTo>
                <a:lnTo>
                  <a:pt x="1949136" y="2235200"/>
                </a:lnTo>
                <a:lnTo>
                  <a:pt x="1944691" y="2230755"/>
                </a:lnTo>
                <a:lnTo>
                  <a:pt x="1938722" y="2228342"/>
                </a:lnTo>
                <a:close/>
              </a:path>
              <a:path w="2910840" h="2943225" extrusionOk="0">
                <a:moveTo>
                  <a:pt x="2044767" y="2228342"/>
                </a:moveTo>
                <a:lnTo>
                  <a:pt x="2033083" y="2228342"/>
                </a:lnTo>
                <a:lnTo>
                  <a:pt x="2027114" y="2230755"/>
                </a:lnTo>
                <a:lnTo>
                  <a:pt x="2022669" y="2235200"/>
                </a:lnTo>
                <a:lnTo>
                  <a:pt x="2017669" y="2242742"/>
                </a:lnTo>
                <a:lnTo>
                  <a:pt x="2016002" y="2251344"/>
                </a:lnTo>
                <a:lnTo>
                  <a:pt x="2017669" y="2259970"/>
                </a:lnTo>
                <a:lnTo>
                  <a:pt x="2022669" y="2267585"/>
                </a:lnTo>
                <a:lnTo>
                  <a:pt x="2030303" y="2272585"/>
                </a:lnTo>
                <a:lnTo>
                  <a:pt x="2038973" y="2274252"/>
                </a:lnTo>
                <a:lnTo>
                  <a:pt x="2047619" y="2272585"/>
                </a:lnTo>
                <a:lnTo>
                  <a:pt x="2055181" y="2267585"/>
                </a:lnTo>
                <a:lnTo>
                  <a:pt x="2060182" y="2259970"/>
                </a:lnTo>
                <a:lnTo>
                  <a:pt x="2061849" y="2251344"/>
                </a:lnTo>
                <a:lnTo>
                  <a:pt x="2060182" y="2242742"/>
                </a:lnTo>
                <a:lnTo>
                  <a:pt x="2055181" y="2235200"/>
                </a:lnTo>
                <a:lnTo>
                  <a:pt x="2050736" y="2230755"/>
                </a:lnTo>
                <a:lnTo>
                  <a:pt x="2044767" y="2228342"/>
                </a:lnTo>
                <a:close/>
              </a:path>
              <a:path w="2910840" h="2943225" extrusionOk="0">
                <a:moveTo>
                  <a:pt x="2150939" y="2228342"/>
                </a:moveTo>
                <a:lnTo>
                  <a:pt x="2139128" y="2228342"/>
                </a:lnTo>
                <a:lnTo>
                  <a:pt x="2133413" y="2230755"/>
                </a:lnTo>
                <a:lnTo>
                  <a:pt x="2128714" y="2235200"/>
                </a:lnTo>
                <a:lnTo>
                  <a:pt x="2123714" y="2242742"/>
                </a:lnTo>
                <a:lnTo>
                  <a:pt x="2122047" y="2251344"/>
                </a:lnTo>
                <a:lnTo>
                  <a:pt x="2123714" y="2259970"/>
                </a:lnTo>
                <a:lnTo>
                  <a:pt x="2128714" y="2267585"/>
                </a:lnTo>
                <a:lnTo>
                  <a:pt x="2136404" y="2272585"/>
                </a:lnTo>
                <a:lnTo>
                  <a:pt x="2145082" y="2274252"/>
                </a:lnTo>
                <a:lnTo>
                  <a:pt x="2153735" y="2272585"/>
                </a:lnTo>
                <a:lnTo>
                  <a:pt x="2161353" y="2267585"/>
                </a:lnTo>
                <a:lnTo>
                  <a:pt x="2166426" y="2259970"/>
                </a:lnTo>
                <a:lnTo>
                  <a:pt x="2168116" y="2251344"/>
                </a:lnTo>
                <a:lnTo>
                  <a:pt x="2166426" y="2242742"/>
                </a:lnTo>
                <a:lnTo>
                  <a:pt x="2161353" y="2235200"/>
                </a:lnTo>
                <a:lnTo>
                  <a:pt x="2156908" y="2230755"/>
                </a:lnTo>
                <a:lnTo>
                  <a:pt x="2150939" y="2228342"/>
                </a:lnTo>
                <a:close/>
              </a:path>
              <a:path w="2910840" h="2943225" extrusionOk="0">
                <a:moveTo>
                  <a:pt x="2257111" y="2228342"/>
                </a:moveTo>
                <a:lnTo>
                  <a:pt x="2245427" y="2228342"/>
                </a:lnTo>
                <a:lnTo>
                  <a:pt x="2239458" y="2230755"/>
                </a:lnTo>
                <a:lnTo>
                  <a:pt x="2235013" y="2235200"/>
                </a:lnTo>
                <a:lnTo>
                  <a:pt x="2229941" y="2242742"/>
                </a:lnTo>
                <a:lnTo>
                  <a:pt x="2228251" y="2251344"/>
                </a:lnTo>
                <a:lnTo>
                  <a:pt x="2229941" y="2259970"/>
                </a:lnTo>
                <a:lnTo>
                  <a:pt x="2235013" y="2267585"/>
                </a:lnTo>
                <a:lnTo>
                  <a:pt x="2242576" y="2272585"/>
                </a:lnTo>
                <a:lnTo>
                  <a:pt x="2251222" y="2274252"/>
                </a:lnTo>
                <a:lnTo>
                  <a:pt x="2259892" y="2272585"/>
                </a:lnTo>
                <a:lnTo>
                  <a:pt x="2267525" y="2267585"/>
                </a:lnTo>
                <a:lnTo>
                  <a:pt x="2272526" y="2259970"/>
                </a:lnTo>
                <a:lnTo>
                  <a:pt x="2274193" y="2251344"/>
                </a:lnTo>
                <a:lnTo>
                  <a:pt x="2272526" y="2242742"/>
                </a:lnTo>
                <a:lnTo>
                  <a:pt x="2267525" y="2235200"/>
                </a:lnTo>
                <a:lnTo>
                  <a:pt x="2262953" y="2230755"/>
                </a:lnTo>
                <a:lnTo>
                  <a:pt x="2257111" y="2228342"/>
                </a:lnTo>
                <a:close/>
              </a:path>
              <a:path w="2910840" h="2943225" extrusionOk="0">
                <a:moveTo>
                  <a:pt x="2363156" y="2228342"/>
                </a:moveTo>
                <a:lnTo>
                  <a:pt x="2351472" y="2228342"/>
                </a:lnTo>
                <a:lnTo>
                  <a:pt x="2345503" y="2230755"/>
                </a:lnTo>
                <a:lnTo>
                  <a:pt x="2341058" y="2235200"/>
                </a:lnTo>
                <a:lnTo>
                  <a:pt x="2336058" y="2242742"/>
                </a:lnTo>
                <a:lnTo>
                  <a:pt x="2334391" y="2251344"/>
                </a:lnTo>
                <a:lnTo>
                  <a:pt x="2336058" y="2259970"/>
                </a:lnTo>
                <a:lnTo>
                  <a:pt x="2341058" y="2267585"/>
                </a:lnTo>
                <a:lnTo>
                  <a:pt x="2348619" y="2272585"/>
                </a:lnTo>
                <a:lnTo>
                  <a:pt x="2357251" y="2274252"/>
                </a:lnTo>
                <a:lnTo>
                  <a:pt x="2365883" y="2272585"/>
                </a:lnTo>
                <a:lnTo>
                  <a:pt x="2373443" y="2267585"/>
                </a:lnTo>
                <a:lnTo>
                  <a:pt x="2378516" y="2259970"/>
                </a:lnTo>
                <a:lnTo>
                  <a:pt x="2380206" y="2251344"/>
                </a:lnTo>
                <a:lnTo>
                  <a:pt x="2378516" y="2242742"/>
                </a:lnTo>
                <a:lnTo>
                  <a:pt x="2373443" y="2235200"/>
                </a:lnTo>
                <a:lnTo>
                  <a:pt x="2368998" y="2230755"/>
                </a:lnTo>
                <a:lnTo>
                  <a:pt x="2363156" y="2228342"/>
                </a:lnTo>
                <a:close/>
              </a:path>
              <a:path w="2910840" h="2943225" extrusionOk="0">
                <a:moveTo>
                  <a:pt x="2469328" y="2228342"/>
                </a:moveTo>
                <a:lnTo>
                  <a:pt x="2457517" y="2228342"/>
                </a:lnTo>
                <a:lnTo>
                  <a:pt x="2451802" y="2230755"/>
                </a:lnTo>
                <a:lnTo>
                  <a:pt x="2447103" y="2235200"/>
                </a:lnTo>
                <a:lnTo>
                  <a:pt x="2442103" y="2242742"/>
                </a:lnTo>
                <a:lnTo>
                  <a:pt x="2440436" y="2251344"/>
                </a:lnTo>
                <a:lnTo>
                  <a:pt x="2442103" y="2259970"/>
                </a:lnTo>
                <a:lnTo>
                  <a:pt x="2447103" y="2267585"/>
                </a:lnTo>
                <a:lnTo>
                  <a:pt x="2454771" y="2272585"/>
                </a:lnTo>
                <a:lnTo>
                  <a:pt x="2463391" y="2274252"/>
                </a:lnTo>
                <a:lnTo>
                  <a:pt x="2471964" y="2272585"/>
                </a:lnTo>
                <a:lnTo>
                  <a:pt x="2479488" y="2267585"/>
                </a:lnTo>
                <a:lnTo>
                  <a:pt x="2484632" y="2259970"/>
                </a:lnTo>
                <a:lnTo>
                  <a:pt x="2486346" y="2251344"/>
                </a:lnTo>
                <a:lnTo>
                  <a:pt x="2484632" y="2242742"/>
                </a:lnTo>
                <a:lnTo>
                  <a:pt x="2479488" y="2235200"/>
                </a:lnTo>
                <a:lnTo>
                  <a:pt x="2475043" y="2230755"/>
                </a:lnTo>
                <a:lnTo>
                  <a:pt x="2469328" y="2228342"/>
                </a:lnTo>
                <a:close/>
              </a:path>
              <a:path w="2910840" h="2943225" extrusionOk="0">
                <a:moveTo>
                  <a:pt x="2575373" y="2228342"/>
                </a:moveTo>
                <a:lnTo>
                  <a:pt x="2563689" y="2228342"/>
                </a:lnTo>
                <a:lnTo>
                  <a:pt x="2557847" y="2230755"/>
                </a:lnTo>
                <a:lnTo>
                  <a:pt x="2553402" y="2235200"/>
                </a:lnTo>
                <a:lnTo>
                  <a:pt x="2548330" y="2242742"/>
                </a:lnTo>
                <a:lnTo>
                  <a:pt x="2546640" y="2251344"/>
                </a:lnTo>
                <a:lnTo>
                  <a:pt x="2548330" y="2259970"/>
                </a:lnTo>
                <a:lnTo>
                  <a:pt x="2553402" y="2267585"/>
                </a:lnTo>
                <a:lnTo>
                  <a:pt x="2560945" y="2272585"/>
                </a:lnTo>
                <a:lnTo>
                  <a:pt x="2569547" y="2274252"/>
                </a:lnTo>
                <a:lnTo>
                  <a:pt x="2578173" y="2272585"/>
                </a:lnTo>
                <a:lnTo>
                  <a:pt x="2585787" y="2267585"/>
                </a:lnTo>
                <a:lnTo>
                  <a:pt x="2590788" y="2259970"/>
                </a:lnTo>
                <a:lnTo>
                  <a:pt x="2592455" y="2251344"/>
                </a:lnTo>
                <a:lnTo>
                  <a:pt x="2590788" y="2242742"/>
                </a:lnTo>
                <a:lnTo>
                  <a:pt x="2585787" y="2235200"/>
                </a:lnTo>
                <a:lnTo>
                  <a:pt x="2581342" y="2230755"/>
                </a:lnTo>
                <a:lnTo>
                  <a:pt x="2575373" y="2228342"/>
                </a:lnTo>
                <a:close/>
              </a:path>
              <a:path w="2910840" h="2943225" extrusionOk="0">
                <a:moveTo>
                  <a:pt x="2681418" y="2228342"/>
                </a:moveTo>
                <a:lnTo>
                  <a:pt x="2669734" y="2228342"/>
                </a:lnTo>
                <a:lnTo>
                  <a:pt x="2663765" y="2230755"/>
                </a:lnTo>
                <a:lnTo>
                  <a:pt x="2659320" y="2235200"/>
                </a:lnTo>
                <a:lnTo>
                  <a:pt x="2654320" y="2242742"/>
                </a:lnTo>
                <a:lnTo>
                  <a:pt x="2652653" y="2251344"/>
                </a:lnTo>
                <a:lnTo>
                  <a:pt x="2654320" y="2259970"/>
                </a:lnTo>
                <a:lnTo>
                  <a:pt x="2659320" y="2267585"/>
                </a:lnTo>
                <a:lnTo>
                  <a:pt x="2666954" y="2272585"/>
                </a:lnTo>
                <a:lnTo>
                  <a:pt x="2675624" y="2274252"/>
                </a:lnTo>
                <a:lnTo>
                  <a:pt x="2684270" y="2272585"/>
                </a:lnTo>
                <a:lnTo>
                  <a:pt x="2691832" y="2267585"/>
                </a:lnTo>
                <a:lnTo>
                  <a:pt x="2696833" y="2259970"/>
                </a:lnTo>
                <a:lnTo>
                  <a:pt x="2698500" y="2251344"/>
                </a:lnTo>
                <a:lnTo>
                  <a:pt x="2696833" y="2242742"/>
                </a:lnTo>
                <a:lnTo>
                  <a:pt x="2691832" y="2235200"/>
                </a:lnTo>
                <a:lnTo>
                  <a:pt x="2687387" y="2230755"/>
                </a:lnTo>
                <a:lnTo>
                  <a:pt x="2681418" y="2228342"/>
                </a:lnTo>
                <a:close/>
              </a:path>
              <a:path w="2910840" h="2943225" extrusionOk="0">
                <a:moveTo>
                  <a:pt x="2787590" y="2228342"/>
                </a:moveTo>
                <a:lnTo>
                  <a:pt x="2775779" y="2228342"/>
                </a:lnTo>
                <a:lnTo>
                  <a:pt x="2770064" y="2230755"/>
                </a:lnTo>
                <a:lnTo>
                  <a:pt x="2765492" y="2235200"/>
                </a:lnTo>
                <a:lnTo>
                  <a:pt x="2760420" y="2242742"/>
                </a:lnTo>
                <a:lnTo>
                  <a:pt x="2758730" y="2251344"/>
                </a:lnTo>
                <a:lnTo>
                  <a:pt x="2760420" y="2259970"/>
                </a:lnTo>
                <a:lnTo>
                  <a:pt x="2765492" y="2267585"/>
                </a:lnTo>
                <a:lnTo>
                  <a:pt x="2773106" y="2272585"/>
                </a:lnTo>
                <a:lnTo>
                  <a:pt x="2781733" y="2274252"/>
                </a:lnTo>
                <a:lnTo>
                  <a:pt x="2790335" y="2272585"/>
                </a:lnTo>
                <a:lnTo>
                  <a:pt x="2797877" y="2267585"/>
                </a:lnTo>
                <a:lnTo>
                  <a:pt x="2803021" y="2259970"/>
                </a:lnTo>
                <a:lnTo>
                  <a:pt x="2804735" y="2251344"/>
                </a:lnTo>
                <a:lnTo>
                  <a:pt x="2803021" y="2242742"/>
                </a:lnTo>
                <a:lnTo>
                  <a:pt x="2797877" y="2235200"/>
                </a:lnTo>
                <a:lnTo>
                  <a:pt x="2793432" y="2230755"/>
                </a:lnTo>
                <a:lnTo>
                  <a:pt x="2787590" y="2228342"/>
                </a:lnTo>
                <a:close/>
              </a:path>
              <a:path w="2910840" h="2943225" extrusionOk="0">
                <a:moveTo>
                  <a:pt x="2893762" y="2228342"/>
                </a:moveTo>
                <a:lnTo>
                  <a:pt x="2882078" y="2228342"/>
                </a:lnTo>
                <a:lnTo>
                  <a:pt x="2876109" y="2230755"/>
                </a:lnTo>
                <a:lnTo>
                  <a:pt x="2871664" y="2235200"/>
                </a:lnTo>
                <a:lnTo>
                  <a:pt x="2866592" y="2242742"/>
                </a:lnTo>
                <a:lnTo>
                  <a:pt x="2864902" y="2251344"/>
                </a:lnTo>
                <a:lnTo>
                  <a:pt x="2866592" y="2259970"/>
                </a:lnTo>
                <a:lnTo>
                  <a:pt x="2871664" y="2267585"/>
                </a:lnTo>
                <a:lnTo>
                  <a:pt x="2879227" y="2272585"/>
                </a:lnTo>
                <a:lnTo>
                  <a:pt x="2887873" y="2274252"/>
                </a:lnTo>
                <a:lnTo>
                  <a:pt x="2896543" y="2272585"/>
                </a:lnTo>
                <a:lnTo>
                  <a:pt x="2904176" y="2267585"/>
                </a:lnTo>
                <a:lnTo>
                  <a:pt x="2909177" y="2259970"/>
                </a:lnTo>
                <a:lnTo>
                  <a:pt x="2910844" y="2251344"/>
                </a:lnTo>
                <a:lnTo>
                  <a:pt x="2909177" y="2242742"/>
                </a:lnTo>
                <a:lnTo>
                  <a:pt x="2904176" y="2235200"/>
                </a:lnTo>
                <a:lnTo>
                  <a:pt x="2899604" y="2230755"/>
                </a:lnTo>
                <a:lnTo>
                  <a:pt x="2893762" y="2228342"/>
                </a:lnTo>
                <a:close/>
              </a:path>
              <a:path w="2910840" h="2943225" extrusionOk="0">
                <a:moveTo>
                  <a:pt x="28815" y="2339848"/>
                </a:moveTo>
                <a:lnTo>
                  <a:pt x="17073" y="2339848"/>
                </a:lnTo>
                <a:lnTo>
                  <a:pt x="11270" y="2342134"/>
                </a:lnTo>
                <a:lnTo>
                  <a:pt x="6680" y="2346579"/>
                </a:lnTo>
                <a:lnTo>
                  <a:pt x="1670" y="2354139"/>
                </a:lnTo>
                <a:lnTo>
                  <a:pt x="0" y="2362771"/>
                </a:lnTo>
                <a:lnTo>
                  <a:pt x="1670" y="2371403"/>
                </a:lnTo>
                <a:lnTo>
                  <a:pt x="6680" y="2378964"/>
                </a:lnTo>
                <a:lnTo>
                  <a:pt x="14306" y="2384036"/>
                </a:lnTo>
                <a:lnTo>
                  <a:pt x="22944" y="2385726"/>
                </a:lnTo>
                <a:lnTo>
                  <a:pt x="31582" y="2384036"/>
                </a:lnTo>
                <a:lnTo>
                  <a:pt x="39208" y="2378964"/>
                </a:lnTo>
                <a:lnTo>
                  <a:pt x="44218" y="2371403"/>
                </a:lnTo>
                <a:lnTo>
                  <a:pt x="45888" y="2362771"/>
                </a:lnTo>
                <a:lnTo>
                  <a:pt x="44218" y="2354139"/>
                </a:lnTo>
                <a:lnTo>
                  <a:pt x="39208" y="2346579"/>
                </a:lnTo>
                <a:lnTo>
                  <a:pt x="34619" y="2342134"/>
                </a:lnTo>
                <a:lnTo>
                  <a:pt x="28815" y="2339848"/>
                </a:lnTo>
                <a:close/>
              </a:path>
              <a:path w="2910840" h="2943225" extrusionOk="0">
                <a:moveTo>
                  <a:pt x="134903" y="2339848"/>
                </a:moveTo>
                <a:lnTo>
                  <a:pt x="123156" y="2339848"/>
                </a:lnTo>
                <a:lnTo>
                  <a:pt x="117352" y="2342134"/>
                </a:lnTo>
                <a:lnTo>
                  <a:pt x="112894" y="2346579"/>
                </a:lnTo>
                <a:lnTo>
                  <a:pt x="107808" y="2354139"/>
                </a:lnTo>
                <a:lnTo>
                  <a:pt x="106112" y="2362771"/>
                </a:lnTo>
                <a:lnTo>
                  <a:pt x="107808" y="2371403"/>
                </a:lnTo>
                <a:lnTo>
                  <a:pt x="112894" y="2378964"/>
                </a:lnTo>
                <a:lnTo>
                  <a:pt x="120446" y="2384036"/>
                </a:lnTo>
                <a:lnTo>
                  <a:pt x="129045" y="2385726"/>
                </a:lnTo>
                <a:lnTo>
                  <a:pt x="137669" y="2384036"/>
                </a:lnTo>
                <a:lnTo>
                  <a:pt x="145292" y="2378964"/>
                </a:lnTo>
                <a:lnTo>
                  <a:pt x="150300" y="2371403"/>
                </a:lnTo>
                <a:lnTo>
                  <a:pt x="151969" y="2362771"/>
                </a:lnTo>
                <a:lnTo>
                  <a:pt x="150300" y="2354139"/>
                </a:lnTo>
                <a:lnTo>
                  <a:pt x="145292" y="2346579"/>
                </a:lnTo>
                <a:lnTo>
                  <a:pt x="140834" y="2342134"/>
                </a:lnTo>
                <a:lnTo>
                  <a:pt x="134903" y="2339848"/>
                </a:lnTo>
                <a:close/>
              </a:path>
              <a:path w="2910840" h="2943225" extrusionOk="0">
                <a:moveTo>
                  <a:pt x="240986" y="2339848"/>
                </a:moveTo>
                <a:lnTo>
                  <a:pt x="229239" y="2339848"/>
                </a:lnTo>
                <a:lnTo>
                  <a:pt x="223308" y="2342134"/>
                </a:lnTo>
                <a:lnTo>
                  <a:pt x="218850" y="2346579"/>
                </a:lnTo>
                <a:lnTo>
                  <a:pt x="213843" y="2354139"/>
                </a:lnTo>
                <a:lnTo>
                  <a:pt x="212173" y="2362771"/>
                </a:lnTo>
                <a:lnTo>
                  <a:pt x="213843" y="2371403"/>
                </a:lnTo>
                <a:lnTo>
                  <a:pt x="218850" y="2378964"/>
                </a:lnTo>
                <a:lnTo>
                  <a:pt x="226495" y="2384036"/>
                </a:lnTo>
                <a:lnTo>
                  <a:pt x="235165" y="2385726"/>
                </a:lnTo>
                <a:lnTo>
                  <a:pt x="243809" y="2384036"/>
                </a:lnTo>
                <a:lnTo>
                  <a:pt x="251375" y="2378964"/>
                </a:lnTo>
                <a:lnTo>
                  <a:pt x="256390" y="2371403"/>
                </a:lnTo>
                <a:lnTo>
                  <a:pt x="258062" y="2362771"/>
                </a:lnTo>
                <a:lnTo>
                  <a:pt x="256390" y="2354139"/>
                </a:lnTo>
                <a:lnTo>
                  <a:pt x="251375" y="2346579"/>
                </a:lnTo>
                <a:lnTo>
                  <a:pt x="246917" y="2342134"/>
                </a:lnTo>
                <a:lnTo>
                  <a:pt x="240986" y="2339848"/>
                </a:lnTo>
                <a:close/>
              </a:path>
              <a:path w="2910840" h="2943225" extrusionOk="0">
                <a:moveTo>
                  <a:pt x="347070" y="2339848"/>
                </a:moveTo>
                <a:lnTo>
                  <a:pt x="335322" y="2339848"/>
                </a:lnTo>
                <a:lnTo>
                  <a:pt x="329518" y="2342134"/>
                </a:lnTo>
                <a:lnTo>
                  <a:pt x="325073" y="2346579"/>
                </a:lnTo>
                <a:lnTo>
                  <a:pt x="319987" y="2354139"/>
                </a:lnTo>
                <a:lnTo>
                  <a:pt x="318291" y="2362771"/>
                </a:lnTo>
                <a:lnTo>
                  <a:pt x="319987" y="2371403"/>
                </a:lnTo>
                <a:lnTo>
                  <a:pt x="325073" y="2378964"/>
                </a:lnTo>
                <a:lnTo>
                  <a:pt x="332637" y="2384036"/>
                </a:lnTo>
                <a:lnTo>
                  <a:pt x="341266" y="2385726"/>
                </a:lnTo>
                <a:lnTo>
                  <a:pt x="349894" y="2384036"/>
                </a:lnTo>
                <a:lnTo>
                  <a:pt x="357458" y="2378964"/>
                </a:lnTo>
                <a:lnTo>
                  <a:pt x="362544" y="2371403"/>
                </a:lnTo>
                <a:lnTo>
                  <a:pt x="364240" y="2362771"/>
                </a:lnTo>
                <a:lnTo>
                  <a:pt x="362544" y="2354139"/>
                </a:lnTo>
                <a:lnTo>
                  <a:pt x="357458" y="2346579"/>
                </a:lnTo>
                <a:lnTo>
                  <a:pt x="353013" y="2342134"/>
                </a:lnTo>
                <a:lnTo>
                  <a:pt x="347070" y="2339848"/>
                </a:lnTo>
                <a:close/>
              </a:path>
              <a:path w="2910840" h="2943225" extrusionOk="0">
                <a:moveTo>
                  <a:pt x="453292" y="2339848"/>
                </a:moveTo>
                <a:lnTo>
                  <a:pt x="441545" y="2339848"/>
                </a:lnTo>
                <a:lnTo>
                  <a:pt x="435601" y="2342134"/>
                </a:lnTo>
                <a:lnTo>
                  <a:pt x="431156" y="2346579"/>
                </a:lnTo>
                <a:lnTo>
                  <a:pt x="426070" y="2354139"/>
                </a:lnTo>
                <a:lnTo>
                  <a:pt x="424374" y="2362771"/>
                </a:lnTo>
                <a:lnTo>
                  <a:pt x="426070" y="2371403"/>
                </a:lnTo>
                <a:lnTo>
                  <a:pt x="431156" y="2378964"/>
                </a:lnTo>
                <a:lnTo>
                  <a:pt x="438720" y="2384036"/>
                </a:lnTo>
                <a:lnTo>
                  <a:pt x="447349" y="2385726"/>
                </a:lnTo>
                <a:lnTo>
                  <a:pt x="455977" y="2384036"/>
                </a:lnTo>
                <a:lnTo>
                  <a:pt x="463541" y="2378964"/>
                </a:lnTo>
                <a:lnTo>
                  <a:pt x="468556" y="2371403"/>
                </a:lnTo>
                <a:lnTo>
                  <a:pt x="470228" y="2362771"/>
                </a:lnTo>
                <a:lnTo>
                  <a:pt x="468556" y="2354139"/>
                </a:lnTo>
                <a:lnTo>
                  <a:pt x="463541" y="2346579"/>
                </a:lnTo>
                <a:lnTo>
                  <a:pt x="459096" y="2342134"/>
                </a:lnTo>
                <a:lnTo>
                  <a:pt x="453292" y="2339848"/>
                </a:lnTo>
                <a:close/>
              </a:path>
              <a:path w="2910840" h="2943225" extrusionOk="0">
                <a:moveTo>
                  <a:pt x="559375" y="2339848"/>
                </a:moveTo>
                <a:lnTo>
                  <a:pt x="547628" y="2339848"/>
                </a:lnTo>
                <a:lnTo>
                  <a:pt x="541697" y="2342134"/>
                </a:lnTo>
                <a:lnTo>
                  <a:pt x="537239" y="2346579"/>
                </a:lnTo>
                <a:lnTo>
                  <a:pt x="532224" y="2354139"/>
                </a:lnTo>
                <a:lnTo>
                  <a:pt x="530553" y="2362771"/>
                </a:lnTo>
                <a:lnTo>
                  <a:pt x="532224" y="2371403"/>
                </a:lnTo>
                <a:lnTo>
                  <a:pt x="537239" y="2378964"/>
                </a:lnTo>
                <a:lnTo>
                  <a:pt x="544862" y="2384036"/>
                </a:lnTo>
                <a:lnTo>
                  <a:pt x="553484" y="2385726"/>
                </a:lnTo>
                <a:lnTo>
                  <a:pt x="562080" y="2384036"/>
                </a:lnTo>
                <a:lnTo>
                  <a:pt x="569624" y="2378964"/>
                </a:lnTo>
                <a:lnTo>
                  <a:pt x="574711" y="2371403"/>
                </a:lnTo>
                <a:lnTo>
                  <a:pt x="576406" y="2362771"/>
                </a:lnTo>
                <a:lnTo>
                  <a:pt x="574711" y="2354139"/>
                </a:lnTo>
                <a:lnTo>
                  <a:pt x="569624" y="2346579"/>
                </a:lnTo>
                <a:lnTo>
                  <a:pt x="565179" y="2342134"/>
                </a:lnTo>
                <a:lnTo>
                  <a:pt x="559375" y="2339848"/>
                </a:lnTo>
                <a:close/>
              </a:path>
              <a:path w="2910840" h="2943225" extrusionOk="0">
                <a:moveTo>
                  <a:pt x="665459" y="2339848"/>
                </a:moveTo>
                <a:lnTo>
                  <a:pt x="653711" y="2339848"/>
                </a:lnTo>
                <a:lnTo>
                  <a:pt x="647907" y="2342134"/>
                </a:lnTo>
                <a:lnTo>
                  <a:pt x="643322" y="2346579"/>
                </a:lnTo>
                <a:lnTo>
                  <a:pt x="638315" y="2354139"/>
                </a:lnTo>
                <a:lnTo>
                  <a:pt x="636645" y="2362771"/>
                </a:lnTo>
                <a:lnTo>
                  <a:pt x="638315" y="2371403"/>
                </a:lnTo>
                <a:lnTo>
                  <a:pt x="643322" y="2378964"/>
                </a:lnTo>
                <a:lnTo>
                  <a:pt x="650948" y="2384036"/>
                </a:lnTo>
                <a:lnTo>
                  <a:pt x="659585" y="2385726"/>
                </a:lnTo>
                <a:lnTo>
                  <a:pt x="668222" y="2384036"/>
                </a:lnTo>
                <a:lnTo>
                  <a:pt x="675847" y="2378964"/>
                </a:lnTo>
                <a:lnTo>
                  <a:pt x="680862" y="2371403"/>
                </a:lnTo>
                <a:lnTo>
                  <a:pt x="682534" y="2362771"/>
                </a:lnTo>
                <a:lnTo>
                  <a:pt x="680862" y="2354139"/>
                </a:lnTo>
                <a:lnTo>
                  <a:pt x="675847" y="2346579"/>
                </a:lnTo>
                <a:lnTo>
                  <a:pt x="671262" y="2342134"/>
                </a:lnTo>
                <a:lnTo>
                  <a:pt x="665459" y="2339848"/>
                </a:lnTo>
                <a:close/>
              </a:path>
              <a:path w="2910840" h="2943225" extrusionOk="0">
                <a:moveTo>
                  <a:pt x="771542" y="2339848"/>
                </a:moveTo>
                <a:lnTo>
                  <a:pt x="759794" y="2339848"/>
                </a:lnTo>
                <a:lnTo>
                  <a:pt x="753990" y="2342134"/>
                </a:lnTo>
                <a:lnTo>
                  <a:pt x="749545" y="2346579"/>
                </a:lnTo>
                <a:lnTo>
                  <a:pt x="744459" y="2354139"/>
                </a:lnTo>
                <a:lnTo>
                  <a:pt x="742763" y="2362771"/>
                </a:lnTo>
                <a:lnTo>
                  <a:pt x="744459" y="2371403"/>
                </a:lnTo>
                <a:lnTo>
                  <a:pt x="749545" y="2378964"/>
                </a:lnTo>
                <a:lnTo>
                  <a:pt x="757090" y="2384036"/>
                </a:lnTo>
                <a:lnTo>
                  <a:pt x="765685" y="2385726"/>
                </a:lnTo>
                <a:lnTo>
                  <a:pt x="774307" y="2384036"/>
                </a:lnTo>
                <a:lnTo>
                  <a:pt x="781930" y="2378964"/>
                </a:lnTo>
                <a:lnTo>
                  <a:pt x="786945" y="2371403"/>
                </a:lnTo>
                <a:lnTo>
                  <a:pt x="788617" y="2362771"/>
                </a:lnTo>
                <a:lnTo>
                  <a:pt x="786945" y="2354139"/>
                </a:lnTo>
                <a:lnTo>
                  <a:pt x="781930" y="2346579"/>
                </a:lnTo>
                <a:lnTo>
                  <a:pt x="777485" y="2342134"/>
                </a:lnTo>
                <a:lnTo>
                  <a:pt x="771542" y="2339848"/>
                </a:lnTo>
                <a:close/>
              </a:path>
              <a:path w="2910840" h="2943225" extrusionOk="0">
                <a:moveTo>
                  <a:pt x="877625" y="2339848"/>
                </a:moveTo>
                <a:lnTo>
                  <a:pt x="865877" y="2339848"/>
                </a:lnTo>
                <a:lnTo>
                  <a:pt x="860073" y="2342134"/>
                </a:lnTo>
                <a:lnTo>
                  <a:pt x="855489" y="2346579"/>
                </a:lnTo>
                <a:lnTo>
                  <a:pt x="850481" y="2354139"/>
                </a:lnTo>
                <a:lnTo>
                  <a:pt x="848812" y="2362771"/>
                </a:lnTo>
                <a:lnTo>
                  <a:pt x="850481" y="2371403"/>
                </a:lnTo>
                <a:lnTo>
                  <a:pt x="855489" y="2378964"/>
                </a:lnTo>
                <a:lnTo>
                  <a:pt x="863133" y="2384036"/>
                </a:lnTo>
                <a:lnTo>
                  <a:pt x="871803" y="2385726"/>
                </a:lnTo>
                <a:lnTo>
                  <a:pt x="880447" y="2384036"/>
                </a:lnTo>
                <a:lnTo>
                  <a:pt x="888013" y="2378964"/>
                </a:lnTo>
                <a:lnTo>
                  <a:pt x="893100" y="2371403"/>
                </a:lnTo>
                <a:lnTo>
                  <a:pt x="894795" y="2362771"/>
                </a:lnTo>
                <a:lnTo>
                  <a:pt x="893100" y="2354139"/>
                </a:lnTo>
                <a:lnTo>
                  <a:pt x="888013" y="2346579"/>
                </a:lnTo>
                <a:lnTo>
                  <a:pt x="883568" y="2342134"/>
                </a:lnTo>
                <a:lnTo>
                  <a:pt x="877625" y="2339848"/>
                </a:lnTo>
                <a:close/>
              </a:path>
              <a:path w="2910840" h="2943225" extrusionOk="0">
                <a:moveTo>
                  <a:pt x="983848" y="2339848"/>
                </a:moveTo>
                <a:lnTo>
                  <a:pt x="972100" y="2339848"/>
                </a:lnTo>
                <a:lnTo>
                  <a:pt x="966169" y="2342134"/>
                </a:lnTo>
                <a:lnTo>
                  <a:pt x="961711" y="2346579"/>
                </a:lnTo>
                <a:lnTo>
                  <a:pt x="956625" y="2354139"/>
                </a:lnTo>
                <a:lnTo>
                  <a:pt x="954930" y="2362771"/>
                </a:lnTo>
                <a:lnTo>
                  <a:pt x="956625" y="2371403"/>
                </a:lnTo>
                <a:lnTo>
                  <a:pt x="961711" y="2378964"/>
                </a:lnTo>
                <a:lnTo>
                  <a:pt x="969275" y="2384036"/>
                </a:lnTo>
                <a:lnTo>
                  <a:pt x="977904" y="2385726"/>
                </a:lnTo>
                <a:lnTo>
                  <a:pt x="986532" y="2384036"/>
                </a:lnTo>
                <a:lnTo>
                  <a:pt x="994096" y="2378964"/>
                </a:lnTo>
                <a:lnTo>
                  <a:pt x="999183" y="2371403"/>
                </a:lnTo>
                <a:lnTo>
                  <a:pt x="1000878" y="2362771"/>
                </a:lnTo>
                <a:lnTo>
                  <a:pt x="999183" y="2354139"/>
                </a:lnTo>
                <a:lnTo>
                  <a:pt x="994096" y="2346579"/>
                </a:lnTo>
                <a:lnTo>
                  <a:pt x="989651" y="2342134"/>
                </a:lnTo>
                <a:lnTo>
                  <a:pt x="983848" y="2339848"/>
                </a:lnTo>
                <a:close/>
              </a:path>
              <a:path w="2910840" h="2943225" extrusionOk="0">
                <a:moveTo>
                  <a:pt x="1089931" y="2339848"/>
                </a:moveTo>
                <a:lnTo>
                  <a:pt x="1078183" y="2339848"/>
                </a:lnTo>
                <a:lnTo>
                  <a:pt x="1072252" y="2342134"/>
                </a:lnTo>
                <a:lnTo>
                  <a:pt x="1067795" y="2346579"/>
                </a:lnTo>
                <a:lnTo>
                  <a:pt x="1062787" y="2354139"/>
                </a:lnTo>
                <a:lnTo>
                  <a:pt x="1061118" y="2362771"/>
                </a:lnTo>
                <a:lnTo>
                  <a:pt x="1062787" y="2371403"/>
                </a:lnTo>
                <a:lnTo>
                  <a:pt x="1067795" y="2378964"/>
                </a:lnTo>
                <a:lnTo>
                  <a:pt x="1075359" y="2384036"/>
                </a:lnTo>
                <a:lnTo>
                  <a:pt x="1083987" y="2385726"/>
                </a:lnTo>
                <a:lnTo>
                  <a:pt x="1092616" y="2384036"/>
                </a:lnTo>
                <a:lnTo>
                  <a:pt x="1100180" y="2378964"/>
                </a:lnTo>
                <a:lnTo>
                  <a:pt x="1105194" y="2371403"/>
                </a:lnTo>
                <a:lnTo>
                  <a:pt x="1106866" y="2362771"/>
                </a:lnTo>
                <a:lnTo>
                  <a:pt x="1105194" y="2354139"/>
                </a:lnTo>
                <a:lnTo>
                  <a:pt x="1100180" y="2346579"/>
                </a:lnTo>
                <a:lnTo>
                  <a:pt x="1095735" y="2342134"/>
                </a:lnTo>
                <a:lnTo>
                  <a:pt x="1089931" y="2339848"/>
                </a:lnTo>
                <a:close/>
              </a:path>
              <a:path w="2910840" h="2943225" extrusionOk="0">
                <a:moveTo>
                  <a:pt x="1196014" y="2339848"/>
                </a:moveTo>
                <a:lnTo>
                  <a:pt x="1184266" y="2339848"/>
                </a:lnTo>
                <a:lnTo>
                  <a:pt x="1178335" y="2342134"/>
                </a:lnTo>
                <a:lnTo>
                  <a:pt x="1173878" y="2346579"/>
                </a:lnTo>
                <a:lnTo>
                  <a:pt x="1168870" y="2354139"/>
                </a:lnTo>
                <a:lnTo>
                  <a:pt x="1167201" y="2362771"/>
                </a:lnTo>
                <a:lnTo>
                  <a:pt x="1168870" y="2371403"/>
                </a:lnTo>
                <a:lnTo>
                  <a:pt x="1173878" y="2378964"/>
                </a:lnTo>
                <a:lnTo>
                  <a:pt x="1181501" y="2384036"/>
                </a:lnTo>
                <a:lnTo>
                  <a:pt x="1190124" y="2385726"/>
                </a:lnTo>
                <a:lnTo>
                  <a:pt x="1198724" y="2384036"/>
                </a:lnTo>
                <a:lnTo>
                  <a:pt x="1206275" y="2378964"/>
                </a:lnTo>
                <a:lnTo>
                  <a:pt x="1211362" y="2371403"/>
                </a:lnTo>
                <a:lnTo>
                  <a:pt x="1213057" y="2362771"/>
                </a:lnTo>
                <a:lnTo>
                  <a:pt x="1211362" y="2354139"/>
                </a:lnTo>
                <a:lnTo>
                  <a:pt x="1206275" y="2346579"/>
                </a:lnTo>
                <a:lnTo>
                  <a:pt x="1201818" y="2342134"/>
                </a:lnTo>
                <a:lnTo>
                  <a:pt x="1196014" y="2339848"/>
                </a:lnTo>
                <a:close/>
              </a:path>
              <a:path w="2910840" h="2943225" extrusionOk="0">
                <a:moveTo>
                  <a:pt x="1302071" y="2339848"/>
                </a:moveTo>
                <a:lnTo>
                  <a:pt x="1290387" y="2339848"/>
                </a:lnTo>
                <a:lnTo>
                  <a:pt x="1284545" y="2342134"/>
                </a:lnTo>
                <a:lnTo>
                  <a:pt x="1279973" y="2346579"/>
                </a:lnTo>
                <a:lnTo>
                  <a:pt x="1274973" y="2354139"/>
                </a:lnTo>
                <a:lnTo>
                  <a:pt x="1273306" y="2362771"/>
                </a:lnTo>
                <a:lnTo>
                  <a:pt x="1274973" y="2371403"/>
                </a:lnTo>
                <a:lnTo>
                  <a:pt x="1279973" y="2378964"/>
                </a:lnTo>
                <a:lnTo>
                  <a:pt x="1287589" y="2384036"/>
                </a:lnTo>
                <a:lnTo>
                  <a:pt x="1296229" y="2385726"/>
                </a:lnTo>
                <a:lnTo>
                  <a:pt x="1304869" y="2384036"/>
                </a:lnTo>
                <a:lnTo>
                  <a:pt x="1312485" y="2378964"/>
                </a:lnTo>
                <a:lnTo>
                  <a:pt x="1317486" y="2371403"/>
                </a:lnTo>
                <a:lnTo>
                  <a:pt x="1319153" y="2362771"/>
                </a:lnTo>
                <a:lnTo>
                  <a:pt x="1317486" y="2354139"/>
                </a:lnTo>
                <a:lnTo>
                  <a:pt x="1312485" y="2346579"/>
                </a:lnTo>
                <a:lnTo>
                  <a:pt x="1307913" y="2342134"/>
                </a:lnTo>
                <a:lnTo>
                  <a:pt x="1302071" y="2339848"/>
                </a:lnTo>
                <a:close/>
              </a:path>
              <a:path w="2910840" h="2943225" extrusionOk="0">
                <a:moveTo>
                  <a:pt x="1408243" y="2339848"/>
                </a:moveTo>
                <a:lnTo>
                  <a:pt x="1396432" y="2339848"/>
                </a:lnTo>
                <a:lnTo>
                  <a:pt x="1390590" y="2342134"/>
                </a:lnTo>
                <a:lnTo>
                  <a:pt x="1386145" y="2346579"/>
                </a:lnTo>
                <a:lnTo>
                  <a:pt x="1381073" y="2354139"/>
                </a:lnTo>
                <a:lnTo>
                  <a:pt x="1379383" y="2362771"/>
                </a:lnTo>
                <a:lnTo>
                  <a:pt x="1381073" y="2371403"/>
                </a:lnTo>
                <a:lnTo>
                  <a:pt x="1386145" y="2378964"/>
                </a:lnTo>
                <a:lnTo>
                  <a:pt x="1393706" y="2384036"/>
                </a:lnTo>
                <a:lnTo>
                  <a:pt x="1402338" y="2385726"/>
                </a:lnTo>
                <a:lnTo>
                  <a:pt x="1410970" y="2384036"/>
                </a:lnTo>
                <a:lnTo>
                  <a:pt x="1418530" y="2378964"/>
                </a:lnTo>
                <a:lnTo>
                  <a:pt x="1423531" y="2371403"/>
                </a:lnTo>
                <a:lnTo>
                  <a:pt x="1425198" y="2362771"/>
                </a:lnTo>
                <a:lnTo>
                  <a:pt x="1423531" y="2354139"/>
                </a:lnTo>
                <a:lnTo>
                  <a:pt x="1418530" y="2346579"/>
                </a:lnTo>
                <a:lnTo>
                  <a:pt x="1414085" y="2342134"/>
                </a:lnTo>
                <a:lnTo>
                  <a:pt x="1408243" y="2339848"/>
                </a:lnTo>
                <a:close/>
              </a:path>
              <a:path w="2910840" h="2943225" extrusionOk="0">
                <a:moveTo>
                  <a:pt x="1514288" y="2339848"/>
                </a:moveTo>
                <a:lnTo>
                  <a:pt x="1502477" y="2339848"/>
                </a:lnTo>
                <a:lnTo>
                  <a:pt x="1496762" y="2342134"/>
                </a:lnTo>
                <a:lnTo>
                  <a:pt x="1492190" y="2346579"/>
                </a:lnTo>
                <a:lnTo>
                  <a:pt x="1487118" y="2354139"/>
                </a:lnTo>
                <a:lnTo>
                  <a:pt x="1485428" y="2362771"/>
                </a:lnTo>
                <a:lnTo>
                  <a:pt x="1487118" y="2371403"/>
                </a:lnTo>
                <a:lnTo>
                  <a:pt x="1492190" y="2378964"/>
                </a:lnTo>
                <a:lnTo>
                  <a:pt x="1499824" y="2384036"/>
                </a:lnTo>
                <a:lnTo>
                  <a:pt x="1508494" y="2385726"/>
                </a:lnTo>
                <a:lnTo>
                  <a:pt x="1517140" y="2384036"/>
                </a:lnTo>
                <a:lnTo>
                  <a:pt x="1524702" y="2378964"/>
                </a:lnTo>
                <a:lnTo>
                  <a:pt x="1529775" y="2371403"/>
                </a:lnTo>
                <a:lnTo>
                  <a:pt x="1531465" y="2362771"/>
                </a:lnTo>
                <a:lnTo>
                  <a:pt x="1529775" y="2354139"/>
                </a:lnTo>
                <a:lnTo>
                  <a:pt x="1524702" y="2346579"/>
                </a:lnTo>
                <a:lnTo>
                  <a:pt x="1520257" y="2342134"/>
                </a:lnTo>
                <a:lnTo>
                  <a:pt x="1514288" y="2339848"/>
                </a:lnTo>
                <a:close/>
              </a:path>
              <a:path w="2910840" h="2943225" extrusionOk="0">
                <a:moveTo>
                  <a:pt x="1620460" y="2339848"/>
                </a:moveTo>
                <a:lnTo>
                  <a:pt x="1608776" y="2339848"/>
                </a:lnTo>
                <a:lnTo>
                  <a:pt x="1602807" y="2342134"/>
                </a:lnTo>
                <a:lnTo>
                  <a:pt x="1598362" y="2346579"/>
                </a:lnTo>
                <a:lnTo>
                  <a:pt x="1593290" y="2354139"/>
                </a:lnTo>
                <a:lnTo>
                  <a:pt x="1591600" y="2362771"/>
                </a:lnTo>
                <a:lnTo>
                  <a:pt x="1593290" y="2371403"/>
                </a:lnTo>
                <a:lnTo>
                  <a:pt x="1598362" y="2378964"/>
                </a:lnTo>
                <a:lnTo>
                  <a:pt x="1605925" y="2384036"/>
                </a:lnTo>
                <a:lnTo>
                  <a:pt x="1614571" y="2385726"/>
                </a:lnTo>
                <a:lnTo>
                  <a:pt x="1623241" y="2384036"/>
                </a:lnTo>
                <a:lnTo>
                  <a:pt x="1630874" y="2378964"/>
                </a:lnTo>
                <a:lnTo>
                  <a:pt x="1635875" y="2371403"/>
                </a:lnTo>
                <a:lnTo>
                  <a:pt x="1637542" y="2362771"/>
                </a:lnTo>
                <a:lnTo>
                  <a:pt x="1635875" y="2354139"/>
                </a:lnTo>
                <a:lnTo>
                  <a:pt x="1630874" y="2346579"/>
                </a:lnTo>
                <a:lnTo>
                  <a:pt x="1626302" y="2342134"/>
                </a:lnTo>
                <a:lnTo>
                  <a:pt x="1620460" y="2339848"/>
                </a:lnTo>
                <a:close/>
              </a:path>
              <a:path w="2910840" h="2943225" extrusionOk="0">
                <a:moveTo>
                  <a:pt x="1726632" y="2339848"/>
                </a:moveTo>
                <a:lnTo>
                  <a:pt x="1714821" y="2339848"/>
                </a:lnTo>
                <a:lnTo>
                  <a:pt x="1708852" y="2342134"/>
                </a:lnTo>
                <a:lnTo>
                  <a:pt x="1704407" y="2346579"/>
                </a:lnTo>
                <a:lnTo>
                  <a:pt x="1699407" y="2354139"/>
                </a:lnTo>
                <a:lnTo>
                  <a:pt x="1697740" y="2362771"/>
                </a:lnTo>
                <a:lnTo>
                  <a:pt x="1699407" y="2371403"/>
                </a:lnTo>
                <a:lnTo>
                  <a:pt x="1704407" y="2378964"/>
                </a:lnTo>
                <a:lnTo>
                  <a:pt x="1711968" y="2384036"/>
                </a:lnTo>
                <a:lnTo>
                  <a:pt x="1720600" y="2385726"/>
                </a:lnTo>
                <a:lnTo>
                  <a:pt x="1729232" y="2384036"/>
                </a:lnTo>
                <a:lnTo>
                  <a:pt x="1736792" y="2378964"/>
                </a:lnTo>
                <a:lnTo>
                  <a:pt x="1741865" y="2371403"/>
                </a:lnTo>
                <a:lnTo>
                  <a:pt x="1743555" y="2362771"/>
                </a:lnTo>
                <a:lnTo>
                  <a:pt x="1741865" y="2354139"/>
                </a:lnTo>
                <a:lnTo>
                  <a:pt x="1736792" y="2346579"/>
                </a:lnTo>
                <a:lnTo>
                  <a:pt x="1732347" y="2342134"/>
                </a:lnTo>
                <a:lnTo>
                  <a:pt x="1726632" y="2339848"/>
                </a:lnTo>
                <a:close/>
              </a:path>
              <a:path w="2910840" h="2943225" extrusionOk="0">
                <a:moveTo>
                  <a:pt x="1832677" y="2339848"/>
                </a:moveTo>
                <a:lnTo>
                  <a:pt x="1820866" y="2339848"/>
                </a:lnTo>
                <a:lnTo>
                  <a:pt x="1815024" y="2342134"/>
                </a:lnTo>
                <a:lnTo>
                  <a:pt x="1810579" y="2346579"/>
                </a:lnTo>
                <a:lnTo>
                  <a:pt x="1805507" y="2354139"/>
                </a:lnTo>
                <a:lnTo>
                  <a:pt x="1803817" y="2362771"/>
                </a:lnTo>
                <a:lnTo>
                  <a:pt x="1805507" y="2371403"/>
                </a:lnTo>
                <a:lnTo>
                  <a:pt x="1810579" y="2378964"/>
                </a:lnTo>
                <a:lnTo>
                  <a:pt x="1818176" y="2384036"/>
                </a:lnTo>
                <a:lnTo>
                  <a:pt x="1826772" y="2385726"/>
                </a:lnTo>
                <a:lnTo>
                  <a:pt x="1835368" y="2384036"/>
                </a:lnTo>
                <a:lnTo>
                  <a:pt x="1842964" y="2378964"/>
                </a:lnTo>
                <a:lnTo>
                  <a:pt x="1848037" y="2371403"/>
                </a:lnTo>
                <a:lnTo>
                  <a:pt x="1849727" y="2362771"/>
                </a:lnTo>
                <a:lnTo>
                  <a:pt x="1848037" y="2354139"/>
                </a:lnTo>
                <a:lnTo>
                  <a:pt x="1842964" y="2346579"/>
                </a:lnTo>
                <a:lnTo>
                  <a:pt x="1838519" y="2342134"/>
                </a:lnTo>
                <a:lnTo>
                  <a:pt x="1832677" y="2339848"/>
                </a:lnTo>
                <a:close/>
              </a:path>
              <a:path w="2910840" h="2943225" extrusionOk="0">
                <a:moveTo>
                  <a:pt x="1938722" y="2339848"/>
                </a:moveTo>
                <a:lnTo>
                  <a:pt x="1927038" y="2339848"/>
                </a:lnTo>
                <a:lnTo>
                  <a:pt x="1921196" y="2342134"/>
                </a:lnTo>
                <a:lnTo>
                  <a:pt x="1916751" y="2346579"/>
                </a:lnTo>
                <a:lnTo>
                  <a:pt x="1911679" y="2354139"/>
                </a:lnTo>
                <a:lnTo>
                  <a:pt x="1909989" y="2362771"/>
                </a:lnTo>
                <a:lnTo>
                  <a:pt x="1911679" y="2371403"/>
                </a:lnTo>
                <a:lnTo>
                  <a:pt x="1916751" y="2378964"/>
                </a:lnTo>
                <a:lnTo>
                  <a:pt x="1924294" y="2384036"/>
                </a:lnTo>
                <a:lnTo>
                  <a:pt x="1932896" y="2385726"/>
                </a:lnTo>
                <a:lnTo>
                  <a:pt x="1941522" y="2384036"/>
                </a:lnTo>
                <a:lnTo>
                  <a:pt x="1949136" y="2378964"/>
                </a:lnTo>
                <a:lnTo>
                  <a:pt x="1954137" y="2371403"/>
                </a:lnTo>
                <a:lnTo>
                  <a:pt x="1955804" y="2362771"/>
                </a:lnTo>
                <a:lnTo>
                  <a:pt x="1954137" y="2354139"/>
                </a:lnTo>
                <a:lnTo>
                  <a:pt x="1949136" y="2346579"/>
                </a:lnTo>
                <a:lnTo>
                  <a:pt x="1944691" y="2342134"/>
                </a:lnTo>
                <a:lnTo>
                  <a:pt x="1938722" y="2339848"/>
                </a:lnTo>
                <a:close/>
              </a:path>
              <a:path w="2910840" h="2943225" extrusionOk="0">
                <a:moveTo>
                  <a:pt x="2044767" y="2339848"/>
                </a:moveTo>
                <a:lnTo>
                  <a:pt x="2033083" y="2339848"/>
                </a:lnTo>
                <a:lnTo>
                  <a:pt x="2027114" y="2342134"/>
                </a:lnTo>
                <a:lnTo>
                  <a:pt x="2022669" y="2346579"/>
                </a:lnTo>
                <a:lnTo>
                  <a:pt x="2017669" y="2354139"/>
                </a:lnTo>
                <a:lnTo>
                  <a:pt x="2016002" y="2362771"/>
                </a:lnTo>
                <a:lnTo>
                  <a:pt x="2017669" y="2371403"/>
                </a:lnTo>
                <a:lnTo>
                  <a:pt x="2022669" y="2378964"/>
                </a:lnTo>
                <a:lnTo>
                  <a:pt x="2030303" y="2384036"/>
                </a:lnTo>
                <a:lnTo>
                  <a:pt x="2038973" y="2385726"/>
                </a:lnTo>
                <a:lnTo>
                  <a:pt x="2047619" y="2384036"/>
                </a:lnTo>
                <a:lnTo>
                  <a:pt x="2055181" y="2378964"/>
                </a:lnTo>
                <a:lnTo>
                  <a:pt x="2060182" y="2371403"/>
                </a:lnTo>
                <a:lnTo>
                  <a:pt x="2061849" y="2362771"/>
                </a:lnTo>
                <a:lnTo>
                  <a:pt x="2060182" y="2354139"/>
                </a:lnTo>
                <a:lnTo>
                  <a:pt x="2055181" y="2346579"/>
                </a:lnTo>
                <a:lnTo>
                  <a:pt x="2050736" y="2342134"/>
                </a:lnTo>
                <a:lnTo>
                  <a:pt x="2044767" y="2339848"/>
                </a:lnTo>
                <a:close/>
              </a:path>
              <a:path w="2910840" h="2943225" extrusionOk="0">
                <a:moveTo>
                  <a:pt x="2150939" y="2339848"/>
                </a:moveTo>
                <a:lnTo>
                  <a:pt x="2139128" y="2339848"/>
                </a:lnTo>
                <a:lnTo>
                  <a:pt x="2133413" y="2342134"/>
                </a:lnTo>
                <a:lnTo>
                  <a:pt x="2128714" y="2346579"/>
                </a:lnTo>
                <a:lnTo>
                  <a:pt x="2123714" y="2354139"/>
                </a:lnTo>
                <a:lnTo>
                  <a:pt x="2122047" y="2362771"/>
                </a:lnTo>
                <a:lnTo>
                  <a:pt x="2123714" y="2371403"/>
                </a:lnTo>
                <a:lnTo>
                  <a:pt x="2128714" y="2378964"/>
                </a:lnTo>
                <a:lnTo>
                  <a:pt x="2136404" y="2384036"/>
                </a:lnTo>
                <a:lnTo>
                  <a:pt x="2145082" y="2385726"/>
                </a:lnTo>
                <a:lnTo>
                  <a:pt x="2153735" y="2384036"/>
                </a:lnTo>
                <a:lnTo>
                  <a:pt x="2161353" y="2378964"/>
                </a:lnTo>
                <a:lnTo>
                  <a:pt x="2166426" y="2371403"/>
                </a:lnTo>
                <a:lnTo>
                  <a:pt x="2168116" y="2362771"/>
                </a:lnTo>
                <a:lnTo>
                  <a:pt x="2166426" y="2354139"/>
                </a:lnTo>
                <a:lnTo>
                  <a:pt x="2161353" y="2346579"/>
                </a:lnTo>
                <a:lnTo>
                  <a:pt x="2156908" y="2342134"/>
                </a:lnTo>
                <a:lnTo>
                  <a:pt x="2150939" y="2339848"/>
                </a:lnTo>
                <a:close/>
              </a:path>
              <a:path w="2910840" h="2943225" extrusionOk="0">
                <a:moveTo>
                  <a:pt x="2257111" y="2339848"/>
                </a:moveTo>
                <a:lnTo>
                  <a:pt x="2245427" y="2339848"/>
                </a:lnTo>
                <a:lnTo>
                  <a:pt x="2239458" y="2342134"/>
                </a:lnTo>
                <a:lnTo>
                  <a:pt x="2235013" y="2346579"/>
                </a:lnTo>
                <a:lnTo>
                  <a:pt x="2229941" y="2354139"/>
                </a:lnTo>
                <a:lnTo>
                  <a:pt x="2228251" y="2362771"/>
                </a:lnTo>
                <a:lnTo>
                  <a:pt x="2229941" y="2371403"/>
                </a:lnTo>
                <a:lnTo>
                  <a:pt x="2235013" y="2378964"/>
                </a:lnTo>
                <a:lnTo>
                  <a:pt x="2242576" y="2384036"/>
                </a:lnTo>
                <a:lnTo>
                  <a:pt x="2251222" y="2385726"/>
                </a:lnTo>
                <a:lnTo>
                  <a:pt x="2259892" y="2384036"/>
                </a:lnTo>
                <a:lnTo>
                  <a:pt x="2267525" y="2378964"/>
                </a:lnTo>
                <a:lnTo>
                  <a:pt x="2272526" y="2371403"/>
                </a:lnTo>
                <a:lnTo>
                  <a:pt x="2274193" y="2362771"/>
                </a:lnTo>
                <a:lnTo>
                  <a:pt x="2272526" y="2354139"/>
                </a:lnTo>
                <a:lnTo>
                  <a:pt x="2267525" y="2346579"/>
                </a:lnTo>
                <a:lnTo>
                  <a:pt x="2262953" y="2342134"/>
                </a:lnTo>
                <a:lnTo>
                  <a:pt x="2257111" y="2339848"/>
                </a:lnTo>
                <a:close/>
              </a:path>
              <a:path w="2910840" h="2943225" extrusionOk="0">
                <a:moveTo>
                  <a:pt x="2363156" y="2339848"/>
                </a:moveTo>
                <a:lnTo>
                  <a:pt x="2351472" y="2339848"/>
                </a:lnTo>
                <a:lnTo>
                  <a:pt x="2345503" y="2342134"/>
                </a:lnTo>
                <a:lnTo>
                  <a:pt x="2341058" y="2346579"/>
                </a:lnTo>
                <a:lnTo>
                  <a:pt x="2336058" y="2354139"/>
                </a:lnTo>
                <a:lnTo>
                  <a:pt x="2334391" y="2362771"/>
                </a:lnTo>
                <a:lnTo>
                  <a:pt x="2336058" y="2371403"/>
                </a:lnTo>
                <a:lnTo>
                  <a:pt x="2341058" y="2378964"/>
                </a:lnTo>
                <a:lnTo>
                  <a:pt x="2348619" y="2384036"/>
                </a:lnTo>
                <a:lnTo>
                  <a:pt x="2357251" y="2385726"/>
                </a:lnTo>
                <a:lnTo>
                  <a:pt x="2365883" y="2384036"/>
                </a:lnTo>
                <a:lnTo>
                  <a:pt x="2373443" y="2378964"/>
                </a:lnTo>
                <a:lnTo>
                  <a:pt x="2378516" y="2371403"/>
                </a:lnTo>
                <a:lnTo>
                  <a:pt x="2380206" y="2362771"/>
                </a:lnTo>
                <a:lnTo>
                  <a:pt x="2378516" y="2354139"/>
                </a:lnTo>
                <a:lnTo>
                  <a:pt x="2373443" y="2346579"/>
                </a:lnTo>
                <a:lnTo>
                  <a:pt x="2368998" y="2342134"/>
                </a:lnTo>
                <a:lnTo>
                  <a:pt x="2363156" y="2339848"/>
                </a:lnTo>
                <a:close/>
              </a:path>
              <a:path w="2910840" h="2943225" extrusionOk="0">
                <a:moveTo>
                  <a:pt x="2469328" y="2339848"/>
                </a:moveTo>
                <a:lnTo>
                  <a:pt x="2457517" y="2339848"/>
                </a:lnTo>
                <a:lnTo>
                  <a:pt x="2451802" y="2342134"/>
                </a:lnTo>
                <a:lnTo>
                  <a:pt x="2447103" y="2346579"/>
                </a:lnTo>
                <a:lnTo>
                  <a:pt x="2442103" y="2354139"/>
                </a:lnTo>
                <a:lnTo>
                  <a:pt x="2440436" y="2362771"/>
                </a:lnTo>
                <a:lnTo>
                  <a:pt x="2442103" y="2371403"/>
                </a:lnTo>
                <a:lnTo>
                  <a:pt x="2447103" y="2378964"/>
                </a:lnTo>
                <a:lnTo>
                  <a:pt x="2454771" y="2384036"/>
                </a:lnTo>
                <a:lnTo>
                  <a:pt x="2463391" y="2385726"/>
                </a:lnTo>
                <a:lnTo>
                  <a:pt x="2471964" y="2384036"/>
                </a:lnTo>
                <a:lnTo>
                  <a:pt x="2479488" y="2378964"/>
                </a:lnTo>
                <a:lnTo>
                  <a:pt x="2484632" y="2371403"/>
                </a:lnTo>
                <a:lnTo>
                  <a:pt x="2486346" y="2362771"/>
                </a:lnTo>
                <a:lnTo>
                  <a:pt x="2484632" y="2354139"/>
                </a:lnTo>
                <a:lnTo>
                  <a:pt x="2479488" y="2346579"/>
                </a:lnTo>
                <a:lnTo>
                  <a:pt x="2475043" y="2342134"/>
                </a:lnTo>
                <a:lnTo>
                  <a:pt x="2469328" y="2339848"/>
                </a:lnTo>
                <a:close/>
              </a:path>
              <a:path w="2910840" h="2943225" extrusionOk="0">
                <a:moveTo>
                  <a:pt x="2575373" y="2339848"/>
                </a:moveTo>
                <a:lnTo>
                  <a:pt x="2563689" y="2339848"/>
                </a:lnTo>
                <a:lnTo>
                  <a:pt x="2557847" y="2342134"/>
                </a:lnTo>
                <a:lnTo>
                  <a:pt x="2553402" y="2346579"/>
                </a:lnTo>
                <a:lnTo>
                  <a:pt x="2548330" y="2354139"/>
                </a:lnTo>
                <a:lnTo>
                  <a:pt x="2546640" y="2362771"/>
                </a:lnTo>
                <a:lnTo>
                  <a:pt x="2548330" y="2371403"/>
                </a:lnTo>
                <a:lnTo>
                  <a:pt x="2553402" y="2378964"/>
                </a:lnTo>
                <a:lnTo>
                  <a:pt x="2560945" y="2384036"/>
                </a:lnTo>
                <a:lnTo>
                  <a:pt x="2569547" y="2385726"/>
                </a:lnTo>
                <a:lnTo>
                  <a:pt x="2578173" y="2384036"/>
                </a:lnTo>
                <a:lnTo>
                  <a:pt x="2585787" y="2378964"/>
                </a:lnTo>
                <a:lnTo>
                  <a:pt x="2590788" y="2371403"/>
                </a:lnTo>
                <a:lnTo>
                  <a:pt x="2592455" y="2362771"/>
                </a:lnTo>
                <a:lnTo>
                  <a:pt x="2590788" y="2354139"/>
                </a:lnTo>
                <a:lnTo>
                  <a:pt x="2585787" y="2346579"/>
                </a:lnTo>
                <a:lnTo>
                  <a:pt x="2581342" y="2342134"/>
                </a:lnTo>
                <a:lnTo>
                  <a:pt x="2575373" y="2339848"/>
                </a:lnTo>
                <a:close/>
              </a:path>
              <a:path w="2910840" h="2943225" extrusionOk="0">
                <a:moveTo>
                  <a:pt x="2681418" y="2339848"/>
                </a:moveTo>
                <a:lnTo>
                  <a:pt x="2669734" y="2339848"/>
                </a:lnTo>
                <a:lnTo>
                  <a:pt x="2663765" y="2342134"/>
                </a:lnTo>
                <a:lnTo>
                  <a:pt x="2659320" y="2346579"/>
                </a:lnTo>
                <a:lnTo>
                  <a:pt x="2654320" y="2354139"/>
                </a:lnTo>
                <a:lnTo>
                  <a:pt x="2652653" y="2362771"/>
                </a:lnTo>
                <a:lnTo>
                  <a:pt x="2654320" y="2371403"/>
                </a:lnTo>
                <a:lnTo>
                  <a:pt x="2659320" y="2378964"/>
                </a:lnTo>
                <a:lnTo>
                  <a:pt x="2666954" y="2384036"/>
                </a:lnTo>
                <a:lnTo>
                  <a:pt x="2675624" y="2385726"/>
                </a:lnTo>
                <a:lnTo>
                  <a:pt x="2684270" y="2384036"/>
                </a:lnTo>
                <a:lnTo>
                  <a:pt x="2691832" y="2378964"/>
                </a:lnTo>
                <a:lnTo>
                  <a:pt x="2696833" y="2371403"/>
                </a:lnTo>
                <a:lnTo>
                  <a:pt x="2698500" y="2362771"/>
                </a:lnTo>
                <a:lnTo>
                  <a:pt x="2696833" y="2354139"/>
                </a:lnTo>
                <a:lnTo>
                  <a:pt x="2691832" y="2346579"/>
                </a:lnTo>
                <a:lnTo>
                  <a:pt x="2687387" y="2342134"/>
                </a:lnTo>
                <a:lnTo>
                  <a:pt x="2681418" y="2339848"/>
                </a:lnTo>
                <a:close/>
              </a:path>
              <a:path w="2910840" h="2943225" extrusionOk="0">
                <a:moveTo>
                  <a:pt x="2787590" y="2339848"/>
                </a:moveTo>
                <a:lnTo>
                  <a:pt x="2775779" y="2339848"/>
                </a:lnTo>
                <a:lnTo>
                  <a:pt x="2770064" y="2342134"/>
                </a:lnTo>
                <a:lnTo>
                  <a:pt x="2765492" y="2346579"/>
                </a:lnTo>
                <a:lnTo>
                  <a:pt x="2760420" y="2354139"/>
                </a:lnTo>
                <a:lnTo>
                  <a:pt x="2758730" y="2362771"/>
                </a:lnTo>
                <a:lnTo>
                  <a:pt x="2760420" y="2371403"/>
                </a:lnTo>
                <a:lnTo>
                  <a:pt x="2765492" y="2378964"/>
                </a:lnTo>
                <a:lnTo>
                  <a:pt x="2773106" y="2384036"/>
                </a:lnTo>
                <a:lnTo>
                  <a:pt x="2781733" y="2385726"/>
                </a:lnTo>
                <a:lnTo>
                  <a:pt x="2790335" y="2384036"/>
                </a:lnTo>
                <a:lnTo>
                  <a:pt x="2797877" y="2378964"/>
                </a:lnTo>
                <a:lnTo>
                  <a:pt x="2803021" y="2371403"/>
                </a:lnTo>
                <a:lnTo>
                  <a:pt x="2804735" y="2362771"/>
                </a:lnTo>
                <a:lnTo>
                  <a:pt x="2803021" y="2354139"/>
                </a:lnTo>
                <a:lnTo>
                  <a:pt x="2797877" y="2346579"/>
                </a:lnTo>
                <a:lnTo>
                  <a:pt x="2793432" y="2342134"/>
                </a:lnTo>
                <a:lnTo>
                  <a:pt x="2787590" y="2339848"/>
                </a:lnTo>
                <a:close/>
              </a:path>
              <a:path w="2910840" h="2943225" extrusionOk="0">
                <a:moveTo>
                  <a:pt x="2893762" y="2339848"/>
                </a:moveTo>
                <a:lnTo>
                  <a:pt x="2882078" y="2339848"/>
                </a:lnTo>
                <a:lnTo>
                  <a:pt x="2876109" y="2342134"/>
                </a:lnTo>
                <a:lnTo>
                  <a:pt x="2871664" y="2346579"/>
                </a:lnTo>
                <a:lnTo>
                  <a:pt x="2866592" y="2354139"/>
                </a:lnTo>
                <a:lnTo>
                  <a:pt x="2864902" y="2362771"/>
                </a:lnTo>
                <a:lnTo>
                  <a:pt x="2866592" y="2371403"/>
                </a:lnTo>
                <a:lnTo>
                  <a:pt x="2871664" y="2378964"/>
                </a:lnTo>
                <a:lnTo>
                  <a:pt x="2879227" y="2384036"/>
                </a:lnTo>
                <a:lnTo>
                  <a:pt x="2887873" y="2385726"/>
                </a:lnTo>
                <a:lnTo>
                  <a:pt x="2896543" y="2384036"/>
                </a:lnTo>
                <a:lnTo>
                  <a:pt x="2904176" y="2378964"/>
                </a:lnTo>
                <a:lnTo>
                  <a:pt x="2909177" y="2371403"/>
                </a:lnTo>
                <a:lnTo>
                  <a:pt x="2910844" y="2362771"/>
                </a:lnTo>
                <a:lnTo>
                  <a:pt x="2909177" y="2354139"/>
                </a:lnTo>
                <a:lnTo>
                  <a:pt x="2904176" y="2346579"/>
                </a:lnTo>
                <a:lnTo>
                  <a:pt x="2899604" y="2342134"/>
                </a:lnTo>
                <a:lnTo>
                  <a:pt x="2893762" y="2339848"/>
                </a:lnTo>
                <a:close/>
              </a:path>
              <a:path w="2910840" h="2943225" extrusionOk="0">
                <a:moveTo>
                  <a:pt x="28815" y="2451227"/>
                </a:moveTo>
                <a:lnTo>
                  <a:pt x="17073" y="2451227"/>
                </a:lnTo>
                <a:lnTo>
                  <a:pt x="11270" y="2453513"/>
                </a:lnTo>
                <a:lnTo>
                  <a:pt x="6680" y="2457958"/>
                </a:lnTo>
                <a:lnTo>
                  <a:pt x="1670" y="2465518"/>
                </a:lnTo>
                <a:lnTo>
                  <a:pt x="0" y="2474150"/>
                </a:lnTo>
                <a:lnTo>
                  <a:pt x="1670" y="2482782"/>
                </a:lnTo>
                <a:lnTo>
                  <a:pt x="6680" y="2490343"/>
                </a:lnTo>
                <a:lnTo>
                  <a:pt x="14306" y="2495415"/>
                </a:lnTo>
                <a:lnTo>
                  <a:pt x="22944" y="2497105"/>
                </a:lnTo>
                <a:lnTo>
                  <a:pt x="31582" y="2495415"/>
                </a:lnTo>
                <a:lnTo>
                  <a:pt x="39208" y="2490343"/>
                </a:lnTo>
                <a:lnTo>
                  <a:pt x="44218" y="2482782"/>
                </a:lnTo>
                <a:lnTo>
                  <a:pt x="45888" y="2474150"/>
                </a:lnTo>
                <a:lnTo>
                  <a:pt x="44218" y="2465518"/>
                </a:lnTo>
                <a:lnTo>
                  <a:pt x="39208" y="2457958"/>
                </a:lnTo>
                <a:lnTo>
                  <a:pt x="34619" y="2453513"/>
                </a:lnTo>
                <a:lnTo>
                  <a:pt x="28815" y="2451227"/>
                </a:lnTo>
                <a:close/>
              </a:path>
              <a:path w="2910840" h="2943225" extrusionOk="0">
                <a:moveTo>
                  <a:pt x="134903" y="2451227"/>
                </a:moveTo>
                <a:lnTo>
                  <a:pt x="123156" y="2451227"/>
                </a:lnTo>
                <a:lnTo>
                  <a:pt x="117352" y="2453513"/>
                </a:lnTo>
                <a:lnTo>
                  <a:pt x="112894" y="2457958"/>
                </a:lnTo>
                <a:lnTo>
                  <a:pt x="107808" y="2465518"/>
                </a:lnTo>
                <a:lnTo>
                  <a:pt x="106112" y="2474150"/>
                </a:lnTo>
                <a:lnTo>
                  <a:pt x="107808" y="2482782"/>
                </a:lnTo>
                <a:lnTo>
                  <a:pt x="112894" y="2490343"/>
                </a:lnTo>
                <a:lnTo>
                  <a:pt x="120446" y="2495415"/>
                </a:lnTo>
                <a:lnTo>
                  <a:pt x="129045" y="2497105"/>
                </a:lnTo>
                <a:lnTo>
                  <a:pt x="137669" y="2495415"/>
                </a:lnTo>
                <a:lnTo>
                  <a:pt x="145292" y="2490343"/>
                </a:lnTo>
                <a:lnTo>
                  <a:pt x="150300" y="2482782"/>
                </a:lnTo>
                <a:lnTo>
                  <a:pt x="151969" y="2474150"/>
                </a:lnTo>
                <a:lnTo>
                  <a:pt x="150300" y="2465518"/>
                </a:lnTo>
                <a:lnTo>
                  <a:pt x="145292" y="2457958"/>
                </a:lnTo>
                <a:lnTo>
                  <a:pt x="140834" y="2453513"/>
                </a:lnTo>
                <a:lnTo>
                  <a:pt x="134903" y="2451227"/>
                </a:lnTo>
                <a:close/>
              </a:path>
              <a:path w="2910840" h="2943225" extrusionOk="0">
                <a:moveTo>
                  <a:pt x="240986" y="2451227"/>
                </a:moveTo>
                <a:lnTo>
                  <a:pt x="229239" y="2451227"/>
                </a:lnTo>
                <a:lnTo>
                  <a:pt x="223308" y="2453513"/>
                </a:lnTo>
                <a:lnTo>
                  <a:pt x="218850" y="2457958"/>
                </a:lnTo>
                <a:lnTo>
                  <a:pt x="213843" y="2465518"/>
                </a:lnTo>
                <a:lnTo>
                  <a:pt x="212173" y="2474150"/>
                </a:lnTo>
                <a:lnTo>
                  <a:pt x="213843" y="2482782"/>
                </a:lnTo>
                <a:lnTo>
                  <a:pt x="218850" y="2490343"/>
                </a:lnTo>
                <a:lnTo>
                  <a:pt x="226495" y="2495415"/>
                </a:lnTo>
                <a:lnTo>
                  <a:pt x="235165" y="2497105"/>
                </a:lnTo>
                <a:lnTo>
                  <a:pt x="243809" y="2495415"/>
                </a:lnTo>
                <a:lnTo>
                  <a:pt x="251375" y="2490343"/>
                </a:lnTo>
                <a:lnTo>
                  <a:pt x="256390" y="2482782"/>
                </a:lnTo>
                <a:lnTo>
                  <a:pt x="258062" y="2474150"/>
                </a:lnTo>
                <a:lnTo>
                  <a:pt x="256390" y="2465518"/>
                </a:lnTo>
                <a:lnTo>
                  <a:pt x="251375" y="2457958"/>
                </a:lnTo>
                <a:lnTo>
                  <a:pt x="246917" y="2453513"/>
                </a:lnTo>
                <a:lnTo>
                  <a:pt x="240986" y="2451227"/>
                </a:lnTo>
                <a:close/>
              </a:path>
              <a:path w="2910840" h="2943225" extrusionOk="0">
                <a:moveTo>
                  <a:pt x="347070" y="2451227"/>
                </a:moveTo>
                <a:lnTo>
                  <a:pt x="335322" y="2451227"/>
                </a:lnTo>
                <a:lnTo>
                  <a:pt x="329518" y="2453513"/>
                </a:lnTo>
                <a:lnTo>
                  <a:pt x="325073" y="2457958"/>
                </a:lnTo>
                <a:lnTo>
                  <a:pt x="319987" y="2465518"/>
                </a:lnTo>
                <a:lnTo>
                  <a:pt x="318291" y="2474150"/>
                </a:lnTo>
                <a:lnTo>
                  <a:pt x="319987" y="2482782"/>
                </a:lnTo>
                <a:lnTo>
                  <a:pt x="325073" y="2490343"/>
                </a:lnTo>
                <a:lnTo>
                  <a:pt x="332637" y="2495415"/>
                </a:lnTo>
                <a:lnTo>
                  <a:pt x="341266" y="2497105"/>
                </a:lnTo>
                <a:lnTo>
                  <a:pt x="349894" y="2495415"/>
                </a:lnTo>
                <a:lnTo>
                  <a:pt x="357458" y="2490343"/>
                </a:lnTo>
                <a:lnTo>
                  <a:pt x="362544" y="2482782"/>
                </a:lnTo>
                <a:lnTo>
                  <a:pt x="364240" y="2474150"/>
                </a:lnTo>
                <a:lnTo>
                  <a:pt x="362544" y="2465518"/>
                </a:lnTo>
                <a:lnTo>
                  <a:pt x="357458" y="2457958"/>
                </a:lnTo>
                <a:lnTo>
                  <a:pt x="353013" y="2453513"/>
                </a:lnTo>
                <a:lnTo>
                  <a:pt x="347070" y="2451227"/>
                </a:lnTo>
                <a:close/>
              </a:path>
              <a:path w="2910840" h="2943225" extrusionOk="0">
                <a:moveTo>
                  <a:pt x="453292" y="2451227"/>
                </a:moveTo>
                <a:lnTo>
                  <a:pt x="441545" y="2451227"/>
                </a:lnTo>
                <a:lnTo>
                  <a:pt x="435601" y="2453513"/>
                </a:lnTo>
                <a:lnTo>
                  <a:pt x="431156" y="2457958"/>
                </a:lnTo>
                <a:lnTo>
                  <a:pt x="426070" y="2465518"/>
                </a:lnTo>
                <a:lnTo>
                  <a:pt x="424374" y="2474150"/>
                </a:lnTo>
                <a:lnTo>
                  <a:pt x="426070" y="2482782"/>
                </a:lnTo>
                <a:lnTo>
                  <a:pt x="431156" y="2490343"/>
                </a:lnTo>
                <a:lnTo>
                  <a:pt x="438720" y="2495415"/>
                </a:lnTo>
                <a:lnTo>
                  <a:pt x="447349" y="2497105"/>
                </a:lnTo>
                <a:lnTo>
                  <a:pt x="455977" y="2495415"/>
                </a:lnTo>
                <a:lnTo>
                  <a:pt x="463541" y="2490343"/>
                </a:lnTo>
                <a:lnTo>
                  <a:pt x="468556" y="2482782"/>
                </a:lnTo>
                <a:lnTo>
                  <a:pt x="470228" y="2474150"/>
                </a:lnTo>
                <a:lnTo>
                  <a:pt x="468556" y="2465518"/>
                </a:lnTo>
                <a:lnTo>
                  <a:pt x="463541" y="2457958"/>
                </a:lnTo>
                <a:lnTo>
                  <a:pt x="459096" y="2453513"/>
                </a:lnTo>
                <a:lnTo>
                  <a:pt x="453292" y="2451227"/>
                </a:lnTo>
                <a:close/>
              </a:path>
              <a:path w="2910840" h="2943225" extrusionOk="0">
                <a:moveTo>
                  <a:pt x="559375" y="2451227"/>
                </a:moveTo>
                <a:lnTo>
                  <a:pt x="547628" y="2451227"/>
                </a:lnTo>
                <a:lnTo>
                  <a:pt x="541697" y="2453513"/>
                </a:lnTo>
                <a:lnTo>
                  <a:pt x="537239" y="2457958"/>
                </a:lnTo>
                <a:lnTo>
                  <a:pt x="532224" y="2465518"/>
                </a:lnTo>
                <a:lnTo>
                  <a:pt x="530553" y="2474150"/>
                </a:lnTo>
                <a:lnTo>
                  <a:pt x="532224" y="2482782"/>
                </a:lnTo>
                <a:lnTo>
                  <a:pt x="537239" y="2490343"/>
                </a:lnTo>
                <a:lnTo>
                  <a:pt x="544862" y="2495415"/>
                </a:lnTo>
                <a:lnTo>
                  <a:pt x="553484" y="2497105"/>
                </a:lnTo>
                <a:lnTo>
                  <a:pt x="562080" y="2495415"/>
                </a:lnTo>
                <a:lnTo>
                  <a:pt x="569624" y="2490343"/>
                </a:lnTo>
                <a:lnTo>
                  <a:pt x="574711" y="2482782"/>
                </a:lnTo>
                <a:lnTo>
                  <a:pt x="576406" y="2474150"/>
                </a:lnTo>
                <a:lnTo>
                  <a:pt x="574711" y="2465518"/>
                </a:lnTo>
                <a:lnTo>
                  <a:pt x="569624" y="2457958"/>
                </a:lnTo>
                <a:lnTo>
                  <a:pt x="565179" y="2453513"/>
                </a:lnTo>
                <a:lnTo>
                  <a:pt x="559375" y="2451227"/>
                </a:lnTo>
                <a:close/>
              </a:path>
              <a:path w="2910840" h="2943225" extrusionOk="0">
                <a:moveTo>
                  <a:pt x="665459" y="2451227"/>
                </a:moveTo>
                <a:lnTo>
                  <a:pt x="653711" y="2451227"/>
                </a:lnTo>
                <a:lnTo>
                  <a:pt x="647907" y="2453513"/>
                </a:lnTo>
                <a:lnTo>
                  <a:pt x="643322" y="2457958"/>
                </a:lnTo>
                <a:lnTo>
                  <a:pt x="638315" y="2465518"/>
                </a:lnTo>
                <a:lnTo>
                  <a:pt x="636645" y="2474150"/>
                </a:lnTo>
                <a:lnTo>
                  <a:pt x="638315" y="2482782"/>
                </a:lnTo>
                <a:lnTo>
                  <a:pt x="643322" y="2490343"/>
                </a:lnTo>
                <a:lnTo>
                  <a:pt x="650948" y="2495415"/>
                </a:lnTo>
                <a:lnTo>
                  <a:pt x="659585" y="2497105"/>
                </a:lnTo>
                <a:lnTo>
                  <a:pt x="668222" y="2495415"/>
                </a:lnTo>
                <a:lnTo>
                  <a:pt x="675847" y="2490343"/>
                </a:lnTo>
                <a:lnTo>
                  <a:pt x="680862" y="2482782"/>
                </a:lnTo>
                <a:lnTo>
                  <a:pt x="682534" y="2474150"/>
                </a:lnTo>
                <a:lnTo>
                  <a:pt x="680862" y="2465518"/>
                </a:lnTo>
                <a:lnTo>
                  <a:pt x="675847" y="2457958"/>
                </a:lnTo>
                <a:lnTo>
                  <a:pt x="671262" y="2453513"/>
                </a:lnTo>
                <a:lnTo>
                  <a:pt x="665459" y="2451227"/>
                </a:lnTo>
                <a:close/>
              </a:path>
              <a:path w="2910840" h="2943225" extrusionOk="0">
                <a:moveTo>
                  <a:pt x="771542" y="2451227"/>
                </a:moveTo>
                <a:lnTo>
                  <a:pt x="759794" y="2451227"/>
                </a:lnTo>
                <a:lnTo>
                  <a:pt x="753990" y="2453513"/>
                </a:lnTo>
                <a:lnTo>
                  <a:pt x="749545" y="2457958"/>
                </a:lnTo>
                <a:lnTo>
                  <a:pt x="744459" y="2465518"/>
                </a:lnTo>
                <a:lnTo>
                  <a:pt x="742763" y="2474150"/>
                </a:lnTo>
                <a:lnTo>
                  <a:pt x="744459" y="2482782"/>
                </a:lnTo>
                <a:lnTo>
                  <a:pt x="749545" y="2490343"/>
                </a:lnTo>
                <a:lnTo>
                  <a:pt x="757090" y="2495415"/>
                </a:lnTo>
                <a:lnTo>
                  <a:pt x="765685" y="2497105"/>
                </a:lnTo>
                <a:lnTo>
                  <a:pt x="774307" y="2495415"/>
                </a:lnTo>
                <a:lnTo>
                  <a:pt x="781930" y="2490343"/>
                </a:lnTo>
                <a:lnTo>
                  <a:pt x="786945" y="2482782"/>
                </a:lnTo>
                <a:lnTo>
                  <a:pt x="788617" y="2474150"/>
                </a:lnTo>
                <a:lnTo>
                  <a:pt x="786945" y="2465518"/>
                </a:lnTo>
                <a:lnTo>
                  <a:pt x="781930" y="2457958"/>
                </a:lnTo>
                <a:lnTo>
                  <a:pt x="777485" y="2453513"/>
                </a:lnTo>
                <a:lnTo>
                  <a:pt x="771542" y="2451227"/>
                </a:lnTo>
                <a:close/>
              </a:path>
              <a:path w="2910840" h="2943225" extrusionOk="0">
                <a:moveTo>
                  <a:pt x="877625" y="2451227"/>
                </a:moveTo>
                <a:lnTo>
                  <a:pt x="865877" y="2451227"/>
                </a:lnTo>
                <a:lnTo>
                  <a:pt x="860073" y="2453513"/>
                </a:lnTo>
                <a:lnTo>
                  <a:pt x="855489" y="2457958"/>
                </a:lnTo>
                <a:lnTo>
                  <a:pt x="850481" y="2465518"/>
                </a:lnTo>
                <a:lnTo>
                  <a:pt x="848812" y="2474150"/>
                </a:lnTo>
                <a:lnTo>
                  <a:pt x="850481" y="2482782"/>
                </a:lnTo>
                <a:lnTo>
                  <a:pt x="855489" y="2490343"/>
                </a:lnTo>
                <a:lnTo>
                  <a:pt x="863133" y="2495415"/>
                </a:lnTo>
                <a:lnTo>
                  <a:pt x="871803" y="2497105"/>
                </a:lnTo>
                <a:lnTo>
                  <a:pt x="880447" y="2495415"/>
                </a:lnTo>
                <a:lnTo>
                  <a:pt x="888013" y="2490343"/>
                </a:lnTo>
                <a:lnTo>
                  <a:pt x="893100" y="2482782"/>
                </a:lnTo>
                <a:lnTo>
                  <a:pt x="894795" y="2474150"/>
                </a:lnTo>
                <a:lnTo>
                  <a:pt x="893100" y="2465518"/>
                </a:lnTo>
                <a:lnTo>
                  <a:pt x="888013" y="2457958"/>
                </a:lnTo>
                <a:lnTo>
                  <a:pt x="883568" y="2453513"/>
                </a:lnTo>
                <a:lnTo>
                  <a:pt x="877625" y="2451227"/>
                </a:lnTo>
                <a:close/>
              </a:path>
              <a:path w="2910840" h="2943225" extrusionOk="0">
                <a:moveTo>
                  <a:pt x="983848" y="2451227"/>
                </a:moveTo>
                <a:lnTo>
                  <a:pt x="972100" y="2451227"/>
                </a:lnTo>
                <a:lnTo>
                  <a:pt x="966169" y="2453513"/>
                </a:lnTo>
                <a:lnTo>
                  <a:pt x="961711" y="2457958"/>
                </a:lnTo>
                <a:lnTo>
                  <a:pt x="956625" y="2465518"/>
                </a:lnTo>
                <a:lnTo>
                  <a:pt x="954930" y="2474150"/>
                </a:lnTo>
                <a:lnTo>
                  <a:pt x="956625" y="2482782"/>
                </a:lnTo>
                <a:lnTo>
                  <a:pt x="961711" y="2490343"/>
                </a:lnTo>
                <a:lnTo>
                  <a:pt x="969275" y="2495415"/>
                </a:lnTo>
                <a:lnTo>
                  <a:pt x="977904" y="2497105"/>
                </a:lnTo>
                <a:lnTo>
                  <a:pt x="986532" y="2495415"/>
                </a:lnTo>
                <a:lnTo>
                  <a:pt x="994096" y="2490343"/>
                </a:lnTo>
                <a:lnTo>
                  <a:pt x="999183" y="2482782"/>
                </a:lnTo>
                <a:lnTo>
                  <a:pt x="1000878" y="2474150"/>
                </a:lnTo>
                <a:lnTo>
                  <a:pt x="999183" y="2465518"/>
                </a:lnTo>
                <a:lnTo>
                  <a:pt x="994096" y="2457958"/>
                </a:lnTo>
                <a:lnTo>
                  <a:pt x="989651" y="2453513"/>
                </a:lnTo>
                <a:lnTo>
                  <a:pt x="983848" y="2451227"/>
                </a:lnTo>
                <a:close/>
              </a:path>
              <a:path w="2910840" h="2943225" extrusionOk="0">
                <a:moveTo>
                  <a:pt x="1089931" y="2451227"/>
                </a:moveTo>
                <a:lnTo>
                  <a:pt x="1078183" y="2451227"/>
                </a:lnTo>
                <a:lnTo>
                  <a:pt x="1072252" y="2453513"/>
                </a:lnTo>
                <a:lnTo>
                  <a:pt x="1067795" y="2457958"/>
                </a:lnTo>
                <a:lnTo>
                  <a:pt x="1062787" y="2465518"/>
                </a:lnTo>
                <a:lnTo>
                  <a:pt x="1061118" y="2474150"/>
                </a:lnTo>
                <a:lnTo>
                  <a:pt x="1062787" y="2482782"/>
                </a:lnTo>
                <a:lnTo>
                  <a:pt x="1067795" y="2490343"/>
                </a:lnTo>
                <a:lnTo>
                  <a:pt x="1075359" y="2495415"/>
                </a:lnTo>
                <a:lnTo>
                  <a:pt x="1083987" y="2497105"/>
                </a:lnTo>
                <a:lnTo>
                  <a:pt x="1092616" y="2495415"/>
                </a:lnTo>
                <a:lnTo>
                  <a:pt x="1100180" y="2490343"/>
                </a:lnTo>
                <a:lnTo>
                  <a:pt x="1105194" y="2482782"/>
                </a:lnTo>
                <a:lnTo>
                  <a:pt x="1106866" y="2474150"/>
                </a:lnTo>
                <a:lnTo>
                  <a:pt x="1105194" y="2465518"/>
                </a:lnTo>
                <a:lnTo>
                  <a:pt x="1100180" y="2457958"/>
                </a:lnTo>
                <a:lnTo>
                  <a:pt x="1095735" y="2453513"/>
                </a:lnTo>
                <a:lnTo>
                  <a:pt x="1089931" y="2451227"/>
                </a:lnTo>
                <a:close/>
              </a:path>
              <a:path w="2910840" h="2943225" extrusionOk="0">
                <a:moveTo>
                  <a:pt x="1196014" y="2451227"/>
                </a:moveTo>
                <a:lnTo>
                  <a:pt x="1184266" y="2451227"/>
                </a:lnTo>
                <a:lnTo>
                  <a:pt x="1178335" y="2453513"/>
                </a:lnTo>
                <a:lnTo>
                  <a:pt x="1173878" y="2457958"/>
                </a:lnTo>
                <a:lnTo>
                  <a:pt x="1168870" y="2465518"/>
                </a:lnTo>
                <a:lnTo>
                  <a:pt x="1167201" y="2474150"/>
                </a:lnTo>
                <a:lnTo>
                  <a:pt x="1168870" y="2482782"/>
                </a:lnTo>
                <a:lnTo>
                  <a:pt x="1173878" y="2490343"/>
                </a:lnTo>
                <a:lnTo>
                  <a:pt x="1181501" y="2495415"/>
                </a:lnTo>
                <a:lnTo>
                  <a:pt x="1190124" y="2497105"/>
                </a:lnTo>
                <a:lnTo>
                  <a:pt x="1198724" y="2495415"/>
                </a:lnTo>
                <a:lnTo>
                  <a:pt x="1206275" y="2490343"/>
                </a:lnTo>
                <a:lnTo>
                  <a:pt x="1211362" y="2482782"/>
                </a:lnTo>
                <a:lnTo>
                  <a:pt x="1213057" y="2474150"/>
                </a:lnTo>
                <a:lnTo>
                  <a:pt x="1211362" y="2465518"/>
                </a:lnTo>
                <a:lnTo>
                  <a:pt x="1206275" y="2457958"/>
                </a:lnTo>
                <a:lnTo>
                  <a:pt x="1201818" y="2453513"/>
                </a:lnTo>
                <a:lnTo>
                  <a:pt x="1196014" y="2451227"/>
                </a:lnTo>
                <a:close/>
              </a:path>
              <a:path w="2910840" h="2943225" extrusionOk="0">
                <a:moveTo>
                  <a:pt x="1302071" y="2451227"/>
                </a:moveTo>
                <a:lnTo>
                  <a:pt x="1290387" y="2451227"/>
                </a:lnTo>
                <a:lnTo>
                  <a:pt x="1284545" y="2453513"/>
                </a:lnTo>
                <a:lnTo>
                  <a:pt x="1279973" y="2457958"/>
                </a:lnTo>
                <a:lnTo>
                  <a:pt x="1274973" y="2465518"/>
                </a:lnTo>
                <a:lnTo>
                  <a:pt x="1273306" y="2474150"/>
                </a:lnTo>
                <a:lnTo>
                  <a:pt x="1274973" y="2482782"/>
                </a:lnTo>
                <a:lnTo>
                  <a:pt x="1279973" y="2490343"/>
                </a:lnTo>
                <a:lnTo>
                  <a:pt x="1287589" y="2495415"/>
                </a:lnTo>
                <a:lnTo>
                  <a:pt x="1296229" y="2497105"/>
                </a:lnTo>
                <a:lnTo>
                  <a:pt x="1304869" y="2495415"/>
                </a:lnTo>
                <a:lnTo>
                  <a:pt x="1312485" y="2490343"/>
                </a:lnTo>
                <a:lnTo>
                  <a:pt x="1317486" y="2482782"/>
                </a:lnTo>
                <a:lnTo>
                  <a:pt x="1319153" y="2474150"/>
                </a:lnTo>
                <a:lnTo>
                  <a:pt x="1317486" y="2465518"/>
                </a:lnTo>
                <a:lnTo>
                  <a:pt x="1312485" y="2457958"/>
                </a:lnTo>
                <a:lnTo>
                  <a:pt x="1307913" y="2453513"/>
                </a:lnTo>
                <a:lnTo>
                  <a:pt x="1302071" y="2451227"/>
                </a:lnTo>
                <a:close/>
              </a:path>
              <a:path w="2910840" h="2943225" extrusionOk="0">
                <a:moveTo>
                  <a:pt x="1408243" y="2451227"/>
                </a:moveTo>
                <a:lnTo>
                  <a:pt x="1396432" y="2451227"/>
                </a:lnTo>
                <a:lnTo>
                  <a:pt x="1390590" y="2453513"/>
                </a:lnTo>
                <a:lnTo>
                  <a:pt x="1386145" y="2457958"/>
                </a:lnTo>
                <a:lnTo>
                  <a:pt x="1381073" y="2465518"/>
                </a:lnTo>
                <a:lnTo>
                  <a:pt x="1379383" y="2474150"/>
                </a:lnTo>
                <a:lnTo>
                  <a:pt x="1381073" y="2482782"/>
                </a:lnTo>
                <a:lnTo>
                  <a:pt x="1386145" y="2490343"/>
                </a:lnTo>
                <a:lnTo>
                  <a:pt x="1393706" y="2495415"/>
                </a:lnTo>
                <a:lnTo>
                  <a:pt x="1402338" y="2497105"/>
                </a:lnTo>
                <a:lnTo>
                  <a:pt x="1410970" y="2495415"/>
                </a:lnTo>
                <a:lnTo>
                  <a:pt x="1418530" y="2490343"/>
                </a:lnTo>
                <a:lnTo>
                  <a:pt x="1423531" y="2482782"/>
                </a:lnTo>
                <a:lnTo>
                  <a:pt x="1425198" y="2474150"/>
                </a:lnTo>
                <a:lnTo>
                  <a:pt x="1423531" y="2465518"/>
                </a:lnTo>
                <a:lnTo>
                  <a:pt x="1418530" y="2457958"/>
                </a:lnTo>
                <a:lnTo>
                  <a:pt x="1414085" y="2453513"/>
                </a:lnTo>
                <a:lnTo>
                  <a:pt x="1408243" y="2451227"/>
                </a:lnTo>
                <a:close/>
              </a:path>
              <a:path w="2910840" h="2943225" extrusionOk="0">
                <a:moveTo>
                  <a:pt x="1514288" y="2451227"/>
                </a:moveTo>
                <a:lnTo>
                  <a:pt x="1502477" y="2451227"/>
                </a:lnTo>
                <a:lnTo>
                  <a:pt x="1496762" y="2453513"/>
                </a:lnTo>
                <a:lnTo>
                  <a:pt x="1492190" y="2457958"/>
                </a:lnTo>
                <a:lnTo>
                  <a:pt x="1487118" y="2465518"/>
                </a:lnTo>
                <a:lnTo>
                  <a:pt x="1485428" y="2474150"/>
                </a:lnTo>
                <a:lnTo>
                  <a:pt x="1487118" y="2482782"/>
                </a:lnTo>
                <a:lnTo>
                  <a:pt x="1492190" y="2490343"/>
                </a:lnTo>
                <a:lnTo>
                  <a:pt x="1499824" y="2495415"/>
                </a:lnTo>
                <a:lnTo>
                  <a:pt x="1508494" y="2497105"/>
                </a:lnTo>
                <a:lnTo>
                  <a:pt x="1517140" y="2495415"/>
                </a:lnTo>
                <a:lnTo>
                  <a:pt x="1524702" y="2490343"/>
                </a:lnTo>
                <a:lnTo>
                  <a:pt x="1529775" y="2482782"/>
                </a:lnTo>
                <a:lnTo>
                  <a:pt x="1531465" y="2474150"/>
                </a:lnTo>
                <a:lnTo>
                  <a:pt x="1529775" y="2465518"/>
                </a:lnTo>
                <a:lnTo>
                  <a:pt x="1524702" y="2457958"/>
                </a:lnTo>
                <a:lnTo>
                  <a:pt x="1520257" y="2453513"/>
                </a:lnTo>
                <a:lnTo>
                  <a:pt x="1514288" y="2451227"/>
                </a:lnTo>
                <a:close/>
              </a:path>
              <a:path w="2910840" h="2943225" extrusionOk="0">
                <a:moveTo>
                  <a:pt x="1620460" y="2451227"/>
                </a:moveTo>
                <a:lnTo>
                  <a:pt x="1608776" y="2451227"/>
                </a:lnTo>
                <a:lnTo>
                  <a:pt x="1602807" y="2453513"/>
                </a:lnTo>
                <a:lnTo>
                  <a:pt x="1598362" y="2457958"/>
                </a:lnTo>
                <a:lnTo>
                  <a:pt x="1593290" y="2465518"/>
                </a:lnTo>
                <a:lnTo>
                  <a:pt x="1591600" y="2474150"/>
                </a:lnTo>
                <a:lnTo>
                  <a:pt x="1593290" y="2482782"/>
                </a:lnTo>
                <a:lnTo>
                  <a:pt x="1598362" y="2490343"/>
                </a:lnTo>
                <a:lnTo>
                  <a:pt x="1605925" y="2495415"/>
                </a:lnTo>
                <a:lnTo>
                  <a:pt x="1614571" y="2497105"/>
                </a:lnTo>
                <a:lnTo>
                  <a:pt x="1623241" y="2495415"/>
                </a:lnTo>
                <a:lnTo>
                  <a:pt x="1630874" y="2490343"/>
                </a:lnTo>
                <a:lnTo>
                  <a:pt x="1635875" y="2482782"/>
                </a:lnTo>
                <a:lnTo>
                  <a:pt x="1637542" y="2474150"/>
                </a:lnTo>
                <a:lnTo>
                  <a:pt x="1635875" y="2465518"/>
                </a:lnTo>
                <a:lnTo>
                  <a:pt x="1630874" y="2457958"/>
                </a:lnTo>
                <a:lnTo>
                  <a:pt x="1626302" y="2453513"/>
                </a:lnTo>
                <a:lnTo>
                  <a:pt x="1620460" y="2451227"/>
                </a:lnTo>
                <a:close/>
              </a:path>
              <a:path w="2910840" h="2943225" extrusionOk="0">
                <a:moveTo>
                  <a:pt x="1726632" y="2451227"/>
                </a:moveTo>
                <a:lnTo>
                  <a:pt x="1714821" y="2451227"/>
                </a:lnTo>
                <a:lnTo>
                  <a:pt x="1708852" y="2453513"/>
                </a:lnTo>
                <a:lnTo>
                  <a:pt x="1704407" y="2457958"/>
                </a:lnTo>
                <a:lnTo>
                  <a:pt x="1699407" y="2465518"/>
                </a:lnTo>
                <a:lnTo>
                  <a:pt x="1697740" y="2474150"/>
                </a:lnTo>
                <a:lnTo>
                  <a:pt x="1699407" y="2482782"/>
                </a:lnTo>
                <a:lnTo>
                  <a:pt x="1704407" y="2490343"/>
                </a:lnTo>
                <a:lnTo>
                  <a:pt x="1711968" y="2495415"/>
                </a:lnTo>
                <a:lnTo>
                  <a:pt x="1720600" y="2497105"/>
                </a:lnTo>
                <a:lnTo>
                  <a:pt x="1729232" y="2495415"/>
                </a:lnTo>
                <a:lnTo>
                  <a:pt x="1736792" y="2490343"/>
                </a:lnTo>
                <a:lnTo>
                  <a:pt x="1741865" y="2482782"/>
                </a:lnTo>
                <a:lnTo>
                  <a:pt x="1743555" y="2474150"/>
                </a:lnTo>
                <a:lnTo>
                  <a:pt x="1741865" y="2465518"/>
                </a:lnTo>
                <a:lnTo>
                  <a:pt x="1736792" y="2457958"/>
                </a:lnTo>
                <a:lnTo>
                  <a:pt x="1732347" y="2453513"/>
                </a:lnTo>
                <a:lnTo>
                  <a:pt x="1726632" y="2451227"/>
                </a:lnTo>
                <a:close/>
              </a:path>
              <a:path w="2910840" h="2943225" extrusionOk="0">
                <a:moveTo>
                  <a:pt x="1832677" y="2451227"/>
                </a:moveTo>
                <a:lnTo>
                  <a:pt x="1820866" y="2451227"/>
                </a:lnTo>
                <a:lnTo>
                  <a:pt x="1815024" y="2453513"/>
                </a:lnTo>
                <a:lnTo>
                  <a:pt x="1810579" y="2457958"/>
                </a:lnTo>
                <a:lnTo>
                  <a:pt x="1805507" y="2465518"/>
                </a:lnTo>
                <a:lnTo>
                  <a:pt x="1803817" y="2474150"/>
                </a:lnTo>
                <a:lnTo>
                  <a:pt x="1805507" y="2482782"/>
                </a:lnTo>
                <a:lnTo>
                  <a:pt x="1810579" y="2490343"/>
                </a:lnTo>
                <a:lnTo>
                  <a:pt x="1818176" y="2495415"/>
                </a:lnTo>
                <a:lnTo>
                  <a:pt x="1826772" y="2497105"/>
                </a:lnTo>
                <a:lnTo>
                  <a:pt x="1835368" y="2495415"/>
                </a:lnTo>
                <a:lnTo>
                  <a:pt x="1842964" y="2490343"/>
                </a:lnTo>
                <a:lnTo>
                  <a:pt x="1848037" y="2482782"/>
                </a:lnTo>
                <a:lnTo>
                  <a:pt x="1849727" y="2474150"/>
                </a:lnTo>
                <a:lnTo>
                  <a:pt x="1848037" y="2465518"/>
                </a:lnTo>
                <a:lnTo>
                  <a:pt x="1842964" y="2457958"/>
                </a:lnTo>
                <a:lnTo>
                  <a:pt x="1838519" y="2453513"/>
                </a:lnTo>
                <a:lnTo>
                  <a:pt x="1832677" y="2451227"/>
                </a:lnTo>
                <a:close/>
              </a:path>
              <a:path w="2910840" h="2943225" extrusionOk="0">
                <a:moveTo>
                  <a:pt x="1938722" y="2451227"/>
                </a:moveTo>
                <a:lnTo>
                  <a:pt x="1927038" y="2451227"/>
                </a:lnTo>
                <a:lnTo>
                  <a:pt x="1921196" y="2453513"/>
                </a:lnTo>
                <a:lnTo>
                  <a:pt x="1916751" y="2457958"/>
                </a:lnTo>
                <a:lnTo>
                  <a:pt x="1911679" y="2465518"/>
                </a:lnTo>
                <a:lnTo>
                  <a:pt x="1909989" y="2474150"/>
                </a:lnTo>
                <a:lnTo>
                  <a:pt x="1911679" y="2482782"/>
                </a:lnTo>
                <a:lnTo>
                  <a:pt x="1916751" y="2490343"/>
                </a:lnTo>
                <a:lnTo>
                  <a:pt x="1924294" y="2495415"/>
                </a:lnTo>
                <a:lnTo>
                  <a:pt x="1932896" y="2497105"/>
                </a:lnTo>
                <a:lnTo>
                  <a:pt x="1941522" y="2495415"/>
                </a:lnTo>
                <a:lnTo>
                  <a:pt x="1949136" y="2490343"/>
                </a:lnTo>
                <a:lnTo>
                  <a:pt x="1954137" y="2482782"/>
                </a:lnTo>
                <a:lnTo>
                  <a:pt x="1955804" y="2474150"/>
                </a:lnTo>
                <a:lnTo>
                  <a:pt x="1954137" y="2465518"/>
                </a:lnTo>
                <a:lnTo>
                  <a:pt x="1949136" y="2457958"/>
                </a:lnTo>
                <a:lnTo>
                  <a:pt x="1944691" y="2453513"/>
                </a:lnTo>
                <a:lnTo>
                  <a:pt x="1938722" y="2451227"/>
                </a:lnTo>
                <a:close/>
              </a:path>
              <a:path w="2910840" h="2943225" extrusionOk="0">
                <a:moveTo>
                  <a:pt x="2044767" y="2451227"/>
                </a:moveTo>
                <a:lnTo>
                  <a:pt x="2033083" y="2451227"/>
                </a:lnTo>
                <a:lnTo>
                  <a:pt x="2027114" y="2453513"/>
                </a:lnTo>
                <a:lnTo>
                  <a:pt x="2022669" y="2457958"/>
                </a:lnTo>
                <a:lnTo>
                  <a:pt x="2017669" y="2465518"/>
                </a:lnTo>
                <a:lnTo>
                  <a:pt x="2016002" y="2474150"/>
                </a:lnTo>
                <a:lnTo>
                  <a:pt x="2017669" y="2482782"/>
                </a:lnTo>
                <a:lnTo>
                  <a:pt x="2022669" y="2490343"/>
                </a:lnTo>
                <a:lnTo>
                  <a:pt x="2030303" y="2495415"/>
                </a:lnTo>
                <a:lnTo>
                  <a:pt x="2038973" y="2497105"/>
                </a:lnTo>
                <a:lnTo>
                  <a:pt x="2047619" y="2495415"/>
                </a:lnTo>
                <a:lnTo>
                  <a:pt x="2055181" y="2490343"/>
                </a:lnTo>
                <a:lnTo>
                  <a:pt x="2060182" y="2482782"/>
                </a:lnTo>
                <a:lnTo>
                  <a:pt x="2061849" y="2474150"/>
                </a:lnTo>
                <a:lnTo>
                  <a:pt x="2060182" y="2465518"/>
                </a:lnTo>
                <a:lnTo>
                  <a:pt x="2055181" y="2457958"/>
                </a:lnTo>
                <a:lnTo>
                  <a:pt x="2050736" y="2453513"/>
                </a:lnTo>
                <a:lnTo>
                  <a:pt x="2044767" y="2451227"/>
                </a:lnTo>
                <a:close/>
              </a:path>
              <a:path w="2910840" h="2943225" extrusionOk="0">
                <a:moveTo>
                  <a:pt x="2150939" y="2451227"/>
                </a:moveTo>
                <a:lnTo>
                  <a:pt x="2139128" y="2451227"/>
                </a:lnTo>
                <a:lnTo>
                  <a:pt x="2133413" y="2453513"/>
                </a:lnTo>
                <a:lnTo>
                  <a:pt x="2128714" y="2457958"/>
                </a:lnTo>
                <a:lnTo>
                  <a:pt x="2123714" y="2465518"/>
                </a:lnTo>
                <a:lnTo>
                  <a:pt x="2122047" y="2474150"/>
                </a:lnTo>
                <a:lnTo>
                  <a:pt x="2123714" y="2482782"/>
                </a:lnTo>
                <a:lnTo>
                  <a:pt x="2128714" y="2490343"/>
                </a:lnTo>
                <a:lnTo>
                  <a:pt x="2136404" y="2495415"/>
                </a:lnTo>
                <a:lnTo>
                  <a:pt x="2145082" y="2497105"/>
                </a:lnTo>
                <a:lnTo>
                  <a:pt x="2153735" y="2495415"/>
                </a:lnTo>
                <a:lnTo>
                  <a:pt x="2161353" y="2490343"/>
                </a:lnTo>
                <a:lnTo>
                  <a:pt x="2166426" y="2482782"/>
                </a:lnTo>
                <a:lnTo>
                  <a:pt x="2168116" y="2474150"/>
                </a:lnTo>
                <a:lnTo>
                  <a:pt x="2166426" y="2465518"/>
                </a:lnTo>
                <a:lnTo>
                  <a:pt x="2161353" y="2457958"/>
                </a:lnTo>
                <a:lnTo>
                  <a:pt x="2156908" y="2453513"/>
                </a:lnTo>
                <a:lnTo>
                  <a:pt x="2150939" y="2451227"/>
                </a:lnTo>
                <a:close/>
              </a:path>
              <a:path w="2910840" h="2943225" extrusionOk="0">
                <a:moveTo>
                  <a:pt x="2257111" y="2451227"/>
                </a:moveTo>
                <a:lnTo>
                  <a:pt x="2245427" y="2451227"/>
                </a:lnTo>
                <a:lnTo>
                  <a:pt x="2239458" y="2453513"/>
                </a:lnTo>
                <a:lnTo>
                  <a:pt x="2235013" y="2457958"/>
                </a:lnTo>
                <a:lnTo>
                  <a:pt x="2229941" y="2465518"/>
                </a:lnTo>
                <a:lnTo>
                  <a:pt x="2228251" y="2474150"/>
                </a:lnTo>
                <a:lnTo>
                  <a:pt x="2229941" y="2482782"/>
                </a:lnTo>
                <a:lnTo>
                  <a:pt x="2235013" y="2490343"/>
                </a:lnTo>
                <a:lnTo>
                  <a:pt x="2242576" y="2495415"/>
                </a:lnTo>
                <a:lnTo>
                  <a:pt x="2251222" y="2497105"/>
                </a:lnTo>
                <a:lnTo>
                  <a:pt x="2259892" y="2495415"/>
                </a:lnTo>
                <a:lnTo>
                  <a:pt x="2267525" y="2490343"/>
                </a:lnTo>
                <a:lnTo>
                  <a:pt x="2272526" y="2482782"/>
                </a:lnTo>
                <a:lnTo>
                  <a:pt x="2274193" y="2474150"/>
                </a:lnTo>
                <a:lnTo>
                  <a:pt x="2272526" y="2465518"/>
                </a:lnTo>
                <a:lnTo>
                  <a:pt x="2267525" y="2457958"/>
                </a:lnTo>
                <a:lnTo>
                  <a:pt x="2262953" y="2453513"/>
                </a:lnTo>
                <a:lnTo>
                  <a:pt x="2257111" y="2451227"/>
                </a:lnTo>
                <a:close/>
              </a:path>
              <a:path w="2910840" h="2943225" extrusionOk="0">
                <a:moveTo>
                  <a:pt x="2363156" y="2451227"/>
                </a:moveTo>
                <a:lnTo>
                  <a:pt x="2351472" y="2451227"/>
                </a:lnTo>
                <a:lnTo>
                  <a:pt x="2345503" y="2453513"/>
                </a:lnTo>
                <a:lnTo>
                  <a:pt x="2341058" y="2457958"/>
                </a:lnTo>
                <a:lnTo>
                  <a:pt x="2336058" y="2465518"/>
                </a:lnTo>
                <a:lnTo>
                  <a:pt x="2334391" y="2474150"/>
                </a:lnTo>
                <a:lnTo>
                  <a:pt x="2336058" y="2482782"/>
                </a:lnTo>
                <a:lnTo>
                  <a:pt x="2341058" y="2490343"/>
                </a:lnTo>
                <a:lnTo>
                  <a:pt x="2348619" y="2495415"/>
                </a:lnTo>
                <a:lnTo>
                  <a:pt x="2357251" y="2497105"/>
                </a:lnTo>
                <a:lnTo>
                  <a:pt x="2365883" y="2495415"/>
                </a:lnTo>
                <a:lnTo>
                  <a:pt x="2373443" y="2490343"/>
                </a:lnTo>
                <a:lnTo>
                  <a:pt x="2378516" y="2482782"/>
                </a:lnTo>
                <a:lnTo>
                  <a:pt x="2380206" y="2474150"/>
                </a:lnTo>
                <a:lnTo>
                  <a:pt x="2378516" y="2465518"/>
                </a:lnTo>
                <a:lnTo>
                  <a:pt x="2373443" y="2457958"/>
                </a:lnTo>
                <a:lnTo>
                  <a:pt x="2368998" y="2453513"/>
                </a:lnTo>
                <a:lnTo>
                  <a:pt x="2363156" y="2451227"/>
                </a:lnTo>
                <a:close/>
              </a:path>
              <a:path w="2910840" h="2943225" extrusionOk="0">
                <a:moveTo>
                  <a:pt x="2469328" y="2451227"/>
                </a:moveTo>
                <a:lnTo>
                  <a:pt x="2457517" y="2451227"/>
                </a:lnTo>
                <a:lnTo>
                  <a:pt x="2451802" y="2453513"/>
                </a:lnTo>
                <a:lnTo>
                  <a:pt x="2447103" y="2457958"/>
                </a:lnTo>
                <a:lnTo>
                  <a:pt x="2442103" y="2465518"/>
                </a:lnTo>
                <a:lnTo>
                  <a:pt x="2440436" y="2474150"/>
                </a:lnTo>
                <a:lnTo>
                  <a:pt x="2442103" y="2482782"/>
                </a:lnTo>
                <a:lnTo>
                  <a:pt x="2447103" y="2490343"/>
                </a:lnTo>
                <a:lnTo>
                  <a:pt x="2454771" y="2495415"/>
                </a:lnTo>
                <a:lnTo>
                  <a:pt x="2463391" y="2497105"/>
                </a:lnTo>
                <a:lnTo>
                  <a:pt x="2471964" y="2495415"/>
                </a:lnTo>
                <a:lnTo>
                  <a:pt x="2479488" y="2490343"/>
                </a:lnTo>
                <a:lnTo>
                  <a:pt x="2484632" y="2482782"/>
                </a:lnTo>
                <a:lnTo>
                  <a:pt x="2486346" y="2474150"/>
                </a:lnTo>
                <a:lnTo>
                  <a:pt x="2484632" y="2465518"/>
                </a:lnTo>
                <a:lnTo>
                  <a:pt x="2479488" y="2457958"/>
                </a:lnTo>
                <a:lnTo>
                  <a:pt x="2475043" y="2453513"/>
                </a:lnTo>
                <a:lnTo>
                  <a:pt x="2469328" y="2451227"/>
                </a:lnTo>
                <a:close/>
              </a:path>
              <a:path w="2910840" h="2943225" extrusionOk="0">
                <a:moveTo>
                  <a:pt x="2575373" y="2451227"/>
                </a:moveTo>
                <a:lnTo>
                  <a:pt x="2563689" y="2451227"/>
                </a:lnTo>
                <a:lnTo>
                  <a:pt x="2557847" y="2453513"/>
                </a:lnTo>
                <a:lnTo>
                  <a:pt x="2553402" y="2457958"/>
                </a:lnTo>
                <a:lnTo>
                  <a:pt x="2548330" y="2465518"/>
                </a:lnTo>
                <a:lnTo>
                  <a:pt x="2546640" y="2474150"/>
                </a:lnTo>
                <a:lnTo>
                  <a:pt x="2548330" y="2482782"/>
                </a:lnTo>
                <a:lnTo>
                  <a:pt x="2553402" y="2490343"/>
                </a:lnTo>
                <a:lnTo>
                  <a:pt x="2560945" y="2495415"/>
                </a:lnTo>
                <a:lnTo>
                  <a:pt x="2569547" y="2497105"/>
                </a:lnTo>
                <a:lnTo>
                  <a:pt x="2578173" y="2495415"/>
                </a:lnTo>
                <a:lnTo>
                  <a:pt x="2585787" y="2490343"/>
                </a:lnTo>
                <a:lnTo>
                  <a:pt x="2590788" y="2482782"/>
                </a:lnTo>
                <a:lnTo>
                  <a:pt x="2592455" y="2474150"/>
                </a:lnTo>
                <a:lnTo>
                  <a:pt x="2590788" y="2465518"/>
                </a:lnTo>
                <a:lnTo>
                  <a:pt x="2585787" y="2457958"/>
                </a:lnTo>
                <a:lnTo>
                  <a:pt x="2581342" y="2453513"/>
                </a:lnTo>
                <a:lnTo>
                  <a:pt x="2575373" y="2451227"/>
                </a:lnTo>
                <a:close/>
              </a:path>
              <a:path w="2910840" h="2943225" extrusionOk="0">
                <a:moveTo>
                  <a:pt x="2681418" y="2451227"/>
                </a:moveTo>
                <a:lnTo>
                  <a:pt x="2669734" y="2451227"/>
                </a:lnTo>
                <a:lnTo>
                  <a:pt x="2663765" y="2453513"/>
                </a:lnTo>
                <a:lnTo>
                  <a:pt x="2659320" y="2457958"/>
                </a:lnTo>
                <a:lnTo>
                  <a:pt x="2654320" y="2465518"/>
                </a:lnTo>
                <a:lnTo>
                  <a:pt x="2652653" y="2474150"/>
                </a:lnTo>
                <a:lnTo>
                  <a:pt x="2654320" y="2482782"/>
                </a:lnTo>
                <a:lnTo>
                  <a:pt x="2659320" y="2490343"/>
                </a:lnTo>
                <a:lnTo>
                  <a:pt x="2666954" y="2495415"/>
                </a:lnTo>
                <a:lnTo>
                  <a:pt x="2675624" y="2497105"/>
                </a:lnTo>
                <a:lnTo>
                  <a:pt x="2684270" y="2495415"/>
                </a:lnTo>
                <a:lnTo>
                  <a:pt x="2691832" y="2490343"/>
                </a:lnTo>
                <a:lnTo>
                  <a:pt x="2696833" y="2482782"/>
                </a:lnTo>
                <a:lnTo>
                  <a:pt x="2698500" y="2474150"/>
                </a:lnTo>
                <a:lnTo>
                  <a:pt x="2696833" y="2465518"/>
                </a:lnTo>
                <a:lnTo>
                  <a:pt x="2691832" y="2457958"/>
                </a:lnTo>
                <a:lnTo>
                  <a:pt x="2687387" y="2453513"/>
                </a:lnTo>
                <a:lnTo>
                  <a:pt x="2681418" y="2451227"/>
                </a:lnTo>
                <a:close/>
              </a:path>
              <a:path w="2910840" h="2943225" extrusionOk="0">
                <a:moveTo>
                  <a:pt x="2787590" y="2451227"/>
                </a:moveTo>
                <a:lnTo>
                  <a:pt x="2775779" y="2451227"/>
                </a:lnTo>
                <a:lnTo>
                  <a:pt x="2770064" y="2453513"/>
                </a:lnTo>
                <a:lnTo>
                  <a:pt x="2765492" y="2457958"/>
                </a:lnTo>
                <a:lnTo>
                  <a:pt x="2760420" y="2465518"/>
                </a:lnTo>
                <a:lnTo>
                  <a:pt x="2758730" y="2474150"/>
                </a:lnTo>
                <a:lnTo>
                  <a:pt x="2760420" y="2482782"/>
                </a:lnTo>
                <a:lnTo>
                  <a:pt x="2765492" y="2490343"/>
                </a:lnTo>
                <a:lnTo>
                  <a:pt x="2773106" y="2495415"/>
                </a:lnTo>
                <a:lnTo>
                  <a:pt x="2781733" y="2497105"/>
                </a:lnTo>
                <a:lnTo>
                  <a:pt x="2790335" y="2495415"/>
                </a:lnTo>
                <a:lnTo>
                  <a:pt x="2797877" y="2490343"/>
                </a:lnTo>
                <a:lnTo>
                  <a:pt x="2803021" y="2482782"/>
                </a:lnTo>
                <a:lnTo>
                  <a:pt x="2804735" y="2474150"/>
                </a:lnTo>
                <a:lnTo>
                  <a:pt x="2803021" y="2465518"/>
                </a:lnTo>
                <a:lnTo>
                  <a:pt x="2797877" y="2457958"/>
                </a:lnTo>
                <a:lnTo>
                  <a:pt x="2793432" y="2453513"/>
                </a:lnTo>
                <a:lnTo>
                  <a:pt x="2787590" y="2451227"/>
                </a:lnTo>
                <a:close/>
              </a:path>
              <a:path w="2910840" h="2943225" extrusionOk="0">
                <a:moveTo>
                  <a:pt x="2893762" y="2451227"/>
                </a:moveTo>
                <a:lnTo>
                  <a:pt x="2882078" y="2451227"/>
                </a:lnTo>
                <a:lnTo>
                  <a:pt x="2876109" y="2453513"/>
                </a:lnTo>
                <a:lnTo>
                  <a:pt x="2871664" y="2457958"/>
                </a:lnTo>
                <a:lnTo>
                  <a:pt x="2866592" y="2465518"/>
                </a:lnTo>
                <a:lnTo>
                  <a:pt x="2864902" y="2474150"/>
                </a:lnTo>
                <a:lnTo>
                  <a:pt x="2866592" y="2482782"/>
                </a:lnTo>
                <a:lnTo>
                  <a:pt x="2871664" y="2490343"/>
                </a:lnTo>
                <a:lnTo>
                  <a:pt x="2879227" y="2495415"/>
                </a:lnTo>
                <a:lnTo>
                  <a:pt x="2887873" y="2497105"/>
                </a:lnTo>
                <a:lnTo>
                  <a:pt x="2896543" y="2495415"/>
                </a:lnTo>
                <a:lnTo>
                  <a:pt x="2904176" y="2490343"/>
                </a:lnTo>
                <a:lnTo>
                  <a:pt x="2909177" y="2482782"/>
                </a:lnTo>
                <a:lnTo>
                  <a:pt x="2910844" y="2474150"/>
                </a:lnTo>
                <a:lnTo>
                  <a:pt x="2909177" y="2465518"/>
                </a:lnTo>
                <a:lnTo>
                  <a:pt x="2904176" y="2457958"/>
                </a:lnTo>
                <a:lnTo>
                  <a:pt x="2899604" y="2453513"/>
                </a:lnTo>
                <a:lnTo>
                  <a:pt x="2893762" y="2451227"/>
                </a:lnTo>
                <a:close/>
              </a:path>
              <a:path w="2910840" h="2943225" extrusionOk="0">
                <a:moveTo>
                  <a:pt x="28815" y="2562606"/>
                </a:moveTo>
                <a:lnTo>
                  <a:pt x="17073" y="2562606"/>
                </a:lnTo>
                <a:lnTo>
                  <a:pt x="11270" y="2564892"/>
                </a:lnTo>
                <a:lnTo>
                  <a:pt x="6680" y="2569337"/>
                </a:lnTo>
                <a:lnTo>
                  <a:pt x="1670" y="2576899"/>
                </a:lnTo>
                <a:lnTo>
                  <a:pt x="0" y="2585545"/>
                </a:lnTo>
                <a:lnTo>
                  <a:pt x="1670" y="2594215"/>
                </a:lnTo>
                <a:lnTo>
                  <a:pt x="6680" y="2601849"/>
                </a:lnTo>
                <a:lnTo>
                  <a:pt x="14306" y="2606921"/>
                </a:lnTo>
                <a:lnTo>
                  <a:pt x="22944" y="2608611"/>
                </a:lnTo>
                <a:lnTo>
                  <a:pt x="31582" y="2606921"/>
                </a:lnTo>
                <a:lnTo>
                  <a:pt x="39208" y="2601849"/>
                </a:lnTo>
                <a:lnTo>
                  <a:pt x="44218" y="2594215"/>
                </a:lnTo>
                <a:lnTo>
                  <a:pt x="45888" y="2585545"/>
                </a:lnTo>
                <a:lnTo>
                  <a:pt x="44218" y="2576899"/>
                </a:lnTo>
                <a:lnTo>
                  <a:pt x="39208" y="2569337"/>
                </a:lnTo>
                <a:lnTo>
                  <a:pt x="34619" y="2564892"/>
                </a:lnTo>
                <a:lnTo>
                  <a:pt x="28815" y="2562606"/>
                </a:lnTo>
                <a:close/>
              </a:path>
              <a:path w="2910840" h="2943225" extrusionOk="0">
                <a:moveTo>
                  <a:pt x="134903" y="2562606"/>
                </a:moveTo>
                <a:lnTo>
                  <a:pt x="123156" y="2562606"/>
                </a:lnTo>
                <a:lnTo>
                  <a:pt x="117352" y="2564892"/>
                </a:lnTo>
                <a:lnTo>
                  <a:pt x="112894" y="2569337"/>
                </a:lnTo>
                <a:lnTo>
                  <a:pt x="107808" y="2576899"/>
                </a:lnTo>
                <a:lnTo>
                  <a:pt x="106112" y="2585545"/>
                </a:lnTo>
                <a:lnTo>
                  <a:pt x="107808" y="2594215"/>
                </a:lnTo>
                <a:lnTo>
                  <a:pt x="112894" y="2601849"/>
                </a:lnTo>
                <a:lnTo>
                  <a:pt x="120446" y="2606921"/>
                </a:lnTo>
                <a:lnTo>
                  <a:pt x="129045" y="2608611"/>
                </a:lnTo>
                <a:lnTo>
                  <a:pt x="137669" y="2606921"/>
                </a:lnTo>
                <a:lnTo>
                  <a:pt x="145292" y="2601849"/>
                </a:lnTo>
                <a:lnTo>
                  <a:pt x="150300" y="2594215"/>
                </a:lnTo>
                <a:lnTo>
                  <a:pt x="151969" y="2585545"/>
                </a:lnTo>
                <a:lnTo>
                  <a:pt x="150300" y="2576899"/>
                </a:lnTo>
                <a:lnTo>
                  <a:pt x="145292" y="2569337"/>
                </a:lnTo>
                <a:lnTo>
                  <a:pt x="140834" y="2564892"/>
                </a:lnTo>
                <a:lnTo>
                  <a:pt x="134903" y="2562606"/>
                </a:lnTo>
                <a:close/>
              </a:path>
              <a:path w="2910840" h="2943225" extrusionOk="0">
                <a:moveTo>
                  <a:pt x="240986" y="2562606"/>
                </a:moveTo>
                <a:lnTo>
                  <a:pt x="229239" y="2562606"/>
                </a:lnTo>
                <a:lnTo>
                  <a:pt x="223308" y="2564892"/>
                </a:lnTo>
                <a:lnTo>
                  <a:pt x="218850" y="2569337"/>
                </a:lnTo>
                <a:lnTo>
                  <a:pt x="213843" y="2576899"/>
                </a:lnTo>
                <a:lnTo>
                  <a:pt x="212173" y="2585545"/>
                </a:lnTo>
                <a:lnTo>
                  <a:pt x="213843" y="2594215"/>
                </a:lnTo>
                <a:lnTo>
                  <a:pt x="218850" y="2601849"/>
                </a:lnTo>
                <a:lnTo>
                  <a:pt x="226495" y="2606921"/>
                </a:lnTo>
                <a:lnTo>
                  <a:pt x="235165" y="2608611"/>
                </a:lnTo>
                <a:lnTo>
                  <a:pt x="243809" y="2606921"/>
                </a:lnTo>
                <a:lnTo>
                  <a:pt x="251375" y="2601849"/>
                </a:lnTo>
                <a:lnTo>
                  <a:pt x="256390" y="2594215"/>
                </a:lnTo>
                <a:lnTo>
                  <a:pt x="258062" y="2585545"/>
                </a:lnTo>
                <a:lnTo>
                  <a:pt x="256390" y="2576899"/>
                </a:lnTo>
                <a:lnTo>
                  <a:pt x="251375" y="2569337"/>
                </a:lnTo>
                <a:lnTo>
                  <a:pt x="246917" y="2564892"/>
                </a:lnTo>
                <a:lnTo>
                  <a:pt x="240986" y="2562606"/>
                </a:lnTo>
                <a:close/>
              </a:path>
              <a:path w="2910840" h="2943225" extrusionOk="0">
                <a:moveTo>
                  <a:pt x="347070" y="2562606"/>
                </a:moveTo>
                <a:lnTo>
                  <a:pt x="335322" y="2562606"/>
                </a:lnTo>
                <a:lnTo>
                  <a:pt x="329518" y="2564892"/>
                </a:lnTo>
                <a:lnTo>
                  <a:pt x="325073" y="2569337"/>
                </a:lnTo>
                <a:lnTo>
                  <a:pt x="319987" y="2576899"/>
                </a:lnTo>
                <a:lnTo>
                  <a:pt x="318291" y="2585545"/>
                </a:lnTo>
                <a:lnTo>
                  <a:pt x="319987" y="2594215"/>
                </a:lnTo>
                <a:lnTo>
                  <a:pt x="325073" y="2601849"/>
                </a:lnTo>
                <a:lnTo>
                  <a:pt x="332637" y="2606921"/>
                </a:lnTo>
                <a:lnTo>
                  <a:pt x="341266" y="2608611"/>
                </a:lnTo>
                <a:lnTo>
                  <a:pt x="349894" y="2606921"/>
                </a:lnTo>
                <a:lnTo>
                  <a:pt x="357458" y="2601849"/>
                </a:lnTo>
                <a:lnTo>
                  <a:pt x="362544" y="2594215"/>
                </a:lnTo>
                <a:lnTo>
                  <a:pt x="364240" y="2585545"/>
                </a:lnTo>
                <a:lnTo>
                  <a:pt x="362544" y="2576899"/>
                </a:lnTo>
                <a:lnTo>
                  <a:pt x="357458" y="2569337"/>
                </a:lnTo>
                <a:lnTo>
                  <a:pt x="353013" y="2564892"/>
                </a:lnTo>
                <a:lnTo>
                  <a:pt x="347070" y="2562606"/>
                </a:lnTo>
                <a:close/>
              </a:path>
              <a:path w="2910840" h="2943225" extrusionOk="0">
                <a:moveTo>
                  <a:pt x="453292" y="2562606"/>
                </a:moveTo>
                <a:lnTo>
                  <a:pt x="441545" y="2562606"/>
                </a:lnTo>
                <a:lnTo>
                  <a:pt x="435601" y="2564892"/>
                </a:lnTo>
                <a:lnTo>
                  <a:pt x="431156" y="2569337"/>
                </a:lnTo>
                <a:lnTo>
                  <a:pt x="426070" y="2576899"/>
                </a:lnTo>
                <a:lnTo>
                  <a:pt x="424374" y="2585545"/>
                </a:lnTo>
                <a:lnTo>
                  <a:pt x="426070" y="2594215"/>
                </a:lnTo>
                <a:lnTo>
                  <a:pt x="431156" y="2601849"/>
                </a:lnTo>
                <a:lnTo>
                  <a:pt x="438720" y="2606921"/>
                </a:lnTo>
                <a:lnTo>
                  <a:pt x="447349" y="2608611"/>
                </a:lnTo>
                <a:lnTo>
                  <a:pt x="455977" y="2606921"/>
                </a:lnTo>
                <a:lnTo>
                  <a:pt x="463541" y="2601849"/>
                </a:lnTo>
                <a:lnTo>
                  <a:pt x="468556" y="2594215"/>
                </a:lnTo>
                <a:lnTo>
                  <a:pt x="470228" y="2585545"/>
                </a:lnTo>
                <a:lnTo>
                  <a:pt x="468556" y="2576899"/>
                </a:lnTo>
                <a:lnTo>
                  <a:pt x="463541" y="2569337"/>
                </a:lnTo>
                <a:lnTo>
                  <a:pt x="459096" y="2564892"/>
                </a:lnTo>
                <a:lnTo>
                  <a:pt x="453292" y="2562606"/>
                </a:lnTo>
                <a:close/>
              </a:path>
              <a:path w="2910840" h="2943225" extrusionOk="0">
                <a:moveTo>
                  <a:pt x="559375" y="2562606"/>
                </a:moveTo>
                <a:lnTo>
                  <a:pt x="547628" y="2562606"/>
                </a:lnTo>
                <a:lnTo>
                  <a:pt x="541697" y="2564892"/>
                </a:lnTo>
                <a:lnTo>
                  <a:pt x="537239" y="2569337"/>
                </a:lnTo>
                <a:lnTo>
                  <a:pt x="532224" y="2576899"/>
                </a:lnTo>
                <a:lnTo>
                  <a:pt x="530553" y="2585545"/>
                </a:lnTo>
                <a:lnTo>
                  <a:pt x="532224" y="2594215"/>
                </a:lnTo>
                <a:lnTo>
                  <a:pt x="537239" y="2601849"/>
                </a:lnTo>
                <a:lnTo>
                  <a:pt x="544862" y="2606921"/>
                </a:lnTo>
                <a:lnTo>
                  <a:pt x="553484" y="2608611"/>
                </a:lnTo>
                <a:lnTo>
                  <a:pt x="562080" y="2606921"/>
                </a:lnTo>
                <a:lnTo>
                  <a:pt x="569624" y="2601849"/>
                </a:lnTo>
                <a:lnTo>
                  <a:pt x="574711" y="2594215"/>
                </a:lnTo>
                <a:lnTo>
                  <a:pt x="576406" y="2585545"/>
                </a:lnTo>
                <a:lnTo>
                  <a:pt x="574711" y="2576899"/>
                </a:lnTo>
                <a:lnTo>
                  <a:pt x="569624" y="2569337"/>
                </a:lnTo>
                <a:lnTo>
                  <a:pt x="565179" y="2564892"/>
                </a:lnTo>
                <a:lnTo>
                  <a:pt x="559375" y="2562606"/>
                </a:lnTo>
                <a:close/>
              </a:path>
              <a:path w="2910840" h="2943225" extrusionOk="0">
                <a:moveTo>
                  <a:pt x="665459" y="2562606"/>
                </a:moveTo>
                <a:lnTo>
                  <a:pt x="653711" y="2562606"/>
                </a:lnTo>
                <a:lnTo>
                  <a:pt x="647907" y="2564892"/>
                </a:lnTo>
                <a:lnTo>
                  <a:pt x="643322" y="2569337"/>
                </a:lnTo>
                <a:lnTo>
                  <a:pt x="638315" y="2576899"/>
                </a:lnTo>
                <a:lnTo>
                  <a:pt x="636645" y="2585545"/>
                </a:lnTo>
                <a:lnTo>
                  <a:pt x="638315" y="2594215"/>
                </a:lnTo>
                <a:lnTo>
                  <a:pt x="643322" y="2601849"/>
                </a:lnTo>
                <a:lnTo>
                  <a:pt x="650948" y="2606921"/>
                </a:lnTo>
                <a:lnTo>
                  <a:pt x="659585" y="2608611"/>
                </a:lnTo>
                <a:lnTo>
                  <a:pt x="668222" y="2606921"/>
                </a:lnTo>
                <a:lnTo>
                  <a:pt x="675847" y="2601849"/>
                </a:lnTo>
                <a:lnTo>
                  <a:pt x="680862" y="2594215"/>
                </a:lnTo>
                <a:lnTo>
                  <a:pt x="682534" y="2585545"/>
                </a:lnTo>
                <a:lnTo>
                  <a:pt x="680862" y="2576899"/>
                </a:lnTo>
                <a:lnTo>
                  <a:pt x="675847" y="2569337"/>
                </a:lnTo>
                <a:lnTo>
                  <a:pt x="671262" y="2564892"/>
                </a:lnTo>
                <a:lnTo>
                  <a:pt x="665459" y="2562606"/>
                </a:lnTo>
                <a:close/>
              </a:path>
              <a:path w="2910840" h="2943225" extrusionOk="0">
                <a:moveTo>
                  <a:pt x="771542" y="2562606"/>
                </a:moveTo>
                <a:lnTo>
                  <a:pt x="759794" y="2562606"/>
                </a:lnTo>
                <a:lnTo>
                  <a:pt x="753990" y="2564892"/>
                </a:lnTo>
                <a:lnTo>
                  <a:pt x="749545" y="2569337"/>
                </a:lnTo>
                <a:lnTo>
                  <a:pt x="744459" y="2576899"/>
                </a:lnTo>
                <a:lnTo>
                  <a:pt x="742763" y="2585545"/>
                </a:lnTo>
                <a:lnTo>
                  <a:pt x="744459" y="2594215"/>
                </a:lnTo>
                <a:lnTo>
                  <a:pt x="749545" y="2601849"/>
                </a:lnTo>
                <a:lnTo>
                  <a:pt x="757090" y="2606921"/>
                </a:lnTo>
                <a:lnTo>
                  <a:pt x="765685" y="2608611"/>
                </a:lnTo>
                <a:lnTo>
                  <a:pt x="774307" y="2606921"/>
                </a:lnTo>
                <a:lnTo>
                  <a:pt x="781930" y="2601849"/>
                </a:lnTo>
                <a:lnTo>
                  <a:pt x="786945" y="2594215"/>
                </a:lnTo>
                <a:lnTo>
                  <a:pt x="788617" y="2585545"/>
                </a:lnTo>
                <a:lnTo>
                  <a:pt x="786945" y="2576899"/>
                </a:lnTo>
                <a:lnTo>
                  <a:pt x="781930" y="2569337"/>
                </a:lnTo>
                <a:lnTo>
                  <a:pt x="777485" y="2564892"/>
                </a:lnTo>
                <a:lnTo>
                  <a:pt x="771542" y="2562606"/>
                </a:lnTo>
                <a:close/>
              </a:path>
              <a:path w="2910840" h="2943225" extrusionOk="0">
                <a:moveTo>
                  <a:pt x="877625" y="2562606"/>
                </a:moveTo>
                <a:lnTo>
                  <a:pt x="865877" y="2562606"/>
                </a:lnTo>
                <a:lnTo>
                  <a:pt x="860073" y="2564892"/>
                </a:lnTo>
                <a:lnTo>
                  <a:pt x="855489" y="2569337"/>
                </a:lnTo>
                <a:lnTo>
                  <a:pt x="850481" y="2576899"/>
                </a:lnTo>
                <a:lnTo>
                  <a:pt x="848812" y="2585545"/>
                </a:lnTo>
                <a:lnTo>
                  <a:pt x="850481" y="2594215"/>
                </a:lnTo>
                <a:lnTo>
                  <a:pt x="855489" y="2601849"/>
                </a:lnTo>
                <a:lnTo>
                  <a:pt x="863133" y="2606921"/>
                </a:lnTo>
                <a:lnTo>
                  <a:pt x="871803" y="2608611"/>
                </a:lnTo>
                <a:lnTo>
                  <a:pt x="880447" y="2606921"/>
                </a:lnTo>
                <a:lnTo>
                  <a:pt x="888013" y="2601849"/>
                </a:lnTo>
                <a:lnTo>
                  <a:pt x="893100" y="2594215"/>
                </a:lnTo>
                <a:lnTo>
                  <a:pt x="894795" y="2585545"/>
                </a:lnTo>
                <a:lnTo>
                  <a:pt x="893100" y="2576899"/>
                </a:lnTo>
                <a:lnTo>
                  <a:pt x="888013" y="2569337"/>
                </a:lnTo>
                <a:lnTo>
                  <a:pt x="883568" y="2564892"/>
                </a:lnTo>
                <a:lnTo>
                  <a:pt x="877625" y="2562606"/>
                </a:lnTo>
                <a:close/>
              </a:path>
              <a:path w="2910840" h="2943225" extrusionOk="0">
                <a:moveTo>
                  <a:pt x="983848" y="2562606"/>
                </a:moveTo>
                <a:lnTo>
                  <a:pt x="972100" y="2562606"/>
                </a:lnTo>
                <a:lnTo>
                  <a:pt x="966169" y="2564892"/>
                </a:lnTo>
                <a:lnTo>
                  <a:pt x="961711" y="2569337"/>
                </a:lnTo>
                <a:lnTo>
                  <a:pt x="956625" y="2576899"/>
                </a:lnTo>
                <a:lnTo>
                  <a:pt x="954930" y="2585545"/>
                </a:lnTo>
                <a:lnTo>
                  <a:pt x="956625" y="2594215"/>
                </a:lnTo>
                <a:lnTo>
                  <a:pt x="961711" y="2601849"/>
                </a:lnTo>
                <a:lnTo>
                  <a:pt x="969275" y="2606921"/>
                </a:lnTo>
                <a:lnTo>
                  <a:pt x="977904" y="2608611"/>
                </a:lnTo>
                <a:lnTo>
                  <a:pt x="986532" y="2606921"/>
                </a:lnTo>
                <a:lnTo>
                  <a:pt x="994096" y="2601849"/>
                </a:lnTo>
                <a:lnTo>
                  <a:pt x="999183" y="2594215"/>
                </a:lnTo>
                <a:lnTo>
                  <a:pt x="1000878" y="2585545"/>
                </a:lnTo>
                <a:lnTo>
                  <a:pt x="999183" y="2576899"/>
                </a:lnTo>
                <a:lnTo>
                  <a:pt x="994096" y="2569337"/>
                </a:lnTo>
                <a:lnTo>
                  <a:pt x="989651" y="2564892"/>
                </a:lnTo>
                <a:lnTo>
                  <a:pt x="983848" y="2562606"/>
                </a:lnTo>
                <a:close/>
              </a:path>
              <a:path w="2910840" h="2943225" extrusionOk="0">
                <a:moveTo>
                  <a:pt x="1089931" y="2562606"/>
                </a:moveTo>
                <a:lnTo>
                  <a:pt x="1078183" y="2562606"/>
                </a:lnTo>
                <a:lnTo>
                  <a:pt x="1072252" y="2564892"/>
                </a:lnTo>
                <a:lnTo>
                  <a:pt x="1067795" y="2569337"/>
                </a:lnTo>
                <a:lnTo>
                  <a:pt x="1062787" y="2576899"/>
                </a:lnTo>
                <a:lnTo>
                  <a:pt x="1061118" y="2585545"/>
                </a:lnTo>
                <a:lnTo>
                  <a:pt x="1062787" y="2594215"/>
                </a:lnTo>
                <a:lnTo>
                  <a:pt x="1067795" y="2601849"/>
                </a:lnTo>
                <a:lnTo>
                  <a:pt x="1075359" y="2606921"/>
                </a:lnTo>
                <a:lnTo>
                  <a:pt x="1083987" y="2608611"/>
                </a:lnTo>
                <a:lnTo>
                  <a:pt x="1092616" y="2606921"/>
                </a:lnTo>
                <a:lnTo>
                  <a:pt x="1100180" y="2601849"/>
                </a:lnTo>
                <a:lnTo>
                  <a:pt x="1105194" y="2594215"/>
                </a:lnTo>
                <a:lnTo>
                  <a:pt x="1106866" y="2585545"/>
                </a:lnTo>
                <a:lnTo>
                  <a:pt x="1105194" y="2576899"/>
                </a:lnTo>
                <a:lnTo>
                  <a:pt x="1100180" y="2569337"/>
                </a:lnTo>
                <a:lnTo>
                  <a:pt x="1095735" y="2564892"/>
                </a:lnTo>
                <a:lnTo>
                  <a:pt x="1089931" y="2562606"/>
                </a:lnTo>
                <a:close/>
              </a:path>
              <a:path w="2910840" h="2943225" extrusionOk="0">
                <a:moveTo>
                  <a:pt x="1196014" y="2562606"/>
                </a:moveTo>
                <a:lnTo>
                  <a:pt x="1184266" y="2562606"/>
                </a:lnTo>
                <a:lnTo>
                  <a:pt x="1178335" y="2564892"/>
                </a:lnTo>
                <a:lnTo>
                  <a:pt x="1173878" y="2569337"/>
                </a:lnTo>
                <a:lnTo>
                  <a:pt x="1168870" y="2576899"/>
                </a:lnTo>
                <a:lnTo>
                  <a:pt x="1167201" y="2585545"/>
                </a:lnTo>
                <a:lnTo>
                  <a:pt x="1168870" y="2594215"/>
                </a:lnTo>
                <a:lnTo>
                  <a:pt x="1173878" y="2601849"/>
                </a:lnTo>
                <a:lnTo>
                  <a:pt x="1181501" y="2606921"/>
                </a:lnTo>
                <a:lnTo>
                  <a:pt x="1190124" y="2608611"/>
                </a:lnTo>
                <a:lnTo>
                  <a:pt x="1198724" y="2606921"/>
                </a:lnTo>
                <a:lnTo>
                  <a:pt x="1206275" y="2601849"/>
                </a:lnTo>
                <a:lnTo>
                  <a:pt x="1211362" y="2594215"/>
                </a:lnTo>
                <a:lnTo>
                  <a:pt x="1213057" y="2585545"/>
                </a:lnTo>
                <a:lnTo>
                  <a:pt x="1211362" y="2576899"/>
                </a:lnTo>
                <a:lnTo>
                  <a:pt x="1206275" y="2569337"/>
                </a:lnTo>
                <a:lnTo>
                  <a:pt x="1201818" y="2564892"/>
                </a:lnTo>
                <a:lnTo>
                  <a:pt x="1196014" y="2562606"/>
                </a:lnTo>
                <a:close/>
              </a:path>
              <a:path w="2910840" h="2943225" extrusionOk="0">
                <a:moveTo>
                  <a:pt x="1302071" y="2562606"/>
                </a:moveTo>
                <a:lnTo>
                  <a:pt x="1290387" y="2562606"/>
                </a:lnTo>
                <a:lnTo>
                  <a:pt x="1284545" y="2564892"/>
                </a:lnTo>
                <a:lnTo>
                  <a:pt x="1279973" y="2569337"/>
                </a:lnTo>
                <a:lnTo>
                  <a:pt x="1274973" y="2576899"/>
                </a:lnTo>
                <a:lnTo>
                  <a:pt x="1273306" y="2585545"/>
                </a:lnTo>
                <a:lnTo>
                  <a:pt x="1274973" y="2594215"/>
                </a:lnTo>
                <a:lnTo>
                  <a:pt x="1279973" y="2601849"/>
                </a:lnTo>
                <a:lnTo>
                  <a:pt x="1287589" y="2606921"/>
                </a:lnTo>
                <a:lnTo>
                  <a:pt x="1296229" y="2608611"/>
                </a:lnTo>
                <a:lnTo>
                  <a:pt x="1304869" y="2606921"/>
                </a:lnTo>
                <a:lnTo>
                  <a:pt x="1312485" y="2601849"/>
                </a:lnTo>
                <a:lnTo>
                  <a:pt x="1317486" y="2594215"/>
                </a:lnTo>
                <a:lnTo>
                  <a:pt x="1319153" y="2585545"/>
                </a:lnTo>
                <a:lnTo>
                  <a:pt x="1317486" y="2576899"/>
                </a:lnTo>
                <a:lnTo>
                  <a:pt x="1312485" y="2569337"/>
                </a:lnTo>
                <a:lnTo>
                  <a:pt x="1307913" y="2564892"/>
                </a:lnTo>
                <a:lnTo>
                  <a:pt x="1302071" y="2562606"/>
                </a:lnTo>
                <a:close/>
              </a:path>
              <a:path w="2910840" h="2943225" extrusionOk="0">
                <a:moveTo>
                  <a:pt x="1408243" y="2562606"/>
                </a:moveTo>
                <a:lnTo>
                  <a:pt x="1396432" y="2562606"/>
                </a:lnTo>
                <a:lnTo>
                  <a:pt x="1390590" y="2564892"/>
                </a:lnTo>
                <a:lnTo>
                  <a:pt x="1386145" y="2569337"/>
                </a:lnTo>
                <a:lnTo>
                  <a:pt x="1381073" y="2576899"/>
                </a:lnTo>
                <a:lnTo>
                  <a:pt x="1379383" y="2585545"/>
                </a:lnTo>
                <a:lnTo>
                  <a:pt x="1381073" y="2594215"/>
                </a:lnTo>
                <a:lnTo>
                  <a:pt x="1386145" y="2601849"/>
                </a:lnTo>
                <a:lnTo>
                  <a:pt x="1393706" y="2606921"/>
                </a:lnTo>
                <a:lnTo>
                  <a:pt x="1402338" y="2608611"/>
                </a:lnTo>
                <a:lnTo>
                  <a:pt x="1410970" y="2606921"/>
                </a:lnTo>
                <a:lnTo>
                  <a:pt x="1418530" y="2601849"/>
                </a:lnTo>
                <a:lnTo>
                  <a:pt x="1423531" y="2594215"/>
                </a:lnTo>
                <a:lnTo>
                  <a:pt x="1425198" y="2585545"/>
                </a:lnTo>
                <a:lnTo>
                  <a:pt x="1423531" y="2576899"/>
                </a:lnTo>
                <a:lnTo>
                  <a:pt x="1418530" y="2569337"/>
                </a:lnTo>
                <a:lnTo>
                  <a:pt x="1414085" y="2564892"/>
                </a:lnTo>
                <a:lnTo>
                  <a:pt x="1408243" y="2562606"/>
                </a:lnTo>
                <a:close/>
              </a:path>
              <a:path w="2910840" h="2943225" extrusionOk="0">
                <a:moveTo>
                  <a:pt x="1514288" y="2562606"/>
                </a:moveTo>
                <a:lnTo>
                  <a:pt x="1502477" y="2562606"/>
                </a:lnTo>
                <a:lnTo>
                  <a:pt x="1496762" y="2564892"/>
                </a:lnTo>
                <a:lnTo>
                  <a:pt x="1492190" y="2569337"/>
                </a:lnTo>
                <a:lnTo>
                  <a:pt x="1487118" y="2576899"/>
                </a:lnTo>
                <a:lnTo>
                  <a:pt x="1485428" y="2585545"/>
                </a:lnTo>
                <a:lnTo>
                  <a:pt x="1487118" y="2594215"/>
                </a:lnTo>
                <a:lnTo>
                  <a:pt x="1492190" y="2601849"/>
                </a:lnTo>
                <a:lnTo>
                  <a:pt x="1499824" y="2606921"/>
                </a:lnTo>
                <a:lnTo>
                  <a:pt x="1508494" y="2608611"/>
                </a:lnTo>
                <a:lnTo>
                  <a:pt x="1517140" y="2606921"/>
                </a:lnTo>
                <a:lnTo>
                  <a:pt x="1524702" y="2601849"/>
                </a:lnTo>
                <a:lnTo>
                  <a:pt x="1529775" y="2594215"/>
                </a:lnTo>
                <a:lnTo>
                  <a:pt x="1531465" y="2585545"/>
                </a:lnTo>
                <a:lnTo>
                  <a:pt x="1529775" y="2576899"/>
                </a:lnTo>
                <a:lnTo>
                  <a:pt x="1524702" y="2569337"/>
                </a:lnTo>
                <a:lnTo>
                  <a:pt x="1520257" y="2564892"/>
                </a:lnTo>
                <a:lnTo>
                  <a:pt x="1514288" y="2562606"/>
                </a:lnTo>
                <a:close/>
              </a:path>
              <a:path w="2910840" h="2943225" extrusionOk="0">
                <a:moveTo>
                  <a:pt x="1620460" y="2562606"/>
                </a:moveTo>
                <a:lnTo>
                  <a:pt x="1608776" y="2562606"/>
                </a:lnTo>
                <a:lnTo>
                  <a:pt x="1602807" y="2564892"/>
                </a:lnTo>
                <a:lnTo>
                  <a:pt x="1598362" y="2569337"/>
                </a:lnTo>
                <a:lnTo>
                  <a:pt x="1593290" y="2576899"/>
                </a:lnTo>
                <a:lnTo>
                  <a:pt x="1591600" y="2585545"/>
                </a:lnTo>
                <a:lnTo>
                  <a:pt x="1593290" y="2594215"/>
                </a:lnTo>
                <a:lnTo>
                  <a:pt x="1598362" y="2601849"/>
                </a:lnTo>
                <a:lnTo>
                  <a:pt x="1605925" y="2606921"/>
                </a:lnTo>
                <a:lnTo>
                  <a:pt x="1614571" y="2608611"/>
                </a:lnTo>
                <a:lnTo>
                  <a:pt x="1623241" y="2606921"/>
                </a:lnTo>
                <a:lnTo>
                  <a:pt x="1630874" y="2601849"/>
                </a:lnTo>
                <a:lnTo>
                  <a:pt x="1635875" y="2594215"/>
                </a:lnTo>
                <a:lnTo>
                  <a:pt x="1637542" y="2585545"/>
                </a:lnTo>
                <a:lnTo>
                  <a:pt x="1635875" y="2576899"/>
                </a:lnTo>
                <a:lnTo>
                  <a:pt x="1630874" y="2569337"/>
                </a:lnTo>
                <a:lnTo>
                  <a:pt x="1626302" y="2564892"/>
                </a:lnTo>
                <a:lnTo>
                  <a:pt x="1620460" y="2562606"/>
                </a:lnTo>
                <a:close/>
              </a:path>
              <a:path w="2910840" h="2943225" extrusionOk="0">
                <a:moveTo>
                  <a:pt x="1726632" y="2562606"/>
                </a:moveTo>
                <a:lnTo>
                  <a:pt x="1714821" y="2562606"/>
                </a:lnTo>
                <a:lnTo>
                  <a:pt x="1708852" y="2564892"/>
                </a:lnTo>
                <a:lnTo>
                  <a:pt x="1704407" y="2569337"/>
                </a:lnTo>
                <a:lnTo>
                  <a:pt x="1699407" y="2576899"/>
                </a:lnTo>
                <a:lnTo>
                  <a:pt x="1697740" y="2585545"/>
                </a:lnTo>
                <a:lnTo>
                  <a:pt x="1699407" y="2594215"/>
                </a:lnTo>
                <a:lnTo>
                  <a:pt x="1704407" y="2601849"/>
                </a:lnTo>
                <a:lnTo>
                  <a:pt x="1711968" y="2606921"/>
                </a:lnTo>
                <a:lnTo>
                  <a:pt x="1720600" y="2608611"/>
                </a:lnTo>
                <a:lnTo>
                  <a:pt x="1729232" y="2606921"/>
                </a:lnTo>
                <a:lnTo>
                  <a:pt x="1736792" y="2601849"/>
                </a:lnTo>
                <a:lnTo>
                  <a:pt x="1741865" y="2594215"/>
                </a:lnTo>
                <a:lnTo>
                  <a:pt x="1743555" y="2585545"/>
                </a:lnTo>
                <a:lnTo>
                  <a:pt x="1741865" y="2576899"/>
                </a:lnTo>
                <a:lnTo>
                  <a:pt x="1736792" y="2569337"/>
                </a:lnTo>
                <a:lnTo>
                  <a:pt x="1732347" y="2564892"/>
                </a:lnTo>
                <a:lnTo>
                  <a:pt x="1726632" y="2562606"/>
                </a:lnTo>
                <a:close/>
              </a:path>
              <a:path w="2910840" h="2943225" extrusionOk="0">
                <a:moveTo>
                  <a:pt x="1832677" y="2562606"/>
                </a:moveTo>
                <a:lnTo>
                  <a:pt x="1820866" y="2562606"/>
                </a:lnTo>
                <a:lnTo>
                  <a:pt x="1815024" y="2564892"/>
                </a:lnTo>
                <a:lnTo>
                  <a:pt x="1810579" y="2569337"/>
                </a:lnTo>
                <a:lnTo>
                  <a:pt x="1805507" y="2576899"/>
                </a:lnTo>
                <a:lnTo>
                  <a:pt x="1803817" y="2585545"/>
                </a:lnTo>
                <a:lnTo>
                  <a:pt x="1805507" y="2594215"/>
                </a:lnTo>
                <a:lnTo>
                  <a:pt x="1810579" y="2601849"/>
                </a:lnTo>
                <a:lnTo>
                  <a:pt x="1818176" y="2606921"/>
                </a:lnTo>
                <a:lnTo>
                  <a:pt x="1826772" y="2608611"/>
                </a:lnTo>
                <a:lnTo>
                  <a:pt x="1835368" y="2606921"/>
                </a:lnTo>
                <a:lnTo>
                  <a:pt x="1842964" y="2601849"/>
                </a:lnTo>
                <a:lnTo>
                  <a:pt x="1848037" y="2594215"/>
                </a:lnTo>
                <a:lnTo>
                  <a:pt x="1849727" y="2585545"/>
                </a:lnTo>
                <a:lnTo>
                  <a:pt x="1848037" y="2576899"/>
                </a:lnTo>
                <a:lnTo>
                  <a:pt x="1842964" y="2569337"/>
                </a:lnTo>
                <a:lnTo>
                  <a:pt x="1838519" y="2564892"/>
                </a:lnTo>
                <a:lnTo>
                  <a:pt x="1832677" y="2562606"/>
                </a:lnTo>
                <a:close/>
              </a:path>
              <a:path w="2910840" h="2943225" extrusionOk="0">
                <a:moveTo>
                  <a:pt x="1938722" y="2562606"/>
                </a:moveTo>
                <a:lnTo>
                  <a:pt x="1927038" y="2562606"/>
                </a:lnTo>
                <a:lnTo>
                  <a:pt x="1921196" y="2564892"/>
                </a:lnTo>
                <a:lnTo>
                  <a:pt x="1916751" y="2569337"/>
                </a:lnTo>
                <a:lnTo>
                  <a:pt x="1911679" y="2576899"/>
                </a:lnTo>
                <a:lnTo>
                  <a:pt x="1909989" y="2585545"/>
                </a:lnTo>
                <a:lnTo>
                  <a:pt x="1911679" y="2594215"/>
                </a:lnTo>
                <a:lnTo>
                  <a:pt x="1916751" y="2601849"/>
                </a:lnTo>
                <a:lnTo>
                  <a:pt x="1924294" y="2606921"/>
                </a:lnTo>
                <a:lnTo>
                  <a:pt x="1932896" y="2608611"/>
                </a:lnTo>
                <a:lnTo>
                  <a:pt x="1941522" y="2606921"/>
                </a:lnTo>
                <a:lnTo>
                  <a:pt x="1949136" y="2601849"/>
                </a:lnTo>
                <a:lnTo>
                  <a:pt x="1954137" y="2594215"/>
                </a:lnTo>
                <a:lnTo>
                  <a:pt x="1955804" y="2585545"/>
                </a:lnTo>
                <a:lnTo>
                  <a:pt x="1954137" y="2576899"/>
                </a:lnTo>
                <a:lnTo>
                  <a:pt x="1949136" y="2569337"/>
                </a:lnTo>
                <a:lnTo>
                  <a:pt x="1944691" y="2564892"/>
                </a:lnTo>
                <a:lnTo>
                  <a:pt x="1938722" y="2562606"/>
                </a:lnTo>
                <a:close/>
              </a:path>
              <a:path w="2910840" h="2943225" extrusionOk="0">
                <a:moveTo>
                  <a:pt x="2044767" y="2562606"/>
                </a:moveTo>
                <a:lnTo>
                  <a:pt x="2033083" y="2562606"/>
                </a:lnTo>
                <a:lnTo>
                  <a:pt x="2027114" y="2564892"/>
                </a:lnTo>
                <a:lnTo>
                  <a:pt x="2022669" y="2569337"/>
                </a:lnTo>
                <a:lnTo>
                  <a:pt x="2017669" y="2576899"/>
                </a:lnTo>
                <a:lnTo>
                  <a:pt x="2016002" y="2585545"/>
                </a:lnTo>
                <a:lnTo>
                  <a:pt x="2017669" y="2594215"/>
                </a:lnTo>
                <a:lnTo>
                  <a:pt x="2022669" y="2601849"/>
                </a:lnTo>
                <a:lnTo>
                  <a:pt x="2030303" y="2606921"/>
                </a:lnTo>
                <a:lnTo>
                  <a:pt x="2038973" y="2608611"/>
                </a:lnTo>
                <a:lnTo>
                  <a:pt x="2047619" y="2606921"/>
                </a:lnTo>
                <a:lnTo>
                  <a:pt x="2055181" y="2601849"/>
                </a:lnTo>
                <a:lnTo>
                  <a:pt x="2060182" y="2594215"/>
                </a:lnTo>
                <a:lnTo>
                  <a:pt x="2061849" y="2585545"/>
                </a:lnTo>
                <a:lnTo>
                  <a:pt x="2060182" y="2576899"/>
                </a:lnTo>
                <a:lnTo>
                  <a:pt x="2055181" y="2569337"/>
                </a:lnTo>
                <a:lnTo>
                  <a:pt x="2050736" y="2564892"/>
                </a:lnTo>
                <a:lnTo>
                  <a:pt x="2044767" y="2562606"/>
                </a:lnTo>
                <a:close/>
              </a:path>
              <a:path w="2910840" h="2943225" extrusionOk="0">
                <a:moveTo>
                  <a:pt x="2150939" y="2562606"/>
                </a:moveTo>
                <a:lnTo>
                  <a:pt x="2139128" y="2562606"/>
                </a:lnTo>
                <a:lnTo>
                  <a:pt x="2133413" y="2564892"/>
                </a:lnTo>
                <a:lnTo>
                  <a:pt x="2128714" y="2569337"/>
                </a:lnTo>
                <a:lnTo>
                  <a:pt x="2123714" y="2576899"/>
                </a:lnTo>
                <a:lnTo>
                  <a:pt x="2122047" y="2585545"/>
                </a:lnTo>
                <a:lnTo>
                  <a:pt x="2123714" y="2594215"/>
                </a:lnTo>
                <a:lnTo>
                  <a:pt x="2128714" y="2601849"/>
                </a:lnTo>
                <a:lnTo>
                  <a:pt x="2136404" y="2606921"/>
                </a:lnTo>
                <a:lnTo>
                  <a:pt x="2145082" y="2608611"/>
                </a:lnTo>
                <a:lnTo>
                  <a:pt x="2153735" y="2606921"/>
                </a:lnTo>
                <a:lnTo>
                  <a:pt x="2161353" y="2601849"/>
                </a:lnTo>
                <a:lnTo>
                  <a:pt x="2166426" y="2594215"/>
                </a:lnTo>
                <a:lnTo>
                  <a:pt x="2168116" y="2585545"/>
                </a:lnTo>
                <a:lnTo>
                  <a:pt x="2166426" y="2576899"/>
                </a:lnTo>
                <a:lnTo>
                  <a:pt x="2161353" y="2569337"/>
                </a:lnTo>
                <a:lnTo>
                  <a:pt x="2156908" y="2564892"/>
                </a:lnTo>
                <a:lnTo>
                  <a:pt x="2150939" y="2562606"/>
                </a:lnTo>
                <a:close/>
              </a:path>
              <a:path w="2910840" h="2943225" extrusionOk="0">
                <a:moveTo>
                  <a:pt x="2257111" y="2562606"/>
                </a:moveTo>
                <a:lnTo>
                  <a:pt x="2245427" y="2562606"/>
                </a:lnTo>
                <a:lnTo>
                  <a:pt x="2239458" y="2564892"/>
                </a:lnTo>
                <a:lnTo>
                  <a:pt x="2235013" y="2569337"/>
                </a:lnTo>
                <a:lnTo>
                  <a:pt x="2229941" y="2576899"/>
                </a:lnTo>
                <a:lnTo>
                  <a:pt x="2228251" y="2585545"/>
                </a:lnTo>
                <a:lnTo>
                  <a:pt x="2229941" y="2594215"/>
                </a:lnTo>
                <a:lnTo>
                  <a:pt x="2235013" y="2601849"/>
                </a:lnTo>
                <a:lnTo>
                  <a:pt x="2242576" y="2606921"/>
                </a:lnTo>
                <a:lnTo>
                  <a:pt x="2251222" y="2608611"/>
                </a:lnTo>
                <a:lnTo>
                  <a:pt x="2259892" y="2606921"/>
                </a:lnTo>
                <a:lnTo>
                  <a:pt x="2267525" y="2601849"/>
                </a:lnTo>
                <a:lnTo>
                  <a:pt x="2272526" y="2594215"/>
                </a:lnTo>
                <a:lnTo>
                  <a:pt x="2274193" y="2585545"/>
                </a:lnTo>
                <a:lnTo>
                  <a:pt x="2272526" y="2576899"/>
                </a:lnTo>
                <a:lnTo>
                  <a:pt x="2267525" y="2569337"/>
                </a:lnTo>
                <a:lnTo>
                  <a:pt x="2262953" y="2564892"/>
                </a:lnTo>
                <a:lnTo>
                  <a:pt x="2257111" y="2562606"/>
                </a:lnTo>
                <a:close/>
              </a:path>
              <a:path w="2910840" h="2943225" extrusionOk="0">
                <a:moveTo>
                  <a:pt x="2363156" y="2562606"/>
                </a:moveTo>
                <a:lnTo>
                  <a:pt x="2351472" y="2562606"/>
                </a:lnTo>
                <a:lnTo>
                  <a:pt x="2345503" y="2564892"/>
                </a:lnTo>
                <a:lnTo>
                  <a:pt x="2341058" y="2569337"/>
                </a:lnTo>
                <a:lnTo>
                  <a:pt x="2336058" y="2576899"/>
                </a:lnTo>
                <a:lnTo>
                  <a:pt x="2334391" y="2585545"/>
                </a:lnTo>
                <a:lnTo>
                  <a:pt x="2336058" y="2594215"/>
                </a:lnTo>
                <a:lnTo>
                  <a:pt x="2341058" y="2601849"/>
                </a:lnTo>
                <a:lnTo>
                  <a:pt x="2348619" y="2606921"/>
                </a:lnTo>
                <a:lnTo>
                  <a:pt x="2357251" y="2608611"/>
                </a:lnTo>
                <a:lnTo>
                  <a:pt x="2365883" y="2606921"/>
                </a:lnTo>
                <a:lnTo>
                  <a:pt x="2373443" y="2601849"/>
                </a:lnTo>
                <a:lnTo>
                  <a:pt x="2378516" y="2594215"/>
                </a:lnTo>
                <a:lnTo>
                  <a:pt x="2380206" y="2585545"/>
                </a:lnTo>
                <a:lnTo>
                  <a:pt x="2378516" y="2576899"/>
                </a:lnTo>
                <a:lnTo>
                  <a:pt x="2373443" y="2569337"/>
                </a:lnTo>
                <a:lnTo>
                  <a:pt x="2368998" y="2564892"/>
                </a:lnTo>
                <a:lnTo>
                  <a:pt x="2363156" y="2562606"/>
                </a:lnTo>
                <a:close/>
              </a:path>
              <a:path w="2910840" h="2943225" extrusionOk="0">
                <a:moveTo>
                  <a:pt x="2469328" y="2562606"/>
                </a:moveTo>
                <a:lnTo>
                  <a:pt x="2457517" y="2562606"/>
                </a:lnTo>
                <a:lnTo>
                  <a:pt x="2451802" y="2564892"/>
                </a:lnTo>
                <a:lnTo>
                  <a:pt x="2447103" y="2569337"/>
                </a:lnTo>
                <a:lnTo>
                  <a:pt x="2442103" y="2576899"/>
                </a:lnTo>
                <a:lnTo>
                  <a:pt x="2440436" y="2585545"/>
                </a:lnTo>
                <a:lnTo>
                  <a:pt x="2442103" y="2594215"/>
                </a:lnTo>
                <a:lnTo>
                  <a:pt x="2447103" y="2601849"/>
                </a:lnTo>
                <a:lnTo>
                  <a:pt x="2454771" y="2606921"/>
                </a:lnTo>
                <a:lnTo>
                  <a:pt x="2463391" y="2608611"/>
                </a:lnTo>
                <a:lnTo>
                  <a:pt x="2471964" y="2606921"/>
                </a:lnTo>
                <a:lnTo>
                  <a:pt x="2479488" y="2601849"/>
                </a:lnTo>
                <a:lnTo>
                  <a:pt x="2484632" y="2594215"/>
                </a:lnTo>
                <a:lnTo>
                  <a:pt x="2486346" y="2585545"/>
                </a:lnTo>
                <a:lnTo>
                  <a:pt x="2484632" y="2576899"/>
                </a:lnTo>
                <a:lnTo>
                  <a:pt x="2479488" y="2569337"/>
                </a:lnTo>
                <a:lnTo>
                  <a:pt x="2475043" y="2564892"/>
                </a:lnTo>
                <a:lnTo>
                  <a:pt x="2469328" y="2562606"/>
                </a:lnTo>
                <a:close/>
              </a:path>
              <a:path w="2910840" h="2943225" extrusionOk="0">
                <a:moveTo>
                  <a:pt x="2575373" y="2562606"/>
                </a:moveTo>
                <a:lnTo>
                  <a:pt x="2563689" y="2562606"/>
                </a:lnTo>
                <a:lnTo>
                  <a:pt x="2557847" y="2564892"/>
                </a:lnTo>
                <a:lnTo>
                  <a:pt x="2553402" y="2569337"/>
                </a:lnTo>
                <a:lnTo>
                  <a:pt x="2548330" y="2576899"/>
                </a:lnTo>
                <a:lnTo>
                  <a:pt x="2546640" y="2585545"/>
                </a:lnTo>
                <a:lnTo>
                  <a:pt x="2548330" y="2594215"/>
                </a:lnTo>
                <a:lnTo>
                  <a:pt x="2553402" y="2601849"/>
                </a:lnTo>
                <a:lnTo>
                  <a:pt x="2560945" y="2606921"/>
                </a:lnTo>
                <a:lnTo>
                  <a:pt x="2569547" y="2608611"/>
                </a:lnTo>
                <a:lnTo>
                  <a:pt x="2578173" y="2606921"/>
                </a:lnTo>
                <a:lnTo>
                  <a:pt x="2585787" y="2601849"/>
                </a:lnTo>
                <a:lnTo>
                  <a:pt x="2590788" y="2594215"/>
                </a:lnTo>
                <a:lnTo>
                  <a:pt x="2592455" y="2585545"/>
                </a:lnTo>
                <a:lnTo>
                  <a:pt x="2590788" y="2576899"/>
                </a:lnTo>
                <a:lnTo>
                  <a:pt x="2585787" y="2569337"/>
                </a:lnTo>
                <a:lnTo>
                  <a:pt x="2581342" y="2564892"/>
                </a:lnTo>
                <a:lnTo>
                  <a:pt x="2575373" y="2562606"/>
                </a:lnTo>
                <a:close/>
              </a:path>
              <a:path w="2910840" h="2943225" extrusionOk="0">
                <a:moveTo>
                  <a:pt x="2681418" y="2562606"/>
                </a:moveTo>
                <a:lnTo>
                  <a:pt x="2669734" y="2562606"/>
                </a:lnTo>
                <a:lnTo>
                  <a:pt x="2663765" y="2564892"/>
                </a:lnTo>
                <a:lnTo>
                  <a:pt x="2659320" y="2569337"/>
                </a:lnTo>
                <a:lnTo>
                  <a:pt x="2654320" y="2576899"/>
                </a:lnTo>
                <a:lnTo>
                  <a:pt x="2652653" y="2585545"/>
                </a:lnTo>
                <a:lnTo>
                  <a:pt x="2654320" y="2594215"/>
                </a:lnTo>
                <a:lnTo>
                  <a:pt x="2659320" y="2601849"/>
                </a:lnTo>
                <a:lnTo>
                  <a:pt x="2666954" y="2606921"/>
                </a:lnTo>
                <a:lnTo>
                  <a:pt x="2675624" y="2608611"/>
                </a:lnTo>
                <a:lnTo>
                  <a:pt x="2684270" y="2606921"/>
                </a:lnTo>
                <a:lnTo>
                  <a:pt x="2691832" y="2601849"/>
                </a:lnTo>
                <a:lnTo>
                  <a:pt x="2696833" y="2594215"/>
                </a:lnTo>
                <a:lnTo>
                  <a:pt x="2698500" y="2585545"/>
                </a:lnTo>
                <a:lnTo>
                  <a:pt x="2696833" y="2576899"/>
                </a:lnTo>
                <a:lnTo>
                  <a:pt x="2691832" y="2569337"/>
                </a:lnTo>
                <a:lnTo>
                  <a:pt x="2687387" y="2564892"/>
                </a:lnTo>
                <a:lnTo>
                  <a:pt x="2681418" y="2562606"/>
                </a:lnTo>
                <a:close/>
              </a:path>
              <a:path w="2910840" h="2943225" extrusionOk="0">
                <a:moveTo>
                  <a:pt x="2787590" y="2562606"/>
                </a:moveTo>
                <a:lnTo>
                  <a:pt x="2775779" y="2562606"/>
                </a:lnTo>
                <a:lnTo>
                  <a:pt x="2770064" y="2564892"/>
                </a:lnTo>
                <a:lnTo>
                  <a:pt x="2765492" y="2569337"/>
                </a:lnTo>
                <a:lnTo>
                  <a:pt x="2760420" y="2576899"/>
                </a:lnTo>
                <a:lnTo>
                  <a:pt x="2758730" y="2585545"/>
                </a:lnTo>
                <a:lnTo>
                  <a:pt x="2760420" y="2594215"/>
                </a:lnTo>
                <a:lnTo>
                  <a:pt x="2765492" y="2601849"/>
                </a:lnTo>
                <a:lnTo>
                  <a:pt x="2773106" y="2606921"/>
                </a:lnTo>
                <a:lnTo>
                  <a:pt x="2781733" y="2608611"/>
                </a:lnTo>
                <a:lnTo>
                  <a:pt x="2790335" y="2606921"/>
                </a:lnTo>
                <a:lnTo>
                  <a:pt x="2797877" y="2601849"/>
                </a:lnTo>
                <a:lnTo>
                  <a:pt x="2803021" y="2594215"/>
                </a:lnTo>
                <a:lnTo>
                  <a:pt x="2804735" y="2585545"/>
                </a:lnTo>
                <a:lnTo>
                  <a:pt x="2803021" y="2576899"/>
                </a:lnTo>
                <a:lnTo>
                  <a:pt x="2797877" y="2569337"/>
                </a:lnTo>
                <a:lnTo>
                  <a:pt x="2793432" y="2564892"/>
                </a:lnTo>
                <a:lnTo>
                  <a:pt x="2787590" y="2562606"/>
                </a:lnTo>
                <a:close/>
              </a:path>
              <a:path w="2910840" h="2943225" extrusionOk="0">
                <a:moveTo>
                  <a:pt x="2893762" y="2562606"/>
                </a:moveTo>
                <a:lnTo>
                  <a:pt x="2882078" y="2562606"/>
                </a:lnTo>
                <a:lnTo>
                  <a:pt x="2876109" y="2564892"/>
                </a:lnTo>
                <a:lnTo>
                  <a:pt x="2871664" y="2569337"/>
                </a:lnTo>
                <a:lnTo>
                  <a:pt x="2866592" y="2576899"/>
                </a:lnTo>
                <a:lnTo>
                  <a:pt x="2864902" y="2585545"/>
                </a:lnTo>
                <a:lnTo>
                  <a:pt x="2866592" y="2594215"/>
                </a:lnTo>
                <a:lnTo>
                  <a:pt x="2871664" y="2601849"/>
                </a:lnTo>
                <a:lnTo>
                  <a:pt x="2879227" y="2606921"/>
                </a:lnTo>
                <a:lnTo>
                  <a:pt x="2887873" y="2608611"/>
                </a:lnTo>
                <a:lnTo>
                  <a:pt x="2896543" y="2606921"/>
                </a:lnTo>
                <a:lnTo>
                  <a:pt x="2904176" y="2601849"/>
                </a:lnTo>
                <a:lnTo>
                  <a:pt x="2909177" y="2594215"/>
                </a:lnTo>
                <a:lnTo>
                  <a:pt x="2910844" y="2585545"/>
                </a:lnTo>
                <a:lnTo>
                  <a:pt x="2909177" y="2576899"/>
                </a:lnTo>
                <a:lnTo>
                  <a:pt x="2904176" y="2569337"/>
                </a:lnTo>
                <a:lnTo>
                  <a:pt x="2899604" y="2564892"/>
                </a:lnTo>
                <a:lnTo>
                  <a:pt x="2893762" y="2562606"/>
                </a:lnTo>
                <a:close/>
              </a:path>
              <a:path w="2910840" h="2943225" extrusionOk="0">
                <a:moveTo>
                  <a:pt x="28815" y="2674112"/>
                </a:moveTo>
                <a:lnTo>
                  <a:pt x="17073" y="2674112"/>
                </a:lnTo>
                <a:lnTo>
                  <a:pt x="11270" y="2676398"/>
                </a:lnTo>
                <a:lnTo>
                  <a:pt x="6680" y="2680843"/>
                </a:lnTo>
                <a:lnTo>
                  <a:pt x="1670" y="2688385"/>
                </a:lnTo>
                <a:lnTo>
                  <a:pt x="0" y="2696987"/>
                </a:lnTo>
                <a:lnTo>
                  <a:pt x="1670" y="2705613"/>
                </a:lnTo>
                <a:lnTo>
                  <a:pt x="6680" y="2713228"/>
                </a:lnTo>
                <a:lnTo>
                  <a:pt x="14306" y="2718300"/>
                </a:lnTo>
                <a:lnTo>
                  <a:pt x="22944" y="2719990"/>
                </a:lnTo>
                <a:lnTo>
                  <a:pt x="31582" y="2718300"/>
                </a:lnTo>
                <a:lnTo>
                  <a:pt x="39208" y="2713228"/>
                </a:lnTo>
                <a:lnTo>
                  <a:pt x="44218" y="2705613"/>
                </a:lnTo>
                <a:lnTo>
                  <a:pt x="45888" y="2696987"/>
                </a:lnTo>
                <a:lnTo>
                  <a:pt x="44218" y="2688385"/>
                </a:lnTo>
                <a:lnTo>
                  <a:pt x="39208" y="2680843"/>
                </a:lnTo>
                <a:lnTo>
                  <a:pt x="34619" y="2676398"/>
                </a:lnTo>
                <a:lnTo>
                  <a:pt x="28815" y="2674112"/>
                </a:lnTo>
                <a:close/>
              </a:path>
              <a:path w="2910840" h="2943225" extrusionOk="0">
                <a:moveTo>
                  <a:pt x="134903" y="2674112"/>
                </a:moveTo>
                <a:lnTo>
                  <a:pt x="123156" y="2674112"/>
                </a:lnTo>
                <a:lnTo>
                  <a:pt x="117352" y="2676398"/>
                </a:lnTo>
                <a:lnTo>
                  <a:pt x="112894" y="2680843"/>
                </a:lnTo>
                <a:lnTo>
                  <a:pt x="107808" y="2688385"/>
                </a:lnTo>
                <a:lnTo>
                  <a:pt x="106112" y="2696987"/>
                </a:lnTo>
                <a:lnTo>
                  <a:pt x="107808" y="2705613"/>
                </a:lnTo>
                <a:lnTo>
                  <a:pt x="112894" y="2713228"/>
                </a:lnTo>
                <a:lnTo>
                  <a:pt x="120446" y="2718300"/>
                </a:lnTo>
                <a:lnTo>
                  <a:pt x="129045" y="2719990"/>
                </a:lnTo>
                <a:lnTo>
                  <a:pt x="137669" y="2718300"/>
                </a:lnTo>
                <a:lnTo>
                  <a:pt x="145292" y="2713228"/>
                </a:lnTo>
                <a:lnTo>
                  <a:pt x="150300" y="2705613"/>
                </a:lnTo>
                <a:lnTo>
                  <a:pt x="151969" y="2696987"/>
                </a:lnTo>
                <a:lnTo>
                  <a:pt x="150300" y="2688385"/>
                </a:lnTo>
                <a:lnTo>
                  <a:pt x="145292" y="2680843"/>
                </a:lnTo>
                <a:lnTo>
                  <a:pt x="140834" y="2676398"/>
                </a:lnTo>
                <a:lnTo>
                  <a:pt x="134903" y="2674112"/>
                </a:lnTo>
                <a:close/>
              </a:path>
              <a:path w="2910840" h="2943225" extrusionOk="0">
                <a:moveTo>
                  <a:pt x="240986" y="2674112"/>
                </a:moveTo>
                <a:lnTo>
                  <a:pt x="229239" y="2674112"/>
                </a:lnTo>
                <a:lnTo>
                  <a:pt x="223308" y="2676398"/>
                </a:lnTo>
                <a:lnTo>
                  <a:pt x="218850" y="2680843"/>
                </a:lnTo>
                <a:lnTo>
                  <a:pt x="213843" y="2688385"/>
                </a:lnTo>
                <a:lnTo>
                  <a:pt x="212173" y="2696987"/>
                </a:lnTo>
                <a:lnTo>
                  <a:pt x="213843" y="2705613"/>
                </a:lnTo>
                <a:lnTo>
                  <a:pt x="218850" y="2713228"/>
                </a:lnTo>
                <a:lnTo>
                  <a:pt x="226495" y="2718300"/>
                </a:lnTo>
                <a:lnTo>
                  <a:pt x="235165" y="2719990"/>
                </a:lnTo>
                <a:lnTo>
                  <a:pt x="243809" y="2718300"/>
                </a:lnTo>
                <a:lnTo>
                  <a:pt x="251375" y="2713228"/>
                </a:lnTo>
                <a:lnTo>
                  <a:pt x="256390" y="2705613"/>
                </a:lnTo>
                <a:lnTo>
                  <a:pt x="258062" y="2696987"/>
                </a:lnTo>
                <a:lnTo>
                  <a:pt x="256390" y="2688385"/>
                </a:lnTo>
                <a:lnTo>
                  <a:pt x="251375" y="2680843"/>
                </a:lnTo>
                <a:lnTo>
                  <a:pt x="246917" y="2676398"/>
                </a:lnTo>
                <a:lnTo>
                  <a:pt x="240986" y="2674112"/>
                </a:lnTo>
                <a:close/>
              </a:path>
              <a:path w="2910840" h="2943225" extrusionOk="0">
                <a:moveTo>
                  <a:pt x="347070" y="2674112"/>
                </a:moveTo>
                <a:lnTo>
                  <a:pt x="335322" y="2674112"/>
                </a:lnTo>
                <a:lnTo>
                  <a:pt x="329518" y="2676398"/>
                </a:lnTo>
                <a:lnTo>
                  <a:pt x="325073" y="2680843"/>
                </a:lnTo>
                <a:lnTo>
                  <a:pt x="319987" y="2688385"/>
                </a:lnTo>
                <a:lnTo>
                  <a:pt x="318291" y="2696987"/>
                </a:lnTo>
                <a:lnTo>
                  <a:pt x="319987" y="2705613"/>
                </a:lnTo>
                <a:lnTo>
                  <a:pt x="325073" y="2713228"/>
                </a:lnTo>
                <a:lnTo>
                  <a:pt x="332637" y="2718300"/>
                </a:lnTo>
                <a:lnTo>
                  <a:pt x="341266" y="2719990"/>
                </a:lnTo>
                <a:lnTo>
                  <a:pt x="349894" y="2718300"/>
                </a:lnTo>
                <a:lnTo>
                  <a:pt x="357458" y="2713228"/>
                </a:lnTo>
                <a:lnTo>
                  <a:pt x="362544" y="2705613"/>
                </a:lnTo>
                <a:lnTo>
                  <a:pt x="364240" y="2696987"/>
                </a:lnTo>
                <a:lnTo>
                  <a:pt x="362544" y="2688385"/>
                </a:lnTo>
                <a:lnTo>
                  <a:pt x="357458" y="2680843"/>
                </a:lnTo>
                <a:lnTo>
                  <a:pt x="353013" y="2676398"/>
                </a:lnTo>
                <a:lnTo>
                  <a:pt x="347070" y="2674112"/>
                </a:lnTo>
                <a:close/>
              </a:path>
              <a:path w="2910840" h="2943225" extrusionOk="0">
                <a:moveTo>
                  <a:pt x="453292" y="2674112"/>
                </a:moveTo>
                <a:lnTo>
                  <a:pt x="441545" y="2674112"/>
                </a:lnTo>
                <a:lnTo>
                  <a:pt x="435601" y="2676398"/>
                </a:lnTo>
                <a:lnTo>
                  <a:pt x="431156" y="2680843"/>
                </a:lnTo>
                <a:lnTo>
                  <a:pt x="426070" y="2688385"/>
                </a:lnTo>
                <a:lnTo>
                  <a:pt x="424374" y="2696987"/>
                </a:lnTo>
                <a:lnTo>
                  <a:pt x="426070" y="2705613"/>
                </a:lnTo>
                <a:lnTo>
                  <a:pt x="431156" y="2713228"/>
                </a:lnTo>
                <a:lnTo>
                  <a:pt x="438720" y="2718300"/>
                </a:lnTo>
                <a:lnTo>
                  <a:pt x="447349" y="2719990"/>
                </a:lnTo>
                <a:lnTo>
                  <a:pt x="455977" y="2718300"/>
                </a:lnTo>
                <a:lnTo>
                  <a:pt x="463541" y="2713228"/>
                </a:lnTo>
                <a:lnTo>
                  <a:pt x="468556" y="2705613"/>
                </a:lnTo>
                <a:lnTo>
                  <a:pt x="470228" y="2696987"/>
                </a:lnTo>
                <a:lnTo>
                  <a:pt x="468556" y="2688385"/>
                </a:lnTo>
                <a:lnTo>
                  <a:pt x="463541" y="2680843"/>
                </a:lnTo>
                <a:lnTo>
                  <a:pt x="459096" y="2676398"/>
                </a:lnTo>
                <a:lnTo>
                  <a:pt x="453292" y="2674112"/>
                </a:lnTo>
                <a:close/>
              </a:path>
              <a:path w="2910840" h="2943225" extrusionOk="0">
                <a:moveTo>
                  <a:pt x="559375" y="2674112"/>
                </a:moveTo>
                <a:lnTo>
                  <a:pt x="547628" y="2674112"/>
                </a:lnTo>
                <a:lnTo>
                  <a:pt x="541697" y="2676398"/>
                </a:lnTo>
                <a:lnTo>
                  <a:pt x="537239" y="2680843"/>
                </a:lnTo>
                <a:lnTo>
                  <a:pt x="532224" y="2688385"/>
                </a:lnTo>
                <a:lnTo>
                  <a:pt x="530553" y="2696987"/>
                </a:lnTo>
                <a:lnTo>
                  <a:pt x="532224" y="2705613"/>
                </a:lnTo>
                <a:lnTo>
                  <a:pt x="537239" y="2713228"/>
                </a:lnTo>
                <a:lnTo>
                  <a:pt x="544862" y="2718300"/>
                </a:lnTo>
                <a:lnTo>
                  <a:pt x="553484" y="2719990"/>
                </a:lnTo>
                <a:lnTo>
                  <a:pt x="562080" y="2718300"/>
                </a:lnTo>
                <a:lnTo>
                  <a:pt x="569624" y="2713228"/>
                </a:lnTo>
                <a:lnTo>
                  <a:pt x="574711" y="2705613"/>
                </a:lnTo>
                <a:lnTo>
                  <a:pt x="576406" y="2696987"/>
                </a:lnTo>
                <a:lnTo>
                  <a:pt x="574711" y="2688385"/>
                </a:lnTo>
                <a:lnTo>
                  <a:pt x="569624" y="2680843"/>
                </a:lnTo>
                <a:lnTo>
                  <a:pt x="565179" y="2676398"/>
                </a:lnTo>
                <a:lnTo>
                  <a:pt x="559375" y="2674112"/>
                </a:lnTo>
                <a:close/>
              </a:path>
              <a:path w="2910840" h="2943225" extrusionOk="0">
                <a:moveTo>
                  <a:pt x="665459" y="2674112"/>
                </a:moveTo>
                <a:lnTo>
                  <a:pt x="653711" y="2674112"/>
                </a:lnTo>
                <a:lnTo>
                  <a:pt x="647907" y="2676398"/>
                </a:lnTo>
                <a:lnTo>
                  <a:pt x="643322" y="2680843"/>
                </a:lnTo>
                <a:lnTo>
                  <a:pt x="638315" y="2688385"/>
                </a:lnTo>
                <a:lnTo>
                  <a:pt x="636645" y="2696987"/>
                </a:lnTo>
                <a:lnTo>
                  <a:pt x="638315" y="2705613"/>
                </a:lnTo>
                <a:lnTo>
                  <a:pt x="643322" y="2713228"/>
                </a:lnTo>
                <a:lnTo>
                  <a:pt x="650948" y="2718300"/>
                </a:lnTo>
                <a:lnTo>
                  <a:pt x="659585" y="2719990"/>
                </a:lnTo>
                <a:lnTo>
                  <a:pt x="668222" y="2718300"/>
                </a:lnTo>
                <a:lnTo>
                  <a:pt x="675847" y="2713228"/>
                </a:lnTo>
                <a:lnTo>
                  <a:pt x="680862" y="2705613"/>
                </a:lnTo>
                <a:lnTo>
                  <a:pt x="682534" y="2696987"/>
                </a:lnTo>
                <a:lnTo>
                  <a:pt x="680862" y="2688385"/>
                </a:lnTo>
                <a:lnTo>
                  <a:pt x="675847" y="2680843"/>
                </a:lnTo>
                <a:lnTo>
                  <a:pt x="671262" y="2676398"/>
                </a:lnTo>
                <a:lnTo>
                  <a:pt x="665459" y="2674112"/>
                </a:lnTo>
                <a:close/>
              </a:path>
              <a:path w="2910840" h="2943225" extrusionOk="0">
                <a:moveTo>
                  <a:pt x="771542" y="2674112"/>
                </a:moveTo>
                <a:lnTo>
                  <a:pt x="759794" y="2674112"/>
                </a:lnTo>
                <a:lnTo>
                  <a:pt x="753990" y="2676398"/>
                </a:lnTo>
                <a:lnTo>
                  <a:pt x="749545" y="2680843"/>
                </a:lnTo>
                <a:lnTo>
                  <a:pt x="744459" y="2688385"/>
                </a:lnTo>
                <a:lnTo>
                  <a:pt x="742763" y="2696987"/>
                </a:lnTo>
                <a:lnTo>
                  <a:pt x="744459" y="2705613"/>
                </a:lnTo>
                <a:lnTo>
                  <a:pt x="749545" y="2713228"/>
                </a:lnTo>
                <a:lnTo>
                  <a:pt x="757090" y="2718300"/>
                </a:lnTo>
                <a:lnTo>
                  <a:pt x="765685" y="2719990"/>
                </a:lnTo>
                <a:lnTo>
                  <a:pt x="774307" y="2718300"/>
                </a:lnTo>
                <a:lnTo>
                  <a:pt x="781930" y="2713228"/>
                </a:lnTo>
                <a:lnTo>
                  <a:pt x="786945" y="2705613"/>
                </a:lnTo>
                <a:lnTo>
                  <a:pt x="788617" y="2696987"/>
                </a:lnTo>
                <a:lnTo>
                  <a:pt x="786945" y="2688385"/>
                </a:lnTo>
                <a:lnTo>
                  <a:pt x="781930" y="2680843"/>
                </a:lnTo>
                <a:lnTo>
                  <a:pt x="777485" y="2676398"/>
                </a:lnTo>
                <a:lnTo>
                  <a:pt x="771542" y="2674112"/>
                </a:lnTo>
                <a:close/>
              </a:path>
              <a:path w="2910840" h="2943225" extrusionOk="0">
                <a:moveTo>
                  <a:pt x="877625" y="2674112"/>
                </a:moveTo>
                <a:lnTo>
                  <a:pt x="865877" y="2674112"/>
                </a:lnTo>
                <a:lnTo>
                  <a:pt x="860073" y="2676398"/>
                </a:lnTo>
                <a:lnTo>
                  <a:pt x="855489" y="2680843"/>
                </a:lnTo>
                <a:lnTo>
                  <a:pt x="850481" y="2688385"/>
                </a:lnTo>
                <a:lnTo>
                  <a:pt x="848812" y="2696987"/>
                </a:lnTo>
                <a:lnTo>
                  <a:pt x="850481" y="2705613"/>
                </a:lnTo>
                <a:lnTo>
                  <a:pt x="855489" y="2713228"/>
                </a:lnTo>
                <a:lnTo>
                  <a:pt x="863133" y="2718300"/>
                </a:lnTo>
                <a:lnTo>
                  <a:pt x="871803" y="2719990"/>
                </a:lnTo>
                <a:lnTo>
                  <a:pt x="880447" y="2718300"/>
                </a:lnTo>
                <a:lnTo>
                  <a:pt x="888013" y="2713228"/>
                </a:lnTo>
                <a:lnTo>
                  <a:pt x="893100" y="2705613"/>
                </a:lnTo>
                <a:lnTo>
                  <a:pt x="894795" y="2696987"/>
                </a:lnTo>
                <a:lnTo>
                  <a:pt x="893100" y="2688385"/>
                </a:lnTo>
                <a:lnTo>
                  <a:pt x="888013" y="2680843"/>
                </a:lnTo>
                <a:lnTo>
                  <a:pt x="883568" y="2676398"/>
                </a:lnTo>
                <a:lnTo>
                  <a:pt x="877625" y="2674112"/>
                </a:lnTo>
                <a:close/>
              </a:path>
              <a:path w="2910840" h="2943225" extrusionOk="0">
                <a:moveTo>
                  <a:pt x="983848" y="2674112"/>
                </a:moveTo>
                <a:lnTo>
                  <a:pt x="972100" y="2674112"/>
                </a:lnTo>
                <a:lnTo>
                  <a:pt x="966169" y="2676398"/>
                </a:lnTo>
                <a:lnTo>
                  <a:pt x="961711" y="2680843"/>
                </a:lnTo>
                <a:lnTo>
                  <a:pt x="956625" y="2688385"/>
                </a:lnTo>
                <a:lnTo>
                  <a:pt x="954930" y="2696987"/>
                </a:lnTo>
                <a:lnTo>
                  <a:pt x="956625" y="2705613"/>
                </a:lnTo>
                <a:lnTo>
                  <a:pt x="961711" y="2713228"/>
                </a:lnTo>
                <a:lnTo>
                  <a:pt x="969275" y="2718300"/>
                </a:lnTo>
                <a:lnTo>
                  <a:pt x="977904" y="2719990"/>
                </a:lnTo>
                <a:lnTo>
                  <a:pt x="986532" y="2718300"/>
                </a:lnTo>
                <a:lnTo>
                  <a:pt x="994096" y="2713228"/>
                </a:lnTo>
                <a:lnTo>
                  <a:pt x="999183" y="2705613"/>
                </a:lnTo>
                <a:lnTo>
                  <a:pt x="1000878" y="2696987"/>
                </a:lnTo>
                <a:lnTo>
                  <a:pt x="999183" y="2688385"/>
                </a:lnTo>
                <a:lnTo>
                  <a:pt x="994096" y="2680843"/>
                </a:lnTo>
                <a:lnTo>
                  <a:pt x="989651" y="2676398"/>
                </a:lnTo>
                <a:lnTo>
                  <a:pt x="983848" y="2674112"/>
                </a:lnTo>
                <a:close/>
              </a:path>
              <a:path w="2910840" h="2943225" extrusionOk="0">
                <a:moveTo>
                  <a:pt x="1089931" y="2674112"/>
                </a:moveTo>
                <a:lnTo>
                  <a:pt x="1078183" y="2674112"/>
                </a:lnTo>
                <a:lnTo>
                  <a:pt x="1072252" y="2676398"/>
                </a:lnTo>
                <a:lnTo>
                  <a:pt x="1067795" y="2680843"/>
                </a:lnTo>
                <a:lnTo>
                  <a:pt x="1062787" y="2688385"/>
                </a:lnTo>
                <a:lnTo>
                  <a:pt x="1061118" y="2696987"/>
                </a:lnTo>
                <a:lnTo>
                  <a:pt x="1062787" y="2705613"/>
                </a:lnTo>
                <a:lnTo>
                  <a:pt x="1067795" y="2713228"/>
                </a:lnTo>
                <a:lnTo>
                  <a:pt x="1075359" y="2718300"/>
                </a:lnTo>
                <a:lnTo>
                  <a:pt x="1083987" y="2719990"/>
                </a:lnTo>
                <a:lnTo>
                  <a:pt x="1092616" y="2718300"/>
                </a:lnTo>
                <a:lnTo>
                  <a:pt x="1100180" y="2713228"/>
                </a:lnTo>
                <a:lnTo>
                  <a:pt x="1105194" y="2705613"/>
                </a:lnTo>
                <a:lnTo>
                  <a:pt x="1106866" y="2696987"/>
                </a:lnTo>
                <a:lnTo>
                  <a:pt x="1105194" y="2688385"/>
                </a:lnTo>
                <a:lnTo>
                  <a:pt x="1100180" y="2680843"/>
                </a:lnTo>
                <a:lnTo>
                  <a:pt x="1095735" y="2676398"/>
                </a:lnTo>
                <a:lnTo>
                  <a:pt x="1089931" y="2674112"/>
                </a:lnTo>
                <a:close/>
              </a:path>
              <a:path w="2910840" h="2943225" extrusionOk="0">
                <a:moveTo>
                  <a:pt x="1196014" y="2674112"/>
                </a:moveTo>
                <a:lnTo>
                  <a:pt x="1184266" y="2674112"/>
                </a:lnTo>
                <a:lnTo>
                  <a:pt x="1178335" y="2676398"/>
                </a:lnTo>
                <a:lnTo>
                  <a:pt x="1173878" y="2680843"/>
                </a:lnTo>
                <a:lnTo>
                  <a:pt x="1168870" y="2688385"/>
                </a:lnTo>
                <a:lnTo>
                  <a:pt x="1167201" y="2696987"/>
                </a:lnTo>
                <a:lnTo>
                  <a:pt x="1168870" y="2705613"/>
                </a:lnTo>
                <a:lnTo>
                  <a:pt x="1173878" y="2713228"/>
                </a:lnTo>
                <a:lnTo>
                  <a:pt x="1181501" y="2718300"/>
                </a:lnTo>
                <a:lnTo>
                  <a:pt x="1190124" y="2719990"/>
                </a:lnTo>
                <a:lnTo>
                  <a:pt x="1198724" y="2718300"/>
                </a:lnTo>
                <a:lnTo>
                  <a:pt x="1206275" y="2713228"/>
                </a:lnTo>
                <a:lnTo>
                  <a:pt x="1211362" y="2705613"/>
                </a:lnTo>
                <a:lnTo>
                  <a:pt x="1213057" y="2696987"/>
                </a:lnTo>
                <a:lnTo>
                  <a:pt x="1211362" y="2688385"/>
                </a:lnTo>
                <a:lnTo>
                  <a:pt x="1206275" y="2680843"/>
                </a:lnTo>
                <a:lnTo>
                  <a:pt x="1201818" y="2676398"/>
                </a:lnTo>
                <a:lnTo>
                  <a:pt x="1196014" y="2674112"/>
                </a:lnTo>
                <a:close/>
              </a:path>
              <a:path w="2910840" h="2943225" extrusionOk="0">
                <a:moveTo>
                  <a:pt x="1302071" y="2674112"/>
                </a:moveTo>
                <a:lnTo>
                  <a:pt x="1290387" y="2674112"/>
                </a:lnTo>
                <a:lnTo>
                  <a:pt x="1284545" y="2676398"/>
                </a:lnTo>
                <a:lnTo>
                  <a:pt x="1279973" y="2680843"/>
                </a:lnTo>
                <a:lnTo>
                  <a:pt x="1274973" y="2688385"/>
                </a:lnTo>
                <a:lnTo>
                  <a:pt x="1273306" y="2696987"/>
                </a:lnTo>
                <a:lnTo>
                  <a:pt x="1274973" y="2705613"/>
                </a:lnTo>
                <a:lnTo>
                  <a:pt x="1279973" y="2713228"/>
                </a:lnTo>
                <a:lnTo>
                  <a:pt x="1287589" y="2718300"/>
                </a:lnTo>
                <a:lnTo>
                  <a:pt x="1296229" y="2719990"/>
                </a:lnTo>
                <a:lnTo>
                  <a:pt x="1304869" y="2718300"/>
                </a:lnTo>
                <a:lnTo>
                  <a:pt x="1312485" y="2713228"/>
                </a:lnTo>
                <a:lnTo>
                  <a:pt x="1317486" y="2705613"/>
                </a:lnTo>
                <a:lnTo>
                  <a:pt x="1319153" y="2696987"/>
                </a:lnTo>
                <a:lnTo>
                  <a:pt x="1317486" y="2688385"/>
                </a:lnTo>
                <a:lnTo>
                  <a:pt x="1312485" y="2680843"/>
                </a:lnTo>
                <a:lnTo>
                  <a:pt x="1307913" y="2676398"/>
                </a:lnTo>
                <a:lnTo>
                  <a:pt x="1302071" y="2674112"/>
                </a:lnTo>
                <a:close/>
              </a:path>
              <a:path w="2910840" h="2943225" extrusionOk="0">
                <a:moveTo>
                  <a:pt x="1408243" y="2674112"/>
                </a:moveTo>
                <a:lnTo>
                  <a:pt x="1396432" y="2674112"/>
                </a:lnTo>
                <a:lnTo>
                  <a:pt x="1390590" y="2676398"/>
                </a:lnTo>
                <a:lnTo>
                  <a:pt x="1386145" y="2680843"/>
                </a:lnTo>
                <a:lnTo>
                  <a:pt x="1381073" y="2688385"/>
                </a:lnTo>
                <a:lnTo>
                  <a:pt x="1379383" y="2696987"/>
                </a:lnTo>
                <a:lnTo>
                  <a:pt x="1381073" y="2705613"/>
                </a:lnTo>
                <a:lnTo>
                  <a:pt x="1386145" y="2713228"/>
                </a:lnTo>
                <a:lnTo>
                  <a:pt x="1393706" y="2718300"/>
                </a:lnTo>
                <a:lnTo>
                  <a:pt x="1402338" y="2719990"/>
                </a:lnTo>
                <a:lnTo>
                  <a:pt x="1410970" y="2718300"/>
                </a:lnTo>
                <a:lnTo>
                  <a:pt x="1418530" y="2713228"/>
                </a:lnTo>
                <a:lnTo>
                  <a:pt x="1423531" y="2705613"/>
                </a:lnTo>
                <a:lnTo>
                  <a:pt x="1425198" y="2696987"/>
                </a:lnTo>
                <a:lnTo>
                  <a:pt x="1423531" y="2688385"/>
                </a:lnTo>
                <a:lnTo>
                  <a:pt x="1418530" y="2680843"/>
                </a:lnTo>
                <a:lnTo>
                  <a:pt x="1414085" y="2676398"/>
                </a:lnTo>
                <a:lnTo>
                  <a:pt x="1408243" y="2674112"/>
                </a:lnTo>
                <a:close/>
              </a:path>
              <a:path w="2910840" h="2943225" extrusionOk="0">
                <a:moveTo>
                  <a:pt x="1514288" y="2674112"/>
                </a:moveTo>
                <a:lnTo>
                  <a:pt x="1502477" y="2674112"/>
                </a:lnTo>
                <a:lnTo>
                  <a:pt x="1496762" y="2676398"/>
                </a:lnTo>
                <a:lnTo>
                  <a:pt x="1492190" y="2680843"/>
                </a:lnTo>
                <a:lnTo>
                  <a:pt x="1487118" y="2688385"/>
                </a:lnTo>
                <a:lnTo>
                  <a:pt x="1485428" y="2696987"/>
                </a:lnTo>
                <a:lnTo>
                  <a:pt x="1487118" y="2705613"/>
                </a:lnTo>
                <a:lnTo>
                  <a:pt x="1492190" y="2713228"/>
                </a:lnTo>
                <a:lnTo>
                  <a:pt x="1499824" y="2718300"/>
                </a:lnTo>
                <a:lnTo>
                  <a:pt x="1508494" y="2719990"/>
                </a:lnTo>
                <a:lnTo>
                  <a:pt x="1517140" y="2718300"/>
                </a:lnTo>
                <a:lnTo>
                  <a:pt x="1524702" y="2713228"/>
                </a:lnTo>
                <a:lnTo>
                  <a:pt x="1529775" y="2705613"/>
                </a:lnTo>
                <a:lnTo>
                  <a:pt x="1531465" y="2696987"/>
                </a:lnTo>
                <a:lnTo>
                  <a:pt x="1529775" y="2688385"/>
                </a:lnTo>
                <a:lnTo>
                  <a:pt x="1524702" y="2680843"/>
                </a:lnTo>
                <a:lnTo>
                  <a:pt x="1520257" y="2676398"/>
                </a:lnTo>
                <a:lnTo>
                  <a:pt x="1514288" y="2674112"/>
                </a:lnTo>
                <a:close/>
              </a:path>
              <a:path w="2910840" h="2943225" extrusionOk="0">
                <a:moveTo>
                  <a:pt x="1620460" y="2674112"/>
                </a:moveTo>
                <a:lnTo>
                  <a:pt x="1608776" y="2674112"/>
                </a:lnTo>
                <a:lnTo>
                  <a:pt x="1602807" y="2676398"/>
                </a:lnTo>
                <a:lnTo>
                  <a:pt x="1598362" y="2680843"/>
                </a:lnTo>
                <a:lnTo>
                  <a:pt x="1593290" y="2688385"/>
                </a:lnTo>
                <a:lnTo>
                  <a:pt x="1591600" y="2696987"/>
                </a:lnTo>
                <a:lnTo>
                  <a:pt x="1593290" y="2705613"/>
                </a:lnTo>
                <a:lnTo>
                  <a:pt x="1598362" y="2713228"/>
                </a:lnTo>
                <a:lnTo>
                  <a:pt x="1605925" y="2718300"/>
                </a:lnTo>
                <a:lnTo>
                  <a:pt x="1614571" y="2719990"/>
                </a:lnTo>
                <a:lnTo>
                  <a:pt x="1623241" y="2718300"/>
                </a:lnTo>
                <a:lnTo>
                  <a:pt x="1630874" y="2713228"/>
                </a:lnTo>
                <a:lnTo>
                  <a:pt x="1635875" y="2705613"/>
                </a:lnTo>
                <a:lnTo>
                  <a:pt x="1637542" y="2696987"/>
                </a:lnTo>
                <a:lnTo>
                  <a:pt x="1635875" y="2688385"/>
                </a:lnTo>
                <a:lnTo>
                  <a:pt x="1630874" y="2680843"/>
                </a:lnTo>
                <a:lnTo>
                  <a:pt x="1626302" y="2676398"/>
                </a:lnTo>
                <a:lnTo>
                  <a:pt x="1620460" y="2674112"/>
                </a:lnTo>
                <a:close/>
              </a:path>
              <a:path w="2910840" h="2943225" extrusionOk="0">
                <a:moveTo>
                  <a:pt x="1726632" y="2674112"/>
                </a:moveTo>
                <a:lnTo>
                  <a:pt x="1714821" y="2674112"/>
                </a:lnTo>
                <a:lnTo>
                  <a:pt x="1708852" y="2676398"/>
                </a:lnTo>
                <a:lnTo>
                  <a:pt x="1704407" y="2680843"/>
                </a:lnTo>
                <a:lnTo>
                  <a:pt x="1699407" y="2688385"/>
                </a:lnTo>
                <a:lnTo>
                  <a:pt x="1697740" y="2696987"/>
                </a:lnTo>
                <a:lnTo>
                  <a:pt x="1699407" y="2705613"/>
                </a:lnTo>
                <a:lnTo>
                  <a:pt x="1704407" y="2713228"/>
                </a:lnTo>
                <a:lnTo>
                  <a:pt x="1711968" y="2718300"/>
                </a:lnTo>
                <a:lnTo>
                  <a:pt x="1720600" y="2719990"/>
                </a:lnTo>
                <a:lnTo>
                  <a:pt x="1729232" y="2718300"/>
                </a:lnTo>
                <a:lnTo>
                  <a:pt x="1736792" y="2713228"/>
                </a:lnTo>
                <a:lnTo>
                  <a:pt x="1741865" y="2705613"/>
                </a:lnTo>
                <a:lnTo>
                  <a:pt x="1743555" y="2696987"/>
                </a:lnTo>
                <a:lnTo>
                  <a:pt x="1741865" y="2688385"/>
                </a:lnTo>
                <a:lnTo>
                  <a:pt x="1736792" y="2680843"/>
                </a:lnTo>
                <a:lnTo>
                  <a:pt x="1732347" y="2676398"/>
                </a:lnTo>
                <a:lnTo>
                  <a:pt x="1726632" y="2674112"/>
                </a:lnTo>
                <a:close/>
              </a:path>
              <a:path w="2910840" h="2943225" extrusionOk="0">
                <a:moveTo>
                  <a:pt x="1832677" y="2674112"/>
                </a:moveTo>
                <a:lnTo>
                  <a:pt x="1820866" y="2674112"/>
                </a:lnTo>
                <a:lnTo>
                  <a:pt x="1815024" y="2676398"/>
                </a:lnTo>
                <a:lnTo>
                  <a:pt x="1810579" y="2680843"/>
                </a:lnTo>
                <a:lnTo>
                  <a:pt x="1805507" y="2688385"/>
                </a:lnTo>
                <a:lnTo>
                  <a:pt x="1803817" y="2696987"/>
                </a:lnTo>
                <a:lnTo>
                  <a:pt x="1805507" y="2705613"/>
                </a:lnTo>
                <a:lnTo>
                  <a:pt x="1810579" y="2713228"/>
                </a:lnTo>
                <a:lnTo>
                  <a:pt x="1818176" y="2718300"/>
                </a:lnTo>
                <a:lnTo>
                  <a:pt x="1826772" y="2719990"/>
                </a:lnTo>
                <a:lnTo>
                  <a:pt x="1835368" y="2718300"/>
                </a:lnTo>
                <a:lnTo>
                  <a:pt x="1842964" y="2713228"/>
                </a:lnTo>
                <a:lnTo>
                  <a:pt x="1848037" y="2705613"/>
                </a:lnTo>
                <a:lnTo>
                  <a:pt x="1849727" y="2696987"/>
                </a:lnTo>
                <a:lnTo>
                  <a:pt x="1848037" y="2688385"/>
                </a:lnTo>
                <a:lnTo>
                  <a:pt x="1842964" y="2680843"/>
                </a:lnTo>
                <a:lnTo>
                  <a:pt x="1838519" y="2676398"/>
                </a:lnTo>
                <a:lnTo>
                  <a:pt x="1832677" y="2674112"/>
                </a:lnTo>
                <a:close/>
              </a:path>
              <a:path w="2910840" h="2943225" extrusionOk="0">
                <a:moveTo>
                  <a:pt x="1938722" y="2674112"/>
                </a:moveTo>
                <a:lnTo>
                  <a:pt x="1927038" y="2674112"/>
                </a:lnTo>
                <a:lnTo>
                  <a:pt x="1921196" y="2676398"/>
                </a:lnTo>
                <a:lnTo>
                  <a:pt x="1916751" y="2680843"/>
                </a:lnTo>
                <a:lnTo>
                  <a:pt x="1911679" y="2688385"/>
                </a:lnTo>
                <a:lnTo>
                  <a:pt x="1909989" y="2696987"/>
                </a:lnTo>
                <a:lnTo>
                  <a:pt x="1911679" y="2705613"/>
                </a:lnTo>
                <a:lnTo>
                  <a:pt x="1916751" y="2713228"/>
                </a:lnTo>
                <a:lnTo>
                  <a:pt x="1924294" y="2718300"/>
                </a:lnTo>
                <a:lnTo>
                  <a:pt x="1932896" y="2719990"/>
                </a:lnTo>
                <a:lnTo>
                  <a:pt x="1941522" y="2718300"/>
                </a:lnTo>
                <a:lnTo>
                  <a:pt x="1949136" y="2713228"/>
                </a:lnTo>
                <a:lnTo>
                  <a:pt x="1954137" y="2705613"/>
                </a:lnTo>
                <a:lnTo>
                  <a:pt x="1955804" y="2696987"/>
                </a:lnTo>
                <a:lnTo>
                  <a:pt x="1954137" y="2688385"/>
                </a:lnTo>
                <a:lnTo>
                  <a:pt x="1949136" y="2680843"/>
                </a:lnTo>
                <a:lnTo>
                  <a:pt x="1944691" y="2676398"/>
                </a:lnTo>
                <a:lnTo>
                  <a:pt x="1938722" y="2674112"/>
                </a:lnTo>
                <a:close/>
              </a:path>
              <a:path w="2910840" h="2943225" extrusionOk="0">
                <a:moveTo>
                  <a:pt x="2044767" y="2674112"/>
                </a:moveTo>
                <a:lnTo>
                  <a:pt x="2033083" y="2674112"/>
                </a:lnTo>
                <a:lnTo>
                  <a:pt x="2027114" y="2676398"/>
                </a:lnTo>
                <a:lnTo>
                  <a:pt x="2022669" y="2680843"/>
                </a:lnTo>
                <a:lnTo>
                  <a:pt x="2017669" y="2688385"/>
                </a:lnTo>
                <a:lnTo>
                  <a:pt x="2016002" y="2696987"/>
                </a:lnTo>
                <a:lnTo>
                  <a:pt x="2017669" y="2705613"/>
                </a:lnTo>
                <a:lnTo>
                  <a:pt x="2022669" y="2713228"/>
                </a:lnTo>
                <a:lnTo>
                  <a:pt x="2030303" y="2718300"/>
                </a:lnTo>
                <a:lnTo>
                  <a:pt x="2038973" y="2719990"/>
                </a:lnTo>
                <a:lnTo>
                  <a:pt x="2047619" y="2718300"/>
                </a:lnTo>
                <a:lnTo>
                  <a:pt x="2055181" y="2713228"/>
                </a:lnTo>
                <a:lnTo>
                  <a:pt x="2060182" y="2705613"/>
                </a:lnTo>
                <a:lnTo>
                  <a:pt x="2061849" y="2696987"/>
                </a:lnTo>
                <a:lnTo>
                  <a:pt x="2060182" y="2688385"/>
                </a:lnTo>
                <a:lnTo>
                  <a:pt x="2055181" y="2680843"/>
                </a:lnTo>
                <a:lnTo>
                  <a:pt x="2050736" y="2676398"/>
                </a:lnTo>
                <a:lnTo>
                  <a:pt x="2044767" y="2674112"/>
                </a:lnTo>
                <a:close/>
              </a:path>
              <a:path w="2910840" h="2943225" extrusionOk="0">
                <a:moveTo>
                  <a:pt x="2150939" y="2674112"/>
                </a:moveTo>
                <a:lnTo>
                  <a:pt x="2139128" y="2674112"/>
                </a:lnTo>
                <a:lnTo>
                  <a:pt x="2133413" y="2676398"/>
                </a:lnTo>
                <a:lnTo>
                  <a:pt x="2128714" y="2680843"/>
                </a:lnTo>
                <a:lnTo>
                  <a:pt x="2123714" y="2688385"/>
                </a:lnTo>
                <a:lnTo>
                  <a:pt x="2122047" y="2696987"/>
                </a:lnTo>
                <a:lnTo>
                  <a:pt x="2123714" y="2705613"/>
                </a:lnTo>
                <a:lnTo>
                  <a:pt x="2128714" y="2713228"/>
                </a:lnTo>
                <a:lnTo>
                  <a:pt x="2136404" y="2718300"/>
                </a:lnTo>
                <a:lnTo>
                  <a:pt x="2145082" y="2719990"/>
                </a:lnTo>
                <a:lnTo>
                  <a:pt x="2153735" y="2718300"/>
                </a:lnTo>
                <a:lnTo>
                  <a:pt x="2161353" y="2713228"/>
                </a:lnTo>
                <a:lnTo>
                  <a:pt x="2166426" y="2705613"/>
                </a:lnTo>
                <a:lnTo>
                  <a:pt x="2168116" y="2696987"/>
                </a:lnTo>
                <a:lnTo>
                  <a:pt x="2166426" y="2688385"/>
                </a:lnTo>
                <a:lnTo>
                  <a:pt x="2161353" y="2680843"/>
                </a:lnTo>
                <a:lnTo>
                  <a:pt x="2156908" y="2676398"/>
                </a:lnTo>
                <a:lnTo>
                  <a:pt x="2150939" y="2674112"/>
                </a:lnTo>
                <a:close/>
              </a:path>
              <a:path w="2910840" h="2943225" extrusionOk="0">
                <a:moveTo>
                  <a:pt x="2257111" y="2674112"/>
                </a:moveTo>
                <a:lnTo>
                  <a:pt x="2245427" y="2674112"/>
                </a:lnTo>
                <a:lnTo>
                  <a:pt x="2239458" y="2676398"/>
                </a:lnTo>
                <a:lnTo>
                  <a:pt x="2235013" y="2680843"/>
                </a:lnTo>
                <a:lnTo>
                  <a:pt x="2229941" y="2688385"/>
                </a:lnTo>
                <a:lnTo>
                  <a:pt x="2228251" y="2696987"/>
                </a:lnTo>
                <a:lnTo>
                  <a:pt x="2229941" y="2705613"/>
                </a:lnTo>
                <a:lnTo>
                  <a:pt x="2235013" y="2713228"/>
                </a:lnTo>
                <a:lnTo>
                  <a:pt x="2242576" y="2718300"/>
                </a:lnTo>
                <a:lnTo>
                  <a:pt x="2251222" y="2719990"/>
                </a:lnTo>
                <a:lnTo>
                  <a:pt x="2259892" y="2718300"/>
                </a:lnTo>
                <a:lnTo>
                  <a:pt x="2267525" y="2713228"/>
                </a:lnTo>
                <a:lnTo>
                  <a:pt x="2272526" y="2705613"/>
                </a:lnTo>
                <a:lnTo>
                  <a:pt x="2274193" y="2696987"/>
                </a:lnTo>
                <a:lnTo>
                  <a:pt x="2272526" y="2688385"/>
                </a:lnTo>
                <a:lnTo>
                  <a:pt x="2267525" y="2680843"/>
                </a:lnTo>
                <a:lnTo>
                  <a:pt x="2262953" y="2676398"/>
                </a:lnTo>
                <a:lnTo>
                  <a:pt x="2257111" y="2674112"/>
                </a:lnTo>
                <a:close/>
              </a:path>
              <a:path w="2910840" h="2943225" extrusionOk="0">
                <a:moveTo>
                  <a:pt x="2363156" y="2674112"/>
                </a:moveTo>
                <a:lnTo>
                  <a:pt x="2351472" y="2674112"/>
                </a:lnTo>
                <a:lnTo>
                  <a:pt x="2345503" y="2676398"/>
                </a:lnTo>
                <a:lnTo>
                  <a:pt x="2341058" y="2680843"/>
                </a:lnTo>
                <a:lnTo>
                  <a:pt x="2336058" y="2688385"/>
                </a:lnTo>
                <a:lnTo>
                  <a:pt x="2334391" y="2696987"/>
                </a:lnTo>
                <a:lnTo>
                  <a:pt x="2336058" y="2705613"/>
                </a:lnTo>
                <a:lnTo>
                  <a:pt x="2341058" y="2713228"/>
                </a:lnTo>
                <a:lnTo>
                  <a:pt x="2348619" y="2718300"/>
                </a:lnTo>
                <a:lnTo>
                  <a:pt x="2357251" y="2719990"/>
                </a:lnTo>
                <a:lnTo>
                  <a:pt x="2365883" y="2718300"/>
                </a:lnTo>
                <a:lnTo>
                  <a:pt x="2373443" y="2713228"/>
                </a:lnTo>
                <a:lnTo>
                  <a:pt x="2378516" y="2705613"/>
                </a:lnTo>
                <a:lnTo>
                  <a:pt x="2380206" y="2696987"/>
                </a:lnTo>
                <a:lnTo>
                  <a:pt x="2378516" y="2688385"/>
                </a:lnTo>
                <a:lnTo>
                  <a:pt x="2373443" y="2680843"/>
                </a:lnTo>
                <a:lnTo>
                  <a:pt x="2368998" y="2676398"/>
                </a:lnTo>
                <a:lnTo>
                  <a:pt x="2363156" y="2674112"/>
                </a:lnTo>
                <a:close/>
              </a:path>
              <a:path w="2910840" h="2943225" extrusionOk="0">
                <a:moveTo>
                  <a:pt x="2469328" y="2674112"/>
                </a:moveTo>
                <a:lnTo>
                  <a:pt x="2457517" y="2674112"/>
                </a:lnTo>
                <a:lnTo>
                  <a:pt x="2451802" y="2676398"/>
                </a:lnTo>
                <a:lnTo>
                  <a:pt x="2447103" y="2680843"/>
                </a:lnTo>
                <a:lnTo>
                  <a:pt x="2442103" y="2688385"/>
                </a:lnTo>
                <a:lnTo>
                  <a:pt x="2440436" y="2696987"/>
                </a:lnTo>
                <a:lnTo>
                  <a:pt x="2442103" y="2705613"/>
                </a:lnTo>
                <a:lnTo>
                  <a:pt x="2447103" y="2713228"/>
                </a:lnTo>
                <a:lnTo>
                  <a:pt x="2454771" y="2718300"/>
                </a:lnTo>
                <a:lnTo>
                  <a:pt x="2463391" y="2719990"/>
                </a:lnTo>
                <a:lnTo>
                  <a:pt x="2471964" y="2718300"/>
                </a:lnTo>
                <a:lnTo>
                  <a:pt x="2479488" y="2713228"/>
                </a:lnTo>
                <a:lnTo>
                  <a:pt x="2484632" y="2705613"/>
                </a:lnTo>
                <a:lnTo>
                  <a:pt x="2486346" y="2696987"/>
                </a:lnTo>
                <a:lnTo>
                  <a:pt x="2484632" y="2688385"/>
                </a:lnTo>
                <a:lnTo>
                  <a:pt x="2479488" y="2680843"/>
                </a:lnTo>
                <a:lnTo>
                  <a:pt x="2475043" y="2676398"/>
                </a:lnTo>
                <a:lnTo>
                  <a:pt x="2469328" y="2674112"/>
                </a:lnTo>
                <a:close/>
              </a:path>
              <a:path w="2910840" h="2943225" extrusionOk="0">
                <a:moveTo>
                  <a:pt x="2575373" y="2674112"/>
                </a:moveTo>
                <a:lnTo>
                  <a:pt x="2563689" y="2674112"/>
                </a:lnTo>
                <a:lnTo>
                  <a:pt x="2557847" y="2676398"/>
                </a:lnTo>
                <a:lnTo>
                  <a:pt x="2553402" y="2680843"/>
                </a:lnTo>
                <a:lnTo>
                  <a:pt x="2548330" y="2688385"/>
                </a:lnTo>
                <a:lnTo>
                  <a:pt x="2546640" y="2696987"/>
                </a:lnTo>
                <a:lnTo>
                  <a:pt x="2548330" y="2705613"/>
                </a:lnTo>
                <a:lnTo>
                  <a:pt x="2553402" y="2713228"/>
                </a:lnTo>
                <a:lnTo>
                  <a:pt x="2560945" y="2718300"/>
                </a:lnTo>
                <a:lnTo>
                  <a:pt x="2569547" y="2719990"/>
                </a:lnTo>
                <a:lnTo>
                  <a:pt x="2578173" y="2718300"/>
                </a:lnTo>
                <a:lnTo>
                  <a:pt x="2585787" y="2713228"/>
                </a:lnTo>
                <a:lnTo>
                  <a:pt x="2590788" y="2705613"/>
                </a:lnTo>
                <a:lnTo>
                  <a:pt x="2592455" y="2696987"/>
                </a:lnTo>
                <a:lnTo>
                  <a:pt x="2590788" y="2688385"/>
                </a:lnTo>
                <a:lnTo>
                  <a:pt x="2585787" y="2680843"/>
                </a:lnTo>
                <a:lnTo>
                  <a:pt x="2581342" y="2676398"/>
                </a:lnTo>
                <a:lnTo>
                  <a:pt x="2575373" y="2674112"/>
                </a:lnTo>
                <a:close/>
              </a:path>
              <a:path w="2910840" h="2943225" extrusionOk="0">
                <a:moveTo>
                  <a:pt x="2681418" y="2674112"/>
                </a:moveTo>
                <a:lnTo>
                  <a:pt x="2669734" y="2674112"/>
                </a:lnTo>
                <a:lnTo>
                  <a:pt x="2663765" y="2676398"/>
                </a:lnTo>
                <a:lnTo>
                  <a:pt x="2659320" y="2680843"/>
                </a:lnTo>
                <a:lnTo>
                  <a:pt x="2654320" y="2688385"/>
                </a:lnTo>
                <a:lnTo>
                  <a:pt x="2652653" y="2696987"/>
                </a:lnTo>
                <a:lnTo>
                  <a:pt x="2654320" y="2705613"/>
                </a:lnTo>
                <a:lnTo>
                  <a:pt x="2659320" y="2713228"/>
                </a:lnTo>
                <a:lnTo>
                  <a:pt x="2666954" y="2718300"/>
                </a:lnTo>
                <a:lnTo>
                  <a:pt x="2675624" y="2719990"/>
                </a:lnTo>
                <a:lnTo>
                  <a:pt x="2684270" y="2718300"/>
                </a:lnTo>
                <a:lnTo>
                  <a:pt x="2691832" y="2713228"/>
                </a:lnTo>
                <a:lnTo>
                  <a:pt x="2696833" y="2705613"/>
                </a:lnTo>
                <a:lnTo>
                  <a:pt x="2698500" y="2696987"/>
                </a:lnTo>
                <a:lnTo>
                  <a:pt x="2696833" y="2688385"/>
                </a:lnTo>
                <a:lnTo>
                  <a:pt x="2691832" y="2680843"/>
                </a:lnTo>
                <a:lnTo>
                  <a:pt x="2687387" y="2676398"/>
                </a:lnTo>
                <a:lnTo>
                  <a:pt x="2681418" y="2674112"/>
                </a:lnTo>
                <a:close/>
              </a:path>
              <a:path w="2910840" h="2943225" extrusionOk="0">
                <a:moveTo>
                  <a:pt x="2787590" y="2674112"/>
                </a:moveTo>
                <a:lnTo>
                  <a:pt x="2775779" y="2674112"/>
                </a:lnTo>
                <a:lnTo>
                  <a:pt x="2770064" y="2676398"/>
                </a:lnTo>
                <a:lnTo>
                  <a:pt x="2765492" y="2680843"/>
                </a:lnTo>
                <a:lnTo>
                  <a:pt x="2760420" y="2688385"/>
                </a:lnTo>
                <a:lnTo>
                  <a:pt x="2758730" y="2696987"/>
                </a:lnTo>
                <a:lnTo>
                  <a:pt x="2760420" y="2705613"/>
                </a:lnTo>
                <a:lnTo>
                  <a:pt x="2765492" y="2713228"/>
                </a:lnTo>
                <a:lnTo>
                  <a:pt x="2773106" y="2718300"/>
                </a:lnTo>
                <a:lnTo>
                  <a:pt x="2781733" y="2719990"/>
                </a:lnTo>
                <a:lnTo>
                  <a:pt x="2790335" y="2718300"/>
                </a:lnTo>
                <a:lnTo>
                  <a:pt x="2797877" y="2713228"/>
                </a:lnTo>
                <a:lnTo>
                  <a:pt x="2803021" y="2705613"/>
                </a:lnTo>
                <a:lnTo>
                  <a:pt x="2804735" y="2696987"/>
                </a:lnTo>
                <a:lnTo>
                  <a:pt x="2803021" y="2688385"/>
                </a:lnTo>
                <a:lnTo>
                  <a:pt x="2797877" y="2680843"/>
                </a:lnTo>
                <a:lnTo>
                  <a:pt x="2793432" y="2676398"/>
                </a:lnTo>
                <a:lnTo>
                  <a:pt x="2787590" y="2674112"/>
                </a:lnTo>
                <a:close/>
              </a:path>
              <a:path w="2910840" h="2943225" extrusionOk="0">
                <a:moveTo>
                  <a:pt x="2893762" y="2674112"/>
                </a:moveTo>
                <a:lnTo>
                  <a:pt x="2882078" y="2674112"/>
                </a:lnTo>
                <a:lnTo>
                  <a:pt x="2876109" y="2676398"/>
                </a:lnTo>
                <a:lnTo>
                  <a:pt x="2871664" y="2680843"/>
                </a:lnTo>
                <a:lnTo>
                  <a:pt x="2866592" y="2688385"/>
                </a:lnTo>
                <a:lnTo>
                  <a:pt x="2864902" y="2696987"/>
                </a:lnTo>
                <a:lnTo>
                  <a:pt x="2866592" y="2705613"/>
                </a:lnTo>
                <a:lnTo>
                  <a:pt x="2871664" y="2713228"/>
                </a:lnTo>
                <a:lnTo>
                  <a:pt x="2879227" y="2718300"/>
                </a:lnTo>
                <a:lnTo>
                  <a:pt x="2887873" y="2719990"/>
                </a:lnTo>
                <a:lnTo>
                  <a:pt x="2896543" y="2718300"/>
                </a:lnTo>
                <a:lnTo>
                  <a:pt x="2904176" y="2713228"/>
                </a:lnTo>
                <a:lnTo>
                  <a:pt x="2909177" y="2705613"/>
                </a:lnTo>
                <a:lnTo>
                  <a:pt x="2910844" y="2696987"/>
                </a:lnTo>
                <a:lnTo>
                  <a:pt x="2909177" y="2688385"/>
                </a:lnTo>
                <a:lnTo>
                  <a:pt x="2904176" y="2680843"/>
                </a:lnTo>
                <a:lnTo>
                  <a:pt x="2899604" y="2676398"/>
                </a:lnTo>
                <a:lnTo>
                  <a:pt x="2893762" y="2674112"/>
                </a:lnTo>
                <a:close/>
              </a:path>
              <a:path w="2910840" h="2943225" extrusionOk="0">
                <a:moveTo>
                  <a:pt x="28815" y="2785491"/>
                </a:moveTo>
                <a:lnTo>
                  <a:pt x="17073" y="2785491"/>
                </a:lnTo>
                <a:lnTo>
                  <a:pt x="11270" y="2787777"/>
                </a:lnTo>
                <a:lnTo>
                  <a:pt x="6680" y="2792349"/>
                </a:lnTo>
                <a:lnTo>
                  <a:pt x="1670" y="2799889"/>
                </a:lnTo>
                <a:lnTo>
                  <a:pt x="0" y="2808478"/>
                </a:lnTo>
                <a:lnTo>
                  <a:pt x="1670" y="2817066"/>
                </a:lnTo>
                <a:lnTo>
                  <a:pt x="6680" y="2824607"/>
                </a:lnTo>
                <a:lnTo>
                  <a:pt x="14306" y="2829679"/>
                </a:lnTo>
                <a:lnTo>
                  <a:pt x="22944" y="2831369"/>
                </a:lnTo>
                <a:lnTo>
                  <a:pt x="31582" y="2829679"/>
                </a:lnTo>
                <a:lnTo>
                  <a:pt x="39208" y="2824607"/>
                </a:lnTo>
                <a:lnTo>
                  <a:pt x="44218" y="2817066"/>
                </a:lnTo>
                <a:lnTo>
                  <a:pt x="45888" y="2808478"/>
                </a:lnTo>
                <a:lnTo>
                  <a:pt x="44218" y="2799889"/>
                </a:lnTo>
                <a:lnTo>
                  <a:pt x="39208" y="2792349"/>
                </a:lnTo>
                <a:lnTo>
                  <a:pt x="34619" y="2787777"/>
                </a:lnTo>
                <a:lnTo>
                  <a:pt x="28815" y="2785491"/>
                </a:lnTo>
                <a:close/>
              </a:path>
              <a:path w="2910840" h="2943225" extrusionOk="0">
                <a:moveTo>
                  <a:pt x="134903" y="2785491"/>
                </a:moveTo>
                <a:lnTo>
                  <a:pt x="123156" y="2785491"/>
                </a:lnTo>
                <a:lnTo>
                  <a:pt x="117352" y="2787777"/>
                </a:lnTo>
                <a:lnTo>
                  <a:pt x="112894" y="2792349"/>
                </a:lnTo>
                <a:lnTo>
                  <a:pt x="107808" y="2799889"/>
                </a:lnTo>
                <a:lnTo>
                  <a:pt x="106112" y="2808478"/>
                </a:lnTo>
                <a:lnTo>
                  <a:pt x="107808" y="2817066"/>
                </a:lnTo>
                <a:lnTo>
                  <a:pt x="112894" y="2824607"/>
                </a:lnTo>
                <a:lnTo>
                  <a:pt x="120446" y="2829679"/>
                </a:lnTo>
                <a:lnTo>
                  <a:pt x="129045" y="2831369"/>
                </a:lnTo>
                <a:lnTo>
                  <a:pt x="137669" y="2829679"/>
                </a:lnTo>
                <a:lnTo>
                  <a:pt x="145292" y="2824607"/>
                </a:lnTo>
                <a:lnTo>
                  <a:pt x="150300" y="2817066"/>
                </a:lnTo>
                <a:lnTo>
                  <a:pt x="151969" y="2808478"/>
                </a:lnTo>
                <a:lnTo>
                  <a:pt x="150300" y="2799889"/>
                </a:lnTo>
                <a:lnTo>
                  <a:pt x="145292" y="2792349"/>
                </a:lnTo>
                <a:lnTo>
                  <a:pt x="140834" y="2787777"/>
                </a:lnTo>
                <a:lnTo>
                  <a:pt x="134903" y="2785491"/>
                </a:lnTo>
                <a:close/>
              </a:path>
              <a:path w="2910840" h="2943225" extrusionOk="0">
                <a:moveTo>
                  <a:pt x="240986" y="2785491"/>
                </a:moveTo>
                <a:lnTo>
                  <a:pt x="229239" y="2785491"/>
                </a:lnTo>
                <a:lnTo>
                  <a:pt x="223308" y="2787777"/>
                </a:lnTo>
                <a:lnTo>
                  <a:pt x="218850" y="2792349"/>
                </a:lnTo>
                <a:lnTo>
                  <a:pt x="213843" y="2799889"/>
                </a:lnTo>
                <a:lnTo>
                  <a:pt x="212173" y="2808478"/>
                </a:lnTo>
                <a:lnTo>
                  <a:pt x="213843" y="2817066"/>
                </a:lnTo>
                <a:lnTo>
                  <a:pt x="218850" y="2824607"/>
                </a:lnTo>
                <a:lnTo>
                  <a:pt x="226495" y="2829679"/>
                </a:lnTo>
                <a:lnTo>
                  <a:pt x="235165" y="2831369"/>
                </a:lnTo>
                <a:lnTo>
                  <a:pt x="243809" y="2829679"/>
                </a:lnTo>
                <a:lnTo>
                  <a:pt x="251375" y="2824607"/>
                </a:lnTo>
                <a:lnTo>
                  <a:pt x="256390" y="2817066"/>
                </a:lnTo>
                <a:lnTo>
                  <a:pt x="258062" y="2808478"/>
                </a:lnTo>
                <a:lnTo>
                  <a:pt x="256390" y="2799889"/>
                </a:lnTo>
                <a:lnTo>
                  <a:pt x="251375" y="2792349"/>
                </a:lnTo>
                <a:lnTo>
                  <a:pt x="246917" y="2787777"/>
                </a:lnTo>
                <a:lnTo>
                  <a:pt x="240986" y="2785491"/>
                </a:lnTo>
                <a:close/>
              </a:path>
              <a:path w="2910840" h="2943225" extrusionOk="0">
                <a:moveTo>
                  <a:pt x="347070" y="2785491"/>
                </a:moveTo>
                <a:lnTo>
                  <a:pt x="335322" y="2785491"/>
                </a:lnTo>
                <a:lnTo>
                  <a:pt x="329518" y="2787777"/>
                </a:lnTo>
                <a:lnTo>
                  <a:pt x="325073" y="2792349"/>
                </a:lnTo>
                <a:lnTo>
                  <a:pt x="319987" y="2799889"/>
                </a:lnTo>
                <a:lnTo>
                  <a:pt x="318291" y="2808478"/>
                </a:lnTo>
                <a:lnTo>
                  <a:pt x="319987" y="2817066"/>
                </a:lnTo>
                <a:lnTo>
                  <a:pt x="325073" y="2824607"/>
                </a:lnTo>
                <a:lnTo>
                  <a:pt x="332637" y="2829679"/>
                </a:lnTo>
                <a:lnTo>
                  <a:pt x="341266" y="2831369"/>
                </a:lnTo>
                <a:lnTo>
                  <a:pt x="349894" y="2829679"/>
                </a:lnTo>
                <a:lnTo>
                  <a:pt x="357458" y="2824607"/>
                </a:lnTo>
                <a:lnTo>
                  <a:pt x="362544" y="2817066"/>
                </a:lnTo>
                <a:lnTo>
                  <a:pt x="364240" y="2808478"/>
                </a:lnTo>
                <a:lnTo>
                  <a:pt x="362544" y="2799889"/>
                </a:lnTo>
                <a:lnTo>
                  <a:pt x="357458" y="2792349"/>
                </a:lnTo>
                <a:lnTo>
                  <a:pt x="353013" y="2787777"/>
                </a:lnTo>
                <a:lnTo>
                  <a:pt x="347070" y="2785491"/>
                </a:lnTo>
                <a:close/>
              </a:path>
              <a:path w="2910840" h="2943225" extrusionOk="0">
                <a:moveTo>
                  <a:pt x="453292" y="2785491"/>
                </a:moveTo>
                <a:lnTo>
                  <a:pt x="441545" y="2785491"/>
                </a:lnTo>
                <a:lnTo>
                  <a:pt x="435601" y="2787777"/>
                </a:lnTo>
                <a:lnTo>
                  <a:pt x="431156" y="2792349"/>
                </a:lnTo>
                <a:lnTo>
                  <a:pt x="426070" y="2799889"/>
                </a:lnTo>
                <a:lnTo>
                  <a:pt x="424374" y="2808478"/>
                </a:lnTo>
                <a:lnTo>
                  <a:pt x="426070" y="2817066"/>
                </a:lnTo>
                <a:lnTo>
                  <a:pt x="431156" y="2824607"/>
                </a:lnTo>
                <a:lnTo>
                  <a:pt x="438720" y="2829679"/>
                </a:lnTo>
                <a:lnTo>
                  <a:pt x="447349" y="2831369"/>
                </a:lnTo>
                <a:lnTo>
                  <a:pt x="455977" y="2829679"/>
                </a:lnTo>
                <a:lnTo>
                  <a:pt x="463541" y="2824607"/>
                </a:lnTo>
                <a:lnTo>
                  <a:pt x="468556" y="2817066"/>
                </a:lnTo>
                <a:lnTo>
                  <a:pt x="470228" y="2808478"/>
                </a:lnTo>
                <a:lnTo>
                  <a:pt x="468556" y="2799889"/>
                </a:lnTo>
                <a:lnTo>
                  <a:pt x="463541" y="2792349"/>
                </a:lnTo>
                <a:lnTo>
                  <a:pt x="459096" y="2787777"/>
                </a:lnTo>
                <a:lnTo>
                  <a:pt x="453292" y="2785491"/>
                </a:lnTo>
                <a:close/>
              </a:path>
              <a:path w="2910840" h="2943225" extrusionOk="0">
                <a:moveTo>
                  <a:pt x="559375" y="2785491"/>
                </a:moveTo>
                <a:lnTo>
                  <a:pt x="547628" y="2785491"/>
                </a:lnTo>
                <a:lnTo>
                  <a:pt x="541697" y="2787777"/>
                </a:lnTo>
                <a:lnTo>
                  <a:pt x="537239" y="2792349"/>
                </a:lnTo>
                <a:lnTo>
                  <a:pt x="532224" y="2799889"/>
                </a:lnTo>
                <a:lnTo>
                  <a:pt x="530553" y="2808478"/>
                </a:lnTo>
                <a:lnTo>
                  <a:pt x="532224" y="2817066"/>
                </a:lnTo>
                <a:lnTo>
                  <a:pt x="537239" y="2824607"/>
                </a:lnTo>
                <a:lnTo>
                  <a:pt x="544862" y="2829679"/>
                </a:lnTo>
                <a:lnTo>
                  <a:pt x="553484" y="2831369"/>
                </a:lnTo>
                <a:lnTo>
                  <a:pt x="562080" y="2829679"/>
                </a:lnTo>
                <a:lnTo>
                  <a:pt x="569624" y="2824607"/>
                </a:lnTo>
                <a:lnTo>
                  <a:pt x="574711" y="2817066"/>
                </a:lnTo>
                <a:lnTo>
                  <a:pt x="576406" y="2808478"/>
                </a:lnTo>
                <a:lnTo>
                  <a:pt x="574711" y="2799889"/>
                </a:lnTo>
                <a:lnTo>
                  <a:pt x="569624" y="2792349"/>
                </a:lnTo>
                <a:lnTo>
                  <a:pt x="565179" y="2787777"/>
                </a:lnTo>
                <a:lnTo>
                  <a:pt x="559375" y="2785491"/>
                </a:lnTo>
                <a:close/>
              </a:path>
              <a:path w="2910840" h="2943225" extrusionOk="0">
                <a:moveTo>
                  <a:pt x="665459" y="2785491"/>
                </a:moveTo>
                <a:lnTo>
                  <a:pt x="653711" y="2785491"/>
                </a:lnTo>
                <a:lnTo>
                  <a:pt x="647907" y="2787777"/>
                </a:lnTo>
                <a:lnTo>
                  <a:pt x="643322" y="2792349"/>
                </a:lnTo>
                <a:lnTo>
                  <a:pt x="638315" y="2799889"/>
                </a:lnTo>
                <a:lnTo>
                  <a:pt x="636645" y="2808478"/>
                </a:lnTo>
                <a:lnTo>
                  <a:pt x="638315" y="2817066"/>
                </a:lnTo>
                <a:lnTo>
                  <a:pt x="643322" y="2824607"/>
                </a:lnTo>
                <a:lnTo>
                  <a:pt x="650948" y="2829679"/>
                </a:lnTo>
                <a:lnTo>
                  <a:pt x="659585" y="2831369"/>
                </a:lnTo>
                <a:lnTo>
                  <a:pt x="668222" y="2829679"/>
                </a:lnTo>
                <a:lnTo>
                  <a:pt x="675847" y="2824607"/>
                </a:lnTo>
                <a:lnTo>
                  <a:pt x="680862" y="2817066"/>
                </a:lnTo>
                <a:lnTo>
                  <a:pt x="682534" y="2808478"/>
                </a:lnTo>
                <a:lnTo>
                  <a:pt x="680862" y="2799889"/>
                </a:lnTo>
                <a:lnTo>
                  <a:pt x="675847" y="2792349"/>
                </a:lnTo>
                <a:lnTo>
                  <a:pt x="671262" y="2787777"/>
                </a:lnTo>
                <a:lnTo>
                  <a:pt x="665459" y="2785491"/>
                </a:lnTo>
                <a:close/>
              </a:path>
              <a:path w="2910840" h="2943225" extrusionOk="0">
                <a:moveTo>
                  <a:pt x="771542" y="2785491"/>
                </a:moveTo>
                <a:lnTo>
                  <a:pt x="759794" y="2785491"/>
                </a:lnTo>
                <a:lnTo>
                  <a:pt x="753990" y="2787777"/>
                </a:lnTo>
                <a:lnTo>
                  <a:pt x="749545" y="2792349"/>
                </a:lnTo>
                <a:lnTo>
                  <a:pt x="744459" y="2799889"/>
                </a:lnTo>
                <a:lnTo>
                  <a:pt x="742763" y="2808478"/>
                </a:lnTo>
                <a:lnTo>
                  <a:pt x="744459" y="2817066"/>
                </a:lnTo>
                <a:lnTo>
                  <a:pt x="749545" y="2824607"/>
                </a:lnTo>
                <a:lnTo>
                  <a:pt x="757090" y="2829679"/>
                </a:lnTo>
                <a:lnTo>
                  <a:pt x="765685" y="2831369"/>
                </a:lnTo>
                <a:lnTo>
                  <a:pt x="774307" y="2829679"/>
                </a:lnTo>
                <a:lnTo>
                  <a:pt x="781930" y="2824607"/>
                </a:lnTo>
                <a:lnTo>
                  <a:pt x="786945" y="2817066"/>
                </a:lnTo>
                <a:lnTo>
                  <a:pt x="788617" y="2808478"/>
                </a:lnTo>
                <a:lnTo>
                  <a:pt x="786945" y="2799889"/>
                </a:lnTo>
                <a:lnTo>
                  <a:pt x="781930" y="2792349"/>
                </a:lnTo>
                <a:lnTo>
                  <a:pt x="777485" y="2787777"/>
                </a:lnTo>
                <a:lnTo>
                  <a:pt x="771542" y="2785491"/>
                </a:lnTo>
                <a:close/>
              </a:path>
              <a:path w="2910840" h="2943225" extrusionOk="0">
                <a:moveTo>
                  <a:pt x="877625" y="2785491"/>
                </a:moveTo>
                <a:lnTo>
                  <a:pt x="865877" y="2785491"/>
                </a:lnTo>
                <a:lnTo>
                  <a:pt x="860073" y="2787777"/>
                </a:lnTo>
                <a:lnTo>
                  <a:pt x="855489" y="2792349"/>
                </a:lnTo>
                <a:lnTo>
                  <a:pt x="850481" y="2799889"/>
                </a:lnTo>
                <a:lnTo>
                  <a:pt x="848812" y="2808478"/>
                </a:lnTo>
                <a:lnTo>
                  <a:pt x="850481" y="2817066"/>
                </a:lnTo>
                <a:lnTo>
                  <a:pt x="855489" y="2824607"/>
                </a:lnTo>
                <a:lnTo>
                  <a:pt x="863133" y="2829679"/>
                </a:lnTo>
                <a:lnTo>
                  <a:pt x="871803" y="2831369"/>
                </a:lnTo>
                <a:lnTo>
                  <a:pt x="880447" y="2829679"/>
                </a:lnTo>
                <a:lnTo>
                  <a:pt x="888013" y="2824607"/>
                </a:lnTo>
                <a:lnTo>
                  <a:pt x="893100" y="2817066"/>
                </a:lnTo>
                <a:lnTo>
                  <a:pt x="894795" y="2808478"/>
                </a:lnTo>
                <a:lnTo>
                  <a:pt x="893100" y="2799889"/>
                </a:lnTo>
                <a:lnTo>
                  <a:pt x="888013" y="2792349"/>
                </a:lnTo>
                <a:lnTo>
                  <a:pt x="883568" y="2787777"/>
                </a:lnTo>
                <a:lnTo>
                  <a:pt x="877625" y="2785491"/>
                </a:lnTo>
                <a:close/>
              </a:path>
              <a:path w="2910840" h="2943225" extrusionOk="0">
                <a:moveTo>
                  <a:pt x="983848" y="2785491"/>
                </a:moveTo>
                <a:lnTo>
                  <a:pt x="972100" y="2785491"/>
                </a:lnTo>
                <a:lnTo>
                  <a:pt x="966169" y="2787777"/>
                </a:lnTo>
                <a:lnTo>
                  <a:pt x="961711" y="2792349"/>
                </a:lnTo>
                <a:lnTo>
                  <a:pt x="956625" y="2799889"/>
                </a:lnTo>
                <a:lnTo>
                  <a:pt x="954930" y="2808478"/>
                </a:lnTo>
                <a:lnTo>
                  <a:pt x="956625" y="2817066"/>
                </a:lnTo>
                <a:lnTo>
                  <a:pt x="961711" y="2824607"/>
                </a:lnTo>
                <a:lnTo>
                  <a:pt x="969275" y="2829679"/>
                </a:lnTo>
                <a:lnTo>
                  <a:pt x="977904" y="2831369"/>
                </a:lnTo>
                <a:lnTo>
                  <a:pt x="986532" y="2829679"/>
                </a:lnTo>
                <a:lnTo>
                  <a:pt x="994096" y="2824607"/>
                </a:lnTo>
                <a:lnTo>
                  <a:pt x="999183" y="2817066"/>
                </a:lnTo>
                <a:lnTo>
                  <a:pt x="1000878" y="2808478"/>
                </a:lnTo>
                <a:lnTo>
                  <a:pt x="999183" y="2799889"/>
                </a:lnTo>
                <a:lnTo>
                  <a:pt x="994096" y="2792349"/>
                </a:lnTo>
                <a:lnTo>
                  <a:pt x="989651" y="2787777"/>
                </a:lnTo>
                <a:lnTo>
                  <a:pt x="983848" y="2785491"/>
                </a:lnTo>
                <a:close/>
              </a:path>
              <a:path w="2910840" h="2943225" extrusionOk="0">
                <a:moveTo>
                  <a:pt x="1089931" y="2785491"/>
                </a:moveTo>
                <a:lnTo>
                  <a:pt x="1078183" y="2785491"/>
                </a:lnTo>
                <a:lnTo>
                  <a:pt x="1072252" y="2787777"/>
                </a:lnTo>
                <a:lnTo>
                  <a:pt x="1067795" y="2792349"/>
                </a:lnTo>
                <a:lnTo>
                  <a:pt x="1062787" y="2799889"/>
                </a:lnTo>
                <a:lnTo>
                  <a:pt x="1061118" y="2808478"/>
                </a:lnTo>
                <a:lnTo>
                  <a:pt x="1062787" y="2817066"/>
                </a:lnTo>
                <a:lnTo>
                  <a:pt x="1067795" y="2824607"/>
                </a:lnTo>
                <a:lnTo>
                  <a:pt x="1075359" y="2829679"/>
                </a:lnTo>
                <a:lnTo>
                  <a:pt x="1083987" y="2831369"/>
                </a:lnTo>
                <a:lnTo>
                  <a:pt x="1092616" y="2829679"/>
                </a:lnTo>
                <a:lnTo>
                  <a:pt x="1100180" y="2824607"/>
                </a:lnTo>
                <a:lnTo>
                  <a:pt x="1105194" y="2817066"/>
                </a:lnTo>
                <a:lnTo>
                  <a:pt x="1106866" y="2808478"/>
                </a:lnTo>
                <a:lnTo>
                  <a:pt x="1105194" y="2799889"/>
                </a:lnTo>
                <a:lnTo>
                  <a:pt x="1100180" y="2792349"/>
                </a:lnTo>
                <a:lnTo>
                  <a:pt x="1095735" y="2787777"/>
                </a:lnTo>
                <a:lnTo>
                  <a:pt x="1089931" y="2785491"/>
                </a:lnTo>
                <a:close/>
              </a:path>
              <a:path w="2910840" h="2943225" extrusionOk="0">
                <a:moveTo>
                  <a:pt x="1196014" y="2785491"/>
                </a:moveTo>
                <a:lnTo>
                  <a:pt x="1184266" y="2785491"/>
                </a:lnTo>
                <a:lnTo>
                  <a:pt x="1178335" y="2787777"/>
                </a:lnTo>
                <a:lnTo>
                  <a:pt x="1173878" y="2792349"/>
                </a:lnTo>
                <a:lnTo>
                  <a:pt x="1168870" y="2799889"/>
                </a:lnTo>
                <a:lnTo>
                  <a:pt x="1167201" y="2808478"/>
                </a:lnTo>
                <a:lnTo>
                  <a:pt x="1168870" y="2817066"/>
                </a:lnTo>
                <a:lnTo>
                  <a:pt x="1173878" y="2824607"/>
                </a:lnTo>
                <a:lnTo>
                  <a:pt x="1181501" y="2829679"/>
                </a:lnTo>
                <a:lnTo>
                  <a:pt x="1190124" y="2831369"/>
                </a:lnTo>
                <a:lnTo>
                  <a:pt x="1198724" y="2829679"/>
                </a:lnTo>
                <a:lnTo>
                  <a:pt x="1206275" y="2824607"/>
                </a:lnTo>
                <a:lnTo>
                  <a:pt x="1211362" y="2817066"/>
                </a:lnTo>
                <a:lnTo>
                  <a:pt x="1213057" y="2808478"/>
                </a:lnTo>
                <a:lnTo>
                  <a:pt x="1211362" y="2799889"/>
                </a:lnTo>
                <a:lnTo>
                  <a:pt x="1206275" y="2792349"/>
                </a:lnTo>
                <a:lnTo>
                  <a:pt x="1201818" y="2787777"/>
                </a:lnTo>
                <a:lnTo>
                  <a:pt x="1196014" y="2785491"/>
                </a:lnTo>
                <a:close/>
              </a:path>
              <a:path w="2910840" h="2943225" extrusionOk="0">
                <a:moveTo>
                  <a:pt x="1302071" y="2785491"/>
                </a:moveTo>
                <a:lnTo>
                  <a:pt x="1290387" y="2785491"/>
                </a:lnTo>
                <a:lnTo>
                  <a:pt x="1284545" y="2787777"/>
                </a:lnTo>
                <a:lnTo>
                  <a:pt x="1279973" y="2792349"/>
                </a:lnTo>
                <a:lnTo>
                  <a:pt x="1274973" y="2799889"/>
                </a:lnTo>
                <a:lnTo>
                  <a:pt x="1273306" y="2808478"/>
                </a:lnTo>
                <a:lnTo>
                  <a:pt x="1274973" y="2817066"/>
                </a:lnTo>
                <a:lnTo>
                  <a:pt x="1279973" y="2824607"/>
                </a:lnTo>
                <a:lnTo>
                  <a:pt x="1287589" y="2829679"/>
                </a:lnTo>
                <a:lnTo>
                  <a:pt x="1296229" y="2831369"/>
                </a:lnTo>
                <a:lnTo>
                  <a:pt x="1304869" y="2829679"/>
                </a:lnTo>
                <a:lnTo>
                  <a:pt x="1312485" y="2824607"/>
                </a:lnTo>
                <a:lnTo>
                  <a:pt x="1317486" y="2817066"/>
                </a:lnTo>
                <a:lnTo>
                  <a:pt x="1319153" y="2808478"/>
                </a:lnTo>
                <a:lnTo>
                  <a:pt x="1317486" y="2799889"/>
                </a:lnTo>
                <a:lnTo>
                  <a:pt x="1312485" y="2792349"/>
                </a:lnTo>
                <a:lnTo>
                  <a:pt x="1307913" y="2787777"/>
                </a:lnTo>
                <a:lnTo>
                  <a:pt x="1302071" y="2785491"/>
                </a:lnTo>
                <a:close/>
              </a:path>
              <a:path w="2910840" h="2943225" extrusionOk="0">
                <a:moveTo>
                  <a:pt x="1408243" y="2785491"/>
                </a:moveTo>
                <a:lnTo>
                  <a:pt x="1396432" y="2785491"/>
                </a:lnTo>
                <a:lnTo>
                  <a:pt x="1390590" y="2787777"/>
                </a:lnTo>
                <a:lnTo>
                  <a:pt x="1386145" y="2792349"/>
                </a:lnTo>
                <a:lnTo>
                  <a:pt x="1381073" y="2799889"/>
                </a:lnTo>
                <a:lnTo>
                  <a:pt x="1379383" y="2808478"/>
                </a:lnTo>
                <a:lnTo>
                  <a:pt x="1381073" y="2817066"/>
                </a:lnTo>
                <a:lnTo>
                  <a:pt x="1386145" y="2824607"/>
                </a:lnTo>
                <a:lnTo>
                  <a:pt x="1393706" y="2829679"/>
                </a:lnTo>
                <a:lnTo>
                  <a:pt x="1402338" y="2831369"/>
                </a:lnTo>
                <a:lnTo>
                  <a:pt x="1410970" y="2829679"/>
                </a:lnTo>
                <a:lnTo>
                  <a:pt x="1418530" y="2824607"/>
                </a:lnTo>
                <a:lnTo>
                  <a:pt x="1423531" y="2817066"/>
                </a:lnTo>
                <a:lnTo>
                  <a:pt x="1425198" y="2808478"/>
                </a:lnTo>
                <a:lnTo>
                  <a:pt x="1423531" y="2799889"/>
                </a:lnTo>
                <a:lnTo>
                  <a:pt x="1418530" y="2792349"/>
                </a:lnTo>
                <a:lnTo>
                  <a:pt x="1414085" y="2787777"/>
                </a:lnTo>
                <a:lnTo>
                  <a:pt x="1408243" y="2785491"/>
                </a:lnTo>
                <a:close/>
              </a:path>
              <a:path w="2910840" h="2943225" extrusionOk="0">
                <a:moveTo>
                  <a:pt x="1514288" y="2785491"/>
                </a:moveTo>
                <a:lnTo>
                  <a:pt x="1502477" y="2785491"/>
                </a:lnTo>
                <a:lnTo>
                  <a:pt x="1496762" y="2787777"/>
                </a:lnTo>
                <a:lnTo>
                  <a:pt x="1492190" y="2792349"/>
                </a:lnTo>
                <a:lnTo>
                  <a:pt x="1487118" y="2799889"/>
                </a:lnTo>
                <a:lnTo>
                  <a:pt x="1485428" y="2808478"/>
                </a:lnTo>
                <a:lnTo>
                  <a:pt x="1487118" y="2817066"/>
                </a:lnTo>
                <a:lnTo>
                  <a:pt x="1492190" y="2824607"/>
                </a:lnTo>
                <a:lnTo>
                  <a:pt x="1499824" y="2829679"/>
                </a:lnTo>
                <a:lnTo>
                  <a:pt x="1508494" y="2831369"/>
                </a:lnTo>
                <a:lnTo>
                  <a:pt x="1517140" y="2829679"/>
                </a:lnTo>
                <a:lnTo>
                  <a:pt x="1524702" y="2824607"/>
                </a:lnTo>
                <a:lnTo>
                  <a:pt x="1529775" y="2817066"/>
                </a:lnTo>
                <a:lnTo>
                  <a:pt x="1531465" y="2808478"/>
                </a:lnTo>
                <a:lnTo>
                  <a:pt x="1529775" y="2799889"/>
                </a:lnTo>
                <a:lnTo>
                  <a:pt x="1524702" y="2792349"/>
                </a:lnTo>
                <a:lnTo>
                  <a:pt x="1520257" y="2787777"/>
                </a:lnTo>
                <a:lnTo>
                  <a:pt x="1514288" y="2785491"/>
                </a:lnTo>
                <a:close/>
              </a:path>
              <a:path w="2910840" h="2943225" extrusionOk="0">
                <a:moveTo>
                  <a:pt x="1620460" y="2785491"/>
                </a:moveTo>
                <a:lnTo>
                  <a:pt x="1608776" y="2785491"/>
                </a:lnTo>
                <a:lnTo>
                  <a:pt x="1602807" y="2787777"/>
                </a:lnTo>
                <a:lnTo>
                  <a:pt x="1598362" y="2792349"/>
                </a:lnTo>
                <a:lnTo>
                  <a:pt x="1593290" y="2799889"/>
                </a:lnTo>
                <a:lnTo>
                  <a:pt x="1591600" y="2808478"/>
                </a:lnTo>
                <a:lnTo>
                  <a:pt x="1593290" y="2817066"/>
                </a:lnTo>
                <a:lnTo>
                  <a:pt x="1598362" y="2824607"/>
                </a:lnTo>
                <a:lnTo>
                  <a:pt x="1605925" y="2829679"/>
                </a:lnTo>
                <a:lnTo>
                  <a:pt x="1614571" y="2831369"/>
                </a:lnTo>
                <a:lnTo>
                  <a:pt x="1623241" y="2829679"/>
                </a:lnTo>
                <a:lnTo>
                  <a:pt x="1630874" y="2824607"/>
                </a:lnTo>
                <a:lnTo>
                  <a:pt x="1635875" y="2817066"/>
                </a:lnTo>
                <a:lnTo>
                  <a:pt x="1637542" y="2808478"/>
                </a:lnTo>
                <a:lnTo>
                  <a:pt x="1635875" y="2799889"/>
                </a:lnTo>
                <a:lnTo>
                  <a:pt x="1630874" y="2792349"/>
                </a:lnTo>
                <a:lnTo>
                  <a:pt x="1626302" y="2787777"/>
                </a:lnTo>
                <a:lnTo>
                  <a:pt x="1620460" y="2785491"/>
                </a:lnTo>
                <a:close/>
              </a:path>
              <a:path w="2910840" h="2943225" extrusionOk="0">
                <a:moveTo>
                  <a:pt x="1726632" y="2785491"/>
                </a:moveTo>
                <a:lnTo>
                  <a:pt x="1714821" y="2785491"/>
                </a:lnTo>
                <a:lnTo>
                  <a:pt x="1708852" y="2787777"/>
                </a:lnTo>
                <a:lnTo>
                  <a:pt x="1704407" y="2792349"/>
                </a:lnTo>
                <a:lnTo>
                  <a:pt x="1699407" y="2799889"/>
                </a:lnTo>
                <a:lnTo>
                  <a:pt x="1697740" y="2808478"/>
                </a:lnTo>
                <a:lnTo>
                  <a:pt x="1699407" y="2817066"/>
                </a:lnTo>
                <a:lnTo>
                  <a:pt x="1704407" y="2824607"/>
                </a:lnTo>
                <a:lnTo>
                  <a:pt x="1711968" y="2829679"/>
                </a:lnTo>
                <a:lnTo>
                  <a:pt x="1720600" y="2831369"/>
                </a:lnTo>
                <a:lnTo>
                  <a:pt x="1729232" y="2829679"/>
                </a:lnTo>
                <a:lnTo>
                  <a:pt x="1736792" y="2824607"/>
                </a:lnTo>
                <a:lnTo>
                  <a:pt x="1741865" y="2817066"/>
                </a:lnTo>
                <a:lnTo>
                  <a:pt x="1743555" y="2808478"/>
                </a:lnTo>
                <a:lnTo>
                  <a:pt x="1741865" y="2799889"/>
                </a:lnTo>
                <a:lnTo>
                  <a:pt x="1736792" y="2792349"/>
                </a:lnTo>
                <a:lnTo>
                  <a:pt x="1732347" y="2787777"/>
                </a:lnTo>
                <a:lnTo>
                  <a:pt x="1726632" y="2785491"/>
                </a:lnTo>
                <a:close/>
              </a:path>
              <a:path w="2910840" h="2943225" extrusionOk="0">
                <a:moveTo>
                  <a:pt x="1832677" y="2785491"/>
                </a:moveTo>
                <a:lnTo>
                  <a:pt x="1820866" y="2785491"/>
                </a:lnTo>
                <a:lnTo>
                  <a:pt x="1815024" y="2787777"/>
                </a:lnTo>
                <a:lnTo>
                  <a:pt x="1810579" y="2792349"/>
                </a:lnTo>
                <a:lnTo>
                  <a:pt x="1805507" y="2799889"/>
                </a:lnTo>
                <a:lnTo>
                  <a:pt x="1803817" y="2808478"/>
                </a:lnTo>
                <a:lnTo>
                  <a:pt x="1805507" y="2817066"/>
                </a:lnTo>
                <a:lnTo>
                  <a:pt x="1810579" y="2824607"/>
                </a:lnTo>
                <a:lnTo>
                  <a:pt x="1818176" y="2829679"/>
                </a:lnTo>
                <a:lnTo>
                  <a:pt x="1826772" y="2831369"/>
                </a:lnTo>
                <a:lnTo>
                  <a:pt x="1835368" y="2829679"/>
                </a:lnTo>
                <a:lnTo>
                  <a:pt x="1842964" y="2824607"/>
                </a:lnTo>
                <a:lnTo>
                  <a:pt x="1848037" y="2817066"/>
                </a:lnTo>
                <a:lnTo>
                  <a:pt x="1849727" y="2808478"/>
                </a:lnTo>
                <a:lnTo>
                  <a:pt x="1848037" y="2799889"/>
                </a:lnTo>
                <a:lnTo>
                  <a:pt x="1842964" y="2792349"/>
                </a:lnTo>
                <a:lnTo>
                  <a:pt x="1838519" y="2787777"/>
                </a:lnTo>
                <a:lnTo>
                  <a:pt x="1832677" y="2785491"/>
                </a:lnTo>
                <a:close/>
              </a:path>
              <a:path w="2910840" h="2943225" extrusionOk="0">
                <a:moveTo>
                  <a:pt x="1938722" y="2785491"/>
                </a:moveTo>
                <a:lnTo>
                  <a:pt x="1927038" y="2785491"/>
                </a:lnTo>
                <a:lnTo>
                  <a:pt x="1921196" y="2787777"/>
                </a:lnTo>
                <a:lnTo>
                  <a:pt x="1916751" y="2792349"/>
                </a:lnTo>
                <a:lnTo>
                  <a:pt x="1911679" y="2799889"/>
                </a:lnTo>
                <a:lnTo>
                  <a:pt x="1909989" y="2808478"/>
                </a:lnTo>
                <a:lnTo>
                  <a:pt x="1911679" y="2817066"/>
                </a:lnTo>
                <a:lnTo>
                  <a:pt x="1916751" y="2824607"/>
                </a:lnTo>
                <a:lnTo>
                  <a:pt x="1924294" y="2829679"/>
                </a:lnTo>
                <a:lnTo>
                  <a:pt x="1932896" y="2831369"/>
                </a:lnTo>
                <a:lnTo>
                  <a:pt x="1941522" y="2829679"/>
                </a:lnTo>
                <a:lnTo>
                  <a:pt x="1949136" y="2824607"/>
                </a:lnTo>
                <a:lnTo>
                  <a:pt x="1954137" y="2817066"/>
                </a:lnTo>
                <a:lnTo>
                  <a:pt x="1955804" y="2808478"/>
                </a:lnTo>
                <a:lnTo>
                  <a:pt x="1954137" y="2799889"/>
                </a:lnTo>
                <a:lnTo>
                  <a:pt x="1949136" y="2792349"/>
                </a:lnTo>
                <a:lnTo>
                  <a:pt x="1944691" y="2787777"/>
                </a:lnTo>
                <a:lnTo>
                  <a:pt x="1938722" y="2785491"/>
                </a:lnTo>
                <a:close/>
              </a:path>
              <a:path w="2910840" h="2943225" extrusionOk="0">
                <a:moveTo>
                  <a:pt x="2044767" y="2785491"/>
                </a:moveTo>
                <a:lnTo>
                  <a:pt x="2033083" y="2785491"/>
                </a:lnTo>
                <a:lnTo>
                  <a:pt x="2027114" y="2787777"/>
                </a:lnTo>
                <a:lnTo>
                  <a:pt x="2022669" y="2792349"/>
                </a:lnTo>
                <a:lnTo>
                  <a:pt x="2017669" y="2799889"/>
                </a:lnTo>
                <a:lnTo>
                  <a:pt x="2016002" y="2808478"/>
                </a:lnTo>
                <a:lnTo>
                  <a:pt x="2017669" y="2817066"/>
                </a:lnTo>
                <a:lnTo>
                  <a:pt x="2022669" y="2824607"/>
                </a:lnTo>
                <a:lnTo>
                  <a:pt x="2030303" y="2829679"/>
                </a:lnTo>
                <a:lnTo>
                  <a:pt x="2038973" y="2831369"/>
                </a:lnTo>
                <a:lnTo>
                  <a:pt x="2047619" y="2829679"/>
                </a:lnTo>
                <a:lnTo>
                  <a:pt x="2055181" y="2824607"/>
                </a:lnTo>
                <a:lnTo>
                  <a:pt x="2060182" y="2817066"/>
                </a:lnTo>
                <a:lnTo>
                  <a:pt x="2061849" y="2808478"/>
                </a:lnTo>
                <a:lnTo>
                  <a:pt x="2060182" y="2799889"/>
                </a:lnTo>
                <a:lnTo>
                  <a:pt x="2055181" y="2792349"/>
                </a:lnTo>
                <a:lnTo>
                  <a:pt x="2050736" y="2787777"/>
                </a:lnTo>
                <a:lnTo>
                  <a:pt x="2044767" y="2785491"/>
                </a:lnTo>
                <a:close/>
              </a:path>
              <a:path w="2910840" h="2943225" extrusionOk="0">
                <a:moveTo>
                  <a:pt x="2150939" y="2785491"/>
                </a:moveTo>
                <a:lnTo>
                  <a:pt x="2139128" y="2785491"/>
                </a:lnTo>
                <a:lnTo>
                  <a:pt x="2133413" y="2787777"/>
                </a:lnTo>
                <a:lnTo>
                  <a:pt x="2128714" y="2792349"/>
                </a:lnTo>
                <a:lnTo>
                  <a:pt x="2123714" y="2799889"/>
                </a:lnTo>
                <a:lnTo>
                  <a:pt x="2122047" y="2808478"/>
                </a:lnTo>
                <a:lnTo>
                  <a:pt x="2123714" y="2817066"/>
                </a:lnTo>
                <a:lnTo>
                  <a:pt x="2128714" y="2824607"/>
                </a:lnTo>
                <a:lnTo>
                  <a:pt x="2136404" y="2829679"/>
                </a:lnTo>
                <a:lnTo>
                  <a:pt x="2145082" y="2831369"/>
                </a:lnTo>
                <a:lnTo>
                  <a:pt x="2153735" y="2829679"/>
                </a:lnTo>
                <a:lnTo>
                  <a:pt x="2161353" y="2824607"/>
                </a:lnTo>
                <a:lnTo>
                  <a:pt x="2166426" y="2817066"/>
                </a:lnTo>
                <a:lnTo>
                  <a:pt x="2168116" y="2808478"/>
                </a:lnTo>
                <a:lnTo>
                  <a:pt x="2166426" y="2799889"/>
                </a:lnTo>
                <a:lnTo>
                  <a:pt x="2161353" y="2792349"/>
                </a:lnTo>
                <a:lnTo>
                  <a:pt x="2156908" y="2787777"/>
                </a:lnTo>
                <a:lnTo>
                  <a:pt x="2150939" y="2785491"/>
                </a:lnTo>
                <a:close/>
              </a:path>
              <a:path w="2910840" h="2943225" extrusionOk="0">
                <a:moveTo>
                  <a:pt x="2257111" y="2785491"/>
                </a:moveTo>
                <a:lnTo>
                  <a:pt x="2245427" y="2785491"/>
                </a:lnTo>
                <a:lnTo>
                  <a:pt x="2239458" y="2787777"/>
                </a:lnTo>
                <a:lnTo>
                  <a:pt x="2235013" y="2792349"/>
                </a:lnTo>
                <a:lnTo>
                  <a:pt x="2229941" y="2799889"/>
                </a:lnTo>
                <a:lnTo>
                  <a:pt x="2228251" y="2808478"/>
                </a:lnTo>
                <a:lnTo>
                  <a:pt x="2229941" y="2817066"/>
                </a:lnTo>
                <a:lnTo>
                  <a:pt x="2235013" y="2824607"/>
                </a:lnTo>
                <a:lnTo>
                  <a:pt x="2242576" y="2829679"/>
                </a:lnTo>
                <a:lnTo>
                  <a:pt x="2251222" y="2831369"/>
                </a:lnTo>
                <a:lnTo>
                  <a:pt x="2259892" y="2829679"/>
                </a:lnTo>
                <a:lnTo>
                  <a:pt x="2267525" y="2824607"/>
                </a:lnTo>
                <a:lnTo>
                  <a:pt x="2272526" y="2817066"/>
                </a:lnTo>
                <a:lnTo>
                  <a:pt x="2274193" y="2808478"/>
                </a:lnTo>
                <a:lnTo>
                  <a:pt x="2272526" y="2799889"/>
                </a:lnTo>
                <a:lnTo>
                  <a:pt x="2267525" y="2792349"/>
                </a:lnTo>
                <a:lnTo>
                  <a:pt x="2262953" y="2787777"/>
                </a:lnTo>
                <a:lnTo>
                  <a:pt x="2257111" y="2785491"/>
                </a:lnTo>
                <a:close/>
              </a:path>
              <a:path w="2910840" h="2943225" extrusionOk="0">
                <a:moveTo>
                  <a:pt x="2363156" y="2785491"/>
                </a:moveTo>
                <a:lnTo>
                  <a:pt x="2351472" y="2785491"/>
                </a:lnTo>
                <a:lnTo>
                  <a:pt x="2345503" y="2787777"/>
                </a:lnTo>
                <a:lnTo>
                  <a:pt x="2341058" y="2792349"/>
                </a:lnTo>
                <a:lnTo>
                  <a:pt x="2336058" y="2799889"/>
                </a:lnTo>
                <a:lnTo>
                  <a:pt x="2334391" y="2808478"/>
                </a:lnTo>
                <a:lnTo>
                  <a:pt x="2336058" y="2817066"/>
                </a:lnTo>
                <a:lnTo>
                  <a:pt x="2341058" y="2824607"/>
                </a:lnTo>
                <a:lnTo>
                  <a:pt x="2348619" y="2829679"/>
                </a:lnTo>
                <a:lnTo>
                  <a:pt x="2357251" y="2831369"/>
                </a:lnTo>
                <a:lnTo>
                  <a:pt x="2365883" y="2829679"/>
                </a:lnTo>
                <a:lnTo>
                  <a:pt x="2373443" y="2824607"/>
                </a:lnTo>
                <a:lnTo>
                  <a:pt x="2378516" y="2817066"/>
                </a:lnTo>
                <a:lnTo>
                  <a:pt x="2380206" y="2808478"/>
                </a:lnTo>
                <a:lnTo>
                  <a:pt x="2378516" y="2799889"/>
                </a:lnTo>
                <a:lnTo>
                  <a:pt x="2373443" y="2792349"/>
                </a:lnTo>
                <a:lnTo>
                  <a:pt x="2368998" y="2787777"/>
                </a:lnTo>
                <a:lnTo>
                  <a:pt x="2363156" y="2785491"/>
                </a:lnTo>
                <a:close/>
              </a:path>
              <a:path w="2910840" h="2943225" extrusionOk="0">
                <a:moveTo>
                  <a:pt x="2469328" y="2785491"/>
                </a:moveTo>
                <a:lnTo>
                  <a:pt x="2457517" y="2785491"/>
                </a:lnTo>
                <a:lnTo>
                  <a:pt x="2451802" y="2787777"/>
                </a:lnTo>
                <a:lnTo>
                  <a:pt x="2447103" y="2792349"/>
                </a:lnTo>
                <a:lnTo>
                  <a:pt x="2442103" y="2799889"/>
                </a:lnTo>
                <a:lnTo>
                  <a:pt x="2440436" y="2808478"/>
                </a:lnTo>
                <a:lnTo>
                  <a:pt x="2442103" y="2817066"/>
                </a:lnTo>
                <a:lnTo>
                  <a:pt x="2447103" y="2824607"/>
                </a:lnTo>
                <a:lnTo>
                  <a:pt x="2454771" y="2829679"/>
                </a:lnTo>
                <a:lnTo>
                  <a:pt x="2463391" y="2831369"/>
                </a:lnTo>
                <a:lnTo>
                  <a:pt x="2471964" y="2829679"/>
                </a:lnTo>
                <a:lnTo>
                  <a:pt x="2479488" y="2824607"/>
                </a:lnTo>
                <a:lnTo>
                  <a:pt x="2484632" y="2817066"/>
                </a:lnTo>
                <a:lnTo>
                  <a:pt x="2486346" y="2808478"/>
                </a:lnTo>
                <a:lnTo>
                  <a:pt x="2484632" y="2799889"/>
                </a:lnTo>
                <a:lnTo>
                  <a:pt x="2479488" y="2792349"/>
                </a:lnTo>
                <a:lnTo>
                  <a:pt x="2475043" y="2787777"/>
                </a:lnTo>
                <a:lnTo>
                  <a:pt x="2469328" y="2785491"/>
                </a:lnTo>
                <a:close/>
              </a:path>
              <a:path w="2910840" h="2943225" extrusionOk="0">
                <a:moveTo>
                  <a:pt x="2575373" y="2785491"/>
                </a:moveTo>
                <a:lnTo>
                  <a:pt x="2563689" y="2785491"/>
                </a:lnTo>
                <a:lnTo>
                  <a:pt x="2557847" y="2787777"/>
                </a:lnTo>
                <a:lnTo>
                  <a:pt x="2553402" y="2792349"/>
                </a:lnTo>
                <a:lnTo>
                  <a:pt x="2548330" y="2799889"/>
                </a:lnTo>
                <a:lnTo>
                  <a:pt x="2546640" y="2808478"/>
                </a:lnTo>
                <a:lnTo>
                  <a:pt x="2548330" y="2817066"/>
                </a:lnTo>
                <a:lnTo>
                  <a:pt x="2553402" y="2824607"/>
                </a:lnTo>
                <a:lnTo>
                  <a:pt x="2560945" y="2829679"/>
                </a:lnTo>
                <a:lnTo>
                  <a:pt x="2569547" y="2831369"/>
                </a:lnTo>
                <a:lnTo>
                  <a:pt x="2578173" y="2829679"/>
                </a:lnTo>
                <a:lnTo>
                  <a:pt x="2585787" y="2824607"/>
                </a:lnTo>
                <a:lnTo>
                  <a:pt x="2590788" y="2817066"/>
                </a:lnTo>
                <a:lnTo>
                  <a:pt x="2592455" y="2808478"/>
                </a:lnTo>
                <a:lnTo>
                  <a:pt x="2590788" y="2799889"/>
                </a:lnTo>
                <a:lnTo>
                  <a:pt x="2585787" y="2792349"/>
                </a:lnTo>
                <a:lnTo>
                  <a:pt x="2581342" y="2787777"/>
                </a:lnTo>
                <a:lnTo>
                  <a:pt x="2575373" y="2785491"/>
                </a:lnTo>
                <a:close/>
              </a:path>
              <a:path w="2910840" h="2943225" extrusionOk="0">
                <a:moveTo>
                  <a:pt x="2681418" y="2785491"/>
                </a:moveTo>
                <a:lnTo>
                  <a:pt x="2669734" y="2785491"/>
                </a:lnTo>
                <a:lnTo>
                  <a:pt x="2663765" y="2787777"/>
                </a:lnTo>
                <a:lnTo>
                  <a:pt x="2659320" y="2792349"/>
                </a:lnTo>
                <a:lnTo>
                  <a:pt x="2654320" y="2799889"/>
                </a:lnTo>
                <a:lnTo>
                  <a:pt x="2652653" y="2808478"/>
                </a:lnTo>
                <a:lnTo>
                  <a:pt x="2654320" y="2817066"/>
                </a:lnTo>
                <a:lnTo>
                  <a:pt x="2659320" y="2824607"/>
                </a:lnTo>
                <a:lnTo>
                  <a:pt x="2666954" y="2829679"/>
                </a:lnTo>
                <a:lnTo>
                  <a:pt x="2675624" y="2831369"/>
                </a:lnTo>
                <a:lnTo>
                  <a:pt x="2684270" y="2829679"/>
                </a:lnTo>
                <a:lnTo>
                  <a:pt x="2691832" y="2824607"/>
                </a:lnTo>
                <a:lnTo>
                  <a:pt x="2696833" y="2817066"/>
                </a:lnTo>
                <a:lnTo>
                  <a:pt x="2698500" y="2808478"/>
                </a:lnTo>
                <a:lnTo>
                  <a:pt x="2696833" y="2799889"/>
                </a:lnTo>
                <a:lnTo>
                  <a:pt x="2691832" y="2792349"/>
                </a:lnTo>
                <a:lnTo>
                  <a:pt x="2687387" y="2787777"/>
                </a:lnTo>
                <a:lnTo>
                  <a:pt x="2681418" y="2785491"/>
                </a:lnTo>
                <a:close/>
              </a:path>
              <a:path w="2910840" h="2943225" extrusionOk="0">
                <a:moveTo>
                  <a:pt x="2787590" y="2785491"/>
                </a:moveTo>
                <a:lnTo>
                  <a:pt x="2775779" y="2785491"/>
                </a:lnTo>
                <a:lnTo>
                  <a:pt x="2770064" y="2787777"/>
                </a:lnTo>
                <a:lnTo>
                  <a:pt x="2765492" y="2792349"/>
                </a:lnTo>
                <a:lnTo>
                  <a:pt x="2760420" y="2799889"/>
                </a:lnTo>
                <a:lnTo>
                  <a:pt x="2758730" y="2808478"/>
                </a:lnTo>
                <a:lnTo>
                  <a:pt x="2760420" y="2817066"/>
                </a:lnTo>
                <a:lnTo>
                  <a:pt x="2765492" y="2824607"/>
                </a:lnTo>
                <a:lnTo>
                  <a:pt x="2773106" y="2829679"/>
                </a:lnTo>
                <a:lnTo>
                  <a:pt x="2781733" y="2831369"/>
                </a:lnTo>
                <a:lnTo>
                  <a:pt x="2790335" y="2829679"/>
                </a:lnTo>
                <a:lnTo>
                  <a:pt x="2797877" y="2824607"/>
                </a:lnTo>
                <a:lnTo>
                  <a:pt x="2803021" y="2817066"/>
                </a:lnTo>
                <a:lnTo>
                  <a:pt x="2804735" y="2808478"/>
                </a:lnTo>
                <a:lnTo>
                  <a:pt x="2803021" y="2799889"/>
                </a:lnTo>
                <a:lnTo>
                  <a:pt x="2797877" y="2792349"/>
                </a:lnTo>
                <a:lnTo>
                  <a:pt x="2793432" y="2787777"/>
                </a:lnTo>
                <a:lnTo>
                  <a:pt x="2787590" y="2785491"/>
                </a:lnTo>
                <a:close/>
              </a:path>
              <a:path w="2910840" h="2943225" extrusionOk="0">
                <a:moveTo>
                  <a:pt x="2893762" y="2785491"/>
                </a:moveTo>
                <a:lnTo>
                  <a:pt x="2882078" y="2785491"/>
                </a:lnTo>
                <a:lnTo>
                  <a:pt x="2876109" y="2787777"/>
                </a:lnTo>
                <a:lnTo>
                  <a:pt x="2871664" y="2792349"/>
                </a:lnTo>
                <a:lnTo>
                  <a:pt x="2866592" y="2799889"/>
                </a:lnTo>
                <a:lnTo>
                  <a:pt x="2864902" y="2808478"/>
                </a:lnTo>
                <a:lnTo>
                  <a:pt x="2866592" y="2817066"/>
                </a:lnTo>
                <a:lnTo>
                  <a:pt x="2871664" y="2824607"/>
                </a:lnTo>
                <a:lnTo>
                  <a:pt x="2879227" y="2829679"/>
                </a:lnTo>
                <a:lnTo>
                  <a:pt x="2887873" y="2831369"/>
                </a:lnTo>
                <a:lnTo>
                  <a:pt x="2896543" y="2829679"/>
                </a:lnTo>
                <a:lnTo>
                  <a:pt x="2904176" y="2824607"/>
                </a:lnTo>
                <a:lnTo>
                  <a:pt x="2909177" y="2817066"/>
                </a:lnTo>
                <a:lnTo>
                  <a:pt x="2910844" y="2808478"/>
                </a:lnTo>
                <a:lnTo>
                  <a:pt x="2909177" y="2799889"/>
                </a:lnTo>
                <a:lnTo>
                  <a:pt x="2904176" y="2792349"/>
                </a:lnTo>
                <a:lnTo>
                  <a:pt x="2899604" y="2787777"/>
                </a:lnTo>
                <a:lnTo>
                  <a:pt x="2893762" y="2785491"/>
                </a:lnTo>
                <a:close/>
              </a:path>
              <a:path w="2910840" h="2943225" extrusionOk="0">
                <a:moveTo>
                  <a:pt x="28815" y="2896870"/>
                </a:moveTo>
                <a:lnTo>
                  <a:pt x="17073" y="2896870"/>
                </a:lnTo>
                <a:lnTo>
                  <a:pt x="11270" y="2899156"/>
                </a:lnTo>
                <a:lnTo>
                  <a:pt x="6680" y="2903728"/>
                </a:lnTo>
                <a:lnTo>
                  <a:pt x="1670" y="2911286"/>
                </a:lnTo>
                <a:lnTo>
                  <a:pt x="0" y="2919904"/>
                </a:lnTo>
                <a:lnTo>
                  <a:pt x="1670" y="2928498"/>
                </a:lnTo>
                <a:lnTo>
                  <a:pt x="6680" y="2935986"/>
                </a:lnTo>
                <a:lnTo>
                  <a:pt x="14306" y="2941058"/>
                </a:lnTo>
                <a:lnTo>
                  <a:pt x="22944" y="2942748"/>
                </a:lnTo>
                <a:lnTo>
                  <a:pt x="31582" y="2941058"/>
                </a:lnTo>
                <a:lnTo>
                  <a:pt x="39208" y="2935986"/>
                </a:lnTo>
                <a:lnTo>
                  <a:pt x="44218" y="2928498"/>
                </a:lnTo>
                <a:lnTo>
                  <a:pt x="45888" y="2919904"/>
                </a:lnTo>
                <a:lnTo>
                  <a:pt x="44218" y="2911286"/>
                </a:lnTo>
                <a:lnTo>
                  <a:pt x="39208" y="2903728"/>
                </a:lnTo>
                <a:lnTo>
                  <a:pt x="34619" y="2899156"/>
                </a:lnTo>
                <a:lnTo>
                  <a:pt x="28815" y="2896870"/>
                </a:lnTo>
                <a:close/>
              </a:path>
              <a:path w="2910840" h="2943225" extrusionOk="0">
                <a:moveTo>
                  <a:pt x="134903" y="2896870"/>
                </a:moveTo>
                <a:lnTo>
                  <a:pt x="123156" y="2896870"/>
                </a:lnTo>
                <a:lnTo>
                  <a:pt x="117352" y="2899156"/>
                </a:lnTo>
                <a:lnTo>
                  <a:pt x="112894" y="2903728"/>
                </a:lnTo>
                <a:lnTo>
                  <a:pt x="107808" y="2911286"/>
                </a:lnTo>
                <a:lnTo>
                  <a:pt x="106112" y="2919904"/>
                </a:lnTo>
                <a:lnTo>
                  <a:pt x="107808" y="2928498"/>
                </a:lnTo>
                <a:lnTo>
                  <a:pt x="112894" y="2935986"/>
                </a:lnTo>
                <a:lnTo>
                  <a:pt x="120446" y="2941058"/>
                </a:lnTo>
                <a:lnTo>
                  <a:pt x="129045" y="2942748"/>
                </a:lnTo>
                <a:lnTo>
                  <a:pt x="137669" y="2941058"/>
                </a:lnTo>
                <a:lnTo>
                  <a:pt x="145292" y="2935986"/>
                </a:lnTo>
                <a:lnTo>
                  <a:pt x="150300" y="2928498"/>
                </a:lnTo>
                <a:lnTo>
                  <a:pt x="151969" y="2919904"/>
                </a:lnTo>
                <a:lnTo>
                  <a:pt x="150300" y="2911286"/>
                </a:lnTo>
                <a:lnTo>
                  <a:pt x="145292" y="2903728"/>
                </a:lnTo>
                <a:lnTo>
                  <a:pt x="140834" y="2899156"/>
                </a:lnTo>
                <a:lnTo>
                  <a:pt x="134903" y="2896870"/>
                </a:lnTo>
                <a:close/>
              </a:path>
              <a:path w="2910840" h="2943225" extrusionOk="0">
                <a:moveTo>
                  <a:pt x="240986" y="2896870"/>
                </a:moveTo>
                <a:lnTo>
                  <a:pt x="229239" y="2896870"/>
                </a:lnTo>
                <a:lnTo>
                  <a:pt x="223308" y="2899156"/>
                </a:lnTo>
                <a:lnTo>
                  <a:pt x="218850" y="2903728"/>
                </a:lnTo>
                <a:lnTo>
                  <a:pt x="213843" y="2911286"/>
                </a:lnTo>
                <a:lnTo>
                  <a:pt x="212173" y="2919904"/>
                </a:lnTo>
                <a:lnTo>
                  <a:pt x="213843" y="2928498"/>
                </a:lnTo>
                <a:lnTo>
                  <a:pt x="218850" y="2935986"/>
                </a:lnTo>
                <a:lnTo>
                  <a:pt x="226495" y="2941058"/>
                </a:lnTo>
                <a:lnTo>
                  <a:pt x="235165" y="2942748"/>
                </a:lnTo>
                <a:lnTo>
                  <a:pt x="243809" y="2941058"/>
                </a:lnTo>
                <a:lnTo>
                  <a:pt x="251375" y="2935986"/>
                </a:lnTo>
                <a:lnTo>
                  <a:pt x="256390" y="2928498"/>
                </a:lnTo>
                <a:lnTo>
                  <a:pt x="258062" y="2919904"/>
                </a:lnTo>
                <a:lnTo>
                  <a:pt x="256390" y="2911286"/>
                </a:lnTo>
                <a:lnTo>
                  <a:pt x="251375" y="2903728"/>
                </a:lnTo>
                <a:lnTo>
                  <a:pt x="246917" y="2899156"/>
                </a:lnTo>
                <a:lnTo>
                  <a:pt x="240986" y="2896870"/>
                </a:lnTo>
                <a:close/>
              </a:path>
              <a:path w="2910840" h="2943225" extrusionOk="0">
                <a:moveTo>
                  <a:pt x="347070" y="2896870"/>
                </a:moveTo>
                <a:lnTo>
                  <a:pt x="335322" y="2896870"/>
                </a:lnTo>
                <a:lnTo>
                  <a:pt x="329518" y="2899156"/>
                </a:lnTo>
                <a:lnTo>
                  <a:pt x="325073" y="2903728"/>
                </a:lnTo>
                <a:lnTo>
                  <a:pt x="319987" y="2911286"/>
                </a:lnTo>
                <a:lnTo>
                  <a:pt x="318291" y="2919904"/>
                </a:lnTo>
                <a:lnTo>
                  <a:pt x="319987" y="2928498"/>
                </a:lnTo>
                <a:lnTo>
                  <a:pt x="325073" y="2935986"/>
                </a:lnTo>
                <a:lnTo>
                  <a:pt x="332637" y="2941058"/>
                </a:lnTo>
                <a:lnTo>
                  <a:pt x="341266" y="2942748"/>
                </a:lnTo>
                <a:lnTo>
                  <a:pt x="349894" y="2941058"/>
                </a:lnTo>
                <a:lnTo>
                  <a:pt x="357458" y="2935986"/>
                </a:lnTo>
                <a:lnTo>
                  <a:pt x="362544" y="2928498"/>
                </a:lnTo>
                <a:lnTo>
                  <a:pt x="364240" y="2919904"/>
                </a:lnTo>
                <a:lnTo>
                  <a:pt x="362544" y="2911286"/>
                </a:lnTo>
                <a:lnTo>
                  <a:pt x="357458" y="2903728"/>
                </a:lnTo>
                <a:lnTo>
                  <a:pt x="353013" y="2899156"/>
                </a:lnTo>
                <a:lnTo>
                  <a:pt x="347070" y="2896870"/>
                </a:lnTo>
                <a:close/>
              </a:path>
              <a:path w="2910840" h="2943225" extrusionOk="0">
                <a:moveTo>
                  <a:pt x="453292" y="2896870"/>
                </a:moveTo>
                <a:lnTo>
                  <a:pt x="441545" y="2896870"/>
                </a:lnTo>
                <a:lnTo>
                  <a:pt x="435601" y="2899156"/>
                </a:lnTo>
                <a:lnTo>
                  <a:pt x="431156" y="2903728"/>
                </a:lnTo>
                <a:lnTo>
                  <a:pt x="426070" y="2911286"/>
                </a:lnTo>
                <a:lnTo>
                  <a:pt x="424374" y="2919904"/>
                </a:lnTo>
                <a:lnTo>
                  <a:pt x="426070" y="2928498"/>
                </a:lnTo>
                <a:lnTo>
                  <a:pt x="431156" y="2935986"/>
                </a:lnTo>
                <a:lnTo>
                  <a:pt x="438720" y="2941058"/>
                </a:lnTo>
                <a:lnTo>
                  <a:pt x="447349" y="2942748"/>
                </a:lnTo>
                <a:lnTo>
                  <a:pt x="455977" y="2941058"/>
                </a:lnTo>
                <a:lnTo>
                  <a:pt x="463541" y="2935986"/>
                </a:lnTo>
                <a:lnTo>
                  <a:pt x="468556" y="2928498"/>
                </a:lnTo>
                <a:lnTo>
                  <a:pt x="470228" y="2919904"/>
                </a:lnTo>
                <a:lnTo>
                  <a:pt x="468556" y="2911286"/>
                </a:lnTo>
                <a:lnTo>
                  <a:pt x="463541" y="2903728"/>
                </a:lnTo>
                <a:lnTo>
                  <a:pt x="459096" y="2899156"/>
                </a:lnTo>
                <a:lnTo>
                  <a:pt x="453292" y="2896870"/>
                </a:lnTo>
                <a:close/>
              </a:path>
              <a:path w="2910840" h="2943225" extrusionOk="0">
                <a:moveTo>
                  <a:pt x="559375" y="2896870"/>
                </a:moveTo>
                <a:lnTo>
                  <a:pt x="547628" y="2896870"/>
                </a:lnTo>
                <a:lnTo>
                  <a:pt x="541697" y="2899156"/>
                </a:lnTo>
                <a:lnTo>
                  <a:pt x="537239" y="2903728"/>
                </a:lnTo>
                <a:lnTo>
                  <a:pt x="532224" y="2911286"/>
                </a:lnTo>
                <a:lnTo>
                  <a:pt x="530553" y="2919904"/>
                </a:lnTo>
                <a:lnTo>
                  <a:pt x="532224" y="2928498"/>
                </a:lnTo>
                <a:lnTo>
                  <a:pt x="537239" y="2935986"/>
                </a:lnTo>
                <a:lnTo>
                  <a:pt x="544862" y="2941058"/>
                </a:lnTo>
                <a:lnTo>
                  <a:pt x="553484" y="2942748"/>
                </a:lnTo>
                <a:lnTo>
                  <a:pt x="562080" y="2941058"/>
                </a:lnTo>
                <a:lnTo>
                  <a:pt x="569624" y="2935986"/>
                </a:lnTo>
                <a:lnTo>
                  <a:pt x="574711" y="2928498"/>
                </a:lnTo>
                <a:lnTo>
                  <a:pt x="576406" y="2919904"/>
                </a:lnTo>
                <a:lnTo>
                  <a:pt x="574711" y="2911286"/>
                </a:lnTo>
                <a:lnTo>
                  <a:pt x="569624" y="2903728"/>
                </a:lnTo>
                <a:lnTo>
                  <a:pt x="565179" y="2899156"/>
                </a:lnTo>
                <a:lnTo>
                  <a:pt x="559375" y="2896870"/>
                </a:lnTo>
                <a:close/>
              </a:path>
              <a:path w="2910840" h="2943225" extrusionOk="0">
                <a:moveTo>
                  <a:pt x="665459" y="2896870"/>
                </a:moveTo>
                <a:lnTo>
                  <a:pt x="653711" y="2896870"/>
                </a:lnTo>
                <a:lnTo>
                  <a:pt x="647907" y="2899156"/>
                </a:lnTo>
                <a:lnTo>
                  <a:pt x="643322" y="2903728"/>
                </a:lnTo>
                <a:lnTo>
                  <a:pt x="638315" y="2911286"/>
                </a:lnTo>
                <a:lnTo>
                  <a:pt x="636645" y="2919904"/>
                </a:lnTo>
                <a:lnTo>
                  <a:pt x="638315" y="2928498"/>
                </a:lnTo>
                <a:lnTo>
                  <a:pt x="643322" y="2935986"/>
                </a:lnTo>
                <a:lnTo>
                  <a:pt x="650948" y="2941058"/>
                </a:lnTo>
                <a:lnTo>
                  <a:pt x="659585" y="2942748"/>
                </a:lnTo>
                <a:lnTo>
                  <a:pt x="668222" y="2941058"/>
                </a:lnTo>
                <a:lnTo>
                  <a:pt x="675847" y="2935986"/>
                </a:lnTo>
                <a:lnTo>
                  <a:pt x="680862" y="2928498"/>
                </a:lnTo>
                <a:lnTo>
                  <a:pt x="682534" y="2919904"/>
                </a:lnTo>
                <a:lnTo>
                  <a:pt x="680862" y="2911286"/>
                </a:lnTo>
                <a:lnTo>
                  <a:pt x="675847" y="2903728"/>
                </a:lnTo>
                <a:lnTo>
                  <a:pt x="671262" y="2899156"/>
                </a:lnTo>
                <a:lnTo>
                  <a:pt x="665459" y="2896870"/>
                </a:lnTo>
                <a:close/>
              </a:path>
              <a:path w="2910840" h="2943225" extrusionOk="0">
                <a:moveTo>
                  <a:pt x="771542" y="2896870"/>
                </a:moveTo>
                <a:lnTo>
                  <a:pt x="759794" y="2896870"/>
                </a:lnTo>
                <a:lnTo>
                  <a:pt x="753990" y="2899156"/>
                </a:lnTo>
                <a:lnTo>
                  <a:pt x="749545" y="2903728"/>
                </a:lnTo>
                <a:lnTo>
                  <a:pt x="744459" y="2911286"/>
                </a:lnTo>
                <a:lnTo>
                  <a:pt x="742763" y="2919904"/>
                </a:lnTo>
                <a:lnTo>
                  <a:pt x="744459" y="2928498"/>
                </a:lnTo>
                <a:lnTo>
                  <a:pt x="749545" y="2935986"/>
                </a:lnTo>
                <a:lnTo>
                  <a:pt x="757090" y="2941058"/>
                </a:lnTo>
                <a:lnTo>
                  <a:pt x="765685" y="2942748"/>
                </a:lnTo>
                <a:lnTo>
                  <a:pt x="774307" y="2941058"/>
                </a:lnTo>
                <a:lnTo>
                  <a:pt x="781930" y="2935986"/>
                </a:lnTo>
                <a:lnTo>
                  <a:pt x="786945" y="2928498"/>
                </a:lnTo>
                <a:lnTo>
                  <a:pt x="788617" y="2919904"/>
                </a:lnTo>
                <a:lnTo>
                  <a:pt x="786945" y="2911286"/>
                </a:lnTo>
                <a:lnTo>
                  <a:pt x="781930" y="2903728"/>
                </a:lnTo>
                <a:lnTo>
                  <a:pt x="777485" y="2899156"/>
                </a:lnTo>
                <a:lnTo>
                  <a:pt x="771542" y="2896870"/>
                </a:lnTo>
                <a:close/>
              </a:path>
              <a:path w="2910840" h="2943225" extrusionOk="0">
                <a:moveTo>
                  <a:pt x="877625" y="2896870"/>
                </a:moveTo>
                <a:lnTo>
                  <a:pt x="865877" y="2896870"/>
                </a:lnTo>
                <a:lnTo>
                  <a:pt x="860073" y="2899156"/>
                </a:lnTo>
                <a:lnTo>
                  <a:pt x="855489" y="2903728"/>
                </a:lnTo>
                <a:lnTo>
                  <a:pt x="850481" y="2911286"/>
                </a:lnTo>
                <a:lnTo>
                  <a:pt x="848812" y="2919904"/>
                </a:lnTo>
                <a:lnTo>
                  <a:pt x="850481" y="2928498"/>
                </a:lnTo>
                <a:lnTo>
                  <a:pt x="855489" y="2935986"/>
                </a:lnTo>
                <a:lnTo>
                  <a:pt x="863133" y="2941058"/>
                </a:lnTo>
                <a:lnTo>
                  <a:pt x="871803" y="2942748"/>
                </a:lnTo>
                <a:lnTo>
                  <a:pt x="880447" y="2941058"/>
                </a:lnTo>
                <a:lnTo>
                  <a:pt x="888013" y="2935986"/>
                </a:lnTo>
                <a:lnTo>
                  <a:pt x="893100" y="2928498"/>
                </a:lnTo>
                <a:lnTo>
                  <a:pt x="894795" y="2919904"/>
                </a:lnTo>
                <a:lnTo>
                  <a:pt x="893100" y="2911286"/>
                </a:lnTo>
                <a:lnTo>
                  <a:pt x="888013" y="2903728"/>
                </a:lnTo>
                <a:lnTo>
                  <a:pt x="883568" y="2899156"/>
                </a:lnTo>
                <a:lnTo>
                  <a:pt x="877625" y="2896870"/>
                </a:lnTo>
                <a:close/>
              </a:path>
              <a:path w="2910840" h="2943225" extrusionOk="0">
                <a:moveTo>
                  <a:pt x="983848" y="2896870"/>
                </a:moveTo>
                <a:lnTo>
                  <a:pt x="972100" y="2896870"/>
                </a:lnTo>
                <a:lnTo>
                  <a:pt x="966169" y="2899156"/>
                </a:lnTo>
                <a:lnTo>
                  <a:pt x="961711" y="2903728"/>
                </a:lnTo>
                <a:lnTo>
                  <a:pt x="956625" y="2911286"/>
                </a:lnTo>
                <a:lnTo>
                  <a:pt x="954930" y="2919904"/>
                </a:lnTo>
                <a:lnTo>
                  <a:pt x="956625" y="2928498"/>
                </a:lnTo>
                <a:lnTo>
                  <a:pt x="961711" y="2935986"/>
                </a:lnTo>
                <a:lnTo>
                  <a:pt x="969275" y="2941058"/>
                </a:lnTo>
                <a:lnTo>
                  <a:pt x="977904" y="2942748"/>
                </a:lnTo>
                <a:lnTo>
                  <a:pt x="986532" y="2941058"/>
                </a:lnTo>
                <a:lnTo>
                  <a:pt x="994096" y="2935986"/>
                </a:lnTo>
                <a:lnTo>
                  <a:pt x="999183" y="2928498"/>
                </a:lnTo>
                <a:lnTo>
                  <a:pt x="1000878" y="2919904"/>
                </a:lnTo>
                <a:lnTo>
                  <a:pt x="999183" y="2911286"/>
                </a:lnTo>
                <a:lnTo>
                  <a:pt x="994096" y="2903728"/>
                </a:lnTo>
                <a:lnTo>
                  <a:pt x="989651" y="2899156"/>
                </a:lnTo>
                <a:lnTo>
                  <a:pt x="983848" y="2896870"/>
                </a:lnTo>
                <a:close/>
              </a:path>
              <a:path w="2910840" h="2943225" extrusionOk="0">
                <a:moveTo>
                  <a:pt x="1089931" y="2896870"/>
                </a:moveTo>
                <a:lnTo>
                  <a:pt x="1078183" y="2896870"/>
                </a:lnTo>
                <a:lnTo>
                  <a:pt x="1072252" y="2899156"/>
                </a:lnTo>
                <a:lnTo>
                  <a:pt x="1067795" y="2903728"/>
                </a:lnTo>
                <a:lnTo>
                  <a:pt x="1062787" y="2911286"/>
                </a:lnTo>
                <a:lnTo>
                  <a:pt x="1061118" y="2919904"/>
                </a:lnTo>
                <a:lnTo>
                  <a:pt x="1062787" y="2928498"/>
                </a:lnTo>
                <a:lnTo>
                  <a:pt x="1067795" y="2935986"/>
                </a:lnTo>
                <a:lnTo>
                  <a:pt x="1075359" y="2941058"/>
                </a:lnTo>
                <a:lnTo>
                  <a:pt x="1083987" y="2942748"/>
                </a:lnTo>
                <a:lnTo>
                  <a:pt x="1092616" y="2941058"/>
                </a:lnTo>
                <a:lnTo>
                  <a:pt x="1100180" y="2935986"/>
                </a:lnTo>
                <a:lnTo>
                  <a:pt x="1105194" y="2928498"/>
                </a:lnTo>
                <a:lnTo>
                  <a:pt x="1106866" y="2919904"/>
                </a:lnTo>
                <a:lnTo>
                  <a:pt x="1105194" y="2911286"/>
                </a:lnTo>
                <a:lnTo>
                  <a:pt x="1100180" y="2903728"/>
                </a:lnTo>
                <a:lnTo>
                  <a:pt x="1095735" y="2899156"/>
                </a:lnTo>
                <a:lnTo>
                  <a:pt x="1089931" y="2896870"/>
                </a:lnTo>
                <a:close/>
              </a:path>
              <a:path w="2910840" h="2943225" extrusionOk="0">
                <a:moveTo>
                  <a:pt x="1196014" y="2896870"/>
                </a:moveTo>
                <a:lnTo>
                  <a:pt x="1184266" y="2896870"/>
                </a:lnTo>
                <a:lnTo>
                  <a:pt x="1178335" y="2899156"/>
                </a:lnTo>
                <a:lnTo>
                  <a:pt x="1173878" y="2903728"/>
                </a:lnTo>
                <a:lnTo>
                  <a:pt x="1168870" y="2911286"/>
                </a:lnTo>
                <a:lnTo>
                  <a:pt x="1167201" y="2919904"/>
                </a:lnTo>
                <a:lnTo>
                  <a:pt x="1168870" y="2928498"/>
                </a:lnTo>
                <a:lnTo>
                  <a:pt x="1173878" y="2935986"/>
                </a:lnTo>
                <a:lnTo>
                  <a:pt x="1181501" y="2941058"/>
                </a:lnTo>
                <a:lnTo>
                  <a:pt x="1190124" y="2942748"/>
                </a:lnTo>
                <a:lnTo>
                  <a:pt x="1198724" y="2941058"/>
                </a:lnTo>
                <a:lnTo>
                  <a:pt x="1206275" y="2935986"/>
                </a:lnTo>
                <a:lnTo>
                  <a:pt x="1211362" y="2928498"/>
                </a:lnTo>
                <a:lnTo>
                  <a:pt x="1213057" y="2919904"/>
                </a:lnTo>
                <a:lnTo>
                  <a:pt x="1211362" y="2911286"/>
                </a:lnTo>
                <a:lnTo>
                  <a:pt x="1206275" y="2903728"/>
                </a:lnTo>
                <a:lnTo>
                  <a:pt x="1201818" y="2899156"/>
                </a:lnTo>
                <a:lnTo>
                  <a:pt x="1196014" y="2896870"/>
                </a:lnTo>
                <a:close/>
              </a:path>
              <a:path w="2910840" h="2943225" extrusionOk="0">
                <a:moveTo>
                  <a:pt x="1302071" y="2896870"/>
                </a:moveTo>
                <a:lnTo>
                  <a:pt x="1290387" y="2896870"/>
                </a:lnTo>
                <a:lnTo>
                  <a:pt x="1284545" y="2899156"/>
                </a:lnTo>
                <a:lnTo>
                  <a:pt x="1279973" y="2903728"/>
                </a:lnTo>
                <a:lnTo>
                  <a:pt x="1274973" y="2911286"/>
                </a:lnTo>
                <a:lnTo>
                  <a:pt x="1273306" y="2919904"/>
                </a:lnTo>
                <a:lnTo>
                  <a:pt x="1274973" y="2928498"/>
                </a:lnTo>
                <a:lnTo>
                  <a:pt x="1279973" y="2935986"/>
                </a:lnTo>
                <a:lnTo>
                  <a:pt x="1287589" y="2941058"/>
                </a:lnTo>
                <a:lnTo>
                  <a:pt x="1296229" y="2942748"/>
                </a:lnTo>
                <a:lnTo>
                  <a:pt x="1304869" y="2941058"/>
                </a:lnTo>
                <a:lnTo>
                  <a:pt x="1312485" y="2935986"/>
                </a:lnTo>
                <a:lnTo>
                  <a:pt x="1317486" y="2928498"/>
                </a:lnTo>
                <a:lnTo>
                  <a:pt x="1319153" y="2919904"/>
                </a:lnTo>
                <a:lnTo>
                  <a:pt x="1317486" y="2911286"/>
                </a:lnTo>
                <a:lnTo>
                  <a:pt x="1312485" y="2903728"/>
                </a:lnTo>
                <a:lnTo>
                  <a:pt x="1307913" y="2899156"/>
                </a:lnTo>
                <a:lnTo>
                  <a:pt x="1302071" y="2896870"/>
                </a:lnTo>
                <a:close/>
              </a:path>
              <a:path w="2910840" h="2943225" extrusionOk="0">
                <a:moveTo>
                  <a:pt x="1408243" y="2896870"/>
                </a:moveTo>
                <a:lnTo>
                  <a:pt x="1396432" y="2896870"/>
                </a:lnTo>
                <a:lnTo>
                  <a:pt x="1390590" y="2899156"/>
                </a:lnTo>
                <a:lnTo>
                  <a:pt x="1386145" y="2903728"/>
                </a:lnTo>
                <a:lnTo>
                  <a:pt x="1381073" y="2911286"/>
                </a:lnTo>
                <a:lnTo>
                  <a:pt x="1379383" y="2919904"/>
                </a:lnTo>
                <a:lnTo>
                  <a:pt x="1381073" y="2928498"/>
                </a:lnTo>
                <a:lnTo>
                  <a:pt x="1386145" y="2935986"/>
                </a:lnTo>
                <a:lnTo>
                  <a:pt x="1393706" y="2941058"/>
                </a:lnTo>
                <a:lnTo>
                  <a:pt x="1402338" y="2942748"/>
                </a:lnTo>
                <a:lnTo>
                  <a:pt x="1410970" y="2941058"/>
                </a:lnTo>
                <a:lnTo>
                  <a:pt x="1418530" y="2935986"/>
                </a:lnTo>
                <a:lnTo>
                  <a:pt x="1423531" y="2928498"/>
                </a:lnTo>
                <a:lnTo>
                  <a:pt x="1425198" y="2919904"/>
                </a:lnTo>
                <a:lnTo>
                  <a:pt x="1423531" y="2911286"/>
                </a:lnTo>
                <a:lnTo>
                  <a:pt x="1418530" y="2903728"/>
                </a:lnTo>
                <a:lnTo>
                  <a:pt x="1414085" y="2899156"/>
                </a:lnTo>
                <a:lnTo>
                  <a:pt x="1408243" y="2896870"/>
                </a:lnTo>
                <a:close/>
              </a:path>
              <a:path w="2910840" h="2943225" extrusionOk="0">
                <a:moveTo>
                  <a:pt x="1514288" y="2896870"/>
                </a:moveTo>
                <a:lnTo>
                  <a:pt x="1502477" y="2896870"/>
                </a:lnTo>
                <a:lnTo>
                  <a:pt x="1496762" y="2899156"/>
                </a:lnTo>
                <a:lnTo>
                  <a:pt x="1492190" y="2903728"/>
                </a:lnTo>
                <a:lnTo>
                  <a:pt x="1487118" y="2911286"/>
                </a:lnTo>
                <a:lnTo>
                  <a:pt x="1485428" y="2919904"/>
                </a:lnTo>
                <a:lnTo>
                  <a:pt x="1487118" y="2928498"/>
                </a:lnTo>
                <a:lnTo>
                  <a:pt x="1492190" y="2935986"/>
                </a:lnTo>
                <a:lnTo>
                  <a:pt x="1499824" y="2941058"/>
                </a:lnTo>
                <a:lnTo>
                  <a:pt x="1508494" y="2942748"/>
                </a:lnTo>
                <a:lnTo>
                  <a:pt x="1517140" y="2941058"/>
                </a:lnTo>
                <a:lnTo>
                  <a:pt x="1524702" y="2935986"/>
                </a:lnTo>
                <a:lnTo>
                  <a:pt x="1529775" y="2928498"/>
                </a:lnTo>
                <a:lnTo>
                  <a:pt x="1531465" y="2919904"/>
                </a:lnTo>
                <a:lnTo>
                  <a:pt x="1529775" y="2911286"/>
                </a:lnTo>
                <a:lnTo>
                  <a:pt x="1524702" y="2903728"/>
                </a:lnTo>
                <a:lnTo>
                  <a:pt x="1520257" y="2899156"/>
                </a:lnTo>
                <a:lnTo>
                  <a:pt x="1514288" y="2896870"/>
                </a:lnTo>
                <a:close/>
              </a:path>
              <a:path w="2910840" h="2943225" extrusionOk="0">
                <a:moveTo>
                  <a:pt x="1620460" y="2896870"/>
                </a:moveTo>
                <a:lnTo>
                  <a:pt x="1608776" y="2896870"/>
                </a:lnTo>
                <a:lnTo>
                  <a:pt x="1602807" y="2899156"/>
                </a:lnTo>
                <a:lnTo>
                  <a:pt x="1598362" y="2903728"/>
                </a:lnTo>
                <a:lnTo>
                  <a:pt x="1593290" y="2911286"/>
                </a:lnTo>
                <a:lnTo>
                  <a:pt x="1591600" y="2919904"/>
                </a:lnTo>
                <a:lnTo>
                  <a:pt x="1593290" y="2928498"/>
                </a:lnTo>
                <a:lnTo>
                  <a:pt x="1598362" y="2935986"/>
                </a:lnTo>
                <a:lnTo>
                  <a:pt x="1605925" y="2941058"/>
                </a:lnTo>
                <a:lnTo>
                  <a:pt x="1614571" y="2942748"/>
                </a:lnTo>
                <a:lnTo>
                  <a:pt x="1623241" y="2941058"/>
                </a:lnTo>
                <a:lnTo>
                  <a:pt x="1630874" y="2935986"/>
                </a:lnTo>
                <a:lnTo>
                  <a:pt x="1635875" y="2928498"/>
                </a:lnTo>
                <a:lnTo>
                  <a:pt x="1637542" y="2919904"/>
                </a:lnTo>
                <a:lnTo>
                  <a:pt x="1635875" y="2911286"/>
                </a:lnTo>
                <a:lnTo>
                  <a:pt x="1630874" y="2903728"/>
                </a:lnTo>
                <a:lnTo>
                  <a:pt x="1626302" y="2899156"/>
                </a:lnTo>
                <a:lnTo>
                  <a:pt x="1620460" y="2896870"/>
                </a:lnTo>
                <a:close/>
              </a:path>
              <a:path w="2910840" h="2943225" extrusionOk="0">
                <a:moveTo>
                  <a:pt x="1726632" y="2896870"/>
                </a:moveTo>
                <a:lnTo>
                  <a:pt x="1714821" y="2896870"/>
                </a:lnTo>
                <a:lnTo>
                  <a:pt x="1708852" y="2899156"/>
                </a:lnTo>
                <a:lnTo>
                  <a:pt x="1704407" y="2903728"/>
                </a:lnTo>
                <a:lnTo>
                  <a:pt x="1699407" y="2911286"/>
                </a:lnTo>
                <a:lnTo>
                  <a:pt x="1697740" y="2919904"/>
                </a:lnTo>
                <a:lnTo>
                  <a:pt x="1699407" y="2928498"/>
                </a:lnTo>
                <a:lnTo>
                  <a:pt x="1704407" y="2935986"/>
                </a:lnTo>
                <a:lnTo>
                  <a:pt x="1711968" y="2941058"/>
                </a:lnTo>
                <a:lnTo>
                  <a:pt x="1720600" y="2942748"/>
                </a:lnTo>
                <a:lnTo>
                  <a:pt x="1729232" y="2941058"/>
                </a:lnTo>
                <a:lnTo>
                  <a:pt x="1736792" y="2935986"/>
                </a:lnTo>
                <a:lnTo>
                  <a:pt x="1741865" y="2928498"/>
                </a:lnTo>
                <a:lnTo>
                  <a:pt x="1743555" y="2919904"/>
                </a:lnTo>
                <a:lnTo>
                  <a:pt x="1741865" y="2911286"/>
                </a:lnTo>
                <a:lnTo>
                  <a:pt x="1736792" y="2903728"/>
                </a:lnTo>
                <a:lnTo>
                  <a:pt x="1732347" y="2899156"/>
                </a:lnTo>
                <a:lnTo>
                  <a:pt x="1726632" y="2896870"/>
                </a:lnTo>
                <a:close/>
              </a:path>
              <a:path w="2910840" h="2943225" extrusionOk="0">
                <a:moveTo>
                  <a:pt x="1832677" y="2896870"/>
                </a:moveTo>
                <a:lnTo>
                  <a:pt x="1820866" y="2896870"/>
                </a:lnTo>
                <a:lnTo>
                  <a:pt x="1815024" y="2899156"/>
                </a:lnTo>
                <a:lnTo>
                  <a:pt x="1810579" y="2903728"/>
                </a:lnTo>
                <a:lnTo>
                  <a:pt x="1805507" y="2911286"/>
                </a:lnTo>
                <a:lnTo>
                  <a:pt x="1803817" y="2919904"/>
                </a:lnTo>
                <a:lnTo>
                  <a:pt x="1805507" y="2928498"/>
                </a:lnTo>
                <a:lnTo>
                  <a:pt x="1810579" y="2935986"/>
                </a:lnTo>
                <a:lnTo>
                  <a:pt x="1818176" y="2941058"/>
                </a:lnTo>
                <a:lnTo>
                  <a:pt x="1826772" y="2942748"/>
                </a:lnTo>
                <a:lnTo>
                  <a:pt x="1835368" y="2941058"/>
                </a:lnTo>
                <a:lnTo>
                  <a:pt x="1842964" y="2935986"/>
                </a:lnTo>
                <a:lnTo>
                  <a:pt x="1848037" y="2928498"/>
                </a:lnTo>
                <a:lnTo>
                  <a:pt x="1849727" y="2919904"/>
                </a:lnTo>
                <a:lnTo>
                  <a:pt x="1848037" y="2911286"/>
                </a:lnTo>
                <a:lnTo>
                  <a:pt x="1842964" y="2903728"/>
                </a:lnTo>
                <a:lnTo>
                  <a:pt x="1838519" y="2899156"/>
                </a:lnTo>
                <a:lnTo>
                  <a:pt x="1832677" y="2896870"/>
                </a:lnTo>
                <a:close/>
              </a:path>
              <a:path w="2910840" h="2943225" extrusionOk="0">
                <a:moveTo>
                  <a:pt x="1938722" y="2896870"/>
                </a:moveTo>
                <a:lnTo>
                  <a:pt x="1927038" y="2896870"/>
                </a:lnTo>
                <a:lnTo>
                  <a:pt x="1921196" y="2899156"/>
                </a:lnTo>
                <a:lnTo>
                  <a:pt x="1916751" y="2903728"/>
                </a:lnTo>
                <a:lnTo>
                  <a:pt x="1911679" y="2911286"/>
                </a:lnTo>
                <a:lnTo>
                  <a:pt x="1909989" y="2919904"/>
                </a:lnTo>
                <a:lnTo>
                  <a:pt x="1911679" y="2928498"/>
                </a:lnTo>
                <a:lnTo>
                  <a:pt x="1916751" y="2935986"/>
                </a:lnTo>
                <a:lnTo>
                  <a:pt x="1924294" y="2941058"/>
                </a:lnTo>
                <a:lnTo>
                  <a:pt x="1932896" y="2942748"/>
                </a:lnTo>
                <a:lnTo>
                  <a:pt x="1941522" y="2941058"/>
                </a:lnTo>
                <a:lnTo>
                  <a:pt x="1949136" y="2935986"/>
                </a:lnTo>
                <a:lnTo>
                  <a:pt x="1954137" y="2928498"/>
                </a:lnTo>
                <a:lnTo>
                  <a:pt x="1955804" y="2919904"/>
                </a:lnTo>
                <a:lnTo>
                  <a:pt x="1954137" y="2911286"/>
                </a:lnTo>
                <a:lnTo>
                  <a:pt x="1949136" y="2903728"/>
                </a:lnTo>
                <a:lnTo>
                  <a:pt x="1944691" y="2899156"/>
                </a:lnTo>
                <a:lnTo>
                  <a:pt x="1938722" y="2896870"/>
                </a:lnTo>
                <a:close/>
              </a:path>
              <a:path w="2910840" h="2943225" extrusionOk="0">
                <a:moveTo>
                  <a:pt x="2044767" y="2896870"/>
                </a:moveTo>
                <a:lnTo>
                  <a:pt x="2033083" y="2896870"/>
                </a:lnTo>
                <a:lnTo>
                  <a:pt x="2027114" y="2899156"/>
                </a:lnTo>
                <a:lnTo>
                  <a:pt x="2022669" y="2903728"/>
                </a:lnTo>
                <a:lnTo>
                  <a:pt x="2017669" y="2911286"/>
                </a:lnTo>
                <a:lnTo>
                  <a:pt x="2016002" y="2919904"/>
                </a:lnTo>
                <a:lnTo>
                  <a:pt x="2017669" y="2928498"/>
                </a:lnTo>
                <a:lnTo>
                  <a:pt x="2022669" y="2935986"/>
                </a:lnTo>
                <a:lnTo>
                  <a:pt x="2030303" y="2941058"/>
                </a:lnTo>
                <a:lnTo>
                  <a:pt x="2038973" y="2942748"/>
                </a:lnTo>
                <a:lnTo>
                  <a:pt x="2047619" y="2941058"/>
                </a:lnTo>
                <a:lnTo>
                  <a:pt x="2055181" y="2935986"/>
                </a:lnTo>
                <a:lnTo>
                  <a:pt x="2060182" y="2928498"/>
                </a:lnTo>
                <a:lnTo>
                  <a:pt x="2061849" y="2919904"/>
                </a:lnTo>
                <a:lnTo>
                  <a:pt x="2060182" y="2911286"/>
                </a:lnTo>
                <a:lnTo>
                  <a:pt x="2055181" y="2903728"/>
                </a:lnTo>
                <a:lnTo>
                  <a:pt x="2050736" y="2899156"/>
                </a:lnTo>
                <a:lnTo>
                  <a:pt x="2044767" y="2896870"/>
                </a:lnTo>
                <a:close/>
              </a:path>
              <a:path w="2910840" h="2943225" extrusionOk="0">
                <a:moveTo>
                  <a:pt x="2150939" y="2896870"/>
                </a:moveTo>
                <a:lnTo>
                  <a:pt x="2139128" y="2896870"/>
                </a:lnTo>
                <a:lnTo>
                  <a:pt x="2133413" y="2899156"/>
                </a:lnTo>
                <a:lnTo>
                  <a:pt x="2128714" y="2903728"/>
                </a:lnTo>
                <a:lnTo>
                  <a:pt x="2123714" y="2911286"/>
                </a:lnTo>
                <a:lnTo>
                  <a:pt x="2122047" y="2919904"/>
                </a:lnTo>
                <a:lnTo>
                  <a:pt x="2123714" y="2928498"/>
                </a:lnTo>
                <a:lnTo>
                  <a:pt x="2128714" y="2935986"/>
                </a:lnTo>
                <a:lnTo>
                  <a:pt x="2136404" y="2941058"/>
                </a:lnTo>
                <a:lnTo>
                  <a:pt x="2145082" y="2942748"/>
                </a:lnTo>
                <a:lnTo>
                  <a:pt x="2153735" y="2941058"/>
                </a:lnTo>
                <a:lnTo>
                  <a:pt x="2161353" y="2935986"/>
                </a:lnTo>
                <a:lnTo>
                  <a:pt x="2166426" y="2928498"/>
                </a:lnTo>
                <a:lnTo>
                  <a:pt x="2168116" y="2919904"/>
                </a:lnTo>
                <a:lnTo>
                  <a:pt x="2166426" y="2911286"/>
                </a:lnTo>
                <a:lnTo>
                  <a:pt x="2161353" y="2903728"/>
                </a:lnTo>
                <a:lnTo>
                  <a:pt x="2156908" y="2899156"/>
                </a:lnTo>
                <a:lnTo>
                  <a:pt x="2150939" y="2896870"/>
                </a:lnTo>
                <a:close/>
              </a:path>
              <a:path w="2910840" h="2943225" extrusionOk="0">
                <a:moveTo>
                  <a:pt x="2257111" y="2896870"/>
                </a:moveTo>
                <a:lnTo>
                  <a:pt x="2245427" y="2896870"/>
                </a:lnTo>
                <a:lnTo>
                  <a:pt x="2239458" y="2899156"/>
                </a:lnTo>
                <a:lnTo>
                  <a:pt x="2235013" y="2903728"/>
                </a:lnTo>
                <a:lnTo>
                  <a:pt x="2229941" y="2911286"/>
                </a:lnTo>
                <a:lnTo>
                  <a:pt x="2228251" y="2919904"/>
                </a:lnTo>
                <a:lnTo>
                  <a:pt x="2229941" y="2928498"/>
                </a:lnTo>
                <a:lnTo>
                  <a:pt x="2235013" y="2935986"/>
                </a:lnTo>
                <a:lnTo>
                  <a:pt x="2242576" y="2941058"/>
                </a:lnTo>
                <a:lnTo>
                  <a:pt x="2251222" y="2942748"/>
                </a:lnTo>
                <a:lnTo>
                  <a:pt x="2259892" y="2941058"/>
                </a:lnTo>
                <a:lnTo>
                  <a:pt x="2267525" y="2935986"/>
                </a:lnTo>
                <a:lnTo>
                  <a:pt x="2272526" y="2928498"/>
                </a:lnTo>
                <a:lnTo>
                  <a:pt x="2274193" y="2919904"/>
                </a:lnTo>
                <a:lnTo>
                  <a:pt x="2272526" y="2911286"/>
                </a:lnTo>
                <a:lnTo>
                  <a:pt x="2267525" y="2903728"/>
                </a:lnTo>
                <a:lnTo>
                  <a:pt x="2262953" y="2899156"/>
                </a:lnTo>
                <a:lnTo>
                  <a:pt x="2257111" y="2896870"/>
                </a:lnTo>
                <a:close/>
              </a:path>
              <a:path w="2910840" h="2943225" extrusionOk="0">
                <a:moveTo>
                  <a:pt x="2363156" y="2896870"/>
                </a:moveTo>
                <a:lnTo>
                  <a:pt x="2351472" y="2896870"/>
                </a:lnTo>
                <a:lnTo>
                  <a:pt x="2345503" y="2899156"/>
                </a:lnTo>
                <a:lnTo>
                  <a:pt x="2341058" y="2903728"/>
                </a:lnTo>
                <a:lnTo>
                  <a:pt x="2336058" y="2911286"/>
                </a:lnTo>
                <a:lnTo>
                  <a:pt x="2334391" y="2919904"/>
                </a:lnTo>
                <a:lnTo>
                  <a:pt x="2336058" y="2928498"/>
                </a:lnTo>
                <a:lnTo>
                  <a:pt x="2341058" y="2935986"/>
                </a:lnTo>
                <a:lnTo>
                  <a:pt x="2348619" y="2941058"/>
                </a:lnTo>
                <a:lnTo>
                  <a:pt x="2357251" y="2942748"/>
                </a:lnTo>
                <a:lnTo>
                  <a:pt x="2365883" y="2941058"/>
                </a:lnTo>
                <a:lnTo>
                  <a:pt x="2373443" y="2935986"/>
                </a:lnTo>
                <a:lnTo>
                  <a:pt x="2378516" y="2928498"/>
                </a:lnTo>
                <a:lnTo>
                  <a:pt x="2380206" y="2919904"/>
                </a:lnTo>
                <a:lnTo>
                  <a:pt x="2378516" y="2911286"/>
                </a:lnTo>
                <a:lnTo>
                  <a:pt x="2373443" y="2903728"/>
                </a:lnTo>
                <a:lnTo>
                  <a:pt x="2368998" y="2899156"/>
                </a:lnTo>
                <a:lnTo>
                  <a:pt x="2363156" y="2896870"/>
                </a:lnTo>
                <a:close/>
              </a:path>
              <a:path w="2910840" h="2943225" extrusionOk="0">
                <a:moveTo>
                  <a:pt x="2469328" y="2896870"/>
                </a:moveTo>
                <a:lnTo>
                  <a:pt x="2457517" y="2896870"/>
                </a:lnTo>
                <a:lnTo>
                  <a:pt x="2451802" y="2899156"/>
                </a:lnTo>
                <a:lnTo>
                  <a:pt x="2447103" y="2903728"/>
                </a:lnTo>
                <a:lnTo>
                  <a:pt x="2442103" y="2911286"/>
                </a:lnTo>
                <a:lnTo>
                  <a:pt x="2440436" y="2919904"/>
                </a:lnTo>
                <a:lnTo>
                  <a:pt x="2442103" y="2928498"/>
                </a:lnTo>
                <a:lnTo>
                  <a:pt x="2447103" y="2935986"/>
                </a:lnTo>
                <a:lnTo>
                  <a:pt x="2454771" y="2941058"/>
                </a:lnTo>
                <a:lnTo>
                  <a:pt x="2463391" y="2942748"/>
                </a:lnTo>
                <a:lnTo>
                  <a:pt x="2471964" y="2941058"/>
                </a:lnTo>
                <a:lnTo>
                  <a:pt x="2479488" y="2935986"/>
                </a:lnTo>
                <a:lnTo>
                  <a:pt x="2484632" y="2928498"/>
                </a:lnTo>
                <a:lnTo>
                  <a:pt x="2486346" y="2919904"/>
                </a:lnTo>
                <a:lnTo>
                  <a:pt x="2484632" y="2911286"/>
                </a:lnTo>
                <a:lnTo>
                  <a:pt x="2479488" y="2903728"/>
                </a:lnTo>
                <a:lnTo>
                  <a:pt x="2475043" y="2899156"/>
                </a:lnTo>
                <a:lnTo>
                  <a:pt x="2469328" y="2896870"/>
                </a:lnTo>
                <a:close/>
              </a:path>
              <a:path w="2910840" h="2943225" extrusionOk="0">
                <a:moveTo>
                  <a:pt x="2575373" y="2896870"/>
                </a:moveTo>
                <a:lnTo>
                  <a:pt x="2563689" y="2896870"/>
                </a:lnTo>
                <a:lnTo>
                  <a:pt x="2557847" y="2899156"/>
                </a:lnTo>
                <a:lnTo>
                  <a:pt x="2553402" y="2903728"/>
                </a:lnTo>
                <a:lnTo>
                  <a:pt x="2548330" y="2911286"/>
                </a:lnTo>
                <a:lnTo>
                  <a:pt x="2546640" y="2919904"/>
                </a:lnTo>
                <a:lnTo>
                  <a:pt x="2548330" y="2928498"/>
                </a:lnTo>
                <a:lnTo>
                  <a:pt x="2553402" y="2935986"/>
                </a:lnTo>
                <a:lnTo>
                  <a:pt x="2560945" y="2941058"/>
                </a:lnTo>
                <a:lnTo>
                  <a:pt x="2569547" y="2942748"/>
                </a:lnTo>
                <a:lnTo>
                  <a:pt x="2578173" y="2941058"/>
                </a:lnTo>
                <a:lnTo>
                  <a:pt x="2585787" y="2935986"/>
                </a:lnTo>
                <a:lnTo>
                  <a:pt x="2590788" y="2928498"/>
                </a:lnTo>
                <a:lnTo>
                  <a:pt x="2592455" y="2919904"/>
                </a:lnTo>
                <a:lnTo>
                  <a:pt x="2590788" y="2911286"/>
                </a:lnTo>
                <a:lnTo>
                  <a:pt x="2585787" y="2903728"/>
                </a:lnTo>
                <a:lnTo>
                  <a:pt x="2581342" y="2899156"/>
                </a:lnTo>
                <a:lnTo>
                  <a:pt x="2575373" y="2896870"/>
                </a:lnTo>
                <a:close/>
              </a:path>
              <a:path w="2910840" h="2943225" extrusionOk="0">
                <a:moveTo>
                  <a:pt x="2681418" y="2896870"/>
                </a:moveTo>
                <a:lnTo>
                  <a:pt x="2669734" y="2896870"/>
                </a:lnTo>
                <a:lnTo>
                  <a:pt x="2663765" y="2899156"/>
                </a:lnTo>
                <a:lnTo>
                  <a:pt x="2659320" y="2903728"/>
                </a:lnTo>
                <a:lnTo>
                  <a:pt x="2654320" y="2911286"/>
                </a:lnTo>
                <a:lnTo>
                  <a:pt x="2652653" y="2919904"/>
                </a:lnTo>
                <a:lnTo>
                  <a:pt x="2654320" y="2928498"/>
                </a:lnTo>
                <a:lnTo>
                  <a:pt x="2659320" y="2935986"/>
                </a:lnTo>
                <a:lnTo>
                  <a:pt x="2666954" y="2941058"/>
                </a:lnTo>
                <a:lnTo>
                  <a:pt x="2675624" y="2942748"/>
                </a:lnTo>
                <a:lnTo>
                  <a:pt x="2684270" y="2941058"/>
                </a:lnTo>
                <a:lnTo>
                  <a:pt x="2691832" y="2935986"/>
                </a:lnTo>
                <a:lnTo>
                  <a:pt x="2696833" y="2928498"/>
                </a:lnTo>
                <a:lnTo>
                  <a:pt x="2698500" y="2919904"/>
                </a:lnTo>
                <a:lnTo>
                  <a:pt x="2696833" y="2911286"/>
                </a:lnTo>
                <a:lnTo>
                  <a:pt x="2691832" y="2903728"/>
                </a:lnTo>
                <a:lnTo>
                  <a:pt x="2687387" y="2899156"/>
                </a:lnTo>
                <a:lnTo>
                  <a:pt x="2681418" y="2896870"/>
                </a:lnTo>
                <a:close/>
              </a:path>
              <a:path w="2910840" h="2943225" extrusionOk="0">
                <a:moveTo>
                  <a:pt x="2787590" y="2896870"/>
                </a:moveTo>
                <a:lnTo>
                  <a:pt x="2775779" y="2896870"/>
                </a:lnTo>
                <a:lnTo>
                  <a:pt x="2770064" y="2899156"/>
                </a:lnTo>
                <a:lnTo>
                  <a:pt x="2765492" y="2903728"/>
                </a:lnTo>
                <a:lnTo>
                  <a:pt x="2760420" y="2911286"/>
                </a:lnTo>
                <a:lnTo>
                  <a:pt x="2758730" y="2919904"/>
                </a:lnTo>
                <a:lnTo>
                  <a:pt x="2760420" y="2928498"/>
                </a:lnTo>
                <a:lnTo>
                  <a:pt x="2765492" y="2935986"/>
                </a:lnTo>
                <a:lnTo>
                  <a:pt x="2773106" y="2941058"/>
                </a:lnTo>
                <a:lnTo>
                  <a:pt x="2781733" y="2942748"/>
                </a:lnTo>
                <a:lnTo>
                  <a:pt x="2790335" y="2941058"/>
                </a:lnTo>
                <a:lnTo>
                  <a:pt x="2797877" y="2935986"/>
                </a:lnTo>
                <a:lnTo>
                  <a:pt x="2803021" y="2928498"/>
                </a:lnTo>
                <a:lnTo>
                  <a:pt x="2804735" y="2919904"/>
                </a:lnTo>
                <a:lnTo>
                  <a:pt x="2803021" y="2911286"/>
                </a:lnTo>
                <a:lnTo>
                  <a:pt x="2797877" y="2903728"/>
                </a:lnTo>
                <a:lnTo>
                  <a:pt x="2793432" y="2899156"/>
                </a:lnTo>
                <a:lnTo>
                  <a:pt x="2787590" y="2896870"/>
                </a:lnTo>
                <a:close/>
              </a:path>
              <a:path w="2910840" h="2943225" extrusionOk="0">
                <a:moveTo>
                  <a:pt x="2893762" y="2896870"/>
                </a:moveTo>
                <a:lnTo>
                  <a:pt x="2882078" y="2896870"/>
                </a:lnTo>
                <a:lnTo>
                  <a:pt x="2876109" y="2899156"/>
                </a:lnTo>
                <a:lnTo>
                  <a:pt x="2871664" y="2903728"/>
                </a:lnTo>
                <a:lnTo>
                  <a:pt x="2866592" y="2911286"/>
                </a:lnTo>
                <a:lnTo>
                  <a:pt x="2864902" y="2919904"/>
                </a:lnTo>
                <a:lnTo>
                  <a:pt x="2866592" y="2928498"/>
                </a:lnTo>
                <a:lnTo>
                  <a:pt x="2871664" y="2935986"/>
                </a:lnTo>
                <a:lnTo>
                  <a:pt x="2879227" y="2941058"/>
                </a:lnTo>
                <a:lnTo>
                  <a:pt x="2887873" y="2942748"/>
                </a:lnTo>
                <a:lnTo>
                  <a:pt x="2896543" y="2941058"/>
                </a:lnTo>
                <a:lnTo>
                  <a:pt x="2904176" y="2935986"/>
                </a:lnTo>
                <a:lnTo>
                  <a:pt x="2909177" y="2928498"/>
                </a:lnTo>
                <a:lnTo>
                  <a:pt x="2910844" y="2919904"/>
                </a:lnTo>
                <a:lnTo>
                  <a:pt x="2909177" y="2911286"/>
                </a:lnTo>
                <a:lnTo>
                  <a:pt x="2904176" y="2903728"/>
                </a:lnTo>
                <a:lnTo>
                  <a:pt x="2899604" y="2899156"/>
                </a:lnTo>
                <a:lnTo>
                  <a:pt x="2893762" y="2896870"/>
                </a:lnTo>
                <a:close/>
              </a:path>
            </a:pathLst>
          </a:custGeom>
          <a:solidFill>
            <a:srgbClr val="D3EBF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87797ED-640D-45FC-A8F6-21BF8CA8E895}"/>
              </a:ext>
            </a:extLst>
          </p:cNvPr>
          <p:cNvSpPr/>
          <p:nvPr/>
        </p:nvSpPr>
        <p:spPr>
          <a:xfrm>
            <a:off x="-646887" y="377912"/>
            <a:ext cx="4044725" cy="787713"/>
          </a:xfrm>
          <a:prstGeom prst="roundRect">
            <a:avLst/>
          </a:prstGeom>
          <a:solidFill>
            <a:schemeClr val="bg1"/>
          </a:solidFill>
          <a:ln w="76200">
            <a:noFill/>
          </a:ln>
          <a:effectLst>
            <a:outerShdw blurRad="368300" sx="102000" sy="102000" algn="ctr" rotWithShape="0">
              <a:srgbClr val="69ADFF">
                <a:alpha val="2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BF49F3E-217A-4FE4-B650-12C72F17079A}"/>
              </a:ext>
            </a:extLst>
          </p:cNvPr>
          <p:cNvSpPr txBox="1"/>
          <p:nvPr/>
        </p:nvSpPr>
        <p:spPr>
          <a:xfrm>
            <a:off x="872310" y="546680"/>
            <a:ext cx="24653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033059"/>
                </a:solidFill>
                <a:latin typeface="Montserrat" panose="00000500000000000000" pitchFamily="2" charset="0"/>
              </a:rPr>
              <a:t>AGENDA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9B6E12B-0A4D-4E24-89DF-3B8B8D33ED35}"/>
              </a:ext>
            </a:extLst>
          </p:cNvPr>
          <p:cNvSpPr txBox="1"/>
          <p:nvPr/>
        </p:nvSpPr>
        <p:spPr>
          <a:xfrm>
            <a:off x="783889" y="-919752"/>
            <a:ext cx="3575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Montserrat" panose="00000500000000000000" pitchFamily="2" charset="0"/>
              </a:rPr>
              <a:t>Dolphin</a:t>
            </a:r>
            <a:r>
              <a:rPr lang="en-US" sz="2800" b="1">
                <a:solidFill>
                  <a:srgbClr val="53CDDD"/>
                </a:solidFill>
                <a:latin typeface="Montserrat" panose="00000500000000000000" pitchFamily="2" charset="0"/>
              </a:rPr>
              <a:t>Group</a:t>
            </a:r>
            <a:endParaRPr lang="en-US" sz="3200" b="1">
              <a:solidFill>
                <a:srgbClr val="53CDDD"/>
              </a:solidFill>
              <a:latin typeface="Montserrat" panose="00000500000000000000" pitchFamily="2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C0749A0-B350-4472-84C7-6A2955627779}"/>
              </a:ext>
            </a:extLst>
          </p:cNvPr>
          <p:cNvSpPr txBox="1"/>
          <p:nvPr/>
        </p:nvSpPr>
        <p:spPr>
          <a:xfrm>
            <a:off x="1434945" y="4720660"/>
            <a:ext cx="32105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200"/>
              </a:spcBef>
              <a:spcAft>
                <a:spcPts val="0"/>
              </a:spcAft>
            </a:pPr>
            <a:r>
              <a:rPr lang="en-US" sz="1200">
                <a:solidFill>
                  <a:srgbClr val="343D4E"/>
                </a:solidFill>
                <a:latin typeface="Montserrat Medium" panose="00000600000000000000" pitchFamily="2" charset="0"/>
              </a:rPr>
              <a:t>How to perform defect management with Jira?</a:t>
            </a:r>
            <a:br>
              <a:rPr lang="en-US" sz="1200">
                <a:solidFill>
                  <a:srgbClr val="343D4E"/>
                </a:solidFill>
                <a:latin typeface="Montserrat Medium" panose="00000600000000000000" pitchFamily="2" charset="0"/>
              </a:rPr>
            </a:br>
            <a:r>
              <a:rPr lang="en-US" sz="1200">
                <a:solidFill>
                  <a:srgbClr val="343D4E"/>
                </a:solidFill>
                <a:latin typeface="Montserrat Medium" panose="00000600000000000000" pitchFamily="2" charset="0"/>
              </a:rPr>
              <a:t>Evaluation of Jira tool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E9EF63D-AD5B-4F6E-B281-2949D038FF13}"/>
              </a:ext>
            </a:extLst>
          </p:cNvPr>
          <p:cNvGrpSpPr/>
          <p:nvPr/>
        </p:nvGrpSpPr>
        <p:grpSpPr>
          <a:xfrm>
            <a:off x="339852" y="1946832"/>
            <a:ext cx="5098384" cy="646331"/>
            <a:chOff x="1285875" y="1471732"/>
            <a:chExt cx="5098384" cy="646331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918111A2-5B00-4468-9CEC-BA83885783BD}"/>
                </a:ext>
              </a:extLst>
            </p:cNvPr>
            <p:cNvSpPr/>
            <p:nvPr/>
          </p:nvSpPr>
          <p:spPr>
            <a:xfrm>
              <a:off x="2428319" y="1525073"/>
              <a:ext cx="3955940" cy="486530"/>
            </a:xfrm>
            <a:prstGeom prst="roundRect">
              <a:avLst>
                <a:gd name="adj" fmla="val 32204"/>
              </a:avLst>
            </a:prstGeom>
            <a:solidFill>
              <a:srgbClr val="33C7FB"/>
            </a:solidFill>
            <a:ln>
              <a:noFill/>
            </a:ln>
            <a:effectLst>
              <a:outerShdw blurRad="215900" dist="38100" dir="2700000" sx="99000" sy="99000" algn="tl" rotWithShape="0">
                <a:srgbClr val="006BED">
                  <a:alpha val="3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2E91BEE-3424-4224-B987-4D0CB1191DE5}"/>
                </a:ext>
              </a:extLst>
            </p:cNvPr>
            <p:cNvSpPr txBox="1"/>
            <p:nvPr/>
          </p:nvSpPr>
          <p:spPr>
            <a:xfrm>
              <a:off x="2514600" y="1537505"/>
              <a:ext cx="382230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 fontAlgn="base">
                <a:spcBef>
                  <a:spcPts val="0"/>
                </a:spcBef>
                <a:spcAft>
                  <a:spcPts val="0"/>
                </a:spcAft>
              </a:pPr>
              <a:r>
                <a:rPr lang="fr-FR" sz="2400" b="1">
                  <a:solidFill>
                    <a:schemeClr val="bg1"/>
                  </a:solidFill>
                  <a:latin typeface="Montserrat" panose="00000500000000000000" pitchFamily="2" charset="0"/>
                </a:rPr>
                <a:t>Defect management</a:t>
              </a:r>
              <a:endParaRPr lang="fr-FR" sz="200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60D641A-CC83-4081-A3DF-FF60381BCE02}"/>
                </a:ext>
              </a:extLst>
            </p:cNvPr>
            <p:cNvSpPr txBox="1"/>
            <p:nvPr/>
          </p:nvSpPr>
          <p:spPr>
            <a:xfrm>
              <a:off x="1285875" y="1471732"/>
              <a:ext cx="6719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3600">
                  <a:solidFill>
                    <a:srgbClr val="7989A6"/>
                  </a:solidFill>
                  <a:latin typeface="Montserrat SemiBold" panose="00000700000000000000" pitchFamily="2" charset="0"/>
                </a:rPr>
                <a:t>01</a:t>
              </a:r>
              <a:endParaRPr lang="en-US" sz="3600">
                <a:solidFill>
                  <a:srgbClr val="7989A6"/>
                </a:solidFill>
                <a:latin typeface="Montserrat SemiBold" panose="00000700000000000000" pitchFamily="2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B428AEC-27EE-4E14-96DF-70D821A33AC6}"/>
              </a:ext>
            </a:extLst>
          </p:cNvPr>
          <p:cNvGrpSpPr/>
          <p:nvPr/>
        </p:nvGrpSpPr>
        <p:grpSpPr>
          <a:xfrm>
            <a:off x="339852" y="3938577"/>
            <a:ext cx="5051033" cy="646331"/>
            <a:chOff x="1285875" y="2307189"/>
            <a:chExt cx="5051033" cy="646331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9626847-E108-4591-952A-0C59C9540F68}"/>
                </a:ext>
              </a:extLst>
            </p:cNvPr>
            <p:cNvSpPr txBox="1"/>
            <p:nvPr/>
          </p:nvSpPr>
          <p:spPr>
            <a:xfrm>
              <a:off x="1285875" y="2307189"/>
              <a:ext cx="7649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sz="3600">
                  <a:solidFill>
                    <a:srgbClr val="7989A6"/>
                  </a:solidFill>
                  <a:latin typeface="Montserrat SemiBold" panose="00000700000000000000" pitchFamily="2" charset="0"/>
                </a:defRPr>
              </a:lvl1pPr>
            </a:lstStyle>
            <a:p>
              <a:r>
                <a:rPr lang="vi-VN"/>
                <a:t>0</a:t>
              </a:r>
              <a:r>
                <a:rPr lang="en-US"/>
                <a:t>3</a:t>
              </a: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5E2D468A-1EA4-403D-B120-928B17F6491C}"/>
                </a:ext>
              </a:extLst>
            </p:cNvPr>
            <p:cNvSpPr/>
            <p:nvPr/>
          </p:nvSpPr>
          <p:spPr>
            <a:xfrm>
              <a:off x="2380968" y="2387089"/>
              <a:ext cx="3955940" cy="486530"/>
            </a:xfrm>
            <a:prstGeom prst="roundRect">
              <a:avLst>
                <a:gd name="adj" fmla="val 32204"/>
              </a:avLst>
            </a:prstGeom>
            <a:solidFill>
              <a:srgbClr val="33C7FB"/>
            </a:solidFill>
            <a:ln>
              <a:noFill/>
            </a:ln>
            <a:effectLst>
              <a:outerShdw blurRad="215900" dist="38100" dir="2700000" sx="99000" sy="99000" algn="tl" rotWithShape="0">
                <a:srgbClr val="006BED">
                  <a:alpha val="3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13CB2C55-D223-4268-933C-37778B89035C}"/>
                </a:ext>
              </a:extLst>
            </p:cNvPr>
            <p:cNvSpPr txBox="1"/>
            <p:nvPr/>
          </p:nvSpPr>
          <p:spPr>
            <a:xfrm>
              <a:off x="2514600" y="2399521"/>
              <a:ext cx="367665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 fontAlgn="base">
                <a:spcBef>
                  <a:spcPts val="0"/>
                </a:spcBef>
                <a:spcAft>
                  <a:spcPts val="0"/>
                </a:spcAft>
              </a:pPr>
              <a:r>
                <a:rPr lang="en-US" sz="2400" b="1">
                  <a:solidFill>
                    <a:schemeClr val="bg1"/>
                  </a:solidFill>
                  <a:latin typeface="Montserrat" panose="00000500000000000000" pitchFamily="2" charset="0"/>
                </a:rPr>
                <a:t>Workflow on Jira</a:t>
              </a:r>
              <a:endParaRPr lang="fr-FR" sz="200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808CAD-F715-4252-ADF7-6DDFC90765C0}"/>
              </a:ext>
            </a:extLst>
          </p:cNvPr>
          <p:cNvGrpSpPr/>
          <p:nvPr/>
        </p:nvGrpSpPr>
        <p:grpSpPr>
          <a:xfrm>
            <a:off x="6512866" y="1874119"/>
            <a:ext cx="5051034" cy="646331"/>
            <a:chOff x="1285874" y="3105834"/>
            <a:chExt cx="5051034" cy="646331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F98DA3FC-C648-48E7-945C-3709452C61C1}"/>
                </a:ext>
              </a:extLst>
            </p:cNvPr>
            <p:cNvSpPr txBox="1"/>
            <p:nvPr/>
          </p:nvSpPr>
          <p:spPr>
            <a:xfrm>
              <a:off x="1285874" y="3105834"/>
              <a:ext cx="7649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sz="3600">
                  <a:solidFill>
                    <a:srgbClr val="7989A6"/>
                  </a:solidFill>
                  <a:latin typeface="Montserrat SemiBold" panose="00000700000000000000" pitchFamily="2" charset="0"/>
                </a:defRPr>
              </a:lvl1pPr>
            </a:lstStyle>
            <a:p>
              <a:r>
                <a:rPr lang="vi-VN"/>
                <a:t>0</a:t>
              </a:r>
              <a:r>
                <a:rPr lang="en-US"/>
                <a:t>2</a:t>
              </a:r>
            </a:p>
          </p:txBody>
        </p: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02B86561-36AD-4973-865A-86DF25A4CA07}"/>
                </a:ext>
              </a:extLst>
            </p:cNvPr>
            <p:cNvSpPr/>
            <p:nvPr/>
          </p:nvSpPr>
          <p:spPr>
            <a:xfrm>
              <a:off x="2380968" y="3185734"/>
              <a:ext cx="3955940" cy="486530"/>
            </a:xfrm>
            <a:prstGeom prst="roundRect">
              <a:avLst>
                <a:gd name="adj" fmla="val 32204"/>
              </a:avLst>
            </a:prstGeom>
            <a:solidFill>
              <a:srgbClr val="33C7FB"/>
            </a:solidFill>
            <a:ln>
              <a:noFill/>
            </a:ln>
            <a:effectLst>
              <a:outerShdw blurRad="215900" dist="38100" dir="2700000" sx="99000" sy="99000" algn="tl" rotWithShape="0">
                <a:srgbClr val="006BED">
                  <a:alpha val="3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BD1534E-1220-4FD7-90ED-5FC61E16FB95}"/>
                </a:ext>
              </a:extLst>
            </p:cNvPr>
            <p:cNvSpPr txBox="1"/>
            <p:nvPr/>
          </p:nvSpPr>
          <p:spPr>
            <a:xfrm>
              <a:off x="2514600" y="3210599"/>
              <a:ext cx="36322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 fontAlgn="base">
                <a:spcBef>
                  <a:spcPts val="0"/>
                </a:spcBef>
                <a:spcAft>
                  <a:spcPts val="0"/>
                </a:spcAft>
              </a:pPr>
              <a:r>
                <a:rPr lang="en-US" sz="2400" b="1">
                  <a:solidFill>
                    <a:schemeClr val="bg1"/>
                  </a:solidFill>
                  <a:latin typeface="Montserrat" panose="00000500000000000000" pitchFamily="2" charset="0"/>
                </a:rPr>
                <a:t>Jira tool</a:t>
              </a:r>
              <a:endParaRPr lang="fr-FR" sz="200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6885CA6-AAF7-4884-91A0-B15D81AAEB57}"/>
              </a:ext>
            </a:extLst>
          </p:cNvPr>
          <p:cNvGrpSpPr/>
          <p:nvPr/>
        </p:nvGrpSpPr>
        <p:grpSpPr>
          <a:xfrm>
            <a:off x="6512866" y="4018477"/>
            <a:ext cx="5051034" cy="646331"/>
            <a:chOff x="1285874" y="3941291"/>
            <a:chExt cx="5051034" cy="646331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A381CA6-4583-448F-827D-CCA37C62959C}"/>
                </a:ext>
              </a:extLst>
            </p:cNvPr>
            <p:cNvSpPr txBox="1"/>
            <p:nvPr/>
          </p:nvSpPr>
          <p:spPr>
            <a:xfrm>
              <a:off x="1285874" y="3941291"/>
              <a:ext cx="8098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3600">
                  <a:solidFill>
                    <a:srgbClr val="7989A6"/>
                  </a:solidFill>
                  <a:latin typeface="Montserrat SemiBold" panose="00000700000000000000" pitchFamily="2" charset="0"/>
                </a:rPr>
                <a:t>04</a:t>
              </a:r>
              <a:endParaRPr lang="en-US" sz="3600">
                <a:solidFill>
                  <a:srgbClr val="7989A6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46FD0118-8AFF-453B-8D21-E9E2A7E4022C}"/>
                </a:ext>
              </a:extLst>
            </p:cNvPr>
            <p:cNvSpPr/>
            <p:nvPr/>
          </p:nvSpPr>
          <p:spPr>
            <a:xfrm>
              <a:off x="2380968" y="4021191"/>
              <a:ext cx="3955940" cy="486530"/>
            </a:xfrm>
            <a:prstGeom prst="roundRect">
              <a:avLst>
                <a:gd name="adj" fmla="val 32204"/>
              </a:avLst>
            </a:prstGeom>
            <a:solidFill>
              <a:srgbClr val="33C7FB"/>
            </a:solidFill>
            <a:ln>
              <a:noFill/>
            </a:ln>
            <a:effectLst>
              <a:outerShdw blurRad="215900" dist="38100" dir="2700000" sx="99000" sy="99000" algn="tl" rotWithShape="0">
                <a:srgbClr val="006BED">
                  <a:alpha val="3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12528535-B4E5-4C88-A5C7-37B4F4320B4C}"/>
                </a:ext>
              </a:extLst>
            </p:cNvPr>
            <p:cNvSpPr txBox="1"/>
            <p:nvPr/>
          </p:nvSpPr>
          <p:spPr>
            <a:xfrm>
              <a:off x="2578100" y="4033623"/>
              <a:ext cx="35687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 fontAlgn="base">
                <a:spcBef>
                  <a:spcPts val="0"/>
                </a:spcBef>
                <a:spcAft>
                  <a:spcPts val="0"/>
                </a:spcAft>
              </a:pPr>
              <a:r>
                <a:rPr lang="en-US" sz="2400" b="1">
                  <a:solidFill>
                    <a:schemeClr val="bg1"/>
                  </a:solidFill>
                  <a:latin typeface="Montserrat" panose="00000500000000000000" pitchFamily="2" charset="0"/>
                </a:rPr>
                <a:t>Demo</a:t>
              </a:r>
              <a:endParaRPr lang="fr-FR" sz="200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4AC39855-B56E-4F11-B280-86A0ECD7C258}"/>
              </a:ext>
            </a:extLst>
          </p:cNvPr>
          <p:cNvSpPr txBox="1"/>
          <p:nvPr/>
        </p:nvSpPr>
        <p:spPr>
          <a:xfrm>
            <a:off x="1482296" y="2606233"/>
            <a:ext cx="32105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200"/>
              </a:spcBef>
              <a:spcAft>
                <a:spcPts val="0"/>
              </a:spcAft>
            </a:pPr>
            <a:r>
              <a:rPr lang="en-US" sz="1200">
                <a:solidFill>
                  <a:srgbClr val="343D4E"/>
                </a:solidFill>
                <a:latin typeface="Montserrat Medium" panose="00000600000000000000" pitchFamily="2" charset="0"/>
              </a:rPr>
              <a:t>Definition and process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13D07BD-6BCC-4106-AB8B-4190DACF3489}"/>
              </a:ext>
            </a:extLst>
          </p:cNvPr>
          <p:cNvSpPr txBox="1"/>
          <p:nvPr/>
        </p:nvSpPr>
        <p:spPr>
          <a:xfrm>
            <a:off x="7607960" y="2571835"/>
            <a:ext cx="3210522" cy="487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200"/>
              </a:spcBef>
              <a:spcAft>
                <a:spcPts val="0"/>
              </a:spcAft>
            </a:pPr>
            <a:r>
              <a:rPr lang="en-US" sz="1200">
                <a:solidFill>
                  <a:srgbClr val="343D4E"/>
                </a:solidFill>
                <a:latin typeface="Montserrat Medium" panose="00000600000000000000" pitchFamily="2" charset="0"/>
              </a:rPr>
              <a:t>Introduction of Jira software</a:t>
            </a:r>
          </a:p>
          <a:p>
            <a:pPr rtl="0" fontAlgn="base">
              <a:spcBef>
                <a:spcPts val="200"/>
              </a:spcBef>
              <a:spcAft>
                <a:spcPts val="0"/>
              </a:spcAft>
            </a:pPr>
            <a:r>
              <a:rPr lang="en-US" sz="1200">
                <a:solidFill>
                  <a:srgbClr val="343D4E"/>
                </a:solidFill>
                <a:latin typeface="Montserrat Medium" panose="00000600000000000000" pitchFamily="2" charset="0"/>
              </a:rPr>
              <a:t>Jira’s components &amp; features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9804B2D-CA61-4A78-BA09-95A5AB570B02}"/>
              </a:ext>
            </a:extLst>
          </p:cNvPr>
          <p:cNvSpPr txBox="1"/>
          <p:nvPr/>
        </p:nvSpPr>
        <p:spPr>
          <a:xfrm>
            <a:off x="7607960" y="4717779"/>
            <a:ext cx="32105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200"/>
              </a:spcBef>
              <a:spcAft>
                <a:spcPts val="0"/>
              </a:spcAft>
            </a:pPr>
            <a:r>
              <a:rPr lang="en-US" sz="1200">
                <a:solidFill>
                  <a:srgbClr val="343D4E"/>
                </a:solidFill>
                <a:latin typeface="Montserrat Medium" panose="00000600000000000000" pitchFamily="2" charset="0"/>
              </a:rPr>
              <a:t>Practical use of Jira in defect management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3059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87797ED-640D-45FC-A8F6-21BF8CA8E895}"/>
              </a:ext>
            </a:extLst>
          </p:cNvPr>
          <p:cNvSpPr/>
          <p:nvPr/>
        </p:nvSpPr>
        <p:spPr>
          <a:xfrm>
            <a:off x="-646887" y="377912"/>
            <a:ext cx="4736287" cy="787713"/>
          </a:xfrm>
          <a:prstGeom prst="roundRect">
            <a:avLst/>
          </a:prstGeom>
          <a:solidFill>
            <a:schemeClr val="bg1"/>
          </a:solidFill>
          <a:ln w="76200">
            <a:noFill/>
          </a:ln>
          <a:effectLst>
            <a:outerShdw blurRad="368300" sx="102000" sy="102000" algn="ctr" rotWithShape="0">
              <a:srgbClr val="A0CFE4">
                <a:alpha val="3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BF49F3E-217A-4FE4-B650-12C72F17079A}"/>
              </a:ext>
            </a:extLst>
          </p:cNvPr>
          <p:cNvSpPr txBox="1"/>
          <p:nvPr/>
        </p:nvSpPr>
        <p:spPr>
          <a:xfrm>
            <a:off x="1" y="546680"/>
            <a:ext cx="40894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033059"/>
                </a:solidFill>
                <a:latin typeface="Montserrat" panose="00000500000000000000" pitchFamily="2" charset="0"/>
              </a:rPr>
              <a:t>Definition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77B2D2B-10B9-42AA-9F43-7170890D0427}"/>
              </a:ext>
            </a:extLst>
          </p:cNvPr>
          <p:cNvGrpSpPr/>
          <p:nvPr/>
        </p:nvGrpSpPr>
        <p:grpSpPr>
          <a:xfrm>
            <a:off x="430807" y="6464126"/>
            <a:ext cx="673998" cy="95250"/>
            <a:chOff x="9518188" y="6362700"/>
            <a:chExt cx="673998" cy="95250"/>
          </a:xfrm>
          <a:solidFill>
            <a:srgbClr val="CFD5DF"/>
          </a:solidFill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6EFA06DF-9C2F-40B2-A66E-11D57B20DB1A}"/>
                </a:ext>
              </a:extLst>
            </p:cNvPr>
            <p:cNvSpPr/>
            <p:nvPr/>
          </p:nvSpPr>
          <p:spPr>
            <a:xfrm>
              <a:off x="9518188" y="6362700"/>
              <a:ext cx="95250" cy="95250"/>
            </a:xfrm>
            <a:prstGeom prst="roundRect">
              <a:avLst/>
            </a:prstGeom>
            <a:solidFill>
              <a:srgbClr val="0061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BB53816-A115-4083-9352-F7C06989871C}"/>
                </a:ext>
              </a:extLst>
            </p:cNvPr>
            <p:cNvSpPr/>
            <p:nvPr/>
          </p:nvSpPr>
          <p:spPr>
            <a:xfrm>
              <a:off x="9713450" y="6362700"/>
              <a:ext cx="95250" cy="9525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67A30F11-08AB-443D-9E98-09F2B632EB80}"/>
                </a:ext>
              </a:extLst>
            </p:cNvPr>
            <p:cNvSpPr/>
            <p:nvPr/>
          </p:nvSpPr>
          <p:spPr>
            <a:xfrm>
              <a:off x="9908712" y="6362700"/>
              <a:ext cx="95250" cy="9525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8D5B280D-6204-4AD2-AB97-0B2907D0B497}"/>
                </a:ext>
              </a:extLst>
            </p:cNvPr>
            <p:cNvSpPr/>
            <p:nvPr/>
          </p:nvSpPr>
          <p:spPr>
            <a:xfrm>
              <a:off x="10096936" y="6362700"/>
              <a:ext cx="95250" cy="9525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4DEBDF6-C9A6-3DDA-F880-587D5480EC2A}"/>
              </a:ext>
            </a:extLst>
          </p:cNvPr>
          <p:cNvGrpSpPr/>
          <p:nvPr/>
        </p:nvGrpSpPr>
        <p:grpSpPr>
          <a:xfrm>
            <a:off x="3946858" y="1911342"/>
            <a:ext cx="1510967" cy="3773874"/>
            <a:chOff x="1889458" y="1454188"/>
            <a:chExt cx="1510967" cy="707987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E9D48528-BC9D-4A84-800E-A41381A907BB}"/>
                </a:ext>
              </a:extLst>
            </p:cNvPr>
            <p:cNvSpPr/>
            <p:nvPr/>
          </p:nvSpPr>
          <p:spPr>
            <a:xfrm>
              <a:off x="1889458" y="1454188"/>
              <a:ext cx="1510967" cy="707987"/>
            </a:xfrm>
            <a:prstGeom prst="roundRect">
              <a:avLst>
                <a:gd name="adj" fmla="val 6088"/>
              </a:avLst>
            </a:prstGeom>
            <a:solidFill>
              <a:schemeClr val="bg1"/>
            </a:solidFill>
            <a:ln w="76200">
              <a:noFill/>
            </a:ln>
            <a:effectLst>
              <a:outerShdw blurRad="368300" sx="102000" sy="102000" algn="ctr" rotWithShape="0">
                <a:srgbClr val="CFD5DF">
                  <a:alpha val="3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7ED74DA-3F8D-49E7-9E6C-9B9DD3280DAE}"/>
                </a:ext>
              </a:extLst>
            </p:cNvPr>
            <p:cNvSpPr txBox="1"/>
            <p:nvPr/>
          </p:nvSpPr>
          <p:spPr>
            <a:xfrm>
              <a:off x="1889458" y="1726197"/>
              <a:ext cx="1510967" cy="1463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 fontAlgn="base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>
                  <a:solidFill>
                    <a:srgbClr val="33C7FB"/>
                  </a:solidFill>
                  <a:latin typeface="Montserrat" panose="00000500000000000000" pitchFamily="2" charset="0"/>
                </a:rPr>
                <a:t>Defect</a:t>
              </a:r>
              <a:endParaRPr lang="fr-FR" sz="2000" b="1">
                <a:solidFill>
                  <a:srgbClr val="33C7FB"/>
                </a:solidFill>
                <a:latin typeface="Montserrat" panose="00000500000000000000" pitchFamily="2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402B992-88CD-46AF-9D91-4260A8EC7D03}"/>
              </a:ext>
            </a:extLst>
          </p:cNvPr>
          <p:cNvGrpSpPr/>
          <p:nvPr/>
        </p:nvGrpSpPr>
        <p:grpSpPr>
          <a:xfrm>
            <a:off x="5666773" y="1944533"/>
            <a:ext cx="3104757" cy="548640"/>
            <a:chOff x="5963043" y="1454188"/>
            <a:chExt cx="3805695" cy="1102563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4FC4C3CB-B4E7-4D57-B7F1-1E57FCAA482F}"/>
                </a:ext>
              </a:extLst>
            </p:cNvPr>
            <p:cNvSpPr/>
            <p:nvPr/>
          </p:nvSpPr>
          <p:spPr>
            <a:xfrm>
              <a:off x="5963044" y="1454188"/>
              <a:ext cx="3805694" cy="1102563"/>
            </a:xfrm>
            <a:prstGeom prst="roundRect">
              <a:avLst>
                <a:gd name="adj" fmla="val 6088"/>
              </a:avLst>
            </a:prstGeom>
            <a:grpFill/>
            <a:ln>
              <a:noFill/>
            </a:ln>
            <a:effectLst>
              <a:outerShdw blurRad="215900" dist="38100" dir="2700000" sx="99000" sy="99000" algn="tl" rotWithShape="0">
                <a:schemeClr val="accent5">
                  <a:lumMod val="60000"/>
                  <a:lumOff val="40000"/>
                  <a:alpha val="3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B1C46F5-31FF-4CE2-BCC8-DB5D36B701DB}"/>
                </a:ext>
              </a:extLst>
            </p:cNvPr>
            <p:cNvSpPr txBox="1"/>
            <p:nvPr/>
          </p:nvSpPr>
          <p:spPr>
            <a:xfrm>
              <a:off x="5963043" y="1618572"/>
              <a:ext cx="3805694" cy="804073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sz="2000" b="1">
                  <a:solidFill>
                    <a:srgbClr val="033059"/>
                  </a:solidFill>
                  <a:latin typeface="Montserrat" panose="00000500000000000000" pitchFamily="2" charset="0"/>
                </a:rPr>
                <a:t>An error in coding</a:t>
              </a:r>
              <a:endParaRPr lang="vi-VN" sz="2000" b="1">
                <a:solidFill>
                  <a:srgbClr val="033059"/>
                </a:solidFill>
                <a:latin typeface="Montserrat" panose="00000500000000000000" pitchFamily="2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EC07901-DAD9-48E5-8BBB-1979F663C063}"/>
              </a:ext>
            </a:extLst>
          </p:cNvPr>
          <p:cNvGrpSpPr/>
          <p:nvPr/>
        </p:nvGrpSpPr>
        <p:grpSpPr>
          <a:xfrm>
            <a:off x="5686624" y="2926008"/>
            <a:ext cx="3104756" cy="1058480"/>
            <a:chOff x="1889459" y="1454188"/>
            <a:chExt cx="3104756" cy="1058480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53DA67B0-AFD1-4DA9-A01A-239F92D670BC}"/>
                </a:ext>
              </a:extLst>
            </p:cNvPr>
            <p:cNvSpPr/>
            <p:nvPr/>
          </p:nvSpPr>
          <p:spPr>
            <a:xfrm>
              <a:off x="1889459" y="1454188"/>
              <a:ext cx="3104756" cy="1058480"/>
            </a:xfrm>
            <a:prstGeom prst="roundRect">
              <a:avLst>
                <a:gd name="adj" fmla="val 6088"/>
              </a:avLst>
            </a:prstGeom>
            <a:solidFill>
              <a:schemeClr val="bg1"/>
            </a:solidFill>
            <a:ln w="76200">
              <a:noFill/>
            </a:ln>
            <a:effectLst>
              <a:outerShdw blurRad="368300" sx="102000" sy="102000" algn="ctr" rotWithShape="0">
                <a:srgbClr val="CFD5DF">
                  <a:alpha val="3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22B5FDA-7A19-41B5-860B-41F906787C89}"/>
                </a:ext>
              </a:extLst>
            </p:cNvPr>
            <p:cNvSpPr txBox="1"/>
            <p:nvPr/>
          </p:nvSpPr>
          <p:spPr>
            <a:xfrm>
              <a:off x="1889459" y="1618573"/>
              <a:ext cx="310475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 fontAlgn="base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>
                  <a:solidFill>
                    <a:srgbClr val="33C7FB"/>
                  </a:solidFill>
                  <a:latin typeface="Montserrat" panose="00000500000000000000" pitchFamily="2" charset="0"/>
                </a:rPr>
                <a:t>Does not meet actual requirements</a:t>
              </a:r>
              <a:endParaRPr lang="fr-FR" sz="2000" b="1">
                <a:solidFill>
                  <a:srgbClr val="33C7FB"/>
                </a:solidFill>
                <a:latin typeface="Montserrat" panose="00000500000000000000" pitchFamily="2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7D17948-8186-41D4-BB71-F963B28FF3B9}"/>
              </a:ext>
            </a:extLst>
          </p:cNvPr>
          <p:cNvGrpSpPr/>
          <p:nvPr/>
        </p:nvGrpSpPr>
        <p:grpSpPr>
          <a:xfrm>
            <a:off x="5686624" y="4414238"/>
            <a:ext cx="3104756" cy="1304170"/>
            <a:chOff x="5963044" y="1454188"/>
            <a:chExt cx="3805694" cy="130417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85A8DA32-58B8-49F2-BB5B-D137CCE9F60C}"/>
                </a:ext>
              </a:extLst>
            </p:cNvPr>
            <p:cNvSpPr/>
            <p:nvPr/>
          </p:nvSpPr>
          <p:spPr>
            <a:xfrm>
              <a:off x="5963044" y="1454188"/>
              <a:ext cx="3805694" cy="1304170"/>
            </a:xfrm>
            <a:prstGeom prst="roundRect">
              <a:avLst>
                <a:gd name="adj" fmla="val 6088"/>
              </a:avLst>
            </a:prstGeom>
            <a:grpFill/>
            <a:ln>
              <a:noFill/>
            </a:ln>
            <a:effectLst>
              <a:outerShdw blurRad="215900" dist="38100" dir="2700000" sx="99000" sy="99000" algn="tl" rotWithShape="0">
                <a:schemeClr val="accent5">
                  <a:lumMod val="60000"/>
                  <a:lumOff val="40000"/>
                  <a:alpha val="3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634EADF-13E9-47CC-96D7-4EE50D2E9711}"/>
                </a:ext>
              </a:extLst>
            </p:cNvPr>
            <p:cNvSpPr txBox="1"/>
            <p:nvPr/>
          </p:nvSpPr>
          <p:spPr>
            <a:xfrm>
              <a:off x="6096000" y="1618573"/>
              <a:ext cx="3540186" cy="70788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 rtl="0" fontAlgn="base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>
                  <a:solidFill>
                    <a:srgbClr val="033059"/>
                  </a:solidFill>
                  <a:latin typeface="Montserrat" panose="00000500000000000000" pitchFamily="2" charset="0"/>
                </a:rPr>
                <a:t>Incorrect or unexpected results from a software</a:t>
              </a:r>
              <a:endParaRPr lang="fr-FR" sz="2000" b="1">
                <a:solidFill>
                  <a:srgbClr val="033059"/>
                </a:solidFill>
                <a:latin typeface="Montserrat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9276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3059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87797ED-640D-45FC-A8F6-21BF8CA8E895}"/>
              </a:ext>
            </a:extLst>
          </p:cNvPr>
          <p:cNvSpPr/>
          <p:nvPr/>
        </p:nvSpPr>
        <p:spPr>
          <a:xfrm>
            <a:off x="-646887" y="377912"/>
            <a:ext cx="4736287" cy="787713"/>
          </a:xfrm>
          <a:prstGeom prst="roundRect">
            <a:avLst/>
          </a:prstGeom>
          <a:solidFill>
            <a:schemeClr val="bg1"/>
          </a:solidFill>
          <a:ln w="76200">
            <a:noFill/>
          </a:ln>
          <a:effectLst>
            <a:outerShdw blurRad="368300" sx="102000" sy="102000" algn="ctr" rotWithShape="0">
              <a:srgbClr val="A0CFE4">
                <a:alpha val="3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BF49F3E-217A-4FE4-B650-12C72F17079A}"/>
              </a:ext>
            </a:extLst>
          </p:cNvPr>
          <p:cNvSpPr txBox="1"/>
          <p:nvPr/>
        </p:nvSpPr>
        <p:spPr>
          <a:xfrm>
            <a:off x="1" y="546680"/>
            <a:ext cx="40894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033059"/>
                </a:solidFill>
                <a:latin typeface="Montserrat" panose="00000500000000000000" pitchFamily="2" charset="0"/>
              </a:rPr>
              <a:t>Terms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77B2D2B-10B9-42AA-9F43-7170890D0427}"/>
              </a:ext>
            </a:extLst>
          </p:cNvPr>
          <p:cNvGrpSpPr/>
          <p:nvPr/>
        </p:nvGrpSpPr>
        <p:grpSpPr>
          <a:xfrm>
            <a:off x="430807" y="6464126"/>
            <a:ext cx="673998" cy="95250"/>
            <a:chOff x="9518188" y="6362700"/>
            <a:chExt cx="673998" cy="95250"/>
          </a:xfrm>
          <a:solidFill>
            <a:srgbClr val="CFD5DF"/>
          </a:solidFill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6EFA06DF-9C2F-40B2-A66E-11D57B20DB1A}"/>
                </a:ext>
              </a:extLst>
            </p:cNvPr>
            <p:cNvSpPr/>
            <p:nvPr/>
          </p:nvSpPr>
          <p:spPr>
            <a:xfrm>
              <a:off x="9518188" y="6362700"/>
              <a:ext cx="95250" cy="95250"/>
            </a:xfrm>
            <a:prstGeom prst="roundRect">
              <a:avLst/>
            </a:prstGeom>
            <a:solidFill>
              <a:srgbClr val="0061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BB53816-A115-4083-9352-F7C06989871C}"/>
                </a:ext>
              </a:extLst>
            </p:cNvPr>
            <p:cNvSpPr/>
            <p:nvPr/>
          </p:nvSpPr>
          <p:spPr>
            <a:xfrm>
              <a:off x="9713450" y="6362700"/>
              <a:ext cx="95250" cy="9525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67A30F11-08AB-443D-9E98-09F2B632EB80}"/>
                </a:ext>
              </a:extLst>
            </p:cNvPr>
            <p:cNvSpPr/>
            <p:nvPr/>
          </p:nvSpPr>
          <p:spPr>
            <a:xfrm>
              <a:off x="9908712" y="6362700"/>
              <a:ext cx="95250" cy="9525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8D5B280D-6204-4AD2-AB97-0B2907D0B497}"/>
                </a:ext>
              </a:extLst>
            </p:cNvPr>
            <p:cNvSpPr/>
            <p:nvPr/>
          </p:nvSpPr>
          <p:spPr>
            <a:xfrm>
              <a:off x="10096936" y="6362700"/>
              <a:ext cx="95250" cy="9525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3F38BCF-39CC-D454-7877-85250912929C}"/>
              </a:ext>
            </a:extLst>
          </p:cNvPr>
          <p:cNvSpPr txBox="1"/>
          <p:nvPr/>
        </p:nvSpPr>
        <p:spPr>
          <a:xfrm>
            <a:off x="1604738" y="1960354"/>
            <a:ext cx="30575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 fontAlgn="base">
              <a:defRPr sz="2000" b="1">
                <a:solidFill>
                  <a:schemeClr val="accent5">
                    <a:lumMod val="20000"/>
                    <a:lumOff val="80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pPr algn="l"/>
            <a:r>
              <a:rPr lang="en-US"/>
              <a:t>Defect logging</a:t>
            </a:r>
            <a:endParaRPr lang="en-US" sz="24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122A57-C0FF-8AB8-BD61-0FE0AF5796AE}"/>
              </a:ext>
            </a:extLst>
          </p:cNvPr>
          <p:cNvSpPr txBox="1"/>
          <p:nvPr/>
        </p:nvSpPr>
        <p:spPr>
          <a:xfrm>
            <a:off x="5017145" y="1960354"/>
            <a:ext cx="64867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fontAlgn="base">
              <a:spcAft>
                <a:spcPts val="600"/>
              </a:spcAft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US" sz="2000"/>
              <a:t>report and record the detected error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D63F04-25AC-C423-0AB3-4837B1AA3964}"/>
              </a:ext>
            </a:extLst>
          </p:cNvPr>
          <p:cNvSpPr txBox="1"/>
          <p:nvPr/>
        </p:nvSpPr>
        <p:spPr>
          <a:xfrm>
            <a:off x="1604738" y="2724549"/>
            <a:ext cx="24029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fontAlgn="base">
              <a:defRPr sz="2000" b="1">
                <a:solidFill>
                  <a:schemeClr val="accent5">
                    <a:lumMod val="20000"/>
                    <a:lumOff val="80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en-US"/>
              <a:t>Defect tracking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FDC269-C9A9-4174-515D-07307DC124A7}"/>
              </a:ext>
            </a:extLst>
          </p:cNvPr>
          <p:cNvSpPr txBox="1"/>
          <p:nvPr/>
        </p:nvSpPr>
        <p:spPr>
          <a:xfrm>
            <a:off x="5018983" y="2724549"/>
            <a:ext cx="64830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fontAlgn="base">
              <a:spcAft>
                <a:spcPts val="600"/>
              </a:spcAft>
              <a:defRPr sz="2000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US"/>
              <a:t>track and record what happens to the defect from detection to resolution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58CCC0-4C34-CE7E-D4F4-8EE1614948A6}"/>
              </a:ext>
            </a:extLst>
          </p:cNvPr>
          <p:cNvSpPr txBox="1"/>
          <p:nvPr/>
        </p:nvSpPr>
        <p:spPr>
          <a:xfrm>
            <a:off x="1604738" y="3622094"/>
            <a:ext cx="24029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fontAlgn="base">
              <a:defRPr sz="2000" b="1">
                <a:solidFill>
                  <a:schemeClr val="accent5">
                    <a:lumMod val="20000"/>
                    <a:lumOff val="80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en-US"/>
              <a:t>Defect status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5B83E3-29C0-4759-F4BB-EBC2517A7B7C}"/>
              </a:ext>
            </a:extLst>
          </p:cNvPr>
          <p:cNvSpPr txBox="1"/>
          <p:nvPr/>
        </p:nvSpPr>
        <p:spPr>
          <a:xfrm>
            <a:off x="5018983" y="3622094"/>
            <a:ext cx="64830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fontAlgn="base">
              <a:spcAft>
                <a:spcPts val="600"/>
              </a:spcAft>
              <a:defRPr sz="2000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US"/>
              <a:t>current status of the defect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8296A8-6D2F-BCBE-D582-CEC21922B366}"/>
              </a:ext>
            </a:extLst>
          </p:cNvPr>
          <p:cNvSpPr txBox="1"/>
          <p:nvPr/>
        </p:nvSpPr>
        <p:spPr>
          <a:xfrm>
            <a:off x="1604738" y="4405339"/>
            <a:ext cx="24029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fontAlgn="base">
              <a:defRPr sz="2000" b="1">
                <a:solidFill>
                  <a:schemeClr val="accent5">
                    <a:lumMod val="20000"/>
                    <a:lumOff val="80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en-US"/>
              <a:t>Defect severity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8CE50AD-267D-E290-F345-E141D898E7F9}"/>
              </a:ext>
            </a:extLst>
          </p:cNvPr>
          <p:cNvSpPr txBox="1"/>
          <p:nvPr/>
        </p:nvSpPr>
        <p:spPr>
          <a:xfrm>
            <a:off x="5018983" y="4405339"/>
            <a:ext cx="64830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fontAlgn="base">
              <a:spcAft>
                <a:spcPts val="600"/>
              </a:spcAft>
              <a:defRPr sz="2000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US"/>
              <a:t>how dangerous the defect is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09297E0-FF33-2E96-641C-DBE11ADB14F1}"/>
              </a:ext>
            </a:extLst>
          </p:cNvPr>
          <p:cNvSpPr txBox="1"/>
          <p:nvPr/>
        </p:nvSpPr>
        <p:spPr>
          <a:xfrm>
            <a:off x="1604738" y="5150484"/>
            <a:ext cx="24029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fontAlgn="base">
              <a:defRPr sz="2000" b="1">
                <a:solidFill>
                  <a:schemeClr val="accent5">
                    <a:lumMod val="20000"/>
                    <a:lumOff val="80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en-US"/>
              <a:t>Defect priority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2298DA0-29FA-ED60-77E6-E8405B63C099}"/>
              </a:ext>
            </a:extLst>
          </p:cNvPr>
          <p:cNvSpPr txBox="1"/>
          <p:nvPr/>
        </p:nvSpPr>
        <p:spPr>
          <a:xfrm>
            <a:off x="5018983" y="5150484"/>
            <a:ext cx="64830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fontAlgn="base">
              <a:spcAft>
                <a:spcPts val="600"/>
              </a:spcAft>
              <a:defRPr sz="2000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US"/>
              <a:t>how important the defect is</a:t>
            </a:r>
          </a:p>
        </p:txBody>
      </p:sp>
    </p:spTree>
    <p:extLst>
      <p:ext uri="{BB962C8B-B14F-4D97-AF65-F5344CB8AC3E}">
        <p14:creationId xmlns:p14="http://schemas.microsoft.com/office/powerpoint/2010/main" val="2125186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137;p4">
            <a:extLst>
              <a:ext uri="{FF2B5EF4-FFF2-40B4-BE49-F238E27FC236}">
                <a16:creationId xmlns:a16="http://schemas.microsoft.com/office/drawing/2014/main" id="{2436B8D3-1EEB-43FB-A663-B08D73F91A5E}"/>
              </a:ext>
            </a:extLst>
          </p:cNvPr>
          <p:cNvSpPr/>
          <p:nvPr/>
        </p:nvSpPr>
        <p:spPr>
          <a:xfrm>
            <a:off x="3920821" y="6423200"/>
            <a:ext cx="2910840" cy="2943225"/>
          </a:xfrm>
          <a:custGeom>
            <a:avLst/>
            <a:gdLst/>
            <a:ahLst/>
            <a:cxnLst/>
            <a:rect l="l" t="t" r="r" b="b"/>
            <a:pathLst>
              <a:path w="2910840" h="2943225" extrusionOk="0">
                <a:moveTo>
                  <a:pt x="28815" y="0"/>
                </a:moveTo>
                <a:lnTo>
                  <a:pt x="17073" y="0"/>
                </a:lnTo>
                <a:lnTo>
                  <a:pt x="11270" y="2159"/>
                </a:lnTo>
                <a:lnTo>
                  <a:pt x="6680" y="6731"/>
                </a:lnTo>
                <a:lnTo>
                  <a:pt x="1670" y="14220"/>
                </a:lnTo>
                <a:lnTo>
                  <a:pt x="0" y="22828"/>
                </a:lnTo>
                <a:lnTo>
                  <a:pt x="1670" y="31484"/>
                </a:lnTo>
                <a:lnTo>
                  <a:pt x="6680" y="39116"/>
                </a:lnTo>
                <a:lnTo>
                  <a:pt x="14306" y="44188"/>
                </a:lnTo>
                <a:lnTo>
                  <a:pt x="22944" y="45878"/>
                </a:lnTo>
                <a:lnTo>
                  <a:pt x="31582" y="44188"/>
                </a:lnTo>
                <a:lnTo>
                  <a:pt x="39208" y="39116"/>
                </a:lnTo>
                <a:lnTo>
                  <a:pt x="44218" y="31484"/>
                </a:lnTo>
                <a:lnTo>
                  <a:pt x="45888" y="22828"/>
                </a:lnTo>
                <a:lnTo>
                  <a:pt x="44218" y="14220"/>
                </a:lnTo>
                <a:lnTo>
                  <a:pt x="39208" y="6731"/>
                </a:lnTo>
                <a:lnTo>
                  <a:pt x="34619" y="2159"/>
                </a:lnTo>
                <a:lnTo>
                  <a:pt x="28815" y="0"/>
                </a:lnTo>
                <a:close/>
              </a:path>
              <a:path w="2910840" h="2943225" extrusionOk="0">
                <a:moveTo>
                  <a:pt x="134903" y="0"/>
                </a:moveTo>
                <a:lnTo>
                  <a:pt x="123156" y="0"/>
                </a:lnTo>
                <a:lnTo>
                  <a:pt x="117352" y="2159"/>
                </a:lnTo>
                <a:lnTo>
                  <a:pt x="112894" y="6731"/>
                </a:lnTo>
                <a:lnTo>
                  <a:pt x="107808" y="14220"/>
                </a:lnTo>
                <a:lnTo>
                  <a:pt x="106112" y="22828"/>
                </a:lnTo>
                <a:lnTo>
                  <a:pt x="107808" y="31484"/>
                </a:lnTo>
                <a:lnTo>
                  <a:pt x="112894" y="39116"/>
                </a:lnTo>
                <a:lnTo>
                  <a:pt x="120446" y="44188"/>
                </a:lnTo>
                <a:lnTo>
                  <a:pt x="129045" y="45878"/>
                </a:lnTo>
                <a:lnTo>
                  <a:pt x="137669" y="44188"/>
                </a:lnTo>
                <a:lnTo>
                  <a:pt x="145292" y="39116"/>
                </a:lnTo>
                <a:lnTo>
                  <a:pt x="150300" y="31484"/>
                </a:lnTo>
                <a:lnTo>
                  <a:pt x="151969" y="22828"/>
                </a:lnTo>
                <a:lnTo>
                  <a:pt x="150300" y="14220"/>
                </a:lnTo>
                <a:lnTo>
                  <a:pt x="145292" y="6731"/>
                </a:lnTo>
                <a:lnTo>
                  <a:pt x="140834" y="2159"/>
                </a:lnTo>
                <a:lnTo>
                  <a:pt x="134903" y="0"/>
                </a:lnTo>
                <a:close/>
              </a:path>
              <a:path w="2910840" h="2943225" extrusionOk="0">
                <a:moveTo>
                  <a:pt x="240986" y="0"/>
                </a:moveTo>
                <a:lnTo>
                  <a:pt x="229239" y="0"/>
                </a:lnTo>
                <a:lnTo>
                  <a:pt x="223308" y="2159"/>
                </a:lnTo>
                <a:lnTo>
                  <a:pt x="218850" y="6731"/>
                </a:lnTo>
                <a:lnTo>
                  <a:pt x="213843" y="14220"/>
                </a:lnTo>
                <a:lnTo>
                  <a:pt x="212173" y="22828"/>
                </a:lnTo>
                <a:lnTo>
                  <a:pt x="213843" y="31484"/>
                </a:lnTo>
                <a:lnTo>
                  <a:pt x="218850" y="39116"/>
                </a:lnTo>
                <a:lnTo>
                  <a:pt x="226495" y="44188"/>
                </a:lnTo>
                <a:lnTo>
                  <a:pt x="235165" y="45878"/>
                </a:lnTo>
                <a:lnTo>
                  <a:pt x="243809" y="44188"/>
                </a:lnTo>
                <a:lnTo>
                  <a:pt x="251375" y="39116"/>
                </a:lnTo>
                <a:lnTo>
                  <a:pt x="256390" y="31484"/>
                </a:lnTo>
                <a:lnTo>
                  <a:pt x="258062" y="22828"/>
                </a:lnTo>
                <a:lnTo>
                  <a:pt x="256390" y="14220"/>
                </a:lnTo>
                <a:lnTo>
                  <a:pt x="251375" y="6731"/>
                </a:lnTo>
                <a:lnTo>
                  <a:pt x="246917" y="2159"/>
                </a:lnTo>
                <a:lnTo>
                  <a:pt x="240986" y="0"/>
                </a:lnTo>
                <a:close/>
              </a:path>
              <a:path w="2910840" h="2943225" extrusionOk="0">
                <a:moveTo>
                  <a:pt x="347070" y="0"/>
                </a:moveTo>
                <a:lnTo>
                  <a:pt x="335322" y="0"/>
                </a:lnTo>
                <a:lnTo>
                  <a:pt x="329518" y="2159"/>
                </a:lnTo>
                <a:lnTo>
                  <a:pt x="325073" y="6731"/>
                </a:lnTo>
                <a:lnTo>
                  <a:pt x="319987" y="14220"/>
                </a:lnTo>
                <a:lnTo>
                  <a:pt x="318291" y="22828"/>
                </a:lnTo>
                <a:lnTo>
                  <a:pt x="319987" y="31484"/>
                </a:lnTo>
                <a:lnTo>
                  <a:pt x="325073" y="39116"/>
                </a:lnTo>
                <a:lnTo>
                  <a:pt x="332637" y="44188"/>
                </a:lnTo>
                <a:lnTo>
                  <a:pt x="341266" y="45878"/>
                </a:lnTo>
                <a:lnTo>
                  <a:pt x="349894" y="44188"/>
                </a:lnTo>
                <a:lnTo>
                  <a:pt x="357458" y="39116"/>
                </a:lnTo>
                <a:lnTo>
                  <a:pt x="362544" y="31484"/>
                </a:lnTo>
                <a:lnTo>
                  <a:pt x="364240" y="22828"/>
                </a:lnTo>
                <a:lnTo>
                  <a:pt x="362544" y="14220"/>
                </a:lnTo>
                <a:lnTo>
                  <a:pt x="357458" y="6731"/>
                </a:lnTo>
                <a:lnTo>
                  <a:pt x="353013" y="2159"/>
                </a:lnTo>
                <a:lnTo>
                  <a:pt x="347070" y="0"/>
                </a:lnTo>
                <a:close/>
              </a:path>
              <a:path w="2910840" h="2943225" extrusionOk="0">
                <a:moveTo>
                  <a:pt x="453292" y="0"/>
                </a:moveTo>
                <a:lnTo>
                  <a:pt x="441545" y="0"/>
                </a:lnTo>
                <a:lnTo>
                  <a:pt x="435601" y="2159"/>
                </a:lnTo>
                <a:lnTo>
                  <a:pt x="431156" y="6731"/>
                </a:lnTo>
                <a:lnTo>
                  <a:pt x="426070" y="14220"/>
                </a:lnTo>
                <a:lnTo>
                  <a:pt x="424374" y="22828"/>
                </a:lnTo>
                <a:lnTo>
                  <a:pt x="426070" y="31484"/>
                </a:lnTo>
                <a:lnTo>
                  <a:pt x="431156" y="39116"/>
                </a:lnTo>
                <a:lnTo>
                  <a:pt x="438720" y="44188"/>
                </a:lnTo>
                <a:lnTo>
                  <a:pt x="447349" y="45878"/>
                </a:lnTo>
                <a:lnTo>
                  <a:pt x="455977" y="44188"/>
                </a:lnTo>
                <a:lnTo>
                  <a:pt x="463541" y="39116"/>
                </a:lnTo>
                <a:lnTo>
                  <a:pt x="468556" y="31484"/>
                </a:lnTo>
                <a:lnTo>
                  <a:pt x="470228" y="22828"/>
                </a:lnTo>
                <a:lnTo>
                  <a:pt x="468556" y="14220"/>
                </a:lnTo>
                <a:lnTo>
                  <a:pt x="463541" y="6731"/>
                </a:lnTo>
                <a:lnTo>
                  <a:pt x="459096" y="2159"/>
                </a:lnTo>
                <a:lnTo>
                  <a:pt x="453292" y="0"/>
                </a:lnTo>
                <a:close/>
              </a:path>
              <a:path w="2910840" h="2943225" extrusionOk="0">
                <a:moveTo>
                  <a:pt x="559375" y="0"/>
                </a:moveTo>
                <a:lnTo>
                  <a:pt x="547628" y="0"/>
                </a:lnTo>
                <a:lnTo>
                  <a:pt x="541697" y="2159"/>
                </a:lnTo>
                <a:lnTo>
                  <a:pt x="537239" y="6731"/>
                </a:lnTo>
                <a:lnTo>
                  <a:pt x="532224" y="14220"/>
                </a:lnTo>
                <a:lnTo>
                  <a:pt x="530553" y="22828"/>
                </a:lnTo>
                <a:lnTo>
                  <a:pt x="532224" y="31484"/>
                </a:lnTo>
                <a:lnTo>
                  <a:pt x="537239" y="39116"/>
                </a:lnTo>
                <a:lnTo>
                  <a:pt x="544862" y="44188"/>
                </a:lnTo>
                <a:lnTo>
                  <a:pt x="553484" y="45878"/>
                </a:lnTo>
                <a:lnTo>
                  <a:pt x="562080" y="44188"/>
                </a:lnTo>
                <a:lnTo>
                  <a:pt x="569624" y="39116"/>
                </a:lnTo>
                <a:lnTo>
                  <a:pt x="574711" y="31484"/>
                </a:lnTo>
                <a:lnTo>
                  <a:pt x="576406" y="22828"/>
                </a:lnTo>
                <a:lnTo>
                  <a:pt x="574711" y="14220"/>
                </a:lnTo>
                <a:lnTo>
                  <a:pt x="569624" y="6731"/>
                </a:lnTo>
                <a:lnTo>
                  <a:pt x="565179" y="2159"/>
                </a:lnTo>
                <a:lnTo>
                  <a:pt x="559375" y="0"/>
                </a:lnTo>
                <a:close/>
              </a:path>
              <a:path w="2910840" h="2943225" extrusionOk="0">
                <a:moveTo>
                  <a:pt x="665459" y="0"/>
                </a:moveTo>
                <a:lnTo>
                  <a:pt x="653711" y="0"/>
                </a:lnTo>
                <a:lnTo>
                  <a:pt x="647907" y="2159"/>
                </a:lnTo>
                <a:lnTo>
                  <a:pt x="643322" y="6731"/>
                </a:lnTo>
                <a:lnTo>
                  <a:pt x="638315" y="14220"/>
                </a:lnTo>
                <a:lnTo>
                  <a:pt x="636645" y="22828"/>
                </a:lnTo>
                <a:lnTo>
                  <a:pt x="638315" y="31484"/>
                </a:lnTo>
                <a:lnTo>
                  <a:pt x="643322" y="39116"/>
                </a:lnTo>
                <a:lnTo>
                  <a:pt x="650948" y="44188"/>
                </a:lnTo>
                <a:lnTo>
                  <a:pt x="659585" y="45878"/>
                </a:lnTo>
                <a:lnTo>
                  <a:pt x="668222" y="44188"/>
                </a:lnTo>
                <a:lnTo>
                  <a:pt x="675847" y="39116"/>
                </a:lnTo>
                <a:lnTo>
                  <a:pt x="680862" y="31484"/>
                </a:lnTo>
                <a:lnTo>
                  <a:pt x="682534" y="22828"/>
                </a:lnTo>
                <a:lnTo>
                  <a:pt x="680862" y="14220"/>
                </a:lnTo>
                <a:lnTo>
                  <a:pt x="675847" y="6731"/>
                </a:lnTo>
                <a:lnTo>
                  <a:pt x="671262" y="2159"/>
                </a:lnTo>
                <a:lnTo>
                  <a:pt x="665459" y="0"/>
                </a:lnTo>
                <a:close/>
              </a:path>
              <a:path w="2910840" h="2943225" extrusionOk="0">
                <a:moveTo>
                  <a:pt x="771542" y="0"/>
                </a:moveTo>
                <a:lnTo>
                  <a:pt x="759794" y="0"/>
                </a:lnTo>
                <a:lnTo>
                  <a:pt x="753990" y="2159"/>
                </a:lnTo>
                <a:lnTo>
                  <a:pt x="749545" y="6731"/>
                </a:lnTo>
                <a:lnTo>
                  <a:pt x="744459" y="14220"/>
                </a:lnTo>
                <a:lnTo>
                  <a:pt x="742763" y="22828"/>
                </a:lnTo>
                <a:lnTo>
                  <a:pt x="744459" y="31484"/>
                </a:lnTo>
                <a:lnTo>
                  <a:pt x="749545" y="39116"/>
                </a:lnTo>
                <a:lnTo>
                  <a:pt x="757090" y="44188"/>
                </a:lnTo>
                <a:lnTo>
                  <a:pt x="765685" y="45878"/>
                </a:lnTo>
                <a:lnTo>
                  <a:pt x="774307" y="44188"/>
                </a:lnTo>
                <a:lnTo>
                  <a:pt x="781930" y="39116"/>
                </a:lnTo>
                <a:lnTo>
                  <a:pt x="786945" y="31484"/>
                </a:lnTo>
                <a:lnTo>
                  <a:pt x="788617" y="22828"/>
                </a:lnTo>
                <a:lnTo>
                  <a:pt x="786945" y="14220"/>
                </a:lnTo>
                <a:lnTo>
                  <a:pt x="781930" y="6731"/>
                </a:lnTo>
                <a:lnTo>
                  <a:pt x="777485" y="2159"/>
                </a:lnTo>
                <a:lnTo>
                  <a:pt x="771542" y="0"/>
                </a:lnTo>
                <a:close/>
              </a:path>
              <a:path w="2910840" h="2943225" extrusionOk="0">
                <a:moveTo>
                  <a:pt x="877625" y="0"/>
                </a:moveTo>
                <a:lnTo>
                  <a:pt x="865877" y="0"/>
                </a:lnTo>
                <a:lnTo>
                  <a:pt x="860073" y="2159"/>
                </a:lnTo>
                <a:lnTo>
                  <a:pt x="855489" y="6731"/>
                </a:lnTo>
                <a:lnTo>
                  <a:pt x="850481" y="14220"/>
                </a:lnTo>
                <a:lnTo>
                  <a:pt x="848812" y="22828"/>
                </a:lnTo>
                <a:lnTo>
                  <a:pt x="850481" y="31484"/>
                </a:lnTo>
                <a:lnTo>
                  <a:pt x="855489" y="39116"/>
                </a:lnTo>
                <a:lnTo>
                  <a:pt x="863133" y="44188"/>
                </a:lnTo>
                <a:lnTo>
                  <a:pt x="871803" y="45878"/>
                </a:lnTo>
                <a:lnTo>
                  <a:pt x="880447" y="44188"/>
                </a:lnTo>
                <a:lnTo>
                  <a:pt x="888013" y="39116"/>
                </a:lnTo>
                <a:lnTo>
                  <a:pt x="893100" y="31484"/>
                </a:lnTo>
                <a:lnTo>
                  <a:pt x="894795" y="22828"/>
                </a:lnTo>
                <a:lnTo>
                  <a:pt x="893100" y="14220"/>
                </a:lnTo>
                <a:lnTo>
                  <a:pt x="888013" y="6731"/>
                </a:lnTo>
                <a:lnTo>
                  <a:pt x="883568" y="2159"/>
                </a:lnTo>
                <a:lnTo>
                  <a:pt x="877625" y="0"/>
                </a:lnTo>
                <a:close/>
              </a:path>
              <a:path w="2910840" h="2943225" extrusionOk="0">
                <a:moveTo>
                  <a:pt x="983848" y="0"/>
                </a:moveTo>
                <a:lnTo>
                  <a:pt x="972100" y="0"/>
                </a:lnTo>
                <a:lnTo>
                  <a:pt x="966169" y="2159"/>
                </a:lnTo>
                <a:lnTo>
                  <a:pt x="961711" y="6731"/>
                </a:lnTo>
                <a:lnTo>
                  <a:pt x="956625" y="14220"/>
                </a:lnTo>
                <a:lnTo>
                  <a:pt x="954930" y="22828"/>
                </a:lnTo>
                <a:lnTo>
                  <a:pt x="956625" y="31484"/>
                </a:lnTo>
                <a:lnTo>
                  <a:pt x="961711" y="39116"/>
                </a:lnTo>
                <a:lnTo>
                  <a:pt x="969275" y="44188"/>
                </a:lnTo>
                <a:lnTo>
                  <a:pt x="977904" y="45878"/>
                </a:lnTo>
                <a:lnTo>
                  <a:pt x="986532" y="44188"/>
                </a:lnTo>
                <a:lnTo>
                  <a:pt x="994096" y="39116"/>
                </a:lnTo>
                <a:lnTo>
                  <a:pt x="999183" y="31484"/>
                </a:lnTo>
                <a:lnTo>
                  <a:pt x="1000878" y="22828"/>
                </a:lnTo>
                <a:lnTo>
                  <a:pt x="999183" y="14220"/>
                </a:lnTo>
                <a:lnTo>
                  <a:pt x="994096" y="6731"/>
                </a:lnTo>
                <a:lnTo>
                  <a:pt x="989651" y="2159"/>
                </a:lnTo>
                <a:lnTo>
                  <a:pt x="983848" y="0"/>
                </a:lnTo>
                <a:close/>
              </a:path>
              <a:path w="2910840" h="2943225" extrusionOk="0">
                <a:moveTo>
                  <a:pt x="1089931" y="0"/>
                </a:moveTo>
                <a:lnTo>
                  <a:pt x="1078183" y="0"/>
                </a:lnTo>
                <a:lnTo>
                  <a:pt x="1072252" y="2159"/>
                </a:lnTo>
                <a:lnTo>
                  <a:pt x="1067795" y="6731"/>
                </a:lnTo>
                <a:lnTo>
                  <a:pt x="1062787" y="14220"/>
                </a:lnTo>
                <a:lnTo>
                  <a:pt x="1061118" y="22828"/>
                </a:lnTo>
                <a:lnTo>
                  <a:pt x="1062787" y="31484"/>
                </a:lnTo>
                <a:lnTo>
                  <a:pt x="1067795" y="39116"/>
                </a:lnTo>
                <a:lnTo>
                  <a:pt x="1075359" y="44188"/>
                </a:lnTo>
                <a:lnTo>
                  <a:pt x="1083987" y="45878"/>
                </a:lnTo>
                <a:lnTo>
                  <a:pt x="1092616" y="44188"/>
                </a:lnTo>
                <a:lnTo>
                  <a:pt x="1100180" y="39116"/>
                </a:lnTo>
                <a:lnTo>
                  <a:pt x="1105194" y="31484"/>
                </a:lnTo>
                <a:lnTo>
                  <a:pt x="1106866" y="22828"/>
                </a:lnTo>
                <a:lnTo>
                  <a:pt x="1105194" y="14220"/>
                </a:lnTo>
                <a:lnTo>
                  <a:pt x="1100180" y="6731"/>
                </a:lnTo>
                <a:lnTo>
                  <a:pt x="1095735" y="2159"/>
                </a:lnTo>
                <a:lnTo>
                  <a:pt x="1089931" y="0"/>
                </a:lnTo>
                <a:close/>
              </a:path>
              <a:path w="2910840" h="2943225" extrusionOk="0">
                <a:moveTo>
                  <a:pt x="1196014" y="0"/>
                </a:moveTo>
                <a:lnTo>
                  <a:pt x="1184266" y="0"/>
                </a:lnTo>
                <a:lnTo>
                  <a:pt x="1178335" y="2159"/>
                </a:lnTo>
                <a:lnTo>
                  <a:pt x="1173878" y="6731"/>
                </a:lnTo>
                <a:lnTo>
                  <a:pt x="1168870" y="14220"/>
                </a:lnTo>
                <a:lnTo>
                  <a:pt x="1167201" y="22828"/>
                </a:lnTo>
                <a:lnTo>
                  <a:pt x="1168870" y="31484"/>
                </a:lnTo>
                <a:lnTo>
                  <a:pt x="1173878" y="39116"/>
                </a:lnTo>
                <a:lnTo>
                  <a:pt x="1181501" y="44188"/>
                </a:lnTo>
                <a:lnTo>
                  <a:pt x="1190124" y="45878"/>
                </a:lnTo>
                <a:lnTo>
                  <a:pt x="1198724" y="44188"/>
                </a:lnTo>
                <a:lnTo>
                  <a:pt x="1206275" y="39116"/>
                </a:lnTo>
                <a:lnTo>
                  <a:pt x="1211362" y="31484"/>
                </a:lnTo>
                <a:lnTo>
                  <a:pt x="1213057" y="22828"/>
                </a:lnTo>
                <a:lnTo>
                  <a:pt x="1211362" y="14220"/>
                </a:lnTo>
                <a:lnTo>
                  <a:pt x="1206275" y="6731"/>
                </a:lnTo>
                <a:lnTo>
                  <a:pt x="1201818" y="2159"/>
                </a:lnTo>
                <a:lnTo>
                  <a:pt x="1196014" y="0"/>
                </a:lnTo>
                <a:close/>
              </a:path>
              <a:path w="2910840" h="2943225" extrusionOk="0">
                <a:moveTo>
                  <a:pt x="1302071" y="0"/>
                </a:moveTo>
                <a:lnTo>
                  <a:pt x="1290387" y="0"/>
                </a:lnTo>
                <a:lnTo>
                  <a:pt x="1284545" y="2159"/>
                </a:lnTo>
                <a:lnTo>
                  <a:pt x="1279973" y="6731"/>
                </a:lnTo>
                <a:lnTo>
                  <a:pt x="1274973" y="14220"/>
                </a:lnTo>
                <a:lnTo>
                  <a:pt x="1273306" y="22828"/>
                </a:lnTo>
                <a:lnTo>
                  <a:pt x="1274973" y="31484"/>
                </a:lnTo>
                <a:lnTo>
                  <a:pt x="1279973" y="39116"/>
                </a:lnTo>
                <a:lnTo>
                  <a:pt x="1287589" y="44188"/>
                </a:lnTo>
                <a:lnTo>
                  <a:pt x="1296229" y="45878"/>
                </a:lnTo>
                <a:lnTo>
                  <a:pt x="1304869" y="44188"/>
                </a:lnTo>
                <a:lnTo>
                  <a:pt x="1312485" y="39116"/>
                </a:lnTo>
                <a:lnTo>
                  <a:pt x="1317486" y="31484"/>
                </a:lnTo>
                <a:lnTo>
                  <a:pt x="1319153" y="22828"/>
                </a:lnTo>
                <a:lnTo>
                  <a:pt x="1317486" y="14220"/>
                </a:lnTo>
                <a:lnTo>
                  <a:pt x="1312485" y="6731"/>
                </a:lnTo>
                <a:lnTo>
                  <a:pt x="1307913" y="2159"/>
                </a:lnTo>
                <a:lnTo>
                  <a:pt x="1302071" y="0"/>
                </a:lnTo>
                <a:close/>
              </a:path>
              <a:path w="2910840" h="2943225" extrusionOk="0">
                <a:moveTo>
                  <a:pt x="1408243" y="0"/>
                </a:moveTo>
                <a:lnTo>
                  <a:pt x="1396432" y="0"/>
                </a:lnTo>
                <a:lnTo>
                  <a:pt x="1390590" y="2159"/>
                </a:lnTo>
                <a:lnTo>
                  <a:pt x="1386145" y="6731"/>
                </a:lnTo>
                <a:lnTo>
                  <a:pt x="1381073" y="14220"/>
                </a:lnTo>
                <a:lnTo>
                  <a:pt x="1379383" y="22828"/>
                </a:lnTo>
                <a:lnTo>
                  <a:pt x="1381073" y="31484"/>
                </a:lnTo>
                <a:lnTo>
                  <a:pt x="1386145" y="39116"/>
                </a:lnTo>
                <a:lnTo>
                  <a:pt x="1393706" y="44188"/>
                </a:lnTo>
                <a:lnTo>
                  <a:pt x="1402338" y="45878"/>
                </a:lnTo>
                <a:lnTo>
                  <a:pt x="1410970" y="44188"/>
                </a:lnTo>
                <a:lnTo>
                  <a:pt x="1418530" y="39116"/>
                </a:lnTo>
                <a:lnTo>
                  <a:pt x="1423531" y="31484"/>
                </a:lnTo>
                <a:lnTo>
                  <a:pt x="1425198" y="22828"/>
                </a:lnTo>
                <a:lnTo>
                  <a:pt x="1423531" y="14220"/>
                </a:lnTo>
                <a:lnTo>
                  <a:pt x="1418530" y="6731"/>
                </a:lnTo>
                <a:lnTo>
                  <a:pt x="1414085" y="2159"/>
                </a:lnTo>
                <a:lnTo>
                  <a:pt x="1408243" y="0"/>
                </a:lnTo>
                <a:close/>
              </a:path>
              <a:path w="2910840" h="2943225" extrusionOk="0">
                <a:moveTo>
                  <a:pt x="1514288" y="0"/>
                </a:moveTo>
                <a:lnTo>
                  <a:pt x="1502477" y="0"/>
                </a:lnTo>
                <a:lnTo>
                  <a:pt x="1496762" y="2159"/>
                </a:lnTo>
                <a:lnTo>
                  <a:pt x="1492190" y="6731"/>
                </a:lnTo>
                <a:lnTo>
                  <a:pt x="1487118" y="14220"/>
                </a:lnTo>
                <a:lnTo>
                  <a:pt x="1485428" y="22828"/>
                </a:lnTo>
                <a:lnTo>
                  <a:pt x="1487118" y="31484"/>
                </a:lnTo>
                <a:lnTo>
                  <a:pt x="1492190" y="39116"/>
                </a:lnTo>
                <a:lnTo>
                  <a:pt x="1499824" y="44188"/>
                </a:lnTo>
                <a:lnTo>
                  <a:pt x="1508494" y="45878"/>
                </a:lnTo>
                <a:lnTo>
                  <a:pt x="1517140" y="44188"/>
                </a:lnTo>
                <a:lnTo>
                  <a:pt x="1524702" y="39116"/>
                </a:lnTo>
                <a:lnTo>
                  <a:pt x="1529775" y="31484"/>
                </a:lnTo>
                <a:lnTo>
                  <a:pt x="1531465" y="22828"/>
                </a:lnTo>
                <a:lnTo>
                  <a:pt x="1529775" y="14220"/>
                </a:lnTo>
                <a:lnTo>
                  <a:pt x="1524702" y="6731"/>
                </a:lnTo>
                <a:lnTo>
                  <a:pt x="1520257" y="2159"/>
                </a:lnTo>
                <a:lnTo>
                  <a:pt x="1514288" y="0"/>
                </a:lnTo>
                <a:close/>
              </a:path>
              <a:path w="2910840" h="2943225" extrusionOk="0">
                <a:moveTo>
                  <a:pt x="1620460" y="0"/>
                </a:moveTo>
                <a:lnTo>
                  <a:pt x="1608776" y="0"/>
                </a:lnTo>
                <a:lnTo>
                  <a:pt x="1602807" y="2159"/>
                </a:lnTo>
                <a:lnTo>
                  <a:pt x="1598362" y="6731"/>
                </a:lnTo>
                <a:lnTo>
                  <a:pt x="1593290" y="14220"/>
                </a:lnTo>
                <a:lnTo>
                  <a:pt x="1591600" y="22828"/>
                </a:lnTo>
                <a:lnTo>
                  <a:pt x="1593290" y="31484"/>
                </a:lnTo>
                <a:lnTo>
                  <a:pt x="1598362" y="39116"/>
                </a:lnTo>
                <a:lnTo>
                  <a:pt x="1605925" y="44188"/>
                </a:lnTo>
                <a:lnTo>
                  <a:pt x="1614571" y="45878"/>
                </a:lnTo>
                <a:lnTo>
                  <a:pt x="1623241" y="44188"/>
                </a:lnTo>
                <a:lnTo>
                  <a:pt x="1630874" y="39116"/>
                </a:lnTo>
                <a:lnTo>
                  <a:pt x="1635875" y="31484"/>
                </a:lnTo>
                <a:lnTo>
                  <a:pt x="1637542" y="22828"/>
                </a:lnTo>
                <a:lnTo>
                  <a:pt x="1635875" y="14220"/>
                </a:lnTo>
                <a:lnTo>
                  <a:pt x="1630874" y="6731"/>
                </a:lnTo>
                <a:lnTo>
                  <a:pt x="1626302" y="2159"/>
                </a:lnTo>
                <a:lnTo>
                  <a:pt x="1620460" y="0"/>
                </a:lnTo>
                <a:close/>
              </a:path>
              <a:path w="2910840" h="2943225" extrusionOk="0">
                <a:moveTo>
                  <a:pt x="1726632" y="0"/>
                </a:moveTo>
                <a:lnTo>
                  <a:pt x="1714821" y="0"/>
                </a:lnTo>
                <a:lnTo>
                  <a:pt x="1708852" y="2159"/>
                </a:lnTo>
                <a:lnTo>
                  <a:pt x="1704407" y="6731"/>
                </a:lnTo>
                <a:lnTo>
                  <a:pt x="1699407" y="14220"/>
                </a:lnTo>
                <a:lnTo>
                  <a:pt x="1697740" y="22828"/>
                </a:lnTo>
                <a:lnTo>
                  <a:pt x="1699407" y="31484"/>
                </a:lnTo>
                <a:lnTo>
                  <a:pt x="1704407" y="39116"/>
                </a:lnTo>
                <a:lnTo>
                  <a:pt x="1711968" y="44188"/>
                </a:lnTo>
                <a:lnTo>
                  <a:pt x="1720600" y="45878"/>
                </a:lnTo>
                <a:lnTo>
                  <a:pt x="1729232" y="44188"/>
                </a:lnTo>
                <a:lnTo>
                  <a:pt x="1736792" y="39116"/>
                </a:lnTo>
                <a:lnTo>
                  <a:pt x="1741865" y="31484"/>
                </a:lnTo>
                <a:lnTo>
                  <a:pt x="1743555" y="22828"/>
                </a:lnTo>
                <a:lnTo>
                  <a:pt x="1741865" y="14220"/>
                </a:lnTo>
                <a:lnTo>
                  <a:pt x="1736792" y="6731"/>
                </a:lnTo>
                <a:lnTo>
                  <a:pt x="1732347" y="2159"/>
                </a:lnTo>
                <a:lnTo>
                  <a:pt x="1726632" y="0"/>
                </a:lnTo>
                <a:close/>
              </a:path>
              <a:path w="2910840" h="2943225" extrusionOk="0">
                <a:moveTo>
                  <a:pt x="1832677" y="0"/>
                </a:moveTo>
                <a:lnTo>
                  <a:pt x="1820866" y="0"/>
                </a:lnTo>
                <a:lnTo>
                  <a:pt x="1815024" y="2159"/>
                </a:lnTo>
                <a:lnTo>
                  <a:pt x="1810579" y="6731"/>
                </a:lnTo>
                <a:lnTo>
                  <a:pt x="1805507" y="14220"/>
                </a:lnTo>
                <a:lnTo>
                  <a:pt x="1803817" y="22828"/>
                </a:lnTo>
                <a:lnTo>
                  <a:pt x="1805507" y="31484"/>
                </a:lnTo>
                <a:lnTo>
                  <a:pt x="1810579" y="39116"/>
                </a:lnTo>
                <a:lnTo>
                  <a:pt x="1818176" y="44188"/>
                </a:lnTo>
                <a:lnTo>
                  <a:pt x="1826772" y="45878"/>
                </a:lnTo>
                <a:lnTo>
                  <a:pt x="1835368" y="44188"/>
                </a:lnTo>
                <a:lnTo>
                  <a:pt x="1842964" y="39116"/>
                </a:lnTo>
                <a:lnTo>
                  <a:pt x="1848037" y="31484"/>
                </a:lnTo>
                <a:lnTo>
                  <a:pt x="1849727" y="22828"/>
                </a:lnTo>
                <a:lnTo>
                  <a:pt x="1848037" y="14220"/>
                </a:lnTo>
                <a:lnTo>
                  <a:pt x="1842964" y="6731"/>
                </a:lnTo>
                <a:lnTo>
                  <a:pt x="1838519" y="2159"/>
                </a:lnTo>
                <a:lnTo>
                  <a:pt x="1832677" y="0"/>
                </a:lnTo>
                <a:close/>
              </a:path>
              <a:path w="2910840" h="2943225" extrusionOk="0">
                <a:moveTo>
                  <a:pt x="1938722" y="0"/>
                </a:moveTo>
                <a:lnTo>
                  <a:pt x="1927038" y="0"/>
                </a:lnTo>
                <a:lnTo>
                  <a:pt x="1921196" y="2159"/>
                </a:lnTo>
                <a:lnTo>
                  <a:pt x="1916751" y="6731"/>
                </a:lnTo>
                <a:lnTo>
                  <a:pt x="1911679" y="14220"/>
                </a:lnTo>
                <a:lnTo>
                  <a:pt x="1909989" y="22828"/>
                </a:lnTo>
                <a:lnTo>
                  <a:pt x="1911679" y="31484"/>
                </a:lnTo>
                <a:lnTo>
                  <a:pt x="1916751" y="39116"/>
                </a:lnTo>
                <a:lnTo>
                  <a:pt x="1924294" y="44188"/>
                </a:lnTo>
                <a:lnTo>
                  <a:pt x="1932896" y="45878"/>
                </a:lnTo>
                <a:lnTo>
                  <a:pt x="1941522" y="44188"/>
                </a:lnTo>
                <a:lnTo>
                  <a:pt x="1949136" y="39116"/>
                </a:lnTo>
                <a:lnTo>
                  <a:pt x="1954137" y="31484"/>
                </a:lnTo>
                <a:lnTo>
                  <a:pt x="1955804" y="22828"/>
                </a:lnTo>
                <a:lnTo>
                  <a:pt x="1954137" y="14220"/>
                </a:lnTo>
                <a:lnTo>
                  <a:pt x="1949136" y="6731"/>
                </a:lnTo>
                <a:lnTo>
                  <a:pt x="1944691" y="2159"/>
                </a:lnTo>
                <a:lnTo>
                  <a:pt x="1938722" y="0"/>
                </a:lnTo>
                <a:close/>
              </a:path>
              <a:path w="2910840" h="2943225" extrusionOk="0">
                <a:moveTo>
                  <a:pt x="2044767" y="0"/>
                </a:moveTo>
                <a:lnTo>
                  <a:pt x="2033083" y="0"/>
                </a:lnTo>
                <a:lnTo>
                  <a:pt x="2027114" y="2159"/>
                </a:lnTo>
                <a:lnTo>
                  <a:pt x="2022669" y="6731"/>
                </a:lnTo>
                <a:lnTo>
                  <a:pt x="2017669" y="14220"/>
                </a:lnTo>
                <a:lnTo>
                  <a:pt x="2016002" y="22828"/>
                </a:lnTo>
                <a:lnTo>
                  <a:pt x="2017669" y="31484"/>
                </a:lnTo>
                <a:lnTo>
                  <a:pt x="2022669" y="39116"/>
                </a:lnTo>
                <a:lnTo>
                  <a:pt x="2030303" y="44188"/>
                </a:lnTo>
                <a:lnTo>
                  <a:pt x="2038973" y="45878"/>
                </a:lnTo>
                <a:lnTo>
                  <a:pt x="2047619" y="44188"/>
                </a:lnTo>
                <a:lnTo>
                  <a:pt x="2055181" y="39116"/>
                </a:lnTo>
                <a:lnTo>
                  <a:pt x="2060182" y="31484"/>
                </a:lnTo>
                <a:lnTo>
                  <a:pt x="2061849" y="22828"/>
                </a:lnTo>
                <a:lnTo>
                  <a:pt x="2060182" y="14220"/>
                </a:lnTo>
                <a:lnTo>
                  <a:pt x="2055181" y="6731"/>
                </a:lnTo>
                <a:lnTo>
                  <a:pt x="2050736" y="2159"/>
                </a:lnTo>
                <a:lnTo>
                  <a:pt x="2044767" y="0"/>
                </a:lnTo>
                <a:close/>
              </a:path>
              <a:path w="2910840" h="2943225" extrusionOk="0">
                <a:moveTo>
                  <a:pt x="2150939" y="0"/>
                </a:moveTo>
                <a:lnTo>
                  <a:pt x="2139128" y="0"/>
                </a:lnTo>
                <a:lnTo>
                  <a:pt x="2133413" y="2159"/>
                </a:lnTo>
                <a:lnTo>
                  <a:pt x="2128714" y="6731"/>
                </a:lnTo>
                <a:lnTo>
                  <a:pt x="2123714" y="14220"/>
                </a:lnTo>
                <a:lnTo>
                  <a:pt x="2122047" y="22828"/>
                </a:lnTo>
                <a:lnTo>
                  <a:pt x="2123714" y="31484"/>
                </a:lnTo>
                <a:lnTo>
                  <a:pt x="2128714" y="39116"/>
                </a:lnTo>
                <a:lnTo>
                  <a:pt x="2136404" y="44188"/>
                </a:lnTo>
                <a:lnTo>
                  <a:pt x="2145082" y="45878"/>
                </a:lnTo>
                <a:lnTo>
                  <a:pt x="2153735" y="44188"/>
                </a:lnTo>
                <a:lnTo>
                  <a:pt x="2161353" y="39116"/>
                </a:lnTo>
                <a:lnTo>
                  <a:pt x="2166426" y="31484"/>
                </a:lnTo>
                <a:lnTo>
                  <a:pt x="2168116" y="22828"/>
                </a:lnTo>
                <a:lnTo>
                  <a:pt x="2166426" y="14220"/>
                </a:lnTo>
                <a:lnTo>
                  <a:pt x="2161353" y="6731"/>
                </a:lnTo>
                <a:lnTo>
                  <a:pt x="2156908" y="2159"/>
                </a:lnTo>
                <a:lnTo>
                  <a:pt x="2150939" y="0"/>
                </a:lnTo>
                <a:close/>
              </a:path>
              <a:path w="2910840" h="2943225" extrusionOk="0">
                <a:moveTo>
                  <a:pt x="2257111" y="0"/>
                </a:moveTo>
                <a:lnTo>
                  <a:pt x="2245427" y="0"/>
                </a:lnTo>
                <a:lnTo>
                  <a:pt x="2239458" y="2159"/>
                </a:lnTo>
                <a:lnTo>
                  <a:pt x="2235013" y="6731"/>
                </a:lnTo>
                <a:lnTo>
                  <a:pt x="2229941" y="14220"/>
                </a:lnTo>
                <a:lnTo>
                  <a:pt x="2228251" y="22828"/>
                </a:lnTo>
                <a:lnTo>
                  <a:pt x="2229941" y="31484"/>
                </a:lnTo>
                <a:lnTo>
                  <a:pt x="2235013" y="39116"/>
                </a:lnTo>
                <a:lnTo>
                  <a:pt x="2242576" y="44188"/>
                </a:lnTo>
                <a:lnTo>
                  <a:pt x="2251222" y="45878"/>
                </a:lnTo>
                <a:lnTo>
                  <a:pt x="2259892" y="44188"/>
                </a:lnTo>
                <a:lnTo>
                  <a:pt x="2267525" y="39116"/>
                </a:lnTo>
                <a:lnTo>
                  <a:pt x="2272526" y="31484"/>
                </a:lnTo>
                <a:lnTo>
                  <a:pt x="2274193" y="22828"/>
                </a:lnTo>
                <a:lnTo>
                  <a:pt x="2272526" y="14220"/>
                </a:lnTo>
                <a:lnTo>
                  <a:pt x="2267525" y="6731"/>
                </a:lnTo>
                <a:lnTo>
                  <a:pt x="2262953" y="2159"/>
                </a:lnTo>
                <a:lnTo>
                  <a:pt x="2257111" y="0"/>
                </a:lnTo>
                <a:close/>
              </a:path>
              <a:path w="2910840" h="2943225" extrusionOk="0">
                <a:moveTo>
                  <a:pt x="2363156" y="0"/>
                </a:moveTo>
                <a:lnTo>
                  <a:pt x="2351472" y="0"/>
                </a:lnTo>
                <a:lnTo>
                  <a:pt x="2345503" y="2159"/>
                </a:lnTo>
                <a:lnTo>
                  <a:pt x="2341058" y="6731"/>
                </a:lnTo>
                <a:lnTo>
                  <a:pt x="2336058" y="14220"/>
                </a:lnTo>
                <a:lnTo>
                  <a:pt x="2334391" y="22828"/>
                </a:lnTo>
                <a:lnTo>
                  <a:pt x="2336058" y="31484"/>
                </a:lnTo>
                <a:lnTo>
                  <a:pt x="2341058" y="39116"/>
                </a:lnTo>
                <a:lnTo>
                  <a:pt x="2348619" y="44188"/>
                </a:lnTo>
                <a:lnTo>
                  <a:pt x="2357251" y="45878"/>
                </a:lnTo>
                <a:lnTo>
                  <a:pt x="2365883" y="44188"/>
                </a:lnTo>
                <a:lnTo>
                  <a:pt x="2373443" y="39116"/>
                </a:lnTo>
                <a:lnTo>
                  <a:pt x="2378516" y="31484"/>
                </a:lnTo>
                <a:lnTo>
                  <a:pt x="2380206" y="22828"/>
                </a:lnTo>
                <a:lnTo>
                  <a:pt x="2378516" y="14220"/>
                </a:lnTo>
                <a:lnTo>
                  <a:pt x="2373443" y="6731"/>
                </a:lnTo>
                <a:lnTo>
                  <a:pt x="2368998" y="2159"/>
                </a:lnTo>
                <a:lnTo>
                  <a:pt x="2363156" y="0"/>
                </a:lnTo>
                <a:close/>
              </a:path>
              <a:path w="2910840" h="2943225" extrusionOk="0">
                <a:moveTo>
                  <a:pt x="2469328" y="0"/>
                </a:moveTo>
                <a:lnTo>
                  <a:pt x="2457517" y="0"/>
                </a:lnTo>
                <a:lnTo>
                  <a:pt x="2451802" y="2159"/>
                </a:lnTo>
                <a:lnTo>
                  <a:pt x="2447103" y="6731"/>
                </a:lnTo>
                <a:lnTo>
                  <a:pt x="2442103" y="14220"/>
                </a:lnTo>
                <a:lnTo>
                  <a:pt x="2440436" y="22828"/>
                </a:lnTo>
                <a:lnTo>
                  <a:pt x="2442103" y="31484"/>
                </a:lnTo>
                <a:lnTo>
                  <a:pt x="2447103" y="39116"/>
                </a:lnTo>
                <a:lnTo>
                  <a:pt x="2454771" y="44188"/>
                </a:lnTo>
                <a:lnTo>
                  <a:pt x="2463391" y="45878"/>
                </a:lnTo>
                <a:lnTo>
                  <a:pt x="2471964" y="44188"/>
                </a:lnTo>
                <a:lnTo>
                  <a:pt x="2479488" y="39116"/>
                </a:lnTo>
                <a:lnTo>
                  <a:pt x="2484632" y="31484"/>
                </a:lnTo>
                <a:lnTo>
                  <a:pt x="2486346" y="22828"/>
                </a:lnTo>
                <a:lnTo>
                  <a:pt x="2484632" y="14220"/>
                </a:lnTo>
                <a:lnTo>
                  <a:pt x="2479488" y="6731"/>
                </a:lnTo>
                <a:lnTo>
                  <a:pt x="2475043" y="2159"/>
                </a:lnTo>
                <a:lnTo>
                  <a:pt x="2469328" y="0"/>
                </a:lnTo>
                <a:close/>
              </a:path>
              <a:path w="2910840" h="2943225" extrusionOk="0">
                <a:moveTo>
                  <a:pt x="2575373" y="0"/>
                </a:moveTo>
                <a:lnTo>
                  <a:pt x="2563689" y="0"/>
                </a:lnTo>
                <a:lnTo>
                  <a:pt x="2557847" y="2159"/>
                </a:lnTo>
                <a:lnTo>
                  <a:pt x="2553402" y="6731"/>
                </a:lnTo>
                <a:lnTo>
                  <a:pt x="2548330" y="14220"/>
                </a:lnTo>
                <a:lnTo>
                  <a:pt x="2546640" y="22828"/>
                </a:lnTo>
                <a:lnTo>
                  <a:pt x="2548330" y="31484"/>
                </a:lnTo>
                <a:lnTo>
                  <a:pt x="2553402" y="39116"/>
                </a:lnTo>
                <a:lnTo>
                  <a:pt x="2560945" y="44188"/>
                </a:lnTo>
                <a:lnTo>
                  <a:pt x="2569547" y="45878"/>
                </a:lnTo>
                <a:lnTo>
                  <a:pt x="2578173" y="44188"/>
                </a:lnTo>
                <a:lnTo>
                  <a:pt x="2585787" y="39116"/>
                </a:lnTo>
                <a:lnTo>
                  <a:pt x="2590788" y="31484"/>
                </a:lnTo>
                <a:lnTo>
                  <a:pt x="2592455" y="22828"/>
                </a:lnTo>
                <a:lnTo>
                  <a:pt x="2590788" y="14220"/>
                </a:lnTo>
                <a:lnTo>
                  <a:pt x="2585787" y="6731"/>
                </a:lnTo>
                <a:lnTo>
                  <a:pt x="2581342" y="2159"/>
                </a:lnTo>
                <a:lnTo>
                  <a:pt x="2575373" y="0"/>
                </a:lnTo>
                <a:close/>
              </a:path>
              <a:path w="2910840" h="2943225" extrusionOk="0">
                <a:moveTo>
                  <a:pt x="2681418" y="0"/>
                </a:moveTo>
                <a:lnTo>
                  <a:pt x="2669734" y="0"/>
                </a:lnTo>
                <a:lnTo>
                  <a:pt x="2663765" y="2159"/>
                </a:lnTo>
                <a:lnTo>
                  <a:pt x="2659320" y="6731"/>
                </a:lnTo>
                <a:lnTo>
                  <a:pt x="2654320" y="14220"/>
                </a:lnTo>
                <a:lnTo>
                  <a:pt x="2652653" y="22828"/>
                </a:lnTo>
                <a:lnTo>
                  <a:pt x="2654320" y="31484"/>
                </a:lnTo>
                <a:lnTo>
                  <a:pt x="2659320" y="39116"/>
                </a:lnTo>
                <a:lnTo>
                  <a:pt x="2666954" y="44188"/>
                </a:lnTo>
                <a:lnTo>
                  <a:pt x="2675624" y="45878"/>
                </a:lnTo>
                <a:lnTo>
                  <a:pt x="2684270" y="44188"/>
                </a:lnTo>
                <a:lnTo>
                  <a:pt x="2691832" y="39116"/>
                </a:lnTo>
                <a:lnTo>
                  <a:pt x="2696833" y="31484"/>
                </a:lnTo>
                <a:lnTo>
                  <a:pt x="2698500" y="22828"/>
                </a:lnTo>
                <a:lnTo>
                  <a:pt x="2696833" y="14220"/>
                </a:lnTo>
                <a:lnTo>
                  <a:pt x="2691832" y="6731"/>
                </a:lnTo>
                <a:lnTo>
                  <a:pt x="2687387" y="2159"/>
                </a:lnTo>
                <a:lnTo>
                  <a:pt x="2681418" y="0"/>
                </a:lnTo>
                <a:close/>
              </a:path>
              <a:path w="2910840" h="2943225" extrusionOk="0">
                <a:moveTo>
                  <a:pt x="2787590" y="0"/>
                </a:moveTo>
                <a:lnTo>
                  <a:pt x="2775779" y="0"/>
                </a:lnTo>
                <a:lnTo>
                  <a:pt x="2770064" y="2159"/>
                </a:lnTo>
                <a:lnTo>
                  <a:pt x="2765492" y="6731"/>
                </a:lnTo>
                <a:lnTo>
                  <a:pt x="2760420" y="14220"/>
                </a:lnTo>
                <a:lnTo>
                  <a:pt x="2758730" y="22828"/>
                </a:lnTo>
                <a:lnTo>
                  <a:pt x="2760420" y="31484"/>
                </a:lnTo>
                <a:lnTo>
                  <a:pt x="2765492" y="39116"/>
                </a:lnTo>
                <a:lnTo>
                  <a:pt x="2773106" y="44188"/>
                </a:lnTo>
                <a:lnTo>
                  <a:pt x="2781733" y="45878"/>
                </a:lnTo>
                <a:lnTo>
                  <a:pt x="2790335" y="44188"/>
                </a:lnTo>
                <a:lnTo>
                  <a:pt x="2797877" y="39116"/>
                </a:lnTo>
                <a:lnTo>
                  <a:pt x="2803021" y="31484"/>
                </a:lnTo>
                <a:lnTo>
                  <a:pt x="2804735" y="22828"/>
                </a:lnTo>
                <a:lnTo>
                  <a:pt x="2803021" y="14220"/>
                </a:lnTo>
                <a:lnTo>
                  <a:pt x="2797877" y="6731"/>
                </a:lnTo>
                <a:lnTo>
                  <a:pt x="2793432" y="2159"/>
                </a:lnTo>
                <a:lnTo>
                  <a:pt x="2787590" y="0"/>
                </a:lnTo>
                <a:close/>
              </a:path>
              <a:path w="2910840" h="2943225" extrusionOk="0">
                <a:moveTo>
                  <a:pt x="2893762" y="0"/>
                </a:moveTo>
                <a:lnTo>
                  <a:pt x="2882078" y="0"/>
                </a:lnTo>
                <a:lnTo>
                  <a:pt x="2876109" y="2159"/>
                </a:lnTo>
                <a:lnTo>
                  <a:pt x="2871664" y="6731"/>
                </a:lnTo>
                <a:lnTo>
                  <a:pt x="2866592" y="14220"/>
                </a:lnTo>
                <a:lnTo>
                  <a:pt x="2864902" y="22828"/>
                </a:lnTo>
                <a:lnTo>
                  <a:pt x="2866592" y="31484"/>
                </a:lnTo>
                <a:lnTo>
                  <a:pt x="2871664" y="39116"/>
                </a:lnTo>
                <a:lnTo>
                  <a:pt x="2879227" y="44188"/>
                </a:lnTo>
                <a:lnTo>
                  <a:pt x="2887873" y="45878"/>
                </a:lnTo>
                <a:lnTo>
                  <a:pt x="2896543" y="44188"/>
                </a:lnTo>
                <a:lnTo>
                  <a:pt x="2904176" y="39116"/>
                </a:lnTo>
                <a:lnTo>
                  <a:pt x="2909177" y="31484"/>
                </a:lnTo>
                <a:lnTo>
                  <a:pt x="2910844" y="22828"/>
                </a:lnTo>
                <a:lnTo>
                  <a:pt x="2909177" y="14220"/>
                </a:lnTo>
                <a:lnTo>
                  <a:pt x="2904176" y="6731"/>
                </a:lnTo>
                <a:lnTo>
                  <a:pt x="2899604" y="2159"/>
                </a:lnTo>
                <a:lnTo>
                  <a:pt x="2893762" y="0"/>
                </a:lnTo>
                <a:close/>
              </a:path>
              <a:path w="2910840" h="2943225" extrusionOk="0">
                <a:moveTo>
                  <a:pt x="28815" y="111379"/>
                </a:moveTo>
                <a:lnTo>
                  <a:pt x="17073" y="111379"/>
                </a:lnTo>
                <a:lnTo>
                  <a:pt x="11270" y="113665"/>
                </a:lnTo>
                <a:lnTo>
                  <a:pt x="6680" y="118110"/>
                </a:lnTo>
                <a:lnTo>
                  <a:pt x="1670" y="125706"/>
                </a:lnTo>
                <a:lnTo>
                  <a:pt x="0" y="134302"/>
                </a:lnTo>
                <a:lnTo>
                  <a:pt x="1670" y="142898"/>
                </a:lnTo>
                <a:lnTo>
                  <a:pt x="6680" y="150495"/>
                </a:lnTo>
                <a:lnTo>
                  <a:pt x="14306" y="155567"/>
                </a:lnTo>
                <a:lnTo>
                  <a:pt x="22944" y="157257"/>
                </a:lnTo>
                <a:lnTo>
                  <a:pt x="31582" y="155567"/>
                </a:lnTo>
                <a:lnTo>
                  <a:pt x="39208" y="150495"/>
                </a:lnTo>
                <a:lnTo>
                  <a:pt x="44218" y="142898"/>
                </a:lnTo>
                <a:lnTo>
                  <a:pt x="45888" y="134302"/>
                </a:lnTo>
                <a:lnTo>
                  <a:pt x="44218" y="125706"/>
                </a:lnTo>
                <a:lnTo>
                  <a:pt x="39208" y="118110"/>
                </a:lnTo>
                <a:lnTo>
                  <a:pt x="34619" y="113665"/>
                </a:lnTo>
                <a:lnTo>
                  <a:pt x="28815" y="111379"/>
                </a:lnTo>
                <a:close/>
              </a:path>
              <a:path w="2910840" h="2943225" extrusionOk="0">
                <a:moveTo>
                  <a:pt x="134903" y="111379"/>
                </a:moveTo>
                <a:lnTo>
                  <a:pt x="123156" y="111379"/>
                </a:lnTo>
                <a:lnTo>
                  <a:pt x="117352" y="113665"/>
                </a:lnTo>
                <a:lnTo>
                  <a:pt x="112894" y="118110"/>
                </a:lnTo>
                <a:lnTo>
                  <a:pt x="107808" y="125706"/>
                </a:lnTo>
                <a:lnTo>
                  <a:pt x="106112" y="134302"/>
                </a:lnTo>
                <a:lnTo>
                  <a:pt x="107808" y="142898"/>
                </a:lnTo>
                <a:lnTo>
                  <a:pt x="112894" y="150495"/>
                </a:lnTo>
                <a:lnTo>
                  <a:pt x="120446" y="155567"/>
                </a:lnTo>
                <a:lnTo>
                  <a:pt x="129045" y="157257"/>
                </a:lnTo>
                <a:lnTo>
                  <a:pt x="137669" y="155567"/>
                </a:lnTo>
                <a:lnTo>
                  <a:pt x="145292" y="150495"/>
                </a:lnTo>
                <a:lnTo>
                  <a:pt x="150300" y="142898"/>
                </a:lnTo>
                <a:lnTo>
                  <a:pt x="151969" y="134302"/>
                </a:lnTo>
                <a:lnTo>
                  <a:pt x="150300" y="125706"/>
                </a:lnTo>
                <a:lnTo>
                  <a:pt x="145292" y="118110"/>
                </a:lnTo>
                <a:lnTo>
                  <a:pt x="140834" y="113665"/>
                </a:lnTo>
                <a:lnTo>
                  <a:pt x="134903" y="111379"/>
                </a:lnTo>
                <a:close/>
              </a:path>
              <a:path w="2910840" h="2943225" extrusionOk="0">
                <a:moveTo>
                  <a:pt x="240986" y="111379"/>
                </a:moveTo>
                <a:lnTo>
                  <a:pt x="229239" y="111379"/>
                </a:lnTo>
                <a:lnTo>
                  <a:pt x="223308" y="113665"/>
                </a:lnTo>
                <a:lnTo>
                  <a:pt x="218850" y="118110"/>
                </a:lnTo>
                <a:lnTo>
                  <a:pt x="213843" y="125706"/>
                </a:lnTo>
                <a:lnTo>
                  <a:pt x="212173" y="134302"/>
                </a:lnTo>
                <a:lnTo>
                  <a:pt x="213843" y="142898"/>
                </a:lnTo>
                <a:lnTo>
                  <a:pt x="218850" y="150495"/>
                </a:lnTo>
                <a:lnTo>
                  <a:pt x="226495" y="155567"/>
                </a:lnTo>
                <a:lnTo>
                  <a:pt x="235165" y="157257"/>
                </a:lnTo>
                <a:lnTo>
                  <a:pt x="243809" y="155567"/>
                </a:lnTo>
                <a:lnTo>
                  <a:pt x="251375" y="150495"/>
                </a:lnTo>
                <a:lnTo>
                  <a:pt x="256390" y="142898"/>
                </a:lnTo>
                <a:lnTo>
                  <a:pt x="258062" y="134302"/>
                </a:lnTo>
                <a:lnTo>
                  <a:pt x="256390" y="125706"/>
                </a:lnTo>
                <a:lnTo>
                  <a:pt x="251375" y="118110"/>
                </a:lnTo>
                <a:lnTo>
                  <a:pt x="246917" y="113665"/>
                </a:lnTo>
                <a:lnTo>
                  <a:pt x="240986" y="111379"/>
                </a:lnTo>
                <a:close/>
              </a:path>
              <a:path w="2910840" h="2943225" extrusionOk="0">
                <a:moveTo>
                  <a:pt x="347070" y="111379"/>
                </a:moveTo>
                <a:lnTo>
                  <a:pt x="335322" y="111379"/>
                </a:lnTo>
                <a:lnTo>
                  <a:pt x="329518" y="113665"/>
                </a:lnTo>
                <a:lnTo>
                  <a:pt x="325073" y="118110"/>
                </a:lnTo>
                <a:lnTo>
                  <a:pt x="319987" y="125706"/>
                </a:lnTo>
                <a:lnTo>
                  <a:pt x="318291" y="134302"/>
                </a:lnTo>
                <a:lnTo>
                  <a:pt x="319987" y="142898"/>
                </a:lnTo>
                <a:lnTo>
                  <a:pt x="325073" y="150495"/>
                </a:lnTo>
                <a:lnTo>
                  <a:pt x="332637" y="155567"/>
                </a:lnTo>
                <a:lnTo>
                  <a:pt x="341266" y="157257"/>
                </a:lnTo>
                <a:lnTo>
                  <a:pt x="349894" y="155567"/>
                </a:lnTo>
                <a:lnTo>
                  <a:pt x="357458" y="150495"/>
                </a:lnTo>
                <a:lnTo>
                  <a:pt x="362544" y="142898"/>
                </a:lnTo>
                <a:lnTo>
                  <a:pt x="364240" y="134302"/>
                </a:lnTo>
                <a:lnTo>
                  <a:pt x="362544" y="125706"/>
                </a:lnTo>
                <a:lnTo>
                  <a:pt x="357458" y="118110"/>
                </a:lnTo>
                <a:lnTo>
                  <a:pt x="353013" y="113665"/>
                </a:lnTo>
                <a:lnTo>
                  <a:pt x="347070" y="111379"/>
                </a:lnTo>
                <a:close/>
              </a:path>
              <a:path w="2910840" h="2943225" extrusionOk="0">
                <a:moveTo>
                  <a:pt x="453292" y="111379"/>
                </a:moveTo>
                <a:lnTo>
                  <a:pt x="441545" y="111379"/>
                </a:lnTo>
                <a:lnTo>
                  <a:pt x="435601" y="113665"/>
                </a:lnTo>
                <a:lnTo>
                  <a:pt x="431156" y="118110"/>
                </a:lnTo>
                <a:lnTo>
                  <a:pt x="426070" y="125706"/>
                </a:lnTo>
                <a:lnTo>
                  <a:pt x="424374" y="134302"/>
                </a:lnTo>
                <a:lnTo>
                  <a:pt x="426070" y="142898"/>
                </a:lnTo>
                <a:lnTo>
                  <a:pt x="431156" y="150495"/>
                </a:lnTo>
                <a:lnTo>
                  <a:pt x="438720" y="155567"/>
                </a:lnTo>
                <a:lnTo>
                  <a:pt x="447349" y="157257"/>
                </a:lnTo>
                <a:lnTo>
                  <a:pt x="455977" y="155567"/>
                </a:lnTo>
                <a:lnTo>
                  <a:pt x="463541" y="150495"/>
                </a:lnTo>
                <a:lnTo>
                  <a:pt x="468556" y="142898"/>
                </a:lnTo>
                <a:lnTo>
                  <a:pt x="470228" y="134302"/>
                </a:lnTo>
                <a:lnTo>
                  <a:pt x="468556" y="125706"/>
                </a:lnTo>
                <a:lnTo>
                  <a:pt x="463541" y="118110"/>
                </a:lnTo>
                <a:lnTo>
                  <a:pt x="459096" y="113665"/>
                </a:lnTo>
                <a:lnTo>
                  <a:pt x="453292" y="111379"/>
                </a:lnTo>
                <a:close/>
              </a:path>
              <a:path w="2910840" h="2943225" extrusionOk="0">
                <a:moveTo>
                  <a:pt x="559375" y="111379"/>
                </a:moveTo>
                <a:lnTo>
                  <a:pt x="547628" y="111379"/>
                </a:lnTo>
                <a:lnTo>
                  <a:pt x="541697" y="113665"/>
                </a:lnTo>
                <a:lnTo>
                  <a:pt x="537239" y="118110"/>
                </a:lnTo>
                <a:lnTo>
                  <a:pt x="532224" y="125706"/>
                </a:lnTo>
                <a:lnTo>
                  <a:pt x="530553" y="134302"/>
                </a:lnTo>
                <a:lnTo>
                  <a:pt x="532224" y="142898"/>
                </a:lnTo>
                <a:lnTo>
                  <a:pt x="537239" y="150495"/>
                </a:lnTo>
                <a:lnTo>
                  <a:pt x="544862" y="155567"/>
                </a:lnTo>
                <a:lnTo>
                  <a:pt x="553484" y="157257"/>
                </a:lnTo>
                <a:lnTo>
                  <a:pt x="562080" y="155567"/>
                </a:lnTo>
                <a:lnTo>
                  <a:pt x="569624" y="150495"/>
                </a:lnTo>
                <a:lnTo>
                  <a:pt x="574711" y="142898"/>
                </a:lnTo>
                <a:lnTo>
                  <a:pt x="576406" y="134302"/>
                </a:lnTo>
                <a:lnTo>
                  <a:pt x="574711" y="125706"/>
                </a:lnTo>
                <a:lnTo>
                  <a:pt x="569624" y="118110"/>
                </a:lnTo>
                <a:lnTo>
                  <a:pt x="565179" y="113665"/>
                </a:lnTo>
                <a:lnTo>
                  <a:pt x="559375" y="111379"/>
                </a:lnTo>
                <a:close/>
              </a:path>
              <a:path w="2910840" h="2943225" extrusionOk="0">
                <a:moveTo>
                  <a:pt x="665459" y="111379"/>
                </a:moveTo>
                <a:lnTo>
                  <a:pt x="653711" y="111379"/>
                </a:lnTo>
                <a:lnTo>
                  <a:pt x="647907" y="113665"/>
                </a:lnTo>
                <a:lnTo>
                  <a:pt x="643322" y="118110"/>
                </a:lnTo>
                <a:lnTo>
                  <a:pt x="638315" y="125706"/>
                </a:lnTo>
                <a:lnTo>
                  <a:pt x="636645" y="134302"/>
                </a:lnTo>
                <a:lnTo>
                  <a:pt x="638315" y="142898"/>
                </a:lnTo>
                <a:lnTo>
                  <a:pt x="643322" y="150495"/>
                </a:lnTo>
                <a:lnTo>
                  <a:pt x="650948" y="155567"/>
                </a:lnTo>
                <a:lnTo>
                  <a:pt x="659585" y="157257"/>
                </a:lnTo>
                <a:lnTo>
                  <a:pt x="668222" y="155567"/>
                </a:lnTo>
                <a:lnTo>
                  <a:pt x="675847" y="150495"/>
                </a:lnTo>
                <a:lnTo>
                  <a:pt x="680862" y="142898"/>
                </a:lnTo>
                <a:lnTo>
                  <a:pt x="682534" y="134302"/>
                </a:lnTo>
                <a:lnTo>
                  <a:pt x="680862" y="125706"/>
                </a:lnTo>
                <a:lnTo>
                  <a:pt x="675847" y="118110"/>
                </a:lnTo>
                <a:lnTo>
                  <a:pt x="671262" y="113665"/>
                </a:lnTo>
                <a:lnTo>
                  <a:pt x="665459" y="111379"/>
                </a:lnTo>
                <a:close/>
              </a:path>
              <a:path w="2910840" h="2943225" extrusionOk="0">
                <a:moveTo>
                  <a:pt x="771542" y="111379"/>
                </a:moveTo>
                <a:lnTo>
                  <a:pt x="759794" y="111379"/>
                </a:lnTo>
                <a:lnTo>
                  <a:pt x="753990" y="113665"/>
                </a:lnTo>
                <a:lnTo>
                  <a:pt x="749545" y="118110"/>
                </a:lnTo>
                <a:lnTo>
                  <a:pt x="744459" y="125706"/>
                </a:lnTo>
                <a:lnTo>
                  <a:pt x="742763" y="134302"/>
                </a:lnTo>
                <a:lnTo>
                  <a:pt x="744459" y="142898"/>
                </a:lnTo>
                <a:lnTo>
                  <a:pt x="749545" y="150495"/>
                </a:lnTo>
                <a:lnTo>
                  <a:pt x="757090" y="155567"/>
                </a:lnTo>
                <a:lnTo>
                  <a:pt x="765685" y="157257"/>
                </a:lnTo>
                <a:lnTo>
                  <a:pt x="774307" y="155567"/>
                </a:lnTo>
                <a:lnTo>
                  <a:pt x="781930" y="150495"/>
                </a:lnTo>
                <a:lnTo>
                  <a:pt x="786945" y="142898"/>
                </a:lnTo>
                <a:lnTo>
                  <a:pt x="788617" y="134302"/>
                </a:lnTo>
                <a:lnTo>
                  <a:pt x="786945" y="125706"/>
                </a:lnTo>
                <a:lnTo>
                  <a:pt x="781930" y="118110"/>
                </a:lnTo>
                <a:lnTo>
                  <a:pt x="777485" y="113665"/>
                </a:lnTo>
                <a:lnTo>
                  <a:pt x="771542" y="111379"/>
                </a:lnTo>
                <a:close/>
              </a:path>
              <a:path w="2910840" h="2943225" extrusionOk="0">
                <a:moveTo>
                  <a:pt x="877625" y="111379"/>
                </a:moveTo>
                <a:lnTo>
                  <a:pt x="865877" y="111379"/>
                </a:lnTo>
                <a:lnTo>
                  <a:pt x="860073" y="113665"/>
                </a:lnTo>
                <a:lnTo>
                  <a:pt x="855489" y="118110"/>
                </a:lnTo>
                <a:lnTo>
                  <a:pt x="850481" y="125706"/>
                </a:lnTo>
                <a:lnTo>
                  <a:pt x="848812" y="134302"/>
                </a:lnTo>
                <a:lnTo>
                  <a:pt x="850481" y="142898"/>
                </a:lnTo>
                <a:lnTo>
                  <a:pt x="855489" y="150495"/>
                </a:lnTo>
                <a:lnTo>
                  <a:pt x="863133" y="155567"/>
                </a:lnTo>
                <a:lnTo>
                  <a:pt x="871803" y="157257"/>
                </a:lnTo>
                <a:lnTo>
                  <a:pt x="880447" y="155567"/>
                </a:lnTo>
                <a:lnTo>
                  <a:pt x="888013" y="150495"/>
                </a:lnTo>
                <a:lnTo>
                  <a:pt x="893100" y="142898"/>
                </a:lnTo>
                <a:lnTo>
                  <a:pt x="894795" y="134302"/>
                </a:lnTo>
                <a:lnTo>
                  <a:pt x="893100" y="125706"/>
                </a:lnTo>
                <a:lnTo>
                  <a:pt x="888013" y="118110"/>
                </a:lnTo>
                <a:lnTo>
                  <a:pt x="883568" y="113665"/>
                </a:lnTo>
                <a:lnTo>
                  <a:pt x="877625" y="111379"/>
                </a:lnTo>
                <a:close/>
              </a:path>
              <a:path w="2910840" h="2943225" extrusionOk="0">
                <a:moveTo>
                  <a:pt x="983848" y="111379"/>
                </a:moveTo>
                <a:lnTo>
                  <a:pt x="972100" y="111379"/>
                </a:lnTo>
                <a:lnTo>
                  <a:pt x="966169" y="113665"/>
                </a:lnTo>
                <a:lnTo>
                  <a:pt x="961711" y="118110"/>
                </a:lnTo>
                <a:lnTo>
                  <a:pt x="956625" y="125706"/>
                </a:lnTo>
                <a:lnTo>
                  <a:pt x="954930" y="134302"/>
                </a:lnTo>
                <a:lnTo>
                  <a:pt x="956625" y="142898"/>
                </a:lnTo>
                <a:lnTo>
                  <a:pt x="961711" y="150495"/>
                </a:lnTo>
                <a:lnTo>
                  <a:pt x="969275" y="155567"/>
                </a:lnTo>
                <a:lnTo>
                  <a:pt x="977904" y="157257"/>
                </a:lnTo>
                <a:lnTo>
                  <a:pt x="986532" y="155567"/>
                </a:lnTo>
                <a:lnTo>
                  <a:pt x="994096" y="150495"/>
                </a:lnTo>
                <a:lnTo>
                  <a:pt x="999183" y="142898"/>
                </a:lnTo>
                <a:lnTo>
                  <a:pt x="1000878" y="134302"/>
                </a:lnTo>
                <a:lnTo>
                  <a:pt x="999183" y="125706"/>
                </a:lnTo>
                <a:lnTo>
                  <a:pt x="994096" y="118110"/>
                </a:lnTo>
                <a:lnTo>
                  <a:pt x="989651" y="113665"/>
                </a:lnTo>
                <a:lnTo>
                  <a:pt x="983848" y="111379"/>
                </a:lnTo>
                <a:close/>
              </a:path>
              <a:path w="2910840" h="2943225" extrusionOk="0">
                <a:moveTo>
                  <a:pt x="1089931" y="111379"/>
                </a:moveTo>
                <a:lnTo>
                  <a:pt x="1078183" y="111379"/>
                </a:lnTo>
                <a:lnTo>
                  <a:pt x="1072252" y="113665"/>
                </a:lnTo>
                <a:lnTo>
                  <a:pt x="1067795" y="118110"/>
                </a:lnTo>
                <a:lnTo>
                  <a:pt x="1062787" y="125706"/>
                </a:lnTo>
                <a:lnTo>
                  <a:pt x="1061118" y="134302"/>
                </a:lnTo>
                <a:lnTo>
                  <a:pt x="1062787" y="142898"/>
                </a:lnTo>
                <a:lnTo>
                  <a:pt x="1067795" y="150495"/>
                </a:lnTo>
                <a:lnTo>
                  <a:pt x="1075359" y="155567"/>
                </a:lnTo>
                <a:lnTo>
                  <a:pt x="1083987" y="157257"/>
                </a:lnTo>
                <a:lnTo>
                  <a:pt x="1092616" y="155567"/>
                </a:lnTo>
                <a:lnTo>
                  <a:pt x="1100180" y="150495"/>
                </a:lnTo>
                <a:lnTo>
                  <a:pt x="1105194" y="142898"/>
                </a:lnTo>
                <a:lnTo>
                  <a:pt x="1106866" y="134302"/>
                </a:lnTo>
                <a:lnTo>
                  <a:pt x="1105194" y="125706"/>
                </a:lnTo>
                <a:lnTo>
                  <a:pt x="1100180" y="118110"/>
                </a:lnTo>
                <a:lnTo>
                  <a:pt x="1095735" y="113665"/>
                </a:lnTo>
                <a:lnTo>
                  <a:pt x="1089931" y="111379"/>
                </a:lnTo>
                <a:close/>
              </a:path>
              <a:path w="2910840" h="2943225" extrusionOk="0">
                <a:moveTo>
                  <a:pt x="1196014" y="111379"/>
                </a:moveTo>
                <a:lnTo>
                  <a:pt x="1184266" y="111379"/>
                </a:lnTo>
                <a:lnTo>
                  <a:pt x="1178335" y="113665"/>
                </a:lnTo>
                <a:lnTo>
                  <a:pt x="1173878" y="118110"/>
                </a:lnTo>
                <a:lnTo>
                  <a:pt x="1168870" y="125706"/>
                </a:lnTo>
                <a:lnTo>
                  <a:pt x="1167201" y="134302"/>
                </a:lnTo>
                <a:lnTo>
                  <a:pt x="1168870" y="142898"/>
                </a:lnTo>
                <a:lnTo>
                  <a:pt x="1173878" y="150495"/>
                </a:lnTo>
                <a:lnTo>
                  <a:pt x="1181501" y="155567"/>
                </a:lnTo>
                <a:lnTo>
                  <a:pt x="1190124" y="157257"/>
                </a:lnTo>
                <a:lnTo>
                  <a:pt x="1198724" y="155567"/>
                </a:lnTo>
                <a:lnTo>
                  <a:pt x="1206275" y="150495"/>
                </a:lnTo>
                <a:lnTo>
                  <a:pt x="1211362" y="142898"/>
                </a:lnTo>
                <a:lnTo>
                  <a:pt x="1213057" y="134302"/>
                </a:lnTo>
                <a:lnTo>
                  <a:pt x="1211362" y="125706"/>
                </a:lnTo>
                <a:lnTo>
                  <a:pt x="1206275" y="118110"/>
                </a:lnTo>
                <a:lnTo>
                  <a:pt x="1201818" y="113665"/>
                </a:lnTo>
                <a:lnTo>
                  <a:pt x="1196014" y="111379"/>
                </a:lnTo>
                <a:close/>
              </a:path>
              <a:path w="2910840" h="2943225" extrusionOk="0">
                <a:moveTo>
                  <a:pt x="1302071" y="111379"/>
                </a:moveTo>
                <a:lnTo>
                  <a:pt x="1290387" y="111379"/>
                </a:lnTo>
                <a:lnTo>
                  <a:pt x="1284545" y="113665"/>
                </a:lnTo>
                <a:lnTo>
                  <a:pt x="1279973" y="118110"/>
                </a:lnTo>
                <a:lnTo>
                  <a:pt x="1274973" y="125706"/>
                </a:lnTo>
                <a:lnTo>
                  <a:pt x="1273306" y="134302"/>
                </a:lnTo>
                <a:lnTo>
                  <a:pt x="1274973" y="142898"/>
                </a:lnTo>
                <a:lnTo>
                  <a:pt x="1279973" y="150495"/>
                </a:lnTo>
                <a:lnTo>
                  <a:pt x="1287589" y="155567"/>
                </a:lnTo>
                <a:lnTo>
                  <a:pt x="1296229" y="157257"/>
                </a:lnTo>
                <a:lnTo>
                  <a:pt x="1304869" y="155567"/>
                </a:lnTo>
                <a:lnTo>
                  <a:pt x="1312485" y="150495"/>
                </a:lnTo>
                <a:lnTo>
                  <a:pt x="1317486" y="142898"/>
                </a:lnTo>
                <a:lnTo>
                  <a:pt x="1319153" y="134302"/>
                </a:lnTo>
                <a:lnTo>
                  <a:pt x="1317486" y="125706"/>
                </a:lnTo>
                <a:lnTo>
                  <a:pt x="1312485" y="118110"/>
                </a:lnTo>
                <a:lnTo>
                  <a:pt x="1307913" y="113665"/>
                </a:lnTo>
                <a:lnTo>
                  <a:pt x="1302071" y="111379"/>
                </a:lnTo>
                <a:close/>
              </a:path>
              <a:path w="2910840" h="2943225" extrusionOk="0">
                <a:moveTo>
                  <a:pt x="1408243" y="111379"/>
                </a:moveTo>
                <a:lnTo>
                  <a:pt x="1396432" y="111379"/>
                </a:lnTo>
                <a:lnTo>
                  <a:pt x="1390590" y="113665"/>
                </a:lnTo>
                <a:lnTo>
                  <a:pt x="1386145" y="118110"/>
                </a:lnTo>
                <a:lnTo>
                  <a:pt x="1381073" y="125706"/>
                </a:lnTo>
                <a:lnTo>
                  <a:pt x="1379383" y="134302"/>
                </a:lnTo>
                <a:lnTo>
                  <a:pt x="1381073" y="142898"/>
                </a:lnTo>
                <a:lnTo>
                  <a:pt x="1386145" y="150495"/>
                </a:lnTo>
                <a:lnTo>
                  <a:pt x="1393706" y="155567"/>
                </a:lnTo>
                <a:lnTo>
                  <a:pt x="1402338" y="157257"/>
                </a:lnTo>
                <a:lnTo>
                  <a:pt x="1410970" y="155567"/>
                </a:lnTo>
                <a:lnTo>
                  <a:pt x="1418530" y="150495"/>
                </a:lnTo>
                <a:lnTo>
                  <a:pt x="1423531" y="142898"/>
                </a:lnTo>
                <a:lnTo>
                  <a:pt x="1425198" y="134302"/>
                </a:lnTo>
                <a:lnTo>
                  <a:pt x="1423531" y="125706"/>
                </a:lnTo>
                <a:lnTo>
                  <a:pt x="1418530" y="118110"/>
                </a:lnTo>
                <a:lnTo>
                  <a:pt x="1414085" y="113665"/>
                </a:lnTo>
                <a:lnTo>
                  <a:pt x="1408243" y="111379"/>
                </a:lnTo>
                <a:close/>
              </a:path>
              <a:path w="2910840" h="2943225" extrusionOk="0">
                <a:moveTo>
                  <a:pt x="1514288" y="111379"/>
                </a:moveTo>
                <a:lnTo>
                  <a:pt x="1502477" y="111379"/>
                </a:lnTo>
                <a:lnTo>
                  <a:pt x="1496762" y="113665"/>
                </a:lnTo>
                <a:lnTo>
                  <a:pt x="1492190" y="118110"/>
                </a:lnTo>
                <a:lnTo>
                  <a:pt x="1487118" y="125706"/>
                </a:lnTo>
                <a:lnTo>
                  <a:pt x="1485428" y="134302"/>
                </a:lnTo>
                <a:lnTo>
                  <a:pt x="1487118" y="142898"/>
                </a:lnTo>
                <a:lnTo>
                  <a:pt x="1492190" y="150495"/>
                </a:lnTo>
                <a:lnTo>
                  <a:pt x="1499824" y="155567"/>
                </a:lnTo>
                <a:lnTo>
                  <a:pt x="1508494" y="157257"/>
                </a:lnTo>
                <a:lnTo>
                  <a:pt x="1517140" y="155567"/>
                </a:lnTo>
                <a:lnTo>
                  <a:pt x="1524702" y="150495"/>
                </a:lnTo>
                <a:lnTo>
                  <a:pt x="1529775" y="142898"/>
                </a:lnTo>
                <a:lnTo>
                  <a:pt x="1531465" y="134302"/>
                </a:lnTo>
                <a:lnTo>
                  <a:pt x="1529775" y="125706"/>
                </a:lnTo>
                <a:lnTo>
                  <a:pt x="1524702" y="118110"/>
                </a:lnTo>
                <a:lnTo>
                  <a:pt x="1520257" y="113665"/>
                </a:lnTo>
                <a:lnTo>
                  <a:pt x="1514288" y="111379"/>
                </a:lnTo>
                <a:close/>
              </a:path>
              <a:path w="2910840" h="2943225" extrusionOk="0">
                <a:moveTo>
                  <a:pt x="1620460" y="111379"/>
                </a:moveTo>
                <a:lnTo>
                  <a:pt x="1608776" y="111379"/>
                </a:lnTo>
                <a:lnTo>
                  <a:pt x="1602807" y="113665"/>
                </a:lnTo>
                <a:lnTo>
                  <a:pt x="1598362" y="118110"/>
                </a:lnTo>
                <a:lnTo>
                  <a:pt x="1593290" y="125706"/>
                </a:lnTo>
                <a:lnTo>
                  <a:pt x="1591600" y="134302"/>
                </a:lnTo>
                <a:lnTo>
                  <a:pt x="1593290" y="142898"/>
                </a:lnTo>
                <a:lnTo>
                  <a:pt x="1598362" y="150495"/>
                </a:lnTo>
                <a:lnTo>
                  <a:pt x="1605925" y="155567"/>
                </a:lnTo>
                <a:lnTo>
                  <a:pt x="1614571" y="157257"/>
                </a:lnTo>
                <a:lnTo>
                  <a:pt x="1623241" y="155567"/>
                </a:lnTo>
                <a:lnTo>
                  <a:pt x="1630874" y="150495"/>
                </a:lnTo>
                <a:lnTo>
                  <a:pt x="1635875" y="142898"/>
                </a:lnTo>
                <a:lnTo>
                  <a:pt x="1637542" y="134302"/>
                </a:lnTo>
                <a:lnTo>
                  <a:pt x="1635875" y="125706"/>
                </a:lnTo>
                <a:lnTo>
                  <a:pt x="1630874" y="118110"/>
                </a:lnTo>
                <a:lnTo>
                  <a:pt x="1626302" y="113665"/>
                </a:lnTo>
                <a:lnTo>
                  <a:pt x="1620460" y="111379"/>
                </a:lnTo>
                <a:close/>
              </a:path>
              <a:path w="2910840" h="2943225" extrusionOk="0">
                <a:moveTo>
                  <a:pt x="1726632" y="111379"/>
                </a:moveTo>
                <a:lnTo>
                  <a:pt x="1714821" y="111379"/>
                </a:lnTo>
                <a:lnTo>
                  <a:pt x="1708852" y="113665"/>
                </a:lnTo>
                <a:lnTo>
                  <a:pt x="1704407" y="118110"/>
                </a:lnTo>
                <a:lnTo>
                  <a:pt x="1699407" y="125706"/>
                </a:lnTo>
                <a:lnTo>
                  <a:pt x="1697740" y="134302"/>
                </a:lnTo>
                <a:lnTo>
                  <a:pt x="1699407" y="142898"/>
                </a:lnTo>
                <a:lnTo>
                  <a:pt x="1704407" y="150495"/>
                </a:lnTo>
                <a:lnTo>
                  <a:pt x="1711968" y="155567"/>
                </a:lnTo>
                <a:lnTo>
                  <a:pt x="1720600" y="157257"/>
                </a:lnTo>
                <a:lnTo>
                  <a:pt x="1729232" y="155567"/>
                </a:lnTo>
                <a:lnTo>
                  <a:pt x="1736792" y="150495"/>
                </a:lnTo>
                <a:lnTo>
                  <a:pt x="1741865" y="142898"/>
                </a:lnTo>
                <a:lnTo>
                  <a:pt x="1743555" y="134302"/>
                </a:lnTo>
                <a:lnTo>
                  <a:pt x="1741865" y="125706"/>
                </a:lnTo>
                <a:lnTo>
                  <a:pt x="1736792" y="118110"/>
                </a:lnTo>
                <a:lnTo>
                  <a:pt x="1732347" y="113665"/>
                </a:lnTo>
                <a:lnTo>
                  <a:pt x="1726632" y="111379"/>
                </a:lnTo>
                <a:close/>
              </a:path>
              <a:path w="2910840" h="2943225" extrusionOk="0">
                <a:moveTo>
                  <a:pt x="1832677" y="111379"/>
                </a:moveTo>
                <a:lnTo>
                  <a:pt x="1820866" y="111379"/>
                </a:lnTo>
                <a:lnTo>
                  <a:pt x="1815024" y="113665"/>
                </a:lnTo>
                <a:lnTo>
                  <a:pt x="1810579" y="118110"/>
                </a:lnTo>
                <a:lnTo>
                  <a:pt x="1805507" y="125706"/>
                </a:lnTo>
                <a:lnTo>
                  <a:pt x="1803817" y="134302"/>
                </a:lnTo>
                <a:lnTo>
                  <a:pt x="1805507" y="142898"/>
                </a:lnTo>
                <a:lnTo>
                  <a:pt x="1810579" y="150495"/>
                </a:lnTo>
                <a:lnTo>
                  <a:pt x="1818176" y="155567"/>
                </a:lnTo>
                <a:lnTo>
                  <a:pt x="1826772" y="157257"/>
                </a:lnTo>
                <a:lnTo>
                  <a:pt x="1835368" y="155567"/>
                </a:lnTo>
                <a:lnTo>
                  <a:pt x="1842964" y="150495"/>
                </a:lnTo>
                <a:lnTo>
                  <a:pt x="1848037" y="142898"/>
                </a:lnTo>
                <a:lnTo>
                  <a:pt x="1849727" y="134302"/>
                </a:lnTo>
                <a:lnTo>
                  <a:pt x="1848037" y="125706"/>
                </a:lnTo>
                <a:lnTo>
                  <a:pt x="1842964" y="118110"/>
                </a:lnTo>
                <a:lnTo>
                  <a:pt x="1838519" y="113665"/>
                </a:lnTo>
                <a:lnTo>
                  <a:pt x="1832677" y="111379"/>
                </a:lnTo>
                <a:close/>
              </a:path>
              <a:path w="2910840" h="2943225" extrusionOk="0">
                <a:moveTo>
                  <a:pt x="1938722" y="111379"/>
                </a:moveTo>
                <a:lnTo>
                  <a:pt x="1927038" y="111379"/>
                </a:lnTo>
                <a:lnTo>
                  <a:pt x="1921196" y="113665"/>
                </a:lnTo>
                <a:lnTo>
                  <a:pt x="1916751" y="118110"/>
                </a:lnTo>
                <a:lnTo>
                  <a:pt x="1911679" y="125706"/>
                </a:lnTo>
                <a:lnTo>
                  <a:pt x="1909989" y="134302"/>
                </a:lnTo>
                <a:lnTo>
                  <a:pt x="1911679" y="142898"/>
                </a:lnTo>
                <a:lnTo>
                  <a:pt x="1916751" y="150495"/>
                </a:lnTo>
                <a:lnTo>
                  <a:pt x="1924294" y="155567"/>
                </a:lnTo>
                <a:lnTo>
                  <a:pt x="1932896" y="157257"/>
                </a:lnTo>
                <a:lnTo>
                  <a:pt x="1941522" y="155567"/>
                </a:lnTo>
                <a:lnTo>
                  <a:pt x="1949136" y="150495"/>
                </a:lnTo>
                <a:lnTo>
                  <a:pt x="1954137" y="142898"/>
                </a:lnTo>
                <a:lnTo>
                  <a:pt x="1955804" y="134302"/>
                </a:lnTo>
                <a:lnTo>
                  <a:pt x="1954137" y="125706"/>
                </a:lnTo>
                <a:lnTo>
                  <a:pt x="1949136" y="118110"/>
                </a:lnTo>
                <a:lnTo>
                  <a:pt x="1944691" y="113665"/>
                </a:lnTo>
                <a:lnTo>
                  <a:pt x="1938722" y="111379"/>
                </a:lnTo>
                <a:close/>
              </a:path>
              <a:path w="2910840" h="2943225" extrusionOk="0">
                <a:moveTo>
                  <a:pt x="2044767" y="111379"/>
                </a:moveTo>
                <a:lnTo>
                  <a:pt x="2033083" y="111379"/>
                </a:lnTo>
                <a:lnTo>
                  <a:pt x="2027114" y="113665"/>
                </a:lnTo>
                <a:lnTo>
                  <a:pt x="2022669" y="118110"/>
                </a:lnTo>
                <a:lnTo>
                  <a:pt x="2017669" y="125706"/>
                </a:lnTo>
                <a:lnTo>
                  <a:pt x="2016002" y="134302"/>
                </a:lnTo>
                <a:lnTo>
                  <a:pt x="2017669" y="142898"/>
                </a:lnTo>
                <a:lnTo>
                  <a:pt x="2022669" y="150495"/>
                </a:lnTo>
                <a:lnTo>
                  <a:pt x="2030303" y="155567"/>
                </a:lnTo>
                <a:lnTo>
                  <a:pt x="2038973" y="157257"/>
                </a:lnTo>
                <a:lnTo>
                  <a:pt x="2047619" y="155567"/>
                </a:lnTo>
                <a:lnTo>
                  <a:pt x="2055181" y="150495"/>
                </a:lnTo>
                <a:lnTo>
                  <a:pt x="2060182" y="142898"/>
                </a:lnTo>
                <a:lnTo>
                  <a:pt x="2061849" y="134302"/>
                </a:lnTo>
                <a:lnTo>
                  <a:pt x="2060182" y="125706"/>
                </a:lnTo>
                <a:lnTo>
                  <a:pt x="2055181" y="118110"/>
                </a:lnTo>
                <a:lnTo>
                  <a:pt x="2050736" y="113665"/>
                </a:lnTo>
                <a:lnTo>
                  <a:pt x="2044767" y="111379"/>
                </a:lnTo>
                <a:close/>
              </a:path>
              <a:path w="2910840" h="2943225" extrusionOk="0">
                <a:moveTo>
                  <a:pt x="2150939" y="111379"/>
                </a:moveTo>
                <a:lnTo>
                  <a:pt x="2139128" y="111379"/>
                </a:lnTo>
                <a:lnTo>
                  <a:pt x="2133413" y="113665"/>
                </a:lnTo>
                <a:lnTo>
                  <a:pt x="2128714" y="118110"/>
                </a:lnTo>
                <a:lnTo>
                  <a:pt x="2123714" y="125706"/>
                </a:lnTo>
                <a:lnTo>
                  <a:pt x="2122047" y="134302"/>
                </a:lnTo>
                <a:lnTo>
                  <a:pt x="2123714" y="142898"/>
                </a:lnTo>
                <a:lnTo>
                  <a:pt x="2128714" y="150495"/>
                </a:lnTo>
                <a:lnTo>
                  <a:pt x="2136404" y="155567"/>
                </a:lnTo>
                <a:lnTo>
                  <a:pt x="2145082" y="157257"/>
                </a:lnTo>
                <a:lnTo>
                  <a:pt x="2153735" y="155567"/>
                </a:lnTo>
                <a:lnTo>
                  <a:pt x="2161353" y="150495"/>
                </a:lnTo>
                <a:lnTo>
                  <a:pt x="2166426" y="142898"/>
                </a:lnTo>
                <a:lnTo>
                  <a:pt x="2168116" y="134302"/>
                </a:lnTo>
                <a:lnTo>
                  <a:pt x="2166426" y="125706"/>
                </a:lnTo>
                <a:lnTo>
                  <a:pt x="2161353" y="118110"/>
                </a:lnTo>
                <a:lnTo>
                  <a:pt x="2156908" y="113665"/>
                </a:lnTo>
                <a:lnTo>
                  <a:pt x="2150939" y="111379"/>
                </a:lnTo>
                <a:close/>
              </a:path>
              <a:path w="2910840" h="2943225" extrusionOk="0">
                <a:moveTo>
                  <a:pt x="2257111" y="111379"/>
                </a:moveTo>
                <a:lnTo>
                  <a:pt x="2245427" y="111379"/>
                </a:lnTo>
                <a:lnTo>
                  <a:pt x="2239458" y="113665"/>
                </a:lnTo>
                <a:lnTo>
                  <a:pt x="2235013" y="118110"/>
                </a:lnTo>
                <a:lnTo>
                  <a:pt x="2229941" y="125706"/>
                </a:lnTo>
                <a:lnTo>
                  <a:pt x="2228251" y="134302"/>
                </a:lnTo>
                <a:lnTo>
                  <a:pt x="2229941" y="142898"/>
                </a:lnTo>
                <a:lnTo>
                  <a:pt x="2235013" y="150495"/>
                </a:lnTo>
                <a:lnTo>
                  <a:pt x="2242576" y="155567"/>
                </a:lnTo>
                <a:lnTo>
                  <a:pt x="2251222" y="157257"/>
                </a:lnTo>
                <a:lnTo>
                  <a:pt x="2259892" y="155567"/>
                </a:lnTo>
                <a:lnTo>
                  <a:pt x="2267525" y="150495"/>
                </a:lnTo>
                <a:lnTo>
                  <a:pt x="2272526" y="142898"/>
                </a:lnTo>
                <a:lnTo>
                  <a:pt x="2274193" y="134302"/>
                </a:lnTo>
                <a:lnTo>
                  <a:pt x="2272526" y="125706"/>
                </a:lnTo>
                <a:lnTo>
                  <a:pt x="2267525" y="118110"/>
                </a:lnTo>
                <a:lnTo>
                  <a:pt x="2262953" y="113665"/>
                </a:lnTo>
                <a:lnTo>
                  <a:pt x="2257111" y="111379"/>
                </a:lnTo>
                <a:close/>
              </a:path>
              <a:path w="2910840" h="2943225" extrusionOk="0">
                <a:moveTo>
                  <a:pt x="2363156" y="111379"/>
                </a:moveTo>
                <a:lnTo>
                  <a:pt x="2351472" y="111379"/>
                </a:lnTo>
                <a:lnTo>
                  <a:pt x="2345503" y="113665"/>
                </a:lnTo>
                <a:lnTo>
                  <a:pt x="2341058" y="118110"/>
                </a:lnTo>
                <a:lnTo>
                  <a:pt x="2336058" y="125706"/>
                </a:lnTo>
                <a:lnTo>
                  <a:pt x="2334391" y="134302"/>
                </a:lnTo>
                <a:lnTo>
                  <a:pt x="2336058" y="142898"/>
                </a:lnTo>
                <a:lnTo>
                  <a:pt x="2341058" y="150495"/>
                </a:lnTo>
                <a:lnTo>
                  <a:pt x="2348619" y="155567"/>
                </a:lnTo>
                <a:lnTo>
                  <a:pt x="2357251" y="157257"/>
                </a:lnTo>
                <a:lnTo>
                  <a:pt x="2365883" y="155567"/>
                </a:lnTo>
                <a:lnTo>
                  <a:pt x="2373443" y="150495"/>
                </a:lnTo>
                <a:lnTo>
                  <a:pt x="2378516" y="142898"/>
                </a:lnTo>
                <a:lnTo>
                  <a:pt x="2380206" y="134302"/>
                </a:lnTo>
                <a:lnTo>
                  <a:pt x="2378516" y="125706"/>
                </a:lnTo>
                <a:lnTo>
                  <a:pt x="2373443" y="118110"/>
                </a:lnTo>
                <a:lnTo>
                  <a:pt x="2368998" y="113665"/>
                </a:lnTo>
                <a:lnTo>
                  <a:pt x="2363156" y="111379"/>
                </a:lnTo>
                <a:close/>
              </a:path>
              <a:path w="2910840" h="2943225" extrusionOk="0">
                <a:moveTo>
                  <a:pt x="2469328" y="111379"/>
                </a:moveTo>
                <a:lnTo>
                  <a:pt x="2457517" y="111379"/>
                </a:lnTo>
                <a:lnTo>
                  <a:pt x="2451802" y="113665"/>
                </a:lnTo>
                <a:lnTo>
                  <a:pt x="2447103" y="118110"/>
                </a:lnTo>
                <a:lnTo>
                  <a:pt x="2442103" y="125706"/>
                </a:lnTo>
                <a:lnTo>
                  <a:pt x="2440436" y="134302"/>
                </a:lnTo>
                <a:lnTo>
                  <a:pt x="2442103" y="142898"/>
                </a:lnTo>
                <a:lnTo>
                  <a:pt x="2447103" y="150495"/>
                </a:lnTo>
                <a:lnTo>
                  <a:pt x="2454771" y="155567"/>
                </a:lnTo>
                <a:lnTo>
                  <a:pt x="2463391" y="157257"/>
                </a:lnTo>
                <a:lnTo>
                  <a:pt x="2471964" y="155567"/>
                </a:lnTo>
                <a:lnTo>
                  <a:pt x="2479488" y="150495"/>
                </a:lnTo>
                <a:lnTo>
                  <a:pt x="2484632" y="142898"/>
                </a:lnTo>
                <a:lnTo>
                  <a:pt x="2486346" y="134302"/>
                </a:lnTo>
                <a:lnTo>
                  <a:pt x="2484632" y="125706"/>
                </a:lnTo>
                <a:lnTo>
                  <a:pt x="2479488" y="118110"/>
                </a:lnTo>
                <a:lnTo>
                  <a:pt x="2475043" y="113665"/>
                </a:lnTo>
                <a:lnTo>
                  <a:pt x="2469328" y="111379"/>
                </a:lnTo>
                <a:close/>
              </a:path>
              <a:path w="2910840" h="2943225" extrusionOk="0">
                <a:moveTo>
                  <a:pt x="2575373" y="111379"/>
                </a:moveTo>
                <a:lnTo>
                  <a:pt x="2563689" y="111379"/>
                </a:lnTo>
                <a:lnTo>
                  <a:pt x="2557847" y="113665"/>
                </a:lnTo>
                <a:lnTo>
                  <a:pt x="2553402" y="118110"/>
                </a:lnTo>
                <a:lnTo>
                  <a:pt x="2548330" y="125706"/>
                </a:lnTo>
                <a:lnTo>
                  <a:pt x="2546640" y="134302"/>
                </a:lnTo>
                <a:lnTo>
                  <a:pt x="2548330" y="142898"/>
                </a:lnTo>
                <a:lnTo>
                  <a:pt x="2553402" y="150495"/>
                </a:lnTo>
                <a:lnTo>
                  <a:pt x="2560945" y="155567"/>
                </a:lnTo>
                <a:lnTo>
                  <a:pt x="2569547" y="157257"/>
                </a:lnTo>
                <a:lnTo>
                  <a:pt x="2578173" y="155567"/>
                </a:lnTo>
                <a:lnTo>
                  <a:pt x="2585787" y="150495"/>
                </a:lnTo>
                <a:lnTo>
                  <a:pt x="2590788" y="142898"/>
                </a:lnTo>
                <a:lnTo>
                  <a:pt x="2592455" y="134302"/>
                </a:lnTo>
                <a:lnTo>
                  <a:pt x="2590788" y="125706"/>
                </a:lnTo>
                <a:lnTo>
                  <a:pt x="2585787" y="118110"/>
                </a:lnTo>
                <a:lnTo>
                  <a:pt x="2581342" y="113665"/>
                </a:lnTo>
                <a:lnTo>
                  <a:pt x="2575373" y="111379"/>
                </a:lnTo>
                <a:close/>
              </a:path>
              <a:path w="2910840" h="2943225" extrusionOk="0">
                <a:moveTo>
                  <a:pt x="2681418" y="111379"/>
                </a:moveTo>
                <a:lnTo>
                  <a:pt x="2669734" y="111379"/>
                </a:lnTo>
                <a:lnTo>
                  <a:pt x="2663765" y="113665"/>
                </a:lnTo>
                <a:lnTo>
                  <a:pt x="2659320" y="118110"/>
                </a:lnTo>
                <a:lnTo>
                  <a:pt x="2654320" y="125706"/>
                </a:lnTo>
                <a:lnTo>
                  <a:pt x="2652653" y="134302"/>
                </a:lnTo>
                <a:lnTo>
                  <a:pt x="2654320" y="142898"/>
                </a:lnTo>
                <a:lnTo>
                  <a:pt x="2659320" y="150495"/>
                </a:lnTo>
                <a:lnTo>
                  <a:pt x="2666954" y="155567"/>
                </a:lnTo>
                <a:lnTo>
                  <a:pt x="2675624" y="157257"/>
                </a:lnTo>
                <a:lnTo>
                  <a:pt x="2684270" y="155567"/>
                </a:lnTo>
                <a:lnTo>
                  <a:pt x="2691832" y="150495"/>
                </a:lnTo>
                <a:lnTo>
                  <a:pt x="2696833" y="142898"/>
                </a:lnTo>
                <a:lnTo>
                  <a:pt x="2698500" y="134302"/>
                </a:lnTo>
                <a:lnTo>
                  <a:pt x="2696833" y="125706"/>
                </a:lnTo>
                <a:lnTo>
                  <a:pt x="2691832" y="118110"/>
                </a:lnTo>
                <a:lnTo>
                  <a:pt x="2687387" y="113665"/>
                </a:lnTo>
                <a:lnTo>
                  <a:pt x="2681418" y="111379"/>
                </a:lnTo>
                <a:close/>
              </a:path>
              <a:path w="2910840" h="2943225" extrusionOk="0">
                <a:moveTo>
                  <a:pt x="2787590" y="111379"/>
                </a:moveTo>
                <a:lnTo>
                  <a:pt x="2775779" y="111379"/>
                </a:lnTo>
                <a:lnTo>
                  <a:pt x="2770064" y="113665"/>
                </a:lnTo>
                <a:lnTo>
                  <a:pt x="2765492" y="118110"/>
                </a:lnTo>
                <a:lnTo>
                  <a:pt x="2760420" y="125706"/>
                </a:lnTo>
                <a:lnTo>
                  <a:pt x="2758730" y="134302"/>
                </a:lnTo>
                <a:lnTo>
                  <a:pt x="2760420" y="142898"/>
                </a:lnTo>
                <a:lnTo>
                  <a:pt x="2765492" y="150495"/>
                </a:lnTo>
                <a:lnTo>
                  <a:pt x="2773106" y="155567"/>
                </a:lnTo>
                <a:lnTo>
                  <a:pt x="2781733" y="157257"/>
                </a:lnTo>
                <a:lnTo>
                  <a:pt x="2790335" y="155567"/>
                </a:lnTo>
                <a:lnTo>
                  <a:pt x="2797877" y="150495"/>
                </a:lnTo>
                <a:lnTo>
                  <a:pt x="2803021" y="142898"/>
                </a:lnTo>
                <a:lnTo>
                  <a:pt x="2804735" y="134302"/>
                </a:lnTo>
                <a:lnTo>
                  <a:pt x="2803021" y="125706"/>
                </a:lnTo>
                <a:lnTo>
                  <a:pt x="2797877" y="118110"/>
                </a:lnTo>
                <a:lnTo>
                  <a:pt x="2793432" y="113665"/>
                </a:lnTo>
                <a:lnTo>
                  <a:pt x="2787590" y="111379"/>
                </a:lnTo>
                <a:close/>
              </a:path>
              <a:path w="2910840" h="2943225" extrusionOk="0">
                <a:moveTo>
                  <a:pt x="2893762" y="111379"/>
                </a:moveTo>
                <a:lnTo>
                  <a:pt x="2882078" y="111379"/>
                </a:lnTo>
                <a:lnTo>
                  <a:pt x="2876109" y="113665"/>
                </a:lnTo>
                <a:lnTo>
                  <a:pt x="2871664" y="118110"/>
                </a:lnTo>
                <a:lnTo>
                  <a:pt x="2866592" y="125706"/>
                </a:lnTo>
                <a:lnTo>
                  <a:pt x="2864902" y="134302"/>
                </a:lnTo>
                <a:lnTo>
                  <a:pt x="2866592" y="142898"/>
                </a:lnTo>
                <a:lnTo>
                  <a:pt x="2871664" y="150495"/>
                </a:lnTo>
                <a:lnTo>
                  <a:pt x="2879227" y="155567"/>
                </a:lnTo>
                <a:lnTo>
                  <a:pt x="2887873" y="157257"/>
                </a:lnTo>
                <a:lnTo>
                  <a:pt x="2896543" y="155567"/>
                </a:lnTo>
                <a:lnTo>
                  <a:pt x="2904176" y="150495"/>
                </a:lnTo>
                <a:lnTo>
                  <a:pt x="2909177" y="142898"/>
                </a:lnTo>
                <a:lnTo>
                  <a:pt x="2910844" y="134302"/>
                </a:lnTo>
                <a:lnTo>
                  <a:pt x="2909177" y="125706"/>
                </a:lnTo>
                <a:lnTo>
                  <a:pt x="2904176" y="118110"/>
                </a:lnTo>
                <a:lnTo>
                  <a:pt x="2899604" y="113665"/>
                </a:lnTo>
                <a:lnTo>
                  <a:pt x="2893762" y="111379"/>
                </a:lnTo>
                <a:close/>
              </a:path>
              <a:path w="2910840" h="2943225" extrusionOk="0">
                <a:moveTo>
                  <a:pt x="28815" y="222758"/>
                </a:moveTo>
                <a:lnTo>
                  <a:pt x="17073" y="222758"/>
                </a:lnTo>
                <a:lnTo>
                  <a:pt x="11270" y="225044"/>
                </a:lnTo>
                <a:lnTo>
                  <a:pt x="6680" y="229616"/>
                </a:lnTo>
                <a:lnTo>
                  <a:pt x="1670" y="237174"/>
                </a:lnTo>
                <a:lnTo>
                  <a:pt x="0" y="245792"/>
                </a:lnTo>
                <a:lnTo>
                  <a:pt x="1670" y="254386"/>
                </a:lnTo>
                <a:lnTo>
                  <a:pt x="6680" y="261874"/>
                </a:lnTo>
                <a:lnTo>
                  <a:pt x="14306" y="266946"/>
                </a:lnTo>
                <a:lnTo>
                  <a:pt x="22944" y="268636"/>
                </a:lnTo>
                <a:lnTo>
                  <a:pt x="31582" y="266946"/>
                </a:lnTo>
                <a:lnTo>
                  <a:pt x="39208" y="261874"/>
                </a:lnTo>
                <a:lnTo>
                  <a:pt x="44218" y="254386"/>
                </a:lnTo>
                <a:lnTo>
                  <a:pt x="45888" y="245792"/>
                </a:lnTo>
                <a:lnTo>
                  <a:pt x="44218" y="237174"/>
                </a:lnTo>
                <a:lnTo>
                  <a:pt x="39208" y="229616"/>
                </a:lnTo>
                <a:lnTo>
                  <a:pt x="34619" y="225044"/>
                </a:lnTo>
                <a:lnTo>
                  <a:pt x="28815" y="222758"/>
                </a:lnTo>
                <a:close/>
              </a:path>
              <a:path w="2910840" h="2943225" extrusionOk="0">
                <a:moveTo>
                  <a:pt x="134903" y="222758"/>
                </a:moveTo>
                <a:lnTo>
                  <a:pt x="123156" y="222758"/>
                </a:lnTo>
                <a:lnTo>
                  <a:pt x="117352" y="225044"/>
                </a:lnTo>
                <a:lnTo>
                  <a:pt x="112894" y="229616"/>
                </a:lnTo>
                <a:lnTo>
                  <a:pt x="107808" y="237174"/>
                </a:lnTo>
                <a:lnTo>
                  <a:pt x="106112" y="245792"/>
                </a:lnTo>
                <a:lnTo>
                  <a:pt x="107808" y="254386"/>
                </a:lnTo>
                <a:lnTo>
                  <a:pt x="112894" y="261874"/>
                </a:lnTo>
                <a:lnTo>
                  <a:pt x="120446" y="266946"/>
                </a:lnTo>
                <a:lnTo>
                  <a:pt x="129045" y="268636"/>
                </a:lnTo>
                <a:lnTo>
                  <a:pt x="137669" y="266946"/>
                </a:lnTo>
                <a:lnTo>
                  <a:pt x="145292" y="261874"/>
                </a:lnTo>
                <a:lnTo>
                  <a:pt x="150300" y="254386"/>
                </a:lnTo>
                <a:lnTo>
                  <a:pt x="151969" y="245792"/>
                </a:lnTo>
                <a:lnTo>
                  <a:pt x="150300" y="237174"/>
                </a:lnTo>
                <a:lnTo>
                  <a:pt x="145292" y="229616"/>
                </a:lnTo>
                <a:lnTo>
                  <a:pt x="140834" y="225044"/>
                </a:lnTo>
                <a:lnTo>
                  <a:pt x="134903" y="222758"/>
                </a:lnTo>
                <a:close/>
              </a:path>
              <a:path w="2910840" h="2943225" extrusionOk="0">
                <a:moveTo>
                  <a:pt x="240986" y="222758"/>
                </a:moveTo>
                <a:lnTo>
                  <a:pt x="229239" y="222758"/>
                </a:lnTo>
                <a:lnTo>
                  <a:pt x="223308" y="225044"/>
                </a:lnTo>
                <a:lnTo>
                  <a:pt x="218850" y="229616"/>
                </a:lnTo>
                <a:lnTo>
                  <a:pt x="213843" y="237174"/>
                </a:lnTo>
                <a:lnTo>
                  <a:pt x="212173" y="245792"/>
                </a:lnTo>
                <a:lnTo>
                  <a:pt x="213843" y="254386"/>
                </a:lnTo>
                <a:lnTo>
                  <a:pt x="218850" y="261874"/>
                </a:lnTo>
                <a:lnTo>
                  <a:pt x="226495" y="266946"/>
                </a:lnTo>
                <a:lnTo>
                  <a:pt x="235165" y="268636"/>
                </a:lnTo>
                <a:lnTo>
                  <a:pt x="243809" y="266946"/>
                </a:lnTo>
                <a:lnTo>
                  <a:pt x="251375" y="261874"/>
                </a:lnTo>
                <a:lnTo>
                  <a:pt x="256390" y="254386"/>
                </a:lnTo>
                <a:lnTo>
                  <a:pt x="258062" y="245792"/>
                </a:lnTo>
                <a:lnTo>
                  <a:pt x="256390" y="237174"/>
                </a:lnTo>
                <a:lnTo>
                  <a:pt x="251375" y="229616"/>
                </a:lnTo>
                <a:lnTo>
                  <a:pt x="246917" y="225044"/>
                </a:lnTo>
                <a:lnTo>
                  <a:pt x="240986" y="222758"/>
                </a:lnTo>
                <a:close/>
              </a:path>
              <a:path w="2910840" h="2943225" extrusionOk="0">
                <a:moveTo>
                  <a:pt x="347070" y="222758"/>
                </a:moveTo>
                <a:lnTo>
                  <a:pt x="335322" y="222758"/>
                </a:lnTo>
                <a:lnTo>
                  <a:pt x="329518" y="225044"/>
                </a:lnTo>
                <a:lnTo>
                  <a:pt x="325073" y="229616"/>
                </a:lnTo>
                <a:lnTo>
                  <a:pt x="319987" y="237174"/>
                </a:lnTo>
                <a:lnTo>
                  <a:pt x="318291" y="245792"/>
                </a:lnTo>
                <a:lnTo>
                  <a:pt x="319987" y="254386"/>
                </a:lnTo>
                <a:lnTo>
                  <a:pt x="325073" y="261874"/>
                </a:lnTo>
                <a:lnTo>
                  <a:pt x="332637" y="266946"/>
                </a:lnTo>
                <a:lnTo>
                  <a:pt x="341266" y="268636"/>
                </a:lnTo>
                <a:lnTo>
                  <a:pt x="349894" y="266946"/>
                </a:lnTo>
                <a:lnTo>
                  <a:pt x="357458" y="261874"/>
                </a:lnTo>
                <a:lnTo>
                  <a:pt x="362544" y="254386"/>
                </a:lnTo>
                <a:lnTo>
                  <a:pt x="364240" y="245792"/>
                </a:lnTo>
                <a:lnTo>
                  <a:pt x="362544" y="237174"/>
                </a:lnTo>
                <a:lnTo>
                  <a:pt x="357458" y="229616"/>
                </a:lnTo>
                <a:lnTo>
                  <a:pt x="353013" y="225044"/>
                </a:lnTo>
                <a:lnTo>
                  <a:pt x="347070" y="222758"/>
                </a:lnTo>
                <a:close/>
              </a:path>
              <a:path w="2910840" h="2943225" extrusionOk="0">
                <a:moveTo>
                  <a:pt x="453292" y="222758"/>
                </a:moveTo>
                <a:lnTo>
                  <a:pt x="441545" y="222758"/>
                </a:lnTo>
                <a:lnTo>
                  <a:pt x="435601" y="225044"/>
                </a:lnTo>
                <a:lnTo>
                  <a:pt x="431156" y="229616"/>
                </a:lnTo>
                <a:lnTo>
                  <a:pt x="426070" y="237174"/>
                </a:lnTo>
                <a:lnTo>
                  <a:pt x="424374" y="245792"/>
                </a:lnTo>
                <a:lnTo>
                  <a:pt x="426070" y="254386"/>
                </a:lnTo>
                <a:lnTo>
                  <a:pt x="431156" y="261874"/>
                </a:lnTo>
                <a:lnTo>
                  <a:pt x="438720" y="266946"/>
                </a:lnTo>
                <a:lnTo>
                  <a:pt x="447349" y="268636"/>
                </a:lnTo>
                <a:lnTo>
                  <a:pt x="455977" y="266946"/>
                </a:lnTo>
                <a:lnTo>
                  <a:pt x="463541" y="261874"/>
                </a:lnTo>
                <a:lnTo>
                  <a:pt x="468556" y="254386"/>
                </a:lnTo>
                <a:lnTo>
                  <a:pt x="470228" y="245792"/>
                </a:lnTo>
                <a:lnTo>
                  <a:pt x="468556" y="237174"/>
                </a:lnTo>
                <a:lnTo>
                  <a:pt x="463541" y="229616"/>
                </a:lnTo>
                <a:lnTo>
                  <a:pt x="459096" y="225044"/>
                </a:lnTo>
                <a:lnTo>
                  <a:pt x="453292" y="222758"/>
                </a:lnTo>
                <a:close/>
              </a:path>
              <a:path w="2910840" h="2943225" extrusionOk="0">
                <a:moveTo>
                  <a:pt x="559375" y="222758"/>
                </a:moveTo>
                <a:lnTo>
                  <a:pt x="547628" y="222758"/>
                </a:lnTo>
                <a:lnTo>
                  <a:pt x="541697" y="225044"/>
                </a:lnTo>
                <a:lnTo>
                  <a:pt x="537239" y="229616"/>
                </a:lnTo>
                <a:lnTo>
                  <a:pt x="532224" y="237174"/>
                </a:lnTo>
                <a:lnTo>
                  <a:pt x="530553" y="245792"/>
                </a:lnTo>
                <a:lnTo>
                  <a:pt x="532224" y="254386"/>
                </a:lnTo>
                <a:lnTo>
                  <a:pt x="537239" y="261874"/>
                </a:lnTo>
                <a:lnTo>
                  <a:pt x="544862" y="266946"/>
                </a:lnTo>
                <a:lnTo>
                  <a:pt x="553484" y="268636"/>
                </a:lnTo>
                <a:lnTo>
                  <a:pt x="562080" y="266946"/>
                </a:lnTo>
                <a:lnTo>
                  <a:pt x="569624" y="261874"/>
                </a:lnTo>
                <a:lnTo>
                  <a:pt x="574711" y="254386"/>
                </a:lnTo>
                <a:lnTo>
                  <a:pt x="576406" y="245792"/>
                </a:lnTo>
                <a:lnTo>
                  <a:pt x="574711" y="237174"/>
                </a:lnTo>
                <a:lnTo>
                  <a:pt x="569624" y="229616"/>
                </a:lnTo>
                <a:lnTo>
                  <a:pt x="565179" y="225044"/>
                </a:lnTo>
                <a:lnTo>
                  <a:pt x="559375" y="222758"/>
                </a:lnTo>
                <a:close/>
              </a:path>
              <a:path w="2910840" h="2943225" extrusionOk="0">
                <a:moveTo>
                  <a:pt x="665459" y="222758"/>
                </a:moveTo>
                <a:lnTo>
                  <a:pt x="653711" y="222758"/>
                </a:lnTo>
                <a:lnTo>
                  <a:pt x="647907" y="225044"/>
                </a:lnTo>
                <a:lnTo>
                  <a:pt x="643322" y="229616"/>
                </a:lnTo>
                <a:lnTo>
                  <a:pt x="638315" y="237174"/>
                </a:lnTo>
                <a:lnTo>
                  <a:pt x="636645" y="245792"/>
                </a:lnTo>
                <a:lnTo>
                  <a:pt x="638315" y="254386"/>
                </a:lnTo>
                <a:lnTo>
                  <a:pt x="643322" y="261874"/>
                </a:lnTo>
                <a:lnTo>
                  <a:pt x="650948" y="266946"/>
                </a:lnTo>
                <a:lnTo>
                  <a:pt x="659585" y="268636"/>
                </a:lnTo>
                <a:lnTo>
                  <a:pt x="668222" y="266946"/>
                </a:lnTo>
                <a:lnTo>
                  <a:pt x="675847" y="261874"/>
                </a:lnTo>
                <a:lnTo>
                  <a:pt x="680862" y="254386"/>
                </a:lnTo>
                <a:lnTo>
                  <a:pt x="682534" y="245792"/>
                </a:lnTo>
                <a:lnTo>
                  <a:pt x="680862" y="237174"/>
                </a:lnTo>
                <a:lnTo>
                  <a:pt x="675847" y="229616"/>
                </a:lnTo>
                <a:lnTo>
                  <a:pt x="671262" y="225044"/>
                </a:lnTo>
                <a:lnTo>
                  <a:pt x="665459" y="222758"/>
                </a:lnTo>
                <a:close/>
              </a:path>
              <a:path w="2910840" h="2943225" extrusionOk="0">
                <a:moveTo>
                  <a:pt x="771542" y="222758"/>
                </a:moveTo>
                <a:lnTo>
                  <a:pt x="759794" y="222758"/>
                </a:lnTo>
                <a:lnTo>
                  <a:pt x="753990" y="225044"/>
                </a:lnTo>
                <a:lnTo>
                  <a:pt x="749545" y="229616"/>
                </a:lnTo>
                <a:lnTo>
                  <a:pt x="744459" y="237174"/>
                </a:lnTo>
                <a:lnTo>
                  <a:pt x="742763" y="245792"/>
                </a:lnTo>
                <a:lnTo>
                  <a:pt x="744459" y="254386"/>
                </a:lnTo>
                <a:lnTo>
                  <a:pt x="749545" y="261874"/>
                </a:lnTo>
                <a:lnTo>
                  <a:pt x="757090" y="266946"/>
                </a:lnTo>
                <a:lnTo>
                  <a:pt x="765685" y="268636"/>
                </a:lnTo>
                <a:lnTo>
                  <a:pt x="774307" y="266946"/>
                </a:lnTo>
                <a:lnTo>
                  <a:pt x="781930" y="261874"/>
                </a:lnTo>
                <a:lnTo>
                  <a:pt x="786945" y="254386"/>
                </a:lnTo>
                <a:lnTo>
                  <a:pt x="788617" y="245792"/>
                </a:lnTo>
                <a:lnTo>
                  <a:pt x="786945" y="237174"/>
                </a:lnTo>
                <a:lnTo>
                  <a:pt x="781930" y="229616"/>
                </a:lnTo>
                <a:lnTo>
                  <a:pt x="777485" y="225044"/>
                </a:lnTo>
                <a:lnTo>
                  <a:pt x="771542" y="222758"/>
                </a:lnTo>
                <a:close/>
              </a:path>
              <a:path w="2910840" h="2943225" extrusionOk="0">
                <a:moveTo>
                  <a:pt x="877625" y="222758"/>
                </a:moveTo>
                <a:lnTo>
                  <a:pt x="865877" y="222758"/>
                </a:lnTo>
                <a:lnTo>
                  <a:pt x="860073" y="225044"/>
                </a:lnTo>
                <a:lnTo>
                  <a:pt x="855489" y="229616"/>
                </a:lnTo>
                <a:lnTo>
                  <a:pt x="850481" y="237174"/>
                </a:lnTo>
                <a:lnTo>
                  <a:pt x="848812" y="245792"/>
                </a:lnTo>
                <a:lnTo>
                  <a:pt x="850481" y="254386"/>
                </a:lnTo>
                <a:lnTo>
                  <a:pt x="855489" y="261874"/>
                </a:lnTo>
                <a:lnTo>
                  <a:pt x="863133" y="266946"/>
                </a:lnTo>
                <a:lnTo>
                  <a:pt x="871803" y="268636"/>
                </a:lnTo>
                <a:lnTo>
                  <a:pt x="880447" y="266946"/>
                </a:lnTo>
                <a:lnTo>
                  <a:pt x="888013" y="261874"/>
                </a:lnTo>
                <a:lnTo>
                  <a:pt x="893100" y="254386"/>
                </a:lnTo>
                <a:lnTo>
                  <a:pt x="894795" y="245792"/>
                </a:lnTo>
                <a:lnTo>
                  <a:pt x="893100" y="237174"/>
                </a:lnTo>
                <a:lnTo>
                  <a:pt x="888013" y="229616"/>
                </a:lnTo>
                <a:lnTo>
                  <a:pt x="883568" y="225044"/>
                </a:lnTo>
                <a:lnTo>
                  <a:pt x="877625" y="222758"/>
                </a:lnTo>
                <a:close/>
              </a:path>
              <a:path w="2910840" h="2943225" extrusionOk="0">
                <a:moveTo>
                  <a:pt x="983848" y="222758"/>
                </a:moveTo>
                <a:lnTo>
                  <a:pt x="972100" y="222758"/>
                </a:lnTo>
                <a:lnTo>
                  <a:pt x="966169" y="225044"/>
                </a:lnTo>
                <a:lnTo>
                  <a:pt x="961711" y="229616"/>
                </a:lnTo>
                <a:lnTo>
                  <a:pt x="956625" y="237174"/>
                </a:lnTo>
                <a:lnTo>
                  <a:pt x="954930" y="245792"/>
                </a:lnTo>
                <a:lnTo>
                  <a:pt x="956625" y="254386"/>
                </a:lnTo>
                <a:lnTo>
                  <a:pt x="961711" y="261874"/>
                </a:lnTo>
                <a:lnTo>
                  <a:pt x="969275" y="266946"/>
                </a:lnTo>
                <a:lnTo>
                  <a:pt x="977904" y="268636"/>
                </a:lnTo>
                <a:lnTo>
                  <a:pt x="986532" y="266946"/>
                </a:lnTo>
                <a:lnTo>
                  <a:pt x="994096" y="261874"/>
                </a:lnTo>
                <a:lnTo>
                  <a:pt x="999183" y="254386"/>
                </a:lnTo>
                <a:lnTo>
                  <a:pt x="1000878" y="245792"/>
                </a:lnTo>
                <a:lnTo>
                  <a:pt x="999183" y="237174"/>
                </a:lnTo>
                <a:lnTo>
                  <a:pt x="994096" y="229616"/>
                </a:lnTo>
                <a:lnTo>
                  <a:pt x="989651" y="225044"/>
                </a:lnTo>
                <a:lnTo>
                  <a:pt x="983848" y="222758"/>
                </a:lnTo>
                <a:close/>
              </a:path>
              <a:path w="2910840" h="2943225" extrusionOk="0">
                <a:moveTo>
                  <a:pt x="1089931" y="222758"/>
                </a:moveTo>
                <a:lnTo>
                  <a:pt x="1078183" y="222758"/>
                </a:lnTo>
                <a:lnTo>
                  <a:pt x="1072252" y="225044"/>
                </a:lnTo>
                <a:lnTo>
                  <a:pt x="1067795" y="229616"/>
                </a:lnTo>
                <a:lnTo>
                  <a:pt x="1062787" y="237174"/>
                </a:lnTo>
                <a:lnTo>
                  <a:pt x="1061118" y="245792"/>
                </a:lnTo>
                <a:lnTo>
                  <a:pt x="1062787" y="254386"/>
                </a:lnTo>
                <a:lnTo>
                  <a:pt x="1067795" y="261874"/>
                </a:lnTo>
                <a:lnTo>
                  <a:pt x="1075359" y="266946"/>
                </a:lnTo>
                <a:lnTo>
                  <a:pt x="1083987" y="268636"/>
                </a:lnTo>
                <a:lnTo>
                  <a:pt x="1092616" y="266946"/>
                </a:lnTo>
                <a:lnTo>
                  <a:pt x="1100180" y="261874"/>
                </a:lnTo>
                <a:lnTo>
                  <a:pt x="1105194" y="254386"/>
                </a:lnTo>
                <a:lnTo>
                  <a:pt x="1106866" y="245792"/>
                </a:lnTo>
                <a:lnTo>
                  <a:pt x="1105194" y="237174"/>
                </a:lnTo>
                <a:lnTo>
                  <a:pt x="1100180" y="229616"/>
                </a:lnTo>
                <a:lnTo>
                  <a:pt x="1095735" y="225044"/>
                </a:lnTo>
                <a:lnTo>
                  <a:pt x="1089931" y="222758"/>
                </a:lnTo>
                <a:close/>
              </a:path>
              <a:path w="2910840" h="2943225" extrusionOk="0">
                <a:moveTo>
                  <a:pt x="1196014" y="222758"/>
                </a:moveTo>
                <a:lnTo>
                  <a:pt x="1184266" y="222758"/>
                </a:lnTo>
                <a:lnTo>
                  <a:pt x="1178335" y="225044"/>
                </a:lnTo>
                <a:lnTo>
                  <a:pt x="1173878" y="229616"/>
                </a:lnTo>
                <a:lnTo>
                  <a:pt x="1168870" y="237174"/>
                </a:lnTo>
                <a:lnTo>
                  <a:pt x="1167201" y="245792"/>
                </a:lnTo>
                <a:lnTo>
                  <a:pt x="1168870" y="254386"/>
                </a:lnTo>
                <a:lnTo>
                  <a:pt x="1173878" y="261874"/>
                </a:lnTo>
                <a:lnTo>
                  <a:pt x="1181501" y="266946"/>
                </a:lnTo>
                <a:lnTo>
                  <a:pt x="1190124" y="268636"/>
                </a:lnTo>
                <a:lnTo>
                  <a:pt x="1198724" y="266946"/>
                </a:lnTo>
                <a:lnTo>
                  <a:pt x="1206275" y="261874"/>
                </a:lnTo>
                <a:lnTo>
                  <a:pt x="1211362" y="254386"/>
                </a:lnTo>
                <a:lnTo>
                  <a:pt x="1213057" y="245792"/>
                </a:lnTo>
                <a:lnTo>
                  <a:pt x="1211362" y="237174"/>
                </a:lnTo>
                <a:lnTo>
                  <a:pt x="1206275" y="229616"/>
                </a:lnTo>
                <a:lnTo>
                  <a:pt x="1201818" y="225044"/>
                </a:lnTo>
                <a:lnTo>
                  <a:pt x="1196014" y="222758"/>
                </a:lnTo>
                <a:close/>
              </a:path>
              <a:path w="2910840" h="2943225" extrusionOk="0">
                <a:moveTo>
                  <a:pt x="1302071" y="222758"/>
                </a:moveTo>
                <a:lnTo>
                  <a:pt x="1290387" y="222758"/>
                </a:lnTo>
                <a:lnTo>
                  <a:pt x="1284545" y="225044"/>
                </a:lnTo>
                <a:lnTo>
                  <a:pt x="1279973" y="229616"/>
                </a:lnTo>
                <a:lnTo>
                  <a:pt x="1274973" y="237174"/>
                </a:lnTo>
                <a:lnTo>
                  <a:pt x="1273306" y="245792"/>
                </a:lnTo>
                <a:lnTo>
                  <a:pt x="1274973" y="254386"/>
                </a:lnTo>
                <a:lnTo>
                  <a:pt x="1279973" y="261874"/>
                </a:lnTo>
                <a:lnTo>
                  <a:pt x="1287589" y="266946"/>
                </a:lnTo>
                <a:lnTo>
                  <a:pt x="1296229" y="268636"/>
                </a:lnTo>
                <a:lnTo>
                  <a:pt x="1304869" y="266946"/>
                </a:lnTo>
                <a:lnTo>
                  <a:pt x="1312485" y="261874"/>
                </a:lnTo>
                <a:lnTo>
                  <a:pt x="1317486" y="254386"/>
                </a:lnTo>
                <a:lnTo>
                  <a:pt x="1319153" y="245792"/>
                </a:lnTo>
                <a:lnTo>
                  <a:pt x="1317486" y="237174"/>
                </a:lnTo>
                <a:lnTo>
                  <a:pt x="1312485" y="229616"/>
                </a:lnTo>
                <a:lnTo>
                  <a:pt x="1307913" y="225044"/>
                </a:lnTo>
                <a:lnTo>
                  <a:pt x="1302071" y="222758"/>
                </a:lnTo>
                <a:close/>
              </a:path>
              <a:path w="2910840" h="2943225" extrusionOk="0">
                <a:moveTo>
                  <a:pt x="1408243" y="222758"/>
                </a:moveTo>
                <a:lnTo>
                  <a:pt x="1396432" y="222758"/>
                </a:lnTo>
                <a:lnTo>
                  <a:pt x="1390590" y="225044"/>
                </a:lnTo>
                <a:lnTo>
                  <a:pt x="1386145" y="229616"/>
                </a:lnTo>
                <a:lnTo>
                  <a:pt x="1381073" y="237174"/>
                </a:lnTo>
                <a:lnTo>
                  <a:pt x="1379383" y="245792"/>
                </a:lnTo>
                <a:lnTo>
                  <a:pt x="1381073" y="254386"/>
                </a:lnTo>
                <a:lnTo>
                  <a:pt x="1386145" y="261874"/>
                </a:lnTo>
                <a:lnTo>
                  <a:pt x="1393706" y="266946"/>
                </a:lnTo>
                <a:lnTo>
                  <a:pt x="1402338" y="268636"/>
                </a:lnTo>
                <a:lnTo>
                  <a:pt x="1410970" y="266946"/>
                </a:lnTo>
                <a:lnTo>
                  <a:pt x="1418530" y="261874"/>
                </a:lnTo>
                <a:lnTo>
                  <a:pt x="1423531" y="254386"/>
                </a:lnTo>
                <a:lnTo>
                  <a:pt x="1425198" y="245792"/>
                </a:lnTo>
                <a:lnTo>
                  <a:pt x="1423531" y="237174"/>
                </a:lnTo>
                <a:lnTo>
                  <a:pt x="1418530" y="229616"/>
                </a:lnTo>
                <a:lnTo>
                  <a:pt x="1414085" y="225044"/>
                </a:lnTo>
                <a:lnTo>
                  <a:pt x="1408243" y="222758"/>
                </a:lnTo>
                <a:close/>
              </a:path>
              <a:path w="2910840" h="2943225" extrusionOk="0">
                <a:moveTo>
                  <a:pt x="1514288" y="222758"/>
                </a:moveTo>
                <a:lnTo>
                  <a:pt x="1502477" y="222758"/>
                </a:lnTo>
                <a:lnTo>
                  <a:pt x="1496762" y="225044"/>
                </a:lnTo>
                <a:lnTo>
                  <a:pt x="1492190" y="229616"/>
                </a:lnTo>
                <a:lnTo>
                  <a:pt x="1487118" y="237174"/>
                </a:lnTo>
                <a:lnTo>
                  <a:pt x="1485428" y="245792"/>
                </a:lnTo>
                <a:lnTo>
                  <a:pt x="1487118" y="254386"/>
                </a:lnTo>
                <a:lnTo>
                  <a:pt x="1492190" y="261874"/>
                </a:lnTo>
                <a:lnTo>
                  <a:pt x="1499824" y="266946"/>
                </a:lnTo>
                <a:lnTo>
                  <a:pt x="1508494" y="268636"/>
                </a:lnTo>
                <a:lnTo>
                  <a:pt x="1517140" y="266946"/>
                </a:lnTo>
                <a:lnTo>
                  <a:pt x="1524702" y="261874"/>
                </a:lnTo>
                <a:lnTo>
                  <a:pt x="1529775" y="254386"/>
                </a:lnTo>
                <a:lnTo>
                  <a:pt x="1531465" y="245792"/>
                </a:lnTo>
                <a:lnTo>
                  <a:pt x="1529775" y="237174"/>
                </a:lnTo>
                <a:lnTo>
                  <a:pt x="1524702" y="229616"/>
                </a:lnTo>
                <a:lnTo>
                  <a:pt x="1520257" y="225044"/>
                </a:lnTo>
                <a:lnTo>
                  <a:pt x="1514288" y="222758"/>
                </a:lnTo>
                <a:close/>
              </a:path>
              <a:path w="2910840" h="2943225" extrusionOk="0">
                <a:moveTo>
                  <a:pt x="1620460" y="222758"/>
                </a:moveTo>
                <a:lnTo>
                  <a:pt x="1608776" y="222758"/>
                </a:lnTo>
                <a:lnTo>
                  <a:pt x="1602807" y="225044"/>
                </a:lnTo>
                <a:lnTo>
                  <a:pt x="1598362" y="229616"/>
                </a:lnTo>
                <a:lnTo>
                  <a:pt x="1593290" y="237174"/>
                </a:lnTo>
                <a:lnTo>
                  <a:pt x="1591600" y="245792"/>
                </a:lnTo>
                <a:lnTo>
                  <a:pt x="1593290" y="254386"/>
                </a:lnTo>
                <a:lnTo>
                  <a:pt x="1598362" y="261874"/>
                </a:lnTo>
                <a:lnTo>
                  <a:pt x="1605925" y="266946"/>
                </a:lnTo>
                <a:lnTo>
                  <a:pt x="1614571" y="268636"/>
                </a:lnTo>
                <a:lnTo>
                  <a:pt x="1623241" y="266946"/>
                </a:lnTo>
                <a:lnTo>
                  <a:pt x="1630874" y="261874"/>
                </a:lnTo>
                <a:lnTo>
                  <a:pt x="1635875" y="254386"/>
                </a:lnTo>
                <a:lnTo>
                  <a:pt x="1637542" y="245792"/>
                </a:lnTo>
                <a:lnTo>
                  <a:pt x="1635875" y="237174"/>
                </a:lnTo>
                <a:lnTo>
                  <a:pt x="1630874" y="229616"/>
                </a:lnTo>
                <a:lnTo>
                  <a:pt x="1626302" y="225044"/>
                </a:lnTo>
                <a:lnTo>
                  <a:pt x="1620460" y="222758"/>
                </a:lnTo>
                <a:close/>
              </a:path>
              <a:path w="2910840" h="2943225" extrusionOk="0">
                <a:moveTo>
                  <a:pt x="1726632" y="222758"/>
                </a:moveTo>
                <a:lnTo>
                  <a:pt x="1714821" y="222758"/>
                </a:lnTo>
                <a:lnTo>
                  <a:pt x="1708852" y="225044"/>
                </a:lnTo>
                <a:lnTo>
                  <a:pt x="1704407" y="229616"/>
                </a:lnTo>
                <a:lnTo>
                  <a:pt x="1699407" y="237174"/>
                </a:lnTo>
                <a:lnTo>
                  <a:pt x="1697740" y="245792"/>
                </a:lnTo>
                <a:lnTo>
                  <a:pt x="1699407" y="254386"/>
                </a:lnTo>
                <a:lnTo>
                  <a:pt x="1704407" y="261874"/>
                </a:lnTo>
                <a:lnTo>
                  <a:pt x="1711968" y="266946"/>
                </a:lnTo>
                <a:lnTo>
                  <a:pt x="1720600" y="268636"/>
                </a:lnTo>
                <a:lnTo>
                  <a:pt x="1729232" y="266946"/>
                </a:lnTo>
                <a:lnTo>
                  <a:pt x="1736792" y="261874"/>
                </a:lnTo>
                <a:lnTo>
                  <a:pt x="1741865" y="254386"/>
                </a:lnTo>
                <a:lnTo>
                  <a:pt x="1743555" y="245792"/>
                </a:lnTo>
                <a:lnTo>
                  <a:pt x="1741865" y="237174"/>
                </a:lnTo>
                <a:lnTo>
                  <a:pt x="1736792" y="229616"/>
                </a:lnTo>
                <a:lnTo>
                  <a:pt x="1732347" y="225044"/>
                </a:lnTo>
                <a:lnTo>
                  <a:pt x="1726632" y="222758"/>
                </a:lnTo>
                <a:close/>
              </a:path>
              <a:path w="2910840" h="2943225" extrusionOk="0">
                <a:moveTo>
                  <a:pt x="1832677" y="222758"/>
                </a:moveTo>
                <a:lnTo>
                  <a:pt x="1820866" y="222758"/>
                </a:lnTo>
                <a:lnTo>
                  <a:pt x="1815024" y="225044"/>
                </a:lnTo>
                <a:lnTo>
                  <a:pt x="1810579" y="229616"/>
                </a:lnTo>
                <a:lnTo>
                  <a:pt x="1805507" y="237174"/>
                </a:lnTo>
                <a:lnTo>
                  <a:pt x="1803817" y="245792"/>
                </a:lnTo>
                <a:lnTo>
                  <a:pt x="1805507" y="254386"/>
                </a:lnTo>
                <a:lnTo>
                  <a:pt x="1810579" y="261874"/>
                </a:lnTo>
                <a:lnTo>
                  <a:pt x="1818176" y="266946"/>
                </a:lnTo>
                <a:lnTo>
                  <a:pt x="1826772" y="268636"/>
                </a:lnTo>
                <a:lnTo>
                  <a:pt x="1835368" y="266946"/>
                </a:lnTo>
                <a:lnTo>
                  <a:pt x="1842964" y="261874"/>
                </a:lnTo>
                <a:lnTo>
                  <a:pt x="1848037" y="254386"/>
                </a:lnTo>
                <a:lnTo>
                  <a:pt x="1849727" y="245792"/>
                </a:lnTo>
                <a:lnTo>
                  <a:pt x="1848037" y="237174"/>
                </a:lnTo>
                <a:lnTo>
                  <a:pt x="1842964" y="229616"/>
                </a:lnTo>
                <a:lnTo>
                  <a:pt x="1838519" y="225044"/>
                </a:lnTo>
                <a:lnTo>
                  <a:pt x="1832677" y="222758"/>
                </a:lnTo>
                <a:close/>
              </a:path>
              <a:path w="2910840" h="2943225" extrusionOk="0">
                <a:moveTo>
                  <a:pt x="1938722" y="222758"/>
                </a:moveTo>
                <a:lnTo>
                  <a:pt x="1927038" y="222758"/>
                </a:lnTo>
                <a:lnTo>
                  <a:pt x="1921196" y="225044"/>
                </a:lnTo>
                <a:lnTo>
                  <a:pt x="1916751" y="229616"/>
                </a:lnTo>
                <a:lnTo>
                  <a:pt x="1911679" y="237174"/>
                </a:lnTo>
                <a:lnTo>
                  <a:pt x="1909989" y="245792"/>
                </a:lnTo>
                <a:lnTo>
                  <a:pt x="1911679" y="254386"/>
                </a:lnTo>
                <a:lnTo>
                  <a:pt x="1916751" y="261874"/>
                </a:lnTo>
                <a:lnTo>
                  <a:pt x="1924294" y="266946"/>
                </a:lnTo>
                <a:lnTo>
                  <a:pt x="1932896" y="268636"/>
                </a:lnTo>
                <a:lnTo>
                  <a:pt x="1941522" y="266946"/>
                </a:lnTo>
                <a:lnTo>
                  <a:pt x="1949136" y="261874"/>
                </a:lnTo>
                <a:lnTo>
                  <a:pt x="1954137" y="254386"/>
                </a:lnTo>
                <a:lnTo>
                  <a:pt x="1955804" y="245792"/>
                </a:lnTo>
                <a:lnTo>
                  <a:pt x="1954137" y="237174"/>
                </a:lnTo>
                <a:lnTo>
                  <a:pt x="1949136" y="229616"/>
                </a:lnTo>
                <a:lnTo>
                  <a:pt x="1944691" y="225044"/>
                </a:lnTo>
                <a:lnTo>
                  <a:pt x="1938722" y="222758"/>
                </a:lnTo>
                <a:close/>
              </a:path>
              <a:path w="2910840" h="2943225" extrusionOk="0">
                <a:moveTo>
                  <a:pt x="2044767" y="222758"/>
                </a:moveTo>
                <a:lnTo>
                  <a:pt x="2033083" y="222758"/>
                </a:lnTo>
                <a:lnTo>
                  <a:pt x="2027114" y="225044"/>
                </a:lnTo>
                <a:lnTo>
                  <a:pt x="2022669" y="229616"/>
                </a:lnTo>
                <a:lnTo>
                  <a:pt x="2017669" y="237174"/>
                </a:lnTo>
                <a:lnTo>
                  <a:pt x="2016002" y="245792"/>
                </a:lnTo>
                <a:lnTo>
                  <a:pt x="2017669" y="254386"/>
                </a:lnTo>
                <a:lnTo>
                  <a:pt x="2022669" y="261874"/>
                </a:lnTo>
                <a:lnTo>
                  <a:pt x="2030303" y="266946"/>
                </a:lnTo>
                <a:lnTo>
                  <a:pt x="2038973" y="268636"/>
                </a:lnTo>
                <a:lnTo>
                  <a:pt x="2047619" y="266946"/>
                </a:lnTo>
                <a:lnTo>
                  <a:pt x="2055181" y="261874"/>
                </a:lnTo>
                <a:lnTo>
                  <a:pt x="2060182" y="254386"/>
                </a:lnTo>
                <a:lnTo>
                  <a:pt x="2061849" y="245792"/>
                </a:lnTo>
                <a:lnTo>
                  <a:pt x="2060182" y="237174"/>
                </a:lnTo>
                <a:lnTo>
                  <a:pt x="2055181" y="229616"/>
                </a:lnTo>
                <a:lnTo>
                  <a:pt x="2050736" y="225044"/>
                </a:lnTo>
                <a:lnTo>
                  <a:pt x="2044767" y="222758"/>
                </a:lnTo>
                <a:close/>
              </a:path>
              <a:path w="2910840" h="2943225" extrusionOk="0">
                <a:moveTo>
                  <a:pt x="2150939" y="222758"/>
                </a:moveTo>
                <a:lnTo>
                  <a:pt x="2139128" y="222758"/>
                </a:lnTo>
                <a:lnTo>
                  <a:pt x="2133413" y="225044"/>
                </a:lnTo>
                <a:lnTo>
                  <a:pt x="2128714" y="229616"/>
                </a:lnTo>
                <a:lnTo>
                  <a:pt x="2123714" y="237174"/>
                </a:lnTo>
                <a:lnTo>
                  <a:pt x="2122047" y="245792"/>
                </a:lnTo>
                <a:lnTo>
                  <a:pt x="2123714" y="254386"/>
                </a:lnTo>
                <a:lnTo>
                  <a:pt x="2128714" y="261874"/>
                </a:lnTo>
                <a:lnTo>
                  <a:pt x="2136404" y="266946"/>
                </a:lnTo>
                <a:lnTo>
                  <a:pt x="2145082" y="268636"/>
                </a:lnTo>
                <a:lnTo>
                  <a:pt x="2153735" y="266946"/>
                </a:lnTo>
                <a:lnTo>
                  <a:pt x="2161353" y="261874"/>
                </a:lnTo>
                <a:lnTo>
                  <a:pt x="2166426" y="254386"/>
                </a:lnTo>
                <a:lnTo>
                  <a:pt x="2168116" y="245792"/>
                </a:lnTo>
                <a:lnTo>
                  <a:pt x="2166426" y="237174"/>
                </a:lnTo>
                <a:lnTo>
                  <a:pt x="2161353" y="229616"/>
                </a:lnTo>
                <a:lnTo>
                  <a:pt x="2156908" y="225044"/>
                </a:lnTo>
                <a:lnTo>
                  <a:pt x="2150939" y="222758"/>
                </a:lnTo>
                <a:close/>
              </a:path>
              <a:path w="2910840" h="2943225" extrusionOk="0">
                <a:moveTo>
                  <a:pt x="2257111" y="222758"/>
                </a:moveTo>
                <a:lnTo>
                  <a:pt x="2245427" y="222758"/>
                </a:lnTo>
                <a:lnTo>
                  <a:pt x="2239458" y="225044"/>
                </a:lnTo>
                <a:lnTo>
                  <a:pt x="2235013" y="229616"/>
                </a:lnTo>
                <a:lnTo>
                  <a:pt x="2229941" y="237174"/>
                </a:lnTo>
                <a:lnTo>
                  <a:pt x="2228251" y="245792"/>
                </a:lnTo>
                <a:lnTo>
                  <a:pt x="2229941" y="254386"/>
                </a:lnTo>
                <a:lnTo>
                  <a:pt x="2235013" y="261874"/>
                </a:lnTo>
                <a:lnTo>
                  <a:pt x="2242576" y="266946"/>
                </a:lnTo>
                <a:lnTo>
                  <a:pt x="2251222" y="268636"/>
                </a:lnTo>
                <a:lnTo>
                  <a:pt x="2259892" y="266946"/>
                </a:lnTo>
                <a:lnTo>
                  <a:pt x="2267525" y="261874"/>
                </a:lnTo>
                <a:lnTo>
                  <a:pt x="2272526" y="254386"/>
                </a:lnTo>
                <a:lnTo>
                  <a:pt x="2274193" y="245792"/>
                </a:lnTo>
                <a:lnTo>
                  <a:pt x="2272526" y="237174"/>
                </a:lnTo>
                <a:lnTo>
                  <a:pt x="2267525" y="229616"/>
                </a:lnTo>
                <a:lnTo>
                  <a:pt x="2262953" y="225044"/>
                </a:lnTo>
                <a:lnTo>
                  <a:pt x="2257111" y="222758"/>
                </a:lnTo>
                <a:close/>
              </a:path>
              <a:path w="2910840" h="2943225" extrusionOk="0">
                <a:moveTo>
                  <a:pt x="2363156" y="222758"/>
                </a:moveTo>
                <a:lnTo>
                  <a:pt x="2351472" y="222758"/>
                </a:lnTo>
                <a:lnTo>
                  <a:pt x="2345503" y="225044"/>
                </a:lnTo>
                <a:lnTo>
                  <a:pt x="2341058" y="229616"/>
                </a:lnTo>
                <a:lnTo>
                  <a:pt x="2336058" y="237174"/>
                </a:lnTo>
                <a:lnTo>
                  <a:pt x="2334391" y="245792"/>
                </a:lnTo>
                <a:lnTo>
                  <a:pt x="2336058" y="254386"/>
                </a:lnTo>
                <a:lnTo>
                  <a:pt x="2341058" y="261874"/>
                </a:lnTo>
                <a:lnTo>
                  <a:pt x="2348619" y="266946"/>
                </a:lnTo>
                <a:lnTo>
                  <a:pt x="2357251" y="268636"/>
                </a:lnTo>
                <a:lnTo>
                  <a:pt x="2365883" y="266946"/>
                </a:lnTo>
                <a:lnTo>
                  <a:pt x="2373443" y="261874"/>
                </a:lnTo>
                <a:lnTo>
                  <a:pt x="2378516" y="254386"/>
                </a:lnTo>
                <a:lnTo>
                  <a:pt x="2380206" y="245792"/>
                </a:lnTo>
                <a:lnTo>
                  <a:pt x="2378516" y="237174"/>
                </a:lnTo>
                <a:lnTo>
                  <a:pt x="2373443" y="229616"/>
                </a:lnTo>
                <a:lnTo>
                  <a:pt x="2368998" y="225044"/>
                </a:lnTo>
                <a:lnTo>
                  <a:pt x="2363156" y="222758"/>
                </a:lnTo>
                <a:close/>
              </a:path>
              <a:path w="2910840" h="2943225" extrusionOk="0">
                <a:moveTo>
                  <a:pt x="2469328" y="222758"/>
                </a:moveTo>
                <a:lnTo>
                  <a:pt x="2457517" y="222758"/>
                </a:lnTo>
                <a:lnTo>
                  <a:pt x="2451802" y="225044"/>
                </a:lnTo>
                <a:lnTo>
                  <a:pt x="2447103" y="229616"/>
                </a:lnTo>
                <a:lnTo>
                  <a:pt x="2442103" y="237174"/>
                </a:lnTo>
                <a:lnTo>
                  <a:pt x="2440436" y="245792"/>
                </a:lnTo>
                <a:lnTo>
                  <a:pt x="2442103" y="254386"/>
                </a:lnTo>
                <a:lnTo>
                  <a:pt x="2447103" y="261874"/>
                </a:lnTo>
                <a:lnTo>
                  <a:pt x="2454771" y="266946"/>
                </a:lnTo>
                <a:lnTo>
                  <a:pt x="2463391" y="268636"/>
                </a:lnTo>
                <a:lnTo>
                  <a:pt x="2471964" y="266946"/>
                </a:lnTo>
                <a:lnTo>
                  <a:pt x="2479488" y="261874"/>
                </a:lnTo>
                <a:lnTo>
                  <a:pt x="2484632" y="254386"/>
                </a:lnTo>
                <a:lnTo>
                  <a:pt x="2486346" y="245792"/>
                </a:lnTo>
                <a:lnTo>
                  <a:pt x="2484632" y="237174"/>
                </a:lnTo>
                <a:lnTo>
                  <a:pt x="2479488" y="229616"/>
                </a:lnTo>
                <a:lnTo>
                  <a:pt x="2475043" y="225044"/>
                </a:lnTo>
                <a:lnTo>
                  <a:pt x="2469328" y="222758"/>
                </a:lnTo>
                <a:close/>
              </a:path>
              <a:path w="2910840" h="2943225" extrusionOk="0">
                <a:moveTo>
                  <a:pt x="2575373" y="222758"/>
                </a:moveTo>
                <a:lnTo>
                  <a:pt x="2563689" y="222758"/>
                </a:lnTo>
                <a:lnTo>
                  <a:pt x="2557847" y="225044"/>
                </a:lnTo>
                <a:lnTo>
                  <a:pt x="2553402" y="229616"/>
                </a:lnTo>
                <a:lnTo>
                  <a:pt x="2548330" y="237174"/>
                </a:lnTo>
                <a:lnTo>
                  <a:pt x="2546640" y="245792"/>
                </a:lnTo>
                <a:lnTo>
                  <a:pt x="2548330" y="254386"/>
                </a:lnTo>
                <a:lnTo>
                  <a:pt x="2553402" y="261874"/>
                </a:lnTo>
                <a:lnTo>
                  <a:pt x="2560945" y="266946"/>
                </a:lnTo>
                <a:lnTo>
                  <a:pt x="2569547" y="268636"/>
                </a:lnTo>
                <a:lnTo>
                  <a:pt x="2578173" y="266946"/>
                </a:lnTo>
                <a:lnTo>
                  <a:pt x="2585787" y="261874"/>
                </a:lnTo>
                <a:lnTo>
                  <a:pt x="2590788" y="254386"/>
                </a:lnTo>
                <a:lnTo>
                  <a:pt x="2592455" y="245792"/>
                </a:lnTo>
                <a:lnTo>
                  <a:pt x="2590788" y="237174"/>
                </a:lnTo>
                <a:lnTo>
                  <a:pt x="2585787" y="229616"/>
                </a:lnTo>
                <a:lnTo>
                  <a:pt x="2581342" y="225044"/>
                </a:lnTo>
                <a:lnTo>
                  <a:pt x="2575373" y="222758"/>
                </a:lnTo>
                <a:close/>
              </a:path>
              <a:path w="2910840" h="2943225" extrusionOk="0">
                <a:moveTo>
                  <a:pt x="2681418" y="222758"/>
                </a:moveTo>
                <a:lnTo>
                  <a:pt x="2669734" y="222758"/>
                </a:lnTo>
                <a:lnTo>
                  <a:pt x="2663765" y="225044"/>
                </a:lnTo>
                <a:lnTo>
                  <a:pt x="2659320" y="229616"/>
                </a:lnTo>
                <a:lnTo>
                  <a:pt x="2654320" y="237174"/>
                </a:lnTo>
                <a:lnTo>
                  <a:pt x="2652653" y="245792"/>
                </a:lnTo>
                <a:lnTo>
                  <a:pt x="2654320" y="254386"/>
                </a:lnTo>
                <a:lnTo>
                  <a:pt x="2659320" y="261874"/>
                </a:lnTo>
                <a:lnTo>
                  <a:pt x="2666954" y="266946"/>
                </a:lnTo>
                <a:lnTo>
                  <a:pt x="2675624" y="268636"/>
                </a:lnTo>
                <a:lnTo>
                  <a:pt x="2684270" y="266946"/>
                </a:lnTo>
                <a:lnTo>
                  <a:pt x="2691832" y="261874"/>
                </a:lnTo>
                <a:lnTo>
                  <a:pt x="2696833" y="254386"/>
                </a:lnTo>
                <a:lnTo>
                  <a:pt x="2698500" y="245792"/>
                </a:lnTo>
                <a:lnTo>
                  <a:pt x="2696833" y="237174"/>
                </a:lnTo>
                <a:lnTo>
                  <a:pt x="2691832" y="229616"/>
                </a:lnTo>
                <a:lnTo>
                  <a:pt x="2687387" y="225044"/>
                </a:lnTo>
                <a:lnTo>
                  <a:pt x="2681418" y="222758"/>
                </a:lnTo>
                <a:close/>
              </a:path>
              <a:path w="2910840" h="2943225" extrusionOk="0">
                <a:moveTo>
                  <a:pt x="2787590" y="222758"/>
                </a:moveTo>
                <a:lnTo>
                  <a:pt x="2775779" y="222758"/>
                </a:lnTo>
                <a:lnTo>
                  <a:pt x="2770064" y="225044"/>
                </a:lnTo>
                <a:lnTo>
                  <a:pt x="2765492" y="229616"/>
                </a:lnTo>
                <a:lnTo>
                  <a:pt x="2760420" y="237174"/>
                </a:lnTo>
                <a:lnTo>
                  <a:pt x="2758730" y="245792"/>
                </a:lnTo>
                <a:lnTo>
                  <a:pt x="2760420" y="254386"/>
                </a:lnTo>
                <a:lnTo>
                  <a:pt x="2765492" y="261874"/>
                </a:lnTo>
                <a:lnTo>
                  <a:pt x="2773106" y="266946"/>
                </a:lnTo>
                <a:lnTo>
                  <a:pt x="2781733" y="268636"/>
                </a:lnTo>
                <a:lnTo>
                  <a:pt x="2790335" y="266946"/>
                </a:lnTo>
                <a:lnTo>
                  <a:pt x="2797877" y="261874"/>
                </a:lnTo>
                <a:lnTo>
                  <a:pt x="2803021" y="254386"/>
                </a:lnTo>
                <a:lnTo>
                  <a:pt x="2804735" y="245792"/>
                </a:lnTo>
                <a:lnTo>
                  <a:pt x="2803021" y="237174"/>
                </a:lnTo>
                <a:lnTo>
                  <a:pt x="2797877" y="229616"/>
                </a:lnTo>
                <a:lnTo>
                  <a:pt x="2793432" y="225044"/>
                </a:lnTo>
                <a:lnTo>
                  <a:pt x="2787590" y="222758"/>
                </a:lnTo>
                <a:close/>
              </a:path>
              <a:path w="2910840" h="2943225" extrusionOk="0">
                <a:moveTo>
                  <a:pt x="2893762" y="222758"/>
                </a:moveTo>
                <a:lnTo>
                  <a:pt x="2882078" y="222758"/>
                </a:lnTo>
                <a:lnTo>
                  <a:pt x="2876109" y="225044"/>
                </a:lnTo>
                <a:lnTo>
                  <a:pt x="2871664" y="229616"/>
                </a:lnTo>
                <a:lnTo>
                  <a:pt x="2866592" y="237174"/>
                </a:lnTo>
                <a:lnTo>
                  <a:pt x="2864902" y="245792"/>
                </a:lnTo>
                <a:lnTo>
                  <a:pt x="2866592" y="254386"/>
                </a:lnTo>
                <a:lnTo>
                  <a:pt x="2871664" y="261874"/>
                </a:lnTo>
                <a:lnTo>
                  <a:pt x="2879227" y="266946"/>
                </a:lnTo>
                <a:lnTo>
                  <a:pt x="2887873" y="268636"/>
                </a:lnTo>
                <a:lnTo>
                  <a:pt x="2896543" y="266946"/>
                </a:lnTo>
                <a:lnTo>
                  <a:pt x="2904176" y="261874"/>
                </a:lnTo>
                <a:lnTo>
                  <a:pt x="2909177" y="254386"/>
                </a:lnTo>
                <a:lnTo>
                  <a:pt x="2910844" y="245792"/>
                </a:lnTo>
                <a:lnTo>
                  <a:pt x="2909177" y="237174"/>
                </a:lnTo>
                <a:lnTo>
                  <a:pt x="2904176" y="229616"/>
                </a:lnTo>
                <a:lnTo>
                  <a:pt x="2899604" y="225044"/>
                </a:lnTo>
                <a:lnTo>
                  <a:pt x="2893762" y="222758"/>
                </a:lnTo>
                <a:close/>
              </a:path>
              <a:path w="2910840" h="2943225" extrusionOk="0">
                <a:moveTo>
                  <a:pt x="28815" y="334137"/>
                </a:moveTo>
                <a:lnTo>
                  <a:pt x="17073" y="334137"/>
                </a:lnTo>
                <a:lnTo>
                  <a:pt x="11270" y="336550"/>
                </a:lnTo>
                <a:lnTo>
                  <a:pt x="6680" y="340995"/>
                </a:lnTo>
                <a:lnTo>
                  <a:pt x="1670" y="348553"/>
                </a:lnTo>
                <a:lnTo>
                  <a:pt x="0" y="357171"/>
                </a:lnTo>
                <a:lnTo>
                  <a:pt x="1670" y="365765"/>
                </a:lnTo>
                <a:lnTo>
                  <a:pt x="6680" y="373253"/>
                </a:lnTo>
                <a:lnTo>
                  <a:pt x="14306" y="378325"/>
                </a:lnTo>
                <a:lnTo>
                  <a:pt x="22944" y="380015"/>
                </a:lnTo>
                <a:lnTo>
                  <a:pt x="31582" y="378325"/>
                </a:lnTo>
                <a:lnTo>
                  <a:pt x="39208" y="373253"/>
                </a:lnTo>
                <a:lnTo>
                  <a:pt x="44218" y="365765"/>
                </a:lnTo>
                <a:lnTo>
                  <a:pt x="45888" y="357171"/>
                </a:lnTo>
                <a:lnTo>
                  <a:pt x="44218" y="348553"/>
                </a:lnTo>
                <a:lnTo>
                  <a:pt x="39208" y="340995"/>
                </a:lnTo>
                <a:lnTo>
                  <a:pt x="34619" y="336550"/>
                </a:lnTo>
                <a:lnTo>
                  <a:pt x="28815" y="334137"/>
                </a:lnTo>
                <a:close/>
              </a:path>
              <a:path w="2910840" h="2943225" extrusionOk="0">
                <a:moveTo>
                  <a:pt x="134903" y="334137"/>
                </a:moveTo>
                <a:lnTo>
                  <a:pt x="123156" y="334137"/>
                </a:lnTo>
                <a:lnTo>
                  <a:pt x="117352" y="336550"/>
                </a:lnTo>
                <a:lnTo>
                  <a:pt x="112894" y="340995"/>
                </a:lnTo>
                <a:lnTo>
                  <a:pt x="107808" y="348553"/>
                </a:lnTo>
                <a:lnTo>
                  <a:pt x="106112" y="357171"/>
                </a:lnTo>
                <a:lnTo>
                  <a:pt x="107808" y="365765"/>
                </a:lnTo>
                <a:lnTo>
                  <a:pt x="112894" y="373253"/>
                </a:lnTo>
                <a:lnTo>
                  <a:pt x="120446" y="378325"/>
                </a:lnTo>
                <a:lnTo>
                  <a:pt x="129045" y="380015"/>
                </a:lnTo>
                <a:lnTo>
                  <a:pt x="137669" y="378325"/>
                </a:lnTo>
                <a:lnTo>
                  <a:pt x="145292" y="373253"/>
                </a:lnTo>
                <a:lnTo>
                  <a:pt x="150300" y="365765"/>
                </a:lnTo>
                <a:lnTo>
                  <a:pt x="151969" y="357171"/>
                </a:lnTo>
                <a:lnTo>
                  <a:pt x="150300" y="348553"/>
                </a:lnTo>
                <a:lnTo>
                  <a:pt x="145292" y="340995"/>
                </a:lnTo>
                <a:lnTo>
                  <a:pt x="140834" y="336550"/>
                </a:lnTo>
                <a:lnTo>
                  <a:pt x="134903" y="334137"/>
                </a:lnTo>
                <a:close/>
              </a:path>
              <a:path w="2910840" h="2943225" extrusionOk="0">
                <a:moveTo>
                  <a:pt x="240986" y="334137"/>
                </a:moveTo>
                <a:lnTo>
                  <a:pt x="229239" y="334137"/>
                </a:lnTo>
                <a:lnTo>
                  <a:pt x="223308" y="336550"/>
                </a:lnTo>
                <a:lnTo>
                  <a:pt x="218850" y="340995"/>
                </a:lnTo>
                <a:lnTo>
                  <a:pt x="213843" y="348553"/>
                </a:lnTo>
                <a:lnTo>
                  <a:pt x="212173" y="357171"/>
                </a:lnTo>
                <a:lnTo>
                  <a:pt x="213843" y="365765"/>
                </a:lnTo>
                <a:lnTo>
                  <a:pt x="218850" y="373253"/>
                </a:lnTo>
                <a:lnTo>
                  <a:pt x="226495" y="378325"/>
                </a:lnTo>
                <a:lnTo>
                  <a:pt x="235165" y="380015"/>
                </a:lnTo>
                <a:lnTo>
                  <a:pt x="243809" y="378325"/>
                </a:lnTo>
                <a:lnTo>
                  <a:pt x="251375" y="373253"/>
                </a:lnTo>
                <a:lnTo>
                  <a:pt x="256390" y="365765"/>
                </a:lnTo>
                <a:lnTo>
                  <a:pt x="258062" y="357171"/>
                </a:lnTo>
                <a:lnTo>
                  <a:pt x="256390" y="348553"/>
                </a:lnTo>
                <a:lnTo>
                  <a:pt x="251375" y="340995"/>
                </a:lnTo>
                <a:lnTo>
                  <a:pt x="246917" y="336550"/>
                </a:lnTo>
                <a:lnTo>
                  <a:pt x="240986" y="334137"/>
                </a:lnTo>
                <a:close/>
              </a:path>
              <a:path w="2910840" h="2943225" extrusionOk="0">
                <a:moveTo>
                  <a:pt x="347070" y="334137"/>
                </a:moveTo>
                <a:lnTo>
                  <a:pt x="335322" y="334137"/>
                </a:lnTo>
                <a:lnTo>
                  <a:pt x="329518" y="336550"/>
                </a:lnTo>
                <a:lnTo>
                  <a:pt x="325073" y="340995"/>
                </a:lnTo>
                <a:lnTo>
                  <a:pt x="319987" y="348553"/>
                </a:lnTo>
                <a:lnTo>
                  <a:pt x="318291" y="357171"/>
                </a:lnTo>
                <a:lnTo>
                  <a:pt x="319987" y="365765"/>
                </a:lnTo>
                <a:lnTo>
                  <a:pt x="325073" y="373253"/>
                </a:lnTo>
                <a:lnTo>
                  <a:pt x="332637" y="378325"/>
                </a:lnTo>
                <a:lnTo>
                  <a:pt x="341266" y="380015"/>
                </a:lnTo>
                <a:lnTo>
                  <a:pt x="349894" y="378325"/>
                </a:lnTo>
                <a:lnTo>
                  <a:pt x="357458" y="373253"/>
                </a:lnTo>
                <a:lnTo>
                  <a:pt x="362544" y="365765"/>
                </a:lnTo>
                <a:lnTo>
                  <a:pt x="364240" y="357171"/>
                </a:lnTo>
                <a:lnTo>
                  <a:pt x="362544" y="348553"/>
                </a:lnTo>
                <a:lnTo>
                  <a:pt x="357458" y="340995"/>
                </a:lnTo>
                <a:lnTo>
                  <a:pt x="353013" y="336550"/>
                </a:lnTo>
                <a:lnTo>
                  <a:pt x="347070" y="334137"/>
                </a:lnTo>
                <a:close/>
              </a:path>
              <a:path w="2910840" h="2943225" extrusionOk="0">
                <a:moveTo>
                  <a:pt x="453292" y="334137"/>
                </a:moveTo>
                <a:lnTo>
                  <a:pt x="441545" y="334137"/>
                </a:lnTo>
                <a:lnTo>
                  <a:pt x="435601" y="336550"/>
                </a:lnTo>
                <a:lnTo>
                  <a:pt x="431156" y="340995"/>
                </a:lnTo>
                <a:lnTo>
                  <a:pt x="426070" y="348553"/>
                </a:lnTo>
                <a:lnTo>
                  <a:pt x="424374" y="357171"/>
                </a:lnTo>
                <a:lnTo>
                  <a:pt x="426070" y="365765"/>
                </a:lnTo>
                <a:lnTo>
                  <a:pt x="431156" y="373253"/>
                </a:lnTo>
                <a:lnTo>
                  <a:pt x="438720" y="378325"/>
                </a:lnTo>
                <a:lnTo>
                  <a:pt x="447349" y="380015"/>
                </a:lnTo>
                <a:lnTo>
                  <a:pt x="455977" y="378325"/>
                </a:lnTo>
                <a:lnTo>
                  <a:pt x="463541" y="373253"/>
                </a:lnTo>
                <a:lnTo>
                  <a:pt x="468556" y="365765"/>
                </a:lnTo>
                <a:lnTo>
                  <a:pt x="470228" y="357171"/>
                </a:lnTo>
                <a:lnTo>
                  <a:pt x="468556" y="348553"/>
                </a:lnTo>
                <a:lnTo>
                  <a:pt x="463541" y="340995"/>
                </a:lnTo>
                <a:lnTo>
                  <a:pt x="459096" y="336550"/>
                </a:lnTo>
                <a:lnTo>
                  <a:pt x="453292" y="334137"/>
                </a:lnTo>
                <a:close/>
              </a:path>
              <a:path w="2910840" h="2943225" extrusionOk="0">
                <a:moveTo>
                  <a:pt x="559375" y="334137"/>
                </a:moveTo>
                <a:lnTo>
                  <a:pt x="547628" y="334137"/>
                </a:lnTo>
                <a:lnTo>
                  <a:pt x="541697" y="336550"/>
                </a:lnTo>
                <a:lnTo>
                  <a:pt x="537239" y="340995"/>
                </a:lnTo>
                <a:lnTo>
                  <a:pt x="532224" y="348553"/>
                </a:lnTo>
                <a:lnTo>
                  <a:pt x="530553" y="357171"/>
                </a:lnTo>
                <a:lnTo>
                  <a:pt x="532224" y="365765"/>
                </a:lnTo>
                <a:lnTo>
                  <a:pt x="537239" y="373253"/>
                </a:lnTo>
                <a:lnTo>
                  <a:pt x="544862" y="378325"/>
                </a:lnTo>
                <a:lnTo>
                  <a:pt x="553484" y="380015"/>
                </a:lnTo>
                <a:lnTo>
                  <a:pt x="562080" y="378325"/>
                </a:lnTo>
                <a:lnTo>
                  <a:pt x="569624" y="373253"/>
                </a:lnTo>
                <a:lnTo>
                  <a:pt x="574711" y="365765"/>
                </a:lnTo>
                <a:lnTo>
                  <a:pt x="576406" y="357171"/>
                </a:lnTo>
                <a:lnTo>
                  <a:pt x="574711" y="348553"/>
                </a:lnTo>
                <a:lnTo>
                  <a:pt x="569624" y="340995"/>
                </a:lnTo>
                <a:lnTo>
                  <a:pt x="565179" y="336550"/>
                </a:lnTo>
                <a:lnTo>
                  <a:pt x="559375" y="334137"/>
                </a:lnTo>
                <a:close/>
              </a:path>
              <a:path w="2910840" h="2943225" extrusionOk="0">
                <a:moveTo>
                  <a:pt x="665459" y="334137"/>
                </a:moveTo>
                <a:lnTo>
                  <a:pt x="653711" y="334137"/>
                </a:lnTo>
                <a:lnTo>
                  <a:pt x="647907" y="336550"/>
                </a:lnTo>
                <a:lnTo>
                  <a:pt x="643322" y="340995"/>
                </a:lnTo>
                <a:lnTo>
                  <a:pt x="638315" y="348553"/>
                </a:lnTo>
                <a:lnTo>
                  <a:pt x="636645" y="357171"/>
                </a:lnTo>
                <a:lnTo>
                  <a:pt x="638315" y="365765"/>
                </a:lnTo>
                <a:lnTo>
                  <a:pt x="643322" y="373253"/>
                </a:lnTo>
                <a:lnTo>
                  <a:pt x="650948" y="378325"/>
                </a:lnTo>
                <a:lnTo>
                  <a:pt x="659585" y="380015"/>
                </a:lnTo>
                <a:lnTo>
                  <a:pt x="668222" y="378325"/>
                </a:lnTo>
                <a:lnTo>
                  <a:pt x="675847" y="373253"/>
                </a:lnTo>
                <a:lnTo>
                  <a:pt x="680862" y="365765"/>
                </a:lnTo>
                <a:lnTo>
                  <a:pt x="682534" y="357171"/>
                </a:lnTo>
                <a:lnTo>
                  <a:pt x="680862" y="348553"/>
                </a:lnTo>
                <a:lnTo>
                  <a:pt x="675847" y="340995"/>
                </a:lnTo>
                <a:lnTo>
                  <a:pt x="671262" y="336550"/>
                </a:lnTo>
                <a:lnTo>
                  <a:pt x="665459" y="334137"/>
                </a:lnTo>
                <a:close/>
              </a:path>
              <a:path w="2910840" h="2943225" extrusionOk="0">
                <a:moveTo>
                  <a:pt x="771542" y="334137"/>
                </a:moveTo>
                <a:lnTo>
                  <a:pt x="759794" y="334137"/>
                </a:lnTo>
                <a:lnTo>
                  <a:pt x="753990" y="336550"/>
                </a:lnTo>
                <a:lnTo>
                  <a:pt x="749545" y="340995"/>
                </a:lnTo>
                <a:lnTo>
                  <a:pt x="744459" y="348553"/>
                </a:lnTo>
                <a:lnTo>
                  <a:pt x="742763" y="357171"/>
                </a:lnTo>
                <a:lnTo>
                  <a:pt x="744459" y="365765"/>
                </a:lnTo>
                <a:lnTo>
                  <a:pt x="749545" y="373253"/>
                </a:lnTo>
                <a:lnTo>
                  <a:pt x="757090" y="378325"/>
                </a:lnTo>
                <a:lnTo>
                  <a:pt x="765685" y="380015"/>
                </a:lnTo>
                <a:lnTo>
                  <a:pt x="774307" y="378325"/>
                </a:lnTo>
                <a:lnTo>
                  <a:pt x="781930" y="373253"/>
                </a:lnTo>
                <a:lnTo>
                  <a:pt x="786945" y="365765"/>
                </a:lnTo>
                <a:lnTo>
                  <a:pt x="788617" y="357171"/>
                </a:lnTo>
                <a:lnTo>
                  <a:pt x="786945" y="348553"/>
                </a:lnTo>
                <a:lnTo>
                  <a:pt x="781930" y="340995"/>
                </a:lnTo>
                <a:lnTo>
                  <a:pt x="777485" y="336550"/>
                </a:lnTo>
                <a:lnTo>
                  <a:pt x="771542" y="334137"/>
                </a:lnTo>
                <a:close/>
              </a:path>
              <a:path w="2910840" h="2943225" extrusionOk="0">
                <a:moveTo>
                  <a:pt x="877625" y="334137"/>
                </a:moveTo>
                <a:lnTo>
                  <a:pt x="865877" y="334137"/>
                </a:lnTo>
                <a:lnTo>
                  <a:pt x="860073" y="336550"/>
                </a:lnTo>
                <a:lnTo>
                  <a:pt x="855489" y="340995"/>
                </a:lnTo>
                <a:lnTo>
                  <a:pt x="850481" y="348553"/>
                </a:lnTo>
                <a:lnTo>
                  <a:pt x="848812" y="357171"/>
                </a:lnTo>
                <a:lnTo>
                  <a:pt x="850481" y="365765"/>
                </a:lnTo>
                <a:lnTo>
                  <a:pt x="855489" y="373253"/>
                </a:lnTo>
                <a:lnTo>
                  <a:pt x="863133" y="378325"/>
                </a:lnTo>
                <a:lnTo>
                  <a:pt x="871803" y="380015"/>
                </a:lnTo>
                <a:lnTo>
                  <a:pt x="880447" y="378325"/>
                </a:lnTo>
                <a:lnTo>
                  <a:pt x="888013" y="373253"/>
                </a:lnTo>
                <a:lnTo>
                  <a:pt x="893100" y="365765"/>
                </a:lnTo>
                <a:lnTo>
                  <a:pt x="894795" y="357171"/>
                </a:lnTo>
                <a:lnTo>
                  <a:pt x="893100" y="348553"/>
                </a:lnTo>
                <a:lnTo>
                  <a:pt x="888013" y="340995"/>
                </a:lnTo>
                <a:lnTo>
                  <a:pt x="883568" y="336550"/>
                </a:lnTo>
                <a:lnTo>
                  <a:pt x="877625" y="334137"/>
                </a:lnTo>
                <a:close/>
              </a:path>
              <a:path w="2910840" h="2943225" extrusionOk="0">
                <a:moveTo>
                  <a:pt x="983848" y="334137"/>
                </a:moveTo>
                <a:lnTo>
                  <a:pt x="972100" y="334137"/>
                </a:lnTo>
                <a:lnTo>
                  <a:pt x="966169" y="336550"/>
                </a:lnTo>
                <a:lnTo>
                  <a:pt x="961711" y="340995"/>
                </a:lnTo>
                <a:lnTo>
                  <a:pt x="956625" y="348553"/>
                </a:lnTo>
                <a:lnTo>
                  <a:pt x="954930" y="357171"/>
                </a:lnTo>
                <a:lnTo>
                  <a:pt x="956625" y="365765"/>
                </a:lnTo>
                <a:lnTo>
                  <a:pt x="961711" y="373253"/>
                </a:lnTo>
                <a:lnTo>
                  <a:pt x="969275" y="378325"/>
                </a:lnTo>
                <a:lnTo>
                  <a:pt x="977904" y="380015"/>
                </a:lnTo>
                <a:lnTo>
                  <a:pt x="986532" y="378325"/>
                </a:lnTo>
                <a:lnTo>
                  <a:pt x="994096" y="373253"/>
                </a:lnTo>
                <a:lnTo>
                  <a:pt x="999183" y="365765"/>
                </a:lnTo>
                <a:lnTo>
                  <a:pt x="1000878" y="357171"/>
                </a:lnTo>
                <a:lnTo>
                  <a:pt x="999183" y="348553"/>
                </a:lnTo>
                <a:lnTo>
                  <a:pt x="994096" y="340995"/>
                </a:lnTo>
                <a:lnTo>
                  <a:pt x="989651" y="336550"/>
                </a:lnTo>
                <a:lnTo>
                  <a:pt x="983848" y="334137"/>
                </a:lnTo>
                <a:close/>
              </a:path>
              <a:path w="2910840" h="2943225" extrusionOk="0">
                <a:moveTo>
                  <a:pt x="1089931" y="334137"/>
                </a:moveTo>
                <a:lnTo>
                  <a:pt x="1078183" y="334137"/>
                </a:lnTo>
                <a:lnTo>
                  <a:pt x="1072252" y="336550"/>
                </a:lnTo>
                <a:lnTo>
                  <a:pt x="1067795" y="340995"/>
                </a:lnTo>
                <a:lnTo>
                  <a:pt x="1062787" y="348553"/>
                </a:lnTo>
                <a:lnTo>
                  <a:pt x="1061118" y="357171"/>
                </a:lnTo>
                <a:lnTo>
                  <a:pt x="1062787" y="365765"/>
                </a:lnTo>
                <a:lnTo>
                  <a:pt x="1067795" y="373253"/>
                </a:lnTo>
                <a:lnTo>
                  <a:pt x="1075359" y="378325"/>
                </a:lnTo>
                <a:lnTo>
                  <a:pt x="1083987" y="380015"/>
                </a:lnTo>
                <a:lnTo>
                  <a:pt x="1092616" y="378325"/>
                </a:lnTo>
                <a:lnTo>
                  <a:pt x="1100180" y="373253"/>
                </a:lnTo>
                <a:lnTo>
                  <a:pt x="1105194" y="365765"/>
                </a:lnTo>
                <a:lnTo>
                  <a:pt x="1106866" y="357171"/>
                </a:lnTo>
                <a:lnTo>
                  <a:pt x="1105194" y="348553"/>
                </a:lnTo>
                <a:lnTo>
                  <a:pt x="1100180" y="340995"/>
                </a:lnTo>
                <a:lnTo>
                  <a:pt x="1095735" y="336550"/>
                </a:lnTo>
                <a:lnTo>
                  <a:pt x="1089931" y="334137"/>
                </a:lnTo>
                <a:close/>
              </a:path>
              <a:path w="2910840" h="2943225" extrusionOk="0">
                <a:moveTo>
                  <a:pt x="1196014" y="334137"/>
                </a:moveTo>
                <a:lnTo>
                  <a:pt x="1184266" y="334137"/>
                </a:lnTo>
                <a:lnTo>
                  <a:pt x="1178335" y="336550"/>
                </a:lnTo>
                <a:lnTo>
                  <a:pt x="1173878" y="340995"/>
                </a:lnTo>
                <a:lnTo>
                  <a:pt x="1168870" y="348553"/>
                </a:lnTo>
                <a:lnTo>
                  <a:pt x="1167201" y="357171"/>
                </a:lnTo>
                <a:lnTo>
                  <a:pt x="1168870" y="365765"/>
                </a:lnTo>
                <a:lnTo>
                  <a:pt x="1173878" y="373253"/>
                </a:lnTo>
                <a:lnTo>
                  <a:pt x="1181501" y="378325"/>
                </a:lnTo>
                <a:lnTo>
                  <a:pt x="1190124" y="380015"/>
                </a:lnTo>
                <a:lnTo>
                  <a:pt x="1198724" y="378325"/>
                </a:lnTo>
                <a:lnTo>
                  <a:pt x="1206275" y="373253"/>
                </a:lnTo>
                <a:lnTo>
                  <a:pt x="1211362" y="365765"/>
                </a:lnTo>
                <a:lnTo>
                  <a:pt x="1213057" y="357171"/>
                </a:lnTo>
                <a:lnTo>
                  <a:pt x="1211362" y="348553"/>
                </a:lnTo>
                <a:lnTo>
                  <a:pt x="1206275" y="340995"/>
                </a:lnTo>
                <a:lnTo>
                  <a:pt x="1201818" y="336550"/>
                </a:lnTo>
                <a:lnTo>
                  <a:pt x="1196014" y="334137"/>
                </a:lnTo>
                <a:close/>
              </a:path>
              <a:path w="2910840" h="2943225" extrusionOk="0">
                <a:moveTo>
                  <a:pt x="1302071" y="334137"/>
                </a:moveTo>
                <a:lnTo>
                  <a:pt x="1290387" y="334137"/>
                </a:lnTo>
                <a:lnTo>
                  <a:pt x="1284545" y="336550"/>
                </a:lnTo>
                <a:lnTo>
                  <a:pt x="1279973" y="340995"/>
                </a:lnTo>
                <a:lnTo>
                  <a:pt x="1274973" y="348553"/>
                </a:lnTo>
                <a:lnTo>
                  <a:pt x="1273306" y="357171"/>
                </a:lnTo>
                <a:lnTo>
                  <a:pt x="1274973" y="365765"/>
                </a:lnTo>
                <a:lnTo>
                  <a:pt x="1279973" y="373253"/>
                </a:lnTo>
                <a:lnTo>
                  <a:pt x="1287589" y="378325"/>
                </a:lnTo>
                <a:lnTo>
                  <a:pt x="1296229" y="380015"/>
                </a:lnTo>
                <a:lnTo>
                  <a:pt x="1304869" y="378325"/>
                </a:lnTo>
                <a:lnTo>
                  <a:pt x="1312485" y="373253"/>
                </a:lnTo>
                <a:lnTo>
                  <a:pt x="1317486" y="365765"/>
                </a:lnTo>
                <a:lnTo>
                  <a:pt x="1319153" y="357171"/>
                </a:lnTo>
                <a:lnTo>
                  <a:pt x="1317486" y="348553"/>
                </a:lnTo>
                <a:lnTo>
                  <a:pt x="1312485" y="340995"/>
                </a:lnTo>
                <a:lnTo>
                  <a:pt x="1307913" y="336550"/>
                </a:lnTo>
                <a:lnTo>
                  <a:pt x="1302071" y="334137"/>
                </a:lnTo>
                <a:close/>
              </a:path>
              <a:path w="2910840" h="2943225" extrusionOk="0">
                <a:moveTo>
                  <a:pt x="1408243" y="334137"/>
                </a:moveTo>
                <a:lnTo>
                  <a:pt x="1396432" y="334137"/>
                </a:lnTo>
                <a:lnTo>
                  <a:pt x="1390590" y="336550"/>
                </a:lnTo>
                <a:lnTo>
                  <a:pt x="1386145" y="340995"/>
                </a:lnTo>
                <a:lnTo>
                  <a:pt x="1381073" y="348553"/>
                </a:lnTo>
                <a:lnTo>
                  <a:pt x="1379383" y="357171"/>
                </a:lnTo>
                <a:lnTo>
                  <a:pt x="1381073" y="365765"/>
                </a:lnTo>
                <a:lnTo>
                  <a:pt x="1386145" y="373253"/>
                </a:lnTo>
                <a:lnTo>
                  <a:pt x="1393706" y="378325"/>
                </a:lnTo>
                <a:lnTo>
                  <a:pt x="1402338" y="380015"/>
                </a:lnTo>
                <a:lnTo>
                  <a:pt x="1410970" y="378325"/>
                </a:lnTo>
                <a:lnTo>
                  <a:pt x="1418530" y="373253"/>
                </a:lnTo>
                <a:lnTo>
                  <a:pt x="1423531" y="365765"/>
                </a:lnTo>
                <a:lnTo>
                  <a:pt x="1425198" y="357171"/>
                </a:lnTo>
                <a:lnTo>
                  <a:pt x="1423531" y="348553"/>
                </a:lnTo>
                <a:lnTo>
                  <a:pt x="1418530" y="340995"/>
                </a:lnTo>
                <a:lnTo>
                  <a:pt x="1414085" y="336550"/>
                </a:lnTo>
                <a:lnTo>
                  <a:pt x="1408243" y="334137"/>
                </a:lnTo>
                <a:close/>
              </a:path>
              <a:path w="2910840" h="2943225" extrusionOk="0">
                <a:moveTo>
                  <a:pt x="1514288" y="334137"/>
                </a:moveTo>
                <a:lnTo>
                  <a:pt x="1502477" y="334137"/>
                </a:lnTo>
                <a:lnTo>
                  <a:pt x="1496762" y="336550"/>
                </a:lnTo>
                <a:lnTo>
                  <a:pt x="1492190" y="340995"/>
                </a:lnTo>
                <a:lnTo>
                  <a:pt x="1487118" y="348553"/>
                </a:lnTo>
                <a:lnTo>
                  <a:pt x="1485428" y="357171"/>
                </a:lnTo>
                <a:lnTo>
                  <a:pt x="1487118" y="365765"/>
                </a:lnTo>
                <a:lnTo>
                  <a:pt x="1492190" y="373253"/>
                </a:lnTo>
                <a:lnTo>
                  <a:pt x="1499824" y="378325"/>
                </a:lnTo>
                <a:lnTo>
                  <a:pt x="1508494" y="380015"/>
                </a:lnTo>
                <a:lnTo>
                  <a:pt x="1517140" y="378325"/>
                </a:lnTo>
                <a:lnTo>
                  <a:pt x="1524702" y="373253"/>
                </a:lnTo>
                <a:lnTo>
                  <a:pt x="1529775" y="365765"/>
                </a:lnTo>
                <a:lnTo>
                  <a:pt x="1531465" y="357171"/>
                </a:lnTo>
                <a:lnTo>
                  <a:pt x="1529775" y="348553"/>
                </a:lnTo>
                <a:lnTo>
                  <a:pt x="1524702" y="340995"/>
                </a:lnTo>
                <a:lnTo>
                  <a:pt x="1520257" y="336550"/>
                </a:lnTo>
                <a:lnTo>
                  <a:pt x="1514288" y="334137"/>
                </a:lnTo>
                <a:close/>
              </a:path>
              <a:path w="2910840" h="2943225" extrusionOk="0">
                <a:moveTo>
                  <a:pt x="1620460" y="334137"/>
                </a:moveTo>
                <a:lnTo>
                  <a:pt x="1608776" y="334137"/>
                </a:lnTo>
                <a:lnTo>
                  <a:pt x="1602807" y="336550"/>
                </a:lnTo>
                <a:lnTo>
                  <a:pt x="1598362" y="340995"/>
                </a:lnTo>
                <a:lnTo>
                  <a:pt x="1593290" y="348553"/>
                </a:lnTo>
                <a:lnTo>
                  <a:pt x="1591600" y="357171"/>
                </a:lnTo>
                <a:lnTo>
                  <a:pt x="1593290" y="365765"/>
                </a:lnTo>
                <a:lnTo>
                  <a:pt x="1598362" y="373253"/>
                </a:lnTo>
                <a:lnTo>
                  <a:pt x="1605925" y="378325"/>
                </a:lnTo>
                <a:lnTo>
                  <a:pt x="1614571" y="380015"/>
                </a:lnTo>
                <a:lnTo>
                  <a:pt x="1623241" y="378325"/>
                </a:lnTo>
                <a:lnTo>
                  <a:pt x="1630874" y="373253"/>
                </a:lnTo>
                <a:lnTo>
                  <a:pt x="1635875" y="365765"/>
                </a:lnTo>
                <a:lnTo>
                  <a:pt x="1637542" y="357171"/>
                </a:lnTo>
                <a:lnTo>
                  <a:pt x="1635875" y="348553"/>
                </a:lnTo>
                <a:lnTo>
                  <a:pt x="1630874" y="340995"/>
                </a:lnTo>
                <a:lnTo>
                  <a:pt x="1626302" y="336550"/>
                </a:lnTo>
                <a:lnTo>
                  <a:pt x="1620460" y="334137"/>
                </a:lnTo>
                <a:close/>
              </a:path>
              <a:path w="2910840" h="2943225" extrusionOk="0">
                <a:moveTo>
                  <a:pt x="1726632" y="334137"/>
                </a:moveTo>
                <a:lnTo>
                  <a:pt x="1714821" y="334137"/>
                </a:lnTo>
                <a:lnTo>
                  <a:pt x="1708852" y="336550"/>
                </a:lnTo>
                <a:lnTo>
                  <a:pt x="1704407" y="340995"/>
                </a:lnTo>
                <a:lnTo>
                  <a:pt x="1699407" y="348553"/>
                </a:lnTo>
                <a:lnTo>
                  <a:pt x="1697740" y="357171"/>
                </a:lnTo>
                <a:lnTo>
                  <a:pt x="1699407" y="365765"/>
                </a:lnTo>
                <a:lnTo>
                  <a:pt x="1704407" y="373253"/>
                </a:lnTo>
                <a:lnTo>
                  <a:pt x="1711968" y="378325"/>
                </a:lnTo>
                <a:lnTo>
                  <a:pt x="1720600" y="380015"/>
                </a:lnTo>
                <a:lnTo>
                  <a:pt x="1729232" y="378325"/>
                </a:lnTo>
                <a:lnTo>
                  <a:pt x="1736792" y="373253"/>
                </a:lnTo>
                <a:lnTo>
                  <a:pt x="1741865" y="365765"/>
                </a:lnTo>
                <a:lnTo>
                  <a:pt x="1743555" y="357171"/>
                </a:lnTo>
                <a:lnTo>
                  <a:pt x="1741865" y="348553"/>
                </a:lnTo>
                <a:lnTo>
                  <a:pt x="1736792" y="340995"/>
                </a:lnTo>
                <a:lnTo>
                  <a:pt x="1732347" y="336550"/>
                </a:lnTo>
                <a:lnTo>
                  <a:pt x="1726632" y="334137"/>
                </a:lnTo>
                <a:close/>
              </a:path>
              <a:path w="2910840" h="2943225" extrusionOk="0">
                <a:moveTo>
                  <a:pt x="1832677" y="334137"/>
                </a:moveTo>
                <a:lnTo>
                  <a:pt x="1820866" y="334137"/>
                </a:lnTo>
                <a:lnTo>
                  <a:pt x="1815024" y="336550"/>
                </a:lnTo>
                <a:lnTo>
                  <a:pt x="1810579" y="340995"/>
                </a:lnTo>
                <a:lnTo>
                  <a:pt x="1805507" y="348553"/>
                </a:lnTo>
                <a:lnTo>
                  <a:pt x="1803817" y="357171"/>
                </a:lnTo>
                <a:lnTo>
                  <a:pt x="1805507" y="365765"/>
                </a:lnTo>
                <a:lnTo>
                  <a:pt x="1810579" y="373253"/>
                </a:lnTo>
                <a:lnTo>
                  <a:pt x="1818176" y="378325"/>
                </a:lnTo>
                <a:lnTo>
                  <a:pt x="1826772" y="380015"/>
                </a:lnTo>
                <a:lnTo>
                  <a:pt x="1835368" y="378325"/>
                </a:lnTo>
                <a:lnTo>
                  <a:pt x="1842964" y="373253"/>
                </a:lnTo>
                <a:lnTo>
                  <a:pt x="1848037" y="365765"/>
                </a:lnTo>
                <a:lnTo>
                  <a:pt x="1849727" y="357171"/>
                </a:lnTo>
                <a:lnTo>
                  <a:pt x="1848037" y="348553"/>
                </a:lnTo>
                <a:lnTo>
                  <a:pt x="1842964" y="340995"/>
                </a:lnTo>
                <a:lnTo>
                  <a:pt x="1838519" y="336550"/>
                </a:lnTo>
                <a:lnTo>
                  <a:pt x="1832677" y="334137"/>
                </a:lnTo>
                <a:close/>
              </a:path>
              <a:path w="2910840" h="2943225" extrusionOk="0">
                <a:moveTo>
                  <a:pt x="1938722" y="334137"/>
                </a:moveTo>
                <a:lnTo>
                  <a:pt x="1927038" y="334137"/>
                </a:lnTo>
                <a:lnTo>
                  <a:pt x="1921196" y="336550"/>
                </a:lnTo>
                <a:lnTo>
                  <a:pt x="1916751" y="340995"/>
                </a:lnTo>
                <a:lnTo>
                  <a:pt x="1911679" y="348553"/>
                </a:lnTo>
                <a:lnTo>
                  <a:pt x="1909989" y="357171"/>
                </a:lnTo>
                <a:lnTo>
                  <a:pt x="1911679" y="365765"/>
                </a:lnTo>
                <a:lnTo>
                  <a:pt x="1916751" y="373253"/>
                </a:lnTo>
                <a:lnTo>
                  <a:pt x="1924294" y="378325"/>
                </a:lnTo>
                <a:lnTo>
                  <a:pt x="1932896" y="380015"/>
                </a:lnTo>
                <a:lnTo>
                  <a:pt x="1941522" y="378325"/>
                </a:lnTo>
                <a:lnTo>
                  <a:pt x="1949136" y="373253"/>
                </a:lnTo>
                <a:lnTo>
                  <a:pt x="1954137" y="365765"/>
                </a:lnTo>
                <a:lnTo>
                  <a:pt x="1955804" y="357171"/>
                </a:lnTo>
                <a:lnTo>
                  <a:pt x="1954137" y="348553"/>
                </a:lnTo>
                <a:lnTo>
                  <a:pt x="1949136" y="340995"/>
                </a:lnTo>
                <a:lnTo>
                  <a:pt x="1944691" y="336550"/>
                </a:lnTo>
                <a:lnTo>
                  <a:pt x="1938722" y="334137"/>
                </a:lnTo>
                <a:close/>
              </a:path>
              <a:path w="2910840" h="2943225" extrusionOk="0">
                <a:moveTo>
                  <a:pt x="2044767" y="334137"/>
                </a:moveTo>
                <a:lnTo>
                  <a:pt x="2033083" y="334137"/>
                </a:lnTo>
                <a:lnTo>
                  <a:pt x="2027114" y="336550"/>
                </a:lnTo>
                <a:lnTo>
                  <a:pt x="2022669" y="340995"/>
                </a:lnTo>
                <a:lnTo>
                  <a:pt x="2017669" y="348553"/>
                </a:lnTo>
                <a:lnTo>
                  <a:pt x="2016002" y="357171"/>
                </a:lnTo>
                <a:lnTo>
                  <a:pt x="2017669" y="365765"/>
                </a:lnTo>
                <a:lnTo>
                  <a:pt x="2022669" y="373253"/>
                </a:lnTo>
                <a:lnTo>
                  <a:pt x="2030303" y="378325"/>
                </a:lnTo>
                <a:lnTo>
                  <a:pt x="2038973" y="380015"/>
                </a:lnTo>
                <a:lnTo>
                  <a:pt x="2047619" y="378325"/>
                </a:lnTo>
                <a:lnTo>
                  <a:pt x="2055181" y="373253"/>
                </a:lnTo>
                <a:lnTo>
                  <a:pt x="2060182" y="365765"/>
                </a:lnTo>
                <a:lnTo>
                  <a:pt x="2061849" y="357171"/>
                </a:lnTo>
                <a:lnTo>
                  <a:pt x="2060182" y="348553"/>
                </a:lnTo>
                <a:lnTo>
                  <a:pt x="2055181" y="340995"/>
                </a:lnTo>
                <a:lnTo>
                  <a:pt x="2050736" y="336550"/>
                </a:lnTo>
                <a:lnTo>
                  <a:pt x="2044767" y="334137"/>
                </a:lnTo>
                <a:close/>
              </a:path>
              <a:path w="2910840" h="2943225" extrusionOk="0">
                <a:moveTo>
                  <a:pt x="2150939" y="334137"/>
                </a:moveTo>
                <a:lnTo>
                  <a:pt x="2139128" y="334137"/>
                </a:lnTo>
                <a:lnTo>
                  <a:pt x="2133413" y="336550"/>
                </a:lnTo>
                <a:lnTo>
                  <a:pt x="2128714" y="340995"/>
                </a:lnTo>
                <a:lnTo>
                  <a:pt x="2123714" y="348553"/>
                </a:lnTo>
                <a:lnTo>
                  <a:pt x="2122047" y="357171"/>
                </a:lnTo>
                <a:lnTo>
                  <a:pt x="2123714" y="365765"/>
                </a:lnTo>
                <a:lnTo>
                  <a:pt x="2128714" y="373253"/>
                </a:lnTo>
                <a:lnTo>
                  <a:pt x="2136404" y="378325"/>
                </a:lnTo>
                <a:lnTo>
                  <a:pt x="2145082" y="380015"/>
                </a:lnTo>
                <a:lnTo>
                  <a:pt x="2153735" y="378325"/>
                </a:lnTo>
                <a:lnTo>
                  <a:pt x="2161353" y="373253"/>
                </a:lnTo>
                <a:lnTo>
                  <a:pt x="2166426" y="365765"/>
                </a:lnTo>
                <a:lnTo>
                  <a:pt x="2168116" y="357171"/>
                </a:lnTo>
                <a:lnTo>
                  <a:pt x="2166426" y="348553"/>
                </a:lnTo>
                <a:lnTo>
                  <a:pt x="2161353" y="340995"/>
                </a:lnTo>
                <a:lnTo>
                  <a:pt x="2156908" y="336550"/>
                </a:lnTo>
                <a:lnTo>
                  <a:pt x="2150939" y="334137"/>
                </a:lnTo>
                <a:close/>
              </a:path>
              <a:path w="2910840" h="2943225" extrusionOk="0">
                <a:moveTo>
                  <a:pt x="2257111" y="334137"/>
                </a:moveTo>
                <a:lnTo>
                  <a:pt x="2245427" y="334137"/>
                </a:lnTo>
                <a:lnTo>
                  <a:pt x="2239458" y="336550"/>
                </a:lnTo>
                <a:lnTo>
                  <a:pt x="2235013" y="340995"/>
                </a:lnTo>
                <a:lnTo>
                  <a:pt x="2229941" y="348553"/>
                </a:lnTo>
                <a:lnTo>
                  <a:pt x="2228251" y="357171"/>
                </a:lnTo>
                <a:lnTo>
                  <a:pt x="2229941" y="365765"/>
                </a:lnTo>
                <a:lnTo>
                  <a:pt x="2235013" y="373253"/>
                </a:lnTo>
                <a:lnTo>
                  <a:pt x="2242576" y="378325"/>
                </a:lnTo>
                <a:lnTo>
                  <a:pt x="2251222" y="380015"/>
                </a:lnTo>
                <a:lnTo>
                  <a:pt x="2259892" y="378325"/>
                </a:lnTo>
                <a:lnTo>
                  <a:pt x="2267525" y="373253"/>
                </a:lnTo>
                <a:lnTo>
                  <a:pt x="2272526" y="365765"/>
                </a:lnTo>
                <a:lnTo>
                  <a:pt x="2274193" y="357171"/>
                </a:lnTo>
                <a:lnTo>
                  <a:pt x="2272526" y="348553"/>
                </a:lnTo>
                <a:lnTo>
                  <a:pt x="2267525" y="340995"/>
                </a:lnTo>
                <a:lnTo>
                  <a:pt x="2262953" y="336550"/>
                </a:lnTo>
                <a:lnTo>
                  <a:pt x="2257111" y="334137"/>
                </a:lnTo>
                <a:close/>
              </a:path>
              <a:path w="2910840" h="2943225" extrusionOk="0">
                <a:moveTo>
                  <a:pt x="2363156" y="334137"/>
                </a:moveTo>
                <a:lnTo>
                  <a:pt x="2351472" y="334137"/>
                </a:lnTo>
                <a:lnTo>
                  <a:pt x="2345503" y="336550"/>
                </a:lnTo>
                <a:lnTo>
                  <a:pt x="2341058" y="340995"/>
                </a:lnTo>
                <a:lnTo>
                  <a:pt x="2336058" y="348553"/>
                </a:lnTo>
                <a:lnTo>
                  <a:pt x="2334391" y="357171"/>
                </a:lnTo>
                <a:lnTo>
                  <a:pt x="2336058" y="365765"/>
                </a:lnTo>
                <a:lnTo>
                  <a:pt x="2341058" y="373253"/>
                </a:lnTo>
                <a:lnTo>
                  <a:pt x="2348619" y="378325"/>
                </a:lnTo>
                <a:lnTo>
                  <a:pt x="2357251" y="380015"/>
                </a:lnTo>
                <a:lnTo>
                  <a:pt x="2365883" y="378325"/>
                </a:lnTo>
                <a:lnTo>
                  <a:pt x="2373443" y="373253"/>
                </a:lnTo>
                <a:lnTo>
                  <a:pt x="2378516" y="365765"/>
                </a:lnTo>
                <a:lnTo>
                  <a:pt x="2380206" y="357171"/>
                </a:lnTo>
                <a:lnTo>
                  <a:pt x="2378516" y="348553"/>
                </a:lnTo>
                <a:lnTo>
                  <a:pt x="2373443" y="340995"/>
                </a:lnTo>
                <a:lnTo>
                  <a:pt x="2368998" y="336550"/>
                </a:lnTo>
                <a:lnTo>
                  <a:pt x="2363156" y="334137"/>
                </a:lnTo>
                <a:close/>
              </a:path>
              <a:path w="2910840" h="2943225" extrusionOk="0">
                <a:moveTo>
                  <a:pt x="2469328" y="334137"/>
                </a:moveTo>
                <a:lnTo>
                  <a:pt x="2457517" y="334137"/>
                </a:lnTo>
                <a:lnTo>
                  <a:pt x="2451802" y="336550"/>
                </a:lnTo>
                <a:lnTo>
                  <a:pt x="2447103" y="340995"/>
                </a:lnTo>
                <a:lnTo>
                  <a:pt x="2442103" y="348553"/>
                </a:lnTo>
                <a:lnTo>
                  <a:pt x="2440436" y="357171"/>
                </a:lnTo>
                <a:lnTo>
                  <a:pt x="2442103" y="365765"/>
                </a:lnTo>
                <a:lnTo>
                  <a:pt x="2447103" y="373253"/>
                </a:lnTo>
                <a:lnTo>
                  <a:pt x="2454771" y="378325"/>
                </a:lnTo>
                <a:lnTo>
                  <a:pt x="2463391" y="380015"/>
                </a:lnTo>
                <a:lnTo>
                  <a:pt x="2471964" y="378325"/>
                </a:lnTo>
                <a:lnTo>
                  <a:pt x="2479488" y="373253"/>
                </a:lnTo>
                <a:lnTo>
                  <a:pt x="2484632" y="365765"/>
                </a:lnTo>
                <a:lnTo>
                  <a:pt x="2486346" y="357171"/>
                </a:lnTo>
                <a:lnTo>
                  <a:pt x="2484632" y="348553"/>
                </a:lnTo>
                <a:lnTo>
                  <a:pt x="2479488" y="340995"/>
                </a:lnTo>
                <a:lnTo>
                  <a:pt x="2475043" y="336550"/>
                </a:lnTo>
                <a:lnTo>
                  <a:pt x="2469328" y="334137"/>
                </a:lnTo>
                <a:close/>
              </a:path>
              <a:path w="2910840" h="2943225" extrusionOk="0">
                <a:moveTo>
                  <a:pt x="2575373" y="334137"/>
                </a:moveTo>
                <a:lnTo>
                  <a:pt x="2563689" y="334137"/>
                </a:lnTo>
                <a:lnTo>
                  <a:pt x="2557847" y="336550"/>
                </a:lnTo>
                <a:lnTo>
                  <a:pt x="2553402" y="340995"/>
                </a:lnTo>
                <a:lnTo>
                  <a:pt x="2548330" y="348553"/>
                </a:lnTo>
                <a:lnTo>
                  <a:pt x="2546640" y="357171"/>
                </a:lnTo>
                <a:lnTo>
                  <a:pt x="2548330" y="365765"/>
                </a:lnTo>
                <a:lnTo>
                  <a:pt x="2553402" y="373253"/>
                </a:lnTo>
                <a:lnTo>
                  <a:pt x="2560945" y="378325"/>
                </a:lnTo>
                <a:lnTo>
                  <a:pt x="2569547" y="380015"/>
                </a:lnTo>
                <a:lnTo>
                  <a:pt x="2578173" y="378325"/>
                </a:lnTo>
                <a:lnTo>
                  <a:pt x="2585787" y="373253"/>
                </a:lnTo>
                <a:lnTo>
                  <a:pt x="2590788" y="365765"/>
                </a:lnTo>
                <a:lnTo>
                  <a:pt x="2592455" y="357171"/>
                </a:lnTo>
                <a:lnTo>
                  <a:pt x="2590788" y="348553"/>
                </a:lnTo>
                <a:lnTo>
                  <a:pt x="2585787" y="340995"/>
                </a:lnTo>
                <a:lnTo>
                  <a:pt x="2581342" y="336550"/>
                </a:lnTo>
                <a:lnTo>
                  <a:pt x="2575373" y="334137"/>
                </a:lnTo>
                <a:close/>
              </a:path>
              <a:path w="2910840" h="2943225" extrusionOk="0">
                <a:moveTo>
                  <a:pt x="2681418" y="334137"/>
                </a:moveTo>
                <a:lnTo>
                  <a:pt x="2669734" y="334137"/>
                </a:lnTo>
                <a:lnTo>
                  <a:pt x="2663765" y="336550"/>
                </a:lnTo>
                <a:lnTo>
                  <a:pt x="2659320" y="340995"/>
                </a:lnTo>
                <a:lnTo>
                  <a:pt x="2654320" y="348553"/>
                </a:lnTo>
                <a:lnTo>
                  <a:pt x="2652653" y="357171"/>
                </a:lnTo>
                <a:lnTo>
                  <a:pt x="2654320" y="365765"/>
                </a:lnTo>
                <a:lnTo>
                  <a:pt x="2659320" y="373253"/>
                </a:lnTo>
                <a:lnTo>
                  <a:pt x="2666954" y="378325"/>
                </a:lnTo>
                <a:lnTo>
                  <a:pt x="2675624" y="380015"/>
                </a:lnTo>
                <a:lnTo>
                  <a:pt x="2684270" y="378325"/>
                </a:lnTo>
                <a:lnTo>
                  <a:pt x="2691832" y="373253"/>
                </a:lnTo>
                <a:lnTo>
                  <a:pt x="2696833" y="365765"/>
                </a:lnTo>
                <a:lnTo>
                  <a:pt x="2698500" y="357171"/>
                </a:lnTo>
                <a:lnTo>
                  <a:pt x="2696833" y="348553"/>
                </a:lnTo>
                <a:lnTo>
                  <a:pt x="2691832" y="340995"/>
                </a:lnTo>
                <a:lnTo>
                  <a:pt x="2687387" y="336550"/>
                </a:lnTo>
                <a:lnTo>
                  <a:pt x="2681418" y="334137"/>
                </a:lnTo>
                <a:close/>
              </a:path>
              <a:path w="2910840" h="2943225" extrusionOk="0">
                <a:moveTo>
                  <a:pt x="2787590" y="334137"/>
                </a:moveTo>
                <a:lnTo>
                  <a:pt x="2775779" y="334137"/>
                </a:lnTo>
                <a:lnTo>
                  <a:pt x="2770064" y="336550"/>
                </a:lnTo>
                <a:lnTo>
                  <a:pt x="2765492" y="340995"/>
                </a:lnTo>
                <a:lnTo>
                  <a:pt x="2760420" y="348553"/>
                </a:lnTo>
                <a:lnTo>
                  <a:pt x="2758730" y="357171"/>
                </a:lnTo>
                <a:lnTo>
                  <a:pt x="2760420" y="365765"/>
                </a:lnTo>
                <a:lnTo>
                  <a:pt x="2765492" y="373253"/>
                </a:lnTo>
                <a:lnTo>
                  <a:pt x="2773106" y="378325"/>
                </a:lnTo>
                <a:lnTo>
                  <a:pt x="2781733" y="380015"/>
                </a:lnTo>
                <a:lnTo>
                  <a:pt x="2790335" y="378325"/>
                </a:lnTo>
                <a:lnTo>
                  <a:pt x="2797877" y="373253"/>
                </a:lnTo>
                <a:lnTo>
                  <a:pt x="2803021" y="365765"/>
                </a:lnTo>
                <a:lnTo>
                  <a:pt x="2804735" y="357171"/>
                </a:lnTo>
                <a:lnTo>
                  <a:pt x="2803021" y="348553"/>
                </a:lnTo>
                <a:lnTo>
                  <a:pt x="2797877" y="340995"/>
                </a:lnTo>
                <a:lnTo>
                  <a:pt x="2793432" y="336550"/>
                </a:lnTo>
                <a:lnTo>
                  <a:pt x="2787590" y="334137"/>
                </a:lnTo>
                <a:close/>
              </a:path>
              <a:path w="2910840" h="2943225" extrusionOk="0">
                <a:moveTo>
                  <a:pt x="2893762" y="334137"/>
                </a:moveTo>
                <a:lnTo>
                  <a:pt x="2882078" y="334137"/>
                </a:lnTo>
                <a:lnTo>
                  <a:pt x="2876109" y="336550"/>
                </a:lnTo>
                <a:lnTo>
                  <a:pt x="2871664" y="340995"/>
                </a:lnTo>
                <a:lnTo>
                  <a:pt x="2866592" y="348553"/>
                </a:lnTo>
                <a:lnTo>
                  <a:pt x="2864902" y="357171"/>
                </a:lnTo>
                <a:lnTo>
                  <a:pt x="2866592" y="365765"/>
                </a:lnTo>
                <a:lnTo>
                  <a:pt x="2871664" y="373253"/>
                </a:lnTo>
                <a:lnTo>
                  <a:pt x="2879227" y="378325"/>
                </a:lnTo>
                <a:lnTo>
                  <a:pt x="2887873" y="380015"/>
                </a:lnTo>
                <a:lnTo>
                  <a:pt x="2896543" y="378325"/>
                </a:lnTo>
                <a:lnTo>
                  <a:pt x="2904176" y="373253"/>
                </a:lnTo>
                <a:lnTo>
                  <a:pt x="2909177" y="365765"/>
                </a:lnTo>
                <a:lnTo>
                  <a:pt x="2910844" y="357171"/>
                </a:lnTo>
                <a:lnTo>
                  <a:pt x="2909177" y="348553"/>
                </a:lnTo>
                <a:lnTo>
                  <a:pt x="2904176" y="340995"/>
                </a:lnTo>
                <a:lnTo>
                  <a:pt x="2899604" y="336550"/>
                </a:lnTo>
                <a:lnTo>
                  <a:pt x="2893762" y="334137"/>
                </a:lnTo>
                <a:close/>
              </a:path>
              <a:path w="2910840" h="2943225" extrusionOk="0">
                <a:moveTo>
                  <a:pt x="28815" y="445516"/>
                </a:moveTo>
                <a:lnTo>
                  <a:pt x="17073" y="445516"/>
                </a:lnTo>
                <a:lnTo>
                  <a:pt x="11270" y="447929"/>
                </a:lnTo>
                <a:lnTo>
                  <a:pt x="6680" y="452374"/>
                </a:lnTo>
                <a:lnTo>
                  <a:pt x="1670" y="459936"/>
                </a:lnTo>
                <a:lnTo>
                  <a:pt x="0" y="468582"/>
                </a:lnTo>
                <a:lnTo>
                  <a:pt x="1670" y="477252"/>
                </a:lnTo>
                <a:lnTo>
                  <a:pt x="6680" y="484886"/>
                </a:lnTo>
                <a:lnTo>
                  <a:pt x="14306" y="489886"/>
                </a:lnTo>
                <a:lnTo>
                  <a:pt x="22944" y="491553"/>
                </a:lnTo>
                <a:lnTo>
                  <a:pt x="31582" y="489886"/>
                </a:lnTo>
                <a:lnTo>
                  <a:pt x="39208" y="484886"/>
                </a:lnTo>
                <a:lnTo>
                  <a:pt x="44218" y="477252"/>
                </a:lnTo>
                <a:lnTo>
                  <a:pt x="45888" y="468582"/>
                </a:lnTo>
                <a:lnTo>
                  <a:pt x="44218" y="459936"/>
                </a:lnTo>
                <a:lnTo>
                  <a:pt x="39208" y="452374"/>
                </a:lnTo>
                <a:lnTo>
                  <a:pt x="34619" y="447929"/>
                </a:lnTo>
                <a:lnTo>
                  <a:pt x="28815" y="445516"/>
                </a:lnTo>
                <a:close/>
              </a:path>
              <a:path w="2910840" h="2943225" extrusionOk="0">
                <a:moveTo>
                  <a:pt x="134903" y="445516"/>
                </a:moveTo>
                <a:lnTo>
                  <a:pt x="123156" y="445516"/>
                </a:lnTo>
                <a:lnTo>
                  <a:pt x="117352" y="447929"/>
                </a:lnTo>
                <a:lnTo>
                  <a:pt x="112894" y="452374"/>
                </a:lnTo>
                <a:lnTo>
                  <a:pt x="107808" y="459936"/>
                </a:lnTo>
                <a:lnTo>
                  <a:pt x="106112" y="468582"/>
                </a:lnTo>
                <a:lnTo>
                  <a:pt x="107808" y="477252"/>
                </a:lnTo>
                <a:lnTo>
                  <a:pt x="112894" y="484886"/>
                </a:lnTo>
                <a:lnTo>
                  <a:pt x="120446" y="489886"/>
                </a:lnTo>
                <a:lnTo>
                  <a:pt x="129045" y="491553"/>
                </a:lnTo>
                <a:lnTo>
                  <a:pt x="137669" y="489886"/>
                </a:lnTo>
                <a:lnTo>
                  <a:pt x="145292" y="484886"/>
                </a:lnTo>
                <a:lnTo>
                  <a:pt x="150300" y="477252"/>
                </a:lnTo>
                <a:lnTo>
                  <a:pt x="151969" y="468582"/>
                </a:lnTo>
                <a:lnTo>
                  <a:pt x="150300" y="459936"/>
                </a:lnTo>
                <a:lnTo>
                  <a:pt x="145292" y="452374"/>
                </a:lnTo>
                <a:lnTo>
                  <a:pt x="140834" y="447929"/>
                </a:lnTo>
                <a:lnTo>
                  <a:pt x="134903" y="445516"/>
                </a:lnTo>
                <a:close/>
              </a:path>
              <a:path w="2910840" h="2943225" extrusionOk="0">
                <a:moveTo>
                  <a:pt x="240986" y="445516"/>
                </a:moveTo>
                <a:lnTo>
                  <a:pt x="229239" y="445516"/>
                </a:lnTo>
                <a:lnTo>
                  <a:pt x="223308" y="447929"/>
                </a:lnTo>
                <a:lnTo>
                  <a:pt x="218850" y="452374"/>
                </a:lnTo>
                <a:lnTo>
                  <a:pt x="213843" y="459936"/>
                </a:lnTo>
                <a:lnTo>
                  <a:pt x="212173" y="468582"/>
                </a:lnTo>
                <a:lnTo>
                  <a:pt x="213843" y="477252"/>
                </a:lnTo>
                <a:lnTo>
                  <a:pt x="218850" y="484886"/>
                </a:lnTo>
                <a:lnTo>
                  <a:pt x="226495" y="489886"/>
                </a:lnTo>
                <a:lnTo>
                  <a:pt x="235165" y="491553"/>
                </a:lnTo>
                <a:lnTo>
                  <a:pt x="243809" y="489886"/>
                </a:lnTo>
                <a:lnTo>
                  <a:pt x="251375" y="484886"/>
                </a:lnTo>
                <a:lnTo>
                  <a:pt x="256390" y="477252"/>
                </a:lnTo>
                <a:lnTo>
                  <a:pt x="258062" y="468582"/>
                </a:lnTo>
                <a:lnTo>
                  <a:pt x="256390" y="459936"/>
                </a:lnTo>
                <a:lnTo>
                  <a:pt x="251375" y="452374"/>
                </a:lnTo>
                <a:lnTo>
                  <a:pt x="246917" y="447929"/>
                </a:lnTo>
                <a:lnTo>
                  <a:pt x="240986" y="445516"/>
                </a:lnTo>
                <a:close/>
              </a:path>
              <a:path w="2910840" h="2943225" extrusionOk="0">
                <a:moveTo>
                  <a:pt x="347070" y="445516"/>
                </a:moveTo>
                <a:lnTo>
                  <a:pt x="335322" y="445516"/>
                </a:lnTo>
                <a:lnTo>
                  <a:pt x="329518" y="447929"/>
                </a:lnTo>
                <a:lnTo>
                  <a:pt x="325073" y="452374"/>
                </a:lnTo>
                <a:lnTo>
                  <a:pt x="319987" y="459936"/>
                </a:lnTo>
                <a:lnTo>
                  <a:pt x="318291" y="468582"/>
                </a:lnTo>
                <a:lnTo>
                  <a:pt x="319987" y="477252"/>
                </a:lnTo>
                <a:lnTo>
                  <a:pt x="325073" y="484886"/>
                </a:lnTo>
                <a:lnTo>
                  <a:pt x="332637" y="489886"/>
                </a:lnTo>
                <a:lnTo>
                  <a:pt x="341266" y="491553"/>
                </a:lnTo>
                <a:lnTo>
                  <a:pt x="349894" y="489886"/>
                </a:lnTo>
                <a:lnTo>
                  <a:pt x="357458" y="484886"/>
                </a:lnTo>
                <a:lnTo>
                  <a:pt x="362544" y="477252"/>
                </a:lnTo>
                <a:lnTo>
                  <a:pt x="364240" y="468582"/>
                </a:lnTo>
                <a:lnTo>
                  <a:pt x="362544" y="459936"/>
                </a:lnTo>
                <a:lnTo>
                  <a:pt x="357458" y="452374"/>
                </a:lnTo>
                <a:lnTo>
                  <a:pt x="353013" y="447929"/>
                </a:lnTo>
                <a:lnTo>
                  <a:pt x="347070" y="445516"/>
                </a:lnTo>
                <a:close/>
              </a:path>
              <a:path w="2910840" h="2943225" extrusionOk="0">
                <a:moveTo>
                  <a:pt x="453292" y="445516"/>
                </a:moveTo>
                <a:lnTo>
                  <a:pt x="441545" y="445516"/>
                </a:lnTo>
                <a:lnTo>
                  <a:pt x="435601" y="447929"/>
                </a:lnTo>
                <a:lnTo>
                  <a:pt x="431156" y="452374"/>
                </a:lnTo>
                <a:lnTo>
                  <a:pt x="426070" y="459936"/>
                </a:lnTo>
                <a:lnTo>
                  <a:pt x="424374" y="468582"/>
                </a:lnTo>
                <a:lnTo>
                  <a:pt x="426070" y="477252"/>
                </a:lnTo>
                <a:lnTo>
                  <a:pt x="431156" y="484886"/>
                </a:lnTo>
                <a:lnTo>
                  <a:pt x="438720" y="489886"/>
                </a:lnTo>
                <a:lnTo>
                  <a:pt x="447349" y="491553"/>
                </a:lnTo>
                <a:lnTo>
                  <a:pt x="455977" y="489886"/>
                </a:lnTo>
                <a:lnTo>
                  <a:pt x="463541" y="484886"/>
                </a:lnTo>
                <a:lnTo>
                  <a:pt x="468556" y="477252"/>
                </a:lnTo>
                <a:lnTo>
                  <a:pt x="470228" y="468582"/>
                </a:lnTo>
                <a:lnTo>
                  <a:pt x="468556" y="459936"/>
                </a:lnTo>
                <a:lnTo>
                  <a:pt x="463541" y="452374"/>
                </a:lnTo>
                <a:lnTo>
                  <a:pt x="459096" y="447929"/>
                </a:lnTo>
                <a:lnTo>
                  <a:pt x="453292" y="445516"/>
                </a:lnTo>
                <a:close/>
              </a:path>
              <a:path w="2910840" h="2943225" extrusionOk="0">
                <a:moveTo>
                  <a:pt x="559375" y="445516"/>
                </a:moveTo>
                <a:lnTo>
                  <a:pt x="547628" y="445516"/>
                </a:lnTo>
                <a:lnTo>
                  <a:pt x="541697" y="447929"/>
                </a:lnTo>
                <a:lnTo>
                  <a:pt x="537239" y="452374"/>
                </a:lnTo>
                <a:lnTo>
                  <a:pt x="532224" y="459936"/>
                </a:lnTo>
                <a:lnTo>
                  <a:pt x="530553" y="468582"/>
                </a:lnTo>
                <a:lnTo>
                  <a:pt x="532224" y="477252"/>
                </a:lnTo>
                <a:lnTo>
                  <a:pt x="537239" y="484886"/>
                </a:lnTo>
                <a:lnTo>
                  <a:pt x="544862" y="489886"/>
                </a:lnTo>
                <a:lnTo>
                  <a:pt x="553484" y="491553"/>
                </a:lnTo>
                <a:lnTo>
                  <a:pt x="562080" y="489886"/>
                </a:lnTo>
                <a:lnTo>
                  <a:pt x="569624" y="484886"/>
                </a:lnTo>
                <a:lnTo>
                  <a:pt x="574711" y="477252"/>
                </a:lnTo>
                <a:lnTo>
                  <a:pt x="576406" y="468582"/>
                </a:lnTo>
                <a:lnTo>
                  <a:pt x="574711" y="459936"/>
                </a:lnTo>
                <a:lnTo>
                  <a:pt x="569624" y="452374"/>
                </a:lnTo>
                <a:lnTo>
                  <a:pt x="565179" y="447929"/>
                </a:lnTo>
                <a:lnTo>
                  <a:pt x="559375" y="445516"/>
                </a:lnTo>
                <a:close/>
              </a:path>
              <a:path w="2910840" h="2943225" extrusionOk="0">
                <a:moveTo>
                  <a:pt x="665459" y="445516"/>
                </a:moveTo>
                <a:lnTo>
                  <a:pt x="653711" y="445516"/>
                </a:lnTo>
                <a:lnTo>
                  <a:pt x="647907" y="447929"/>
                </a:lnTo>
                <a:lnTo>
                  <a:pt x="643322" y="452374"/>
                </a:lnTo>
                <a:lnTo>
                  <a:pt x="638315" y="459936"/>
                </a:lnTo>
                <a:lnTo>
                  <a:pt x="636645" y="468582"/>
                </a:lnTo>
                <a:lnTo>
                  <a:pt x="638315" y="477252"/>
                </a:lnTo>
                <a:lnTo>
                  <a:pt x="643322" y="484886"/>
                </a:lnTo>
                <a:lnTo>
                  <a:pt x="650948" y="489886"/>
                </a:lnTo>
                <a:lnTo>
                  <a:pt x="659585" y="491553"/>
                </a:lnTo>
                <a:lnTo>
                  <a:pt x="668222" y="489886"/>
                </a:lnTo>
                <a:lnTo>
                  <a:pt x="675847" y="484886"/>
                </a:lnTo>
                <a:lnTo>
                  <a:pt x="680862" y="477252"/>
                </a:lnTo>
                <a:lnTo>
                  <a:pt x="682534" y="468582"/>
                </a:lnTo>
                <a:lnTo>
                  <a:pt x="680862" y="459936"/>
                </a:lnTo>
                <a:lnTo>
                  <a:pt x="675847" y="452374"/>
                </a:lnTo>
                <a:lnTo>
                  <a:pt x="671262" y="447929"/>
                </a:lnTo>
                <a:lnTo>
                  <a:pt x="665459" y="445516"/>
                </a:lnTo>
                <a:close/>
              </a:path>
              <a:path w="2910840" h="2943225" extrusionOk="0">
                <a:moveTo>
                  <a:pt x="771542" y="445516"/>
                </a:moveTo>
                <a:lnTo>
                  <a:pt x="759794" y="445516"/>
                </a:lnTo>
                <a:lnTo>
                  <a:pt x="753990" y="447929"/>
                </a:lnTo>
                <a:lnTo>
                  <a:pt x="749545" y="452374"/>
                </a:lnTo>
                <a:lnTo>
                  <a:pt x="744459" y="459936"/>
                </a:lnTo>
                <a:lnTo>
                  <a:pt x="742763" y="468582"/>
                </a:lnTo>
                <a:lnTo>
                  <a:pt x="744459" y="477252"/>
                </a:lnTo>
                <a:lnTo>
                  <a:pt x="749545" y="484886"/>
                </a:lnTo>
                <a:lnTo>
                  <a:pt x="757090" y="489886"/>
                </a:lnTo>
                <a:lnTo>
                  <a:pt x="765685" y="491553"/>
                </a:lnTo>
                <a:lnTo>
                  <a:pt x="774307" y="489886"/>
                </a:lnTo>
                <a:lnTo>
                  <a:pt x="781930" y="484886"/>
                </a:lnTo>
                <a:lnTo>
                  <a:pt x="786945" y="477252"/>
                </a:lnTo>
                <a:lnTo>
                  <a:pt x="788617" y="468582"/>
                </a:lnTo>
                <a:lnTo>
                  <a:pt x="786945" y="459936"/>
                </a:lnTo>
                <a:lnTo>
                  <a:pt x="781930" y="452374"/>
                </a:lnTo>
                <a:lnTo>
                  <a:pt x="777485" y="447929"/>
                </a:lnTo>
                <a:lnTo>
                  <a:pt x="771542" y="445516"/>
                </a:lnTo>
                <a:close/>
              </a:path>
              <a:path w="2910840" h="2943225" extrusionOk="0">
                <a:moveTo>
                  <a:pt x="877625" y="445516"/>
                </a:moveTo>
                <a:lnTo>
                  <a:pt x="865877" y="445516"/>
                </a:lnTo>
                <a:lnTo>
                  <a:pt x="860073" y="447929"/>
                </a:lnTo>
                <a:lnTo>
                  <a:pt x="855489" y="452374"/>
                </a:lnTo>
                <a:lnTo>
                  <a:pt x="850481" y="459936"/>
                </a:lnTo>
                <a:lnTo>
                  <a:pt x="848812" y="468582"/>
                </a:lnTo>
                <a:lnTo>
                  <a:pt x="850481" y="477252"/>
                </a:lnTo>
                <a:lnTo>
                  <a:pt x="855489" y="484886"/>
                </a:lnTo>
                <a:lnTo>
                  <a:pt x="863133" y="489886"/>
                </a:lnTo>
                <a:lnTo>
                  <a:pt x="871803" y="491553"/>
                </a:lnTo>
                <a:lnTo>
                  <a:pt x="880447" y="489886"/>
                </a:lnTo>
                <a:lnTo>
                  <a:pt x="888013" y="484886"/>
                </a:lnTo>
                <a:lnTo>
                  <a:pt x="893100" y="477252"/>
                </a:lnTo>
                <a:lnTo>
                  <a:pt x="894795" y="468582"/>
                </a:lnTo>
                <a:lnTo>
                  <a:pt x="893100" y="459936"/>
                </a:lnTo>
                <a:lnTo>
                  <a:pt x="888013" y="452374"/>
                </a:lnTo>
                <a:lnTo>
                  <a:pt x="883568" y="447929"/>
                </a:lnTo>
                <a:lnTo>
                  <a:pt x="877625" y="445516"/>
                </a:lnTo>
                <a:close/>
              </a:path>
              <a:path w="2910840" h="2943225" extrusionOk="0">
                <a:moveTo>
                  <a:pt x="983848" y="445516"/>
                </a:moveTo>
                <a:lnTo>
                  <a:pt x="972100" y="445516"/>
                </a:lnTo>
                <a:lnTo>
                  <a:pt x="966169" y="447929"/>
                </a:lnTo>
                <a:lnTo>
                  <a:pt x="961711" y="452374"/>
                </a:lnTo>
                <a:lnTo>
                  <a:pt x="956625" y="459936"/>
                </a:lnTo>
                <a:lnTo>
                  <a:pt x="954930" y="468582"/>
                </a:lnTo>
                <a:lnTo>
                  <a:pt x="956625" y="477252"/>
                </a:lnTo>
                <a:lnTo>
                  <a:pt x="961711" y="484886"/>
                </a:lnTo>
                <a:lnTo>
                  <a:pt x="969275" y="489886"/>
                </a:lnTo>
                <a:lnTo>
                  <a:pt x="977904" y="491553"/>
                </a:lnTo>
                <a:lnTo>
                  <a:pt x="986532" y="489886"/>
                </a:lnTo>
                <a:lnTo>
                  <a:pt x="994096" y="484886"/>
                </a:lnTo>
                <a:lnTo>
                  <a:pt x="999183" y="477252"/>
                </a:lnTo>
                <a:lnTo>
                  <a:pt x="1000878" y="468582"/>
                </a:lnTo>
                <a:lnTo>
                  <a:pt x="999183" y="459936"/>
                </a:lnTo>
                <a:lnTo>
                  <a:pt x="994096" y="452374"/>
                </a:lnTo>
                <a:lnTo>
                  <a:pt x="989651" y="447929"/>
                </a:lnTo>
                <a:lnTo>
                  <a:pt x="983848" y="445516"/>
                </a:lnTo>
                <a:close/>
              </a:path>
              <a:path w="2910840" h="2943225" extrusionOk="0">
                <a:moveTo>
                  <a:pt x="1089931" y="445516"/>
                </a:moveTo>
                <a:lnTo>
                  <a:pt x="1078183" y="445516"/>
                </a:lnTo>
                <a:lnTo>
                  <a:pt x="1072252" y="447929"/>
                </a:lnTo>
                <a:lnTo>
                  <a:pt x="1067795" y="452374"/>
                </a:lnTo>
                <a:lnTo>
                  <a:pt x="1062787" y="459936"/>
                </a:lnTo>
                <a:lnTo>
                  <a:pt x="1061118" y="468582"/>
                </a:lnTo>
                <a:lnTo>
                  <a:pt x="1062787" y="477252"/>
                </a:lnTo>
                <a:lnTo>
                  <a:pt x="1067795" y="484886"/>
                </a:lnTo>
                <a:lnTo>
                  <a:pt x="1075359" y="489886"/>
                </a:lnTo>
                <a:lnTo>
                  <a:pt x="1083987" y="491553"/>
                </a:lnTo>
                <a:lnTo>
                  <a:pt x="1092616" y="489886"/>
                </a:lnTo>
                <a:lnTo>
                  <a:pt x="1100180" y="484886"/>
                </a:lnTo>
                <a:lnTo>
                  <a:pt x="1105194" y="477252"/>
                </a:lnTo>
                <a:lnTo>
                  <a:pt x="1106866" y="468582"/>
                </a:lnTo>
                <a:lnTo>
                  <a:pt x="1105194" y="459936"/>
                </a:lnTo>
                <a:lnTo>
                  <a:pt x="1100180" y="452374"/>
                </a:lnTo>
                <a:lnTo>
                  <a:pt x="1095735" y="447929"/>
                </a:lnTo>
                <a:lnTo>
                  <a:pt x="1089931" y="445516"/>
                </a:lnTo>
                <a:close/>
              </a:path>
              <a:path w="2910840" h="2943225" extrusionOk="0">
                <a:moveTo>
                  <a:pt x="1196014" y="445516"/>
                </a:moveTo>
                <a:lnTo>
                  <a:pt x="1184266" y="445516"/>
                </a:lnTo>
                <a:lnTo>
                  <a:pt x="1178335" y="447929"/>
                </a:lnTo>
                <a:lnTo>
                  <a:pt x="1173878" y="452374"/>
                </a:lnTo>
                <a:lnTo>
                  <a:pt x="1168870" y="459936"/>
                </a:lnTo>
                <a:lnTo>
                  <a:pt x="1167201" y="468582"/>
                </a:lnTo>
                <a:lnTo>
                  <a:pt x="1168870" y="477252"/>
                </a:lnTo>
                <a:lnTo>
                  <a:pt x="1173878" y="484886"/>
                </a:lnTo>
                <a:lnTo>
                  <a:pt x="1181501" y="489886"/>
                </a:lnTo>
                <a:lnTo>
                  <a:pt x="1190124" y="491553"/>
                </a:lnTo>
                <a:lnTo>
                  <a:pt x="1198724" y="489886"/>
                </a:lnTo>
                <a:lnTo>
                  <a:pt x="1206275" y="484886"/>
                </a:lnTo>
                <a:lnTo>
                  <a:pt x="1211362" y="477252"/>
                </a:lnTo>
                <a:lnTo>
                  <a:pt x="1213057" y="468582"/>
                </a:lnTo>
                <a:lnTo>
                  <a:pt x="1211362" y="459936"/>
                </a:lnTo>
                <a:lnTo>
                  <a:pt x="1206275" y="452374"/>
                </a:lnTo>
                <a:lnTo>
                  <a:pt x="1201818" y="447929"/>
                </a:lnTo>
                <a:lnTo>
                  <a:pt x="1196014" y="445516"/>
                </a:lnTo>
                <a:close/>
              </a:path>
              <a:path w="2910840" h="2943225" extrusionOk="0">
                <a:moveTo>
                  <a:pt x="1302071" y="445516"/>
                </a:moveTo>
                <a:lnTo>
                  <a:pt x="1290387" y="445516"/>
                </a:lnTo>
                <a:lnTo>
                  <a:pt x="1284545" y="447929"/>
                </a:lnTo>
                <a:lnTo>
                  <a:pt x="1279973" y="452374"/>
                </a:lnTo>
                <a:lnTo>
                  <a:pt x="1274973" y="459936"/>
                </a:lnTo>
                <a:lnTo>
                  <a:pt x="1273306" y="468582"/>
                </a:lnTo>
                <a:lnTo>
                  <a:pt x="1274973" y="477252"/>
                </a:lnTo>
                <a:lnTo>
                  <a:pt x="1279973" y="484886"/>
                </a:lnTo>
                <a:lnTo>
                  <a:pt x="1287589" y="489886"/>
                </a:lnTo>
                <a:lnTo>
                  <a:pt x="1296229" y="491553"/>
                </a:lnTo>
                <a:lnTo>
                  <a:pt x="1304869" y="489886"/>
                </a:lnTo>
                <a:lnTo>
                  <a:pt x="1312485" y="484886"/>
                </a:lnTo>
                <a:lnTo>
                  <a:pt x="1317486" y="477252"/>
                </a:lnTo>
                <a:lnTo>
                  <a:pt x="1319153" y="468582"/>
                </a:lnTo>
                <a:lnTo>
                  <a:pt x="1317486" y="459936"/>
                </a:lnTo>
                <a:lnTo>
                  <a:pt x="1312485" y="452374"/>
                </a:lnTo>
                <a:lnTo>
                  <a:pt x="1307913" y="447929"/>
                </a:lnTo>
                <a:lnTo>
                  <a:pt x="1302071" y="445516"/>
                </a:lnTo>
                <a:close/>
              </a:path>
              <a:path w="2910840" h="2943225" extrusionOk="0">
                <a:moveTo>
                  <a:pt x="1408243" y="445516"/>
                </a:moveTo>
                <a:lnTo>
                  <a:pt x="1396432" y="445516"/>
                </a:lnTo>
                <a:lnTo>
                  <a:pt x="1390590" y="447929"/>
                </a:lnTo>
                <a:lnTo>
                  <a:pt x="1386145" y="452374"/>
                </a:lnTo>
                <a:lnTo>
                  <a:pt x="1381073" y="459936"/>
                </a:lnTo>
                <a:lnTo>
                  <a:pt x="1379383" y="468582"/>
                </a:lnTo>
                <a:lnTo>
                  <a:pt x="1381073" y="477252"/>
                </a:lnTo>
                <a:lnTo>
                  <a:pt x="1386145" y="484886"/>
                </a:lnTo>
                <a:lnTo>
                  <a:pt x="1393706" y="489886"/>
                </a:lnTo>
                <a:lnTo>
                  <a:pt x="1402338" y="491553"/>
                </a:lnTo>
                <a:lnTo>
                  <a:pt x="1410970" y="489886"/>
                </a:lnTo>
                <a:lnTo>
                  <a:pt x="1418530" y="484886"/>
                </a:lnTo>
                <a:lnTo>
                  <a:pt x="1423531" y="477252"/>
                </a:lnTo>
                <a:lnTo>
                  <a:pt x="1425198" y="468582"/>
                </a:lnTo>
                <a:lnTo>
                  <a:pt x="1423531" y="459936"/>
                </a:lnTo>
                <a:lnTo>
                  <a:pt x="1418530" y="452374"/>
                </a:lnTo>
                <a:lnTo>
                  <a:pt x="1414085" y="447929"/>
                </a:lnTo>
                <a:lnTo>
                  <a:pt x="1408243" y="445516"/>
                </a:lnTo>
                <a:close/>
              </a:path>
              <a:path w="2910840" h="2943225" extrusionOk="0">
                <a:moveTo>
                  <a:pt x="1514288" y="445516"/>
                </a:moveTo>
                <a:lnTo>
                  <a:pt x="1502477" y="445516"/>
                </a:lnTo>
                <a:lnTo>
                  <a:pt x="1496762" y="447929"/>
                </a:lnTo>
                <a:lnTo>
                  <a:pt x="1492190" y="452374"/>
                </a:lnTo>
                <a:lnTo>
                  <a:pt x="1487118" y="459936"/>
                </a:lnTo>
                <a:lnTo>
                  <a:pt x="1485428" y="468582"/>
                </a:lnTo>
                <a:lnTo>
                  <a:pt x="1487118" y="477252"/>
                </a:lnTo>
                <a:lnTo>
                  <a:pt x="1492190" y="484886"/>
                </a:lnTo>
                <a:lnTo>
                  <a:pt x="1499824" y="489886"/>
                </a:lnTo>
                <a:lnTo>
                  <a:pt x="1508494" y="491553"/>
                </a:lnTo>
                <a:lnTo>
                  <a:pt x="1517140" y="489886"/>
                </a:lnTo>
                <a:lnTo>
                  <a:pt x="1524702" y="484886"/>
                </a:lnTo>
                <a:lnTo>
                  <a:pt x="1529775" y="477252"/>
                </a:lnTo>
                <a:lnTo>
                  <a:pt x="1531465" y="468582"/>
                </a:lnTo>
                <a:lnTo>
                  <a:pt x="1529775" y="459936"/>
                </a:lnTo>
                <a:lnTo>
                  <a:pt x="1524702" y="452374"/>
                </a:lnTo>
                <a:lnTo>
                  <a:pt x="1520257" y="447929"/>
                </a:lnTo>
                <a:lnTo>
                  <a:pt x="1514288" y="445516"/>
                </a:lnTo>
                <a:close/>
              </a:path>
              <a:path w="2910840" h="2943225" extrusionOk="0">
                <a:moveTo>
                  <a:pt x="1620460" y="445516"/>
                </a:moveTo>
                <a:lnTo>
                  <a:pt x="1608776" y="445516"/>
                </a:lnTo>
                <a:lnTo>
                  <a:pt x="1602807" y="447929"/>
                </a:lnTo>
                <a:lnTo>
                  <a:pt x="1598362" y="452374"/>
                </a:lnTo>
                <a:lnTo>
                  <a:pt x="1593290" y="459936"/>
                </a:lnTo>
                <a:lnTo>
                  <a:pt x="1591600" y="468582"/>
                </a:lnTo>
                <a:lnTo>
                  <a:pt x="1593290" y="477252"/>
                </a:lnTo>
                <a:lnTo>
                  <a:pt x="1598362" y="484886"/>
                </a:lnTo>
                <a:lnTo>
                  <a:pt x="1605925" y="489886"/>
                </a:lnTo>
                <a:lnTo>
                  <a:pt x="1614571" y="491553"/>
                </a:lnTo>
                <a:lnTo>
                  <a:pt x="1623241" y="489886"/>
                </a:lnTo>
                <a:lnTo>
                  <a:pt x="1630874" y="484886"/>
                </a:lnTo>
                <a:lnTo>
                  <a:pt x="1635875" y="477252"/>
                </a:lnTo>
                <a:lnTo>
                  <a:pt x="1637542" y="468582"/>
                </a:lnTo>
                <a:lnTo>
                  <a:pt x="1635875" y="459936"/>
                </a:lnTo>
                <a:lnTo>
                  <a:pt x="1630874" y="452374"/>
                </a:lnTo>
                <a:lnTo>
                  <a:pt x="1626302" y="447929"/>
                </a:lnTo>
                <a:lnTo>
                  <a:pt x="1620460" y="445516"/>
                </a:lnTo>
                <a:close/>
              </a:path>
              <a:path w="2910840" h="2943225" extrusionOk="0">
                <a:moveTo>
                  <a:pt x="1726632" y="445516"/>
                </a:moveTo>
                <a:lnTo>
                  <a:pt x="1714821" y="445516"/>
                </a:lnTo>
                <a:lnTo>
                  <a:pt x="1708852" y="447929"/>
                </a:lnTo>
                <a:lnTo>
                  <a:pt x="1704407" y="452374"/>
                </a:lnTo>
                <a:lnTo>
                  <a:pt x="1699407" y="459936"/>
                </a:lnTo>
                <a:lnTo>
                  <a:pt x="1697740" y="468582"/>
                </a:lnTo>
                <a:lnTo>
                  <a:pt x="1699407" y="477252"/>
                </a:lnTo>
                <a:lnTo>
                  <a:pt x="1704407" y="484886"/>
                </a:lnTo>
                <a:lnTo>
                  <a:pt x="1711968" y="489886"/>
                </a:lnTo>
                <a:lnTo>
                  <a:pt x="1720600" y="491553"/>
                </a:lnTo>
                <a:lnTo>
                  <a:pt x="1729232" y="489886"/>
                </a:lnTo>
                <a:lnTo>
                  <a:pt x="1736792" y="484886"/>
                </a:lnTo>
                <a:lnTo>
                  <a:pt x="1741865" y="477252"/>
                </a:lnTo>
                <a:lnTo>
                  <a:pt x="1743555" y="468582"/>
                </a:lnTo>
                <a:lnTo>
                  <a:pt x="1741865" y="459936"/>
                </a:lnTo>
                <a:lnTo>
                  <a:pt x="1736792" y="452374"/>
                </a:lnTo>
                <a:lnTo>
                  <a:pt x="1732347" y="447929"/>
                </a:lnTo>
                <a:lnTo>
                  <a:pt x="1726632" y="445516"/>
                </a:lnTo>
                <a:close/>
              </a:path>
              <a:path w="2910840" h="2943225" extrusionOk="0">
                <a:moveTo>
                  <a:pt x="1832677" y="445516"/>
                </a:moveTo>
                <a:lnTo>
                  <a:pt x="1820866" y="445516"/>
                </a:lnTo>
                <a:lnTo>
                  <a:pt x="1815024" y="447929"/>
                </a:lnTo>
                <a:lnTo>
                  <a:pt x="1810579" y="452374"/>
                </a:lnTo>
                <a:lnTo>
                  <a:pt x="1805507" y="459936"/>
                </a:lnTo>
                <a:lnTo>
                  <a:pt x="1803817" y="468582"/>
                </a:lnTo>
                <a:lnTo>
                  <a:pt x="1805507" y="477252"/>
                </a:lnTo>
                <a:lnTo>
                  <a:pt x="1810579" y="484886"/>
                </a:lnTo>
                <a:lnTo>
                  <a:pt x="1818176" y="489886"/>
                </a:lnTo>
                <a:lnTo>
                  <a:pt x="1826772" y="491553"/>
                </a:lnTo>
                <a:lnTo>
                  <a:pt x="1835368" y="489886"/>
                </a:lnTo>
                <a:lnTo>
                  <a:pt x="1842964" y="484886"/>
                </a:lnTo>
                <a:lnTo>
                  <a:pt x="1848037" y="477252"/>
                </a:lnTo>
                <a:lnTo>
                  <a:pt x="1849727" y="468582"/>
                </a:lnTo>
                <a:lnTo>
                  <a:pt x="1848037" y="459936"/>
                </a:lnTo>
                <a:lnTo>
                  <a:pt x="1842964" y="452374"/>
                </a:lnTo>
                <a:lnTo>
                  <a:pt x="1838519" y="447929"/>
                </a:lnTo>
                <a:lnTo>
                  <a:pt x="1832677" y="445516"/>
                </a:lnTo>
                <a:close/>
              </a:path>
              <a:path w="2910840" h="2943225" extrusionOk="0">
                <a:moveTo>
                  <a:pt x="1938722" y="445516"/>
                </a:moveTo>
                <a:lnTo>
                  <a:pt x="1927038" y="445516"/>
                </a:lnTo>
                <a:lnTo>
                  <a:pt x="1921196" y="447929"/>
                </a:lnTo>
                <a:lnTo>
                  <a:pt x="1916751" y="452374"/>
                </a:lnTo>
                <a:lnTo>
                  <a:pt x="1911679" y="459936"/>
                </a:lnTo>
                <a:lnTo>
                  <a:pt x="1909989" y="468582"/>
                </a:lnTo>
                <a:lnTo>
                  <a:pt x="1911679" y="477252"/>
                </a:lnTo>
                <a:lnTo>
                  <a:pt x="1916751" y="484886"/>
                </a:lnTo>
                <a:lnTo>
                  <a:pt x="1924294" y="489886"/>
                </a:lnTo>
                <a:lnTo>
                  <a:pt x="1932896" y="491553"/>
                </a:lnTo>
                <a:lnTo>
                  <a:pt x="1941522" y="489886"/>
                </a:lnTo>
                <a:lnTo>
                  <a:pt x="1949136" y="484886"/>
                </a:lnTo>
                <a:lnTo>
                  <a:pt x="1954137" y="477252"/>
                </a:lnTo>
                <a:lnTo>
                  <a:pt x="1955804" y="468582"/>
                </a:lnTo>
                <a:lnTo>
                  <a:pt x="1954137" y="459936"/>
                </a:lnTo>
                <a:lnTo>
                  <a:pt x="1949136" y="452374"/>
                </a:lnTo>
                <a:lnTo>
                  <a:pt x="1944691" y="447929"/>
                </a:lnTo>
                <a:lnTo>
                  <a:pt x="1938722" y="445516"/>
                </a:lnTo>
                <a:close/>
              </a:path>
              <a:path w="2910840" h="2943225" extrusionOk="0">
                <a:moveTo>
                  <a:pt x="2044767" y="445516"/>
                </a:moveTo>
                <a:lnTo>
                  <a:pt x="2033083" y="445516"/>
                </a:lnTo>
                <a:lnTo>
                  <a:pt x="2027114" y="447929"/>
                </a:lnTo>
                <a:lnTo>
                  <a:pt x="2022669" y="452374"/>
                </a:lnTo>
                <a:lnTo>
                  <a:pt x="2017669" y="459936"/>
                </a:lnTo>
                <a:lnTo>
                  <a:pt x="2016002" y="468582"/>
                </a:lnTo>
                <a:lnTo>
                  <a:pt x="2017669" y="477252"/>
                </a:lnTo>
                <a:lnTo>
                  <a:pt x="2022669" y="484886"/>
                </a:lnTo>
                <a:lnTo>
                  <a:pt x="2030303" y="489886"/>
                </a:lnTo>
                <a:lnTo>
                  <a:pt x="2038973" y="491553"/>
                </a:lnTo>
                <a:lnTo>
                  <a:pt x="2047619" y="489886"/>
                </a:lnTo>
                <a:lnTo>
                  <a:pt x="2055181" y="484886"/>
                </a:lnTo>
                <a:lnTo>
                  <a:pt x="2060182" y="477252"/>
                </a:lnTo>
                <a:lnTo>
                  <a:pt x="2061849" y="468582"/>
                </a:lnTo>
                <a:lnTo>
                  <a:pt x="2060182" y="459936"/>
                </a:lnTo>
                <a:lnTo>
                  <a:pt x="2055181" y="452374"/>
                </a:lnTo>
                <a:lnTo>
                  <a:pt x="2050736" y="447929"/>
                </a:lnTo>
                <a:lnTo>
                  <a:pt x="2044767" y="445516"/>
                </a:lnTo>
                <a:close/>
              </a:path>
              <a:path w="2910840" h="2943225" extrusionOk="0">
                <a:moveTo>
                  <a:pt x="2150939" y="445516"/>
                </a:moveTo>
                <a:lnTo>
                  <a:pt x="2139128" y="445516"/>
                </a:lnTo>
                <a:lnTo>
                  <a:pt x="2133413" y="447929"/>
                </a:lnTo>
                <a:lnTo>
                  <a:pt x="2128714" y="452374"/>
                </a:lnTo>
                <a:lnTo>
                  <a:pt x="2123714" y="459936"/>
                </a:lnTo>
                <a:lnTo>
                  <a:pt x="2122047" y="468582"/>
                </a:lnTo>
                <a:lnTo>
                  <a:pt x="2123714" y="477252"/>
                </a:lnTo>
                <a:lnTo>
                  <a:pt x="2128714" y="484886"/>
                </a:lnTo>
                <a:lnTo>
                  <a:pt x="2136404" y="489886"/>
                </a:lnTo>
                <a:lnTo>
                  <a:pt x="2145082" y="491553"/>
                </a:lnTo>
                <a:lnTo>
                  <a:pt x="2153735" y="489886"/>
                </a:lnTo>
                <a:lnTo>
                  <a:pt x="2161353" y="484886"/>
                </a:lnTo>
                <a:lnTo>
                  <a:pt x="2166426" y="477252"/>
                </a:lnTo>
                <a:lnTo>
                  <a:pt x="2168116" y="468582"/>
                </a:lnTo>
                <a:lnTo>
                  <a:pt x="2166426" y="459936"/>
                </a:lnTo>
                <a:lnTo>
                  <a:pt x="2161353" y="452374"/>
                </a:lnTo>
                <a:lnTo>
                  <a:pt x="2156908" y="447929"/>
                </a:lnTo>
                <a:lnTo>
                  <a:pt x="2150939" y="445516"/>
                </a:lnTo>
                <a:close/>
              </a:path>
              <a:path w="2910840" h="2943225" extrusionOk="0">
                <a:moveTo>
                  <a:pt x="2257111" y="445516"/>
                </a:moveTo>
                <a:lnTo>
                  <a:pt x="2245427" y="445516"/>
                </a:lnTo>
                <a:lnTo>
                  <a:pt x="2239458" y="447929"/>
                </a:lnTo>
                <a:lnTo>
                  <a:pt x="2235013" y="452374"/>
                </a:lnTo>
                <a:lnTo>
                  <a:pt x="2229941" y="459936"/>
                </a:lnTo>
                <a:lnTo>
                  <a:pt x="2228251" y="468582"/>
                </a:lnTo>
                <a:lnTo>
                  <a:pt x="2229941" y="477252"/>
                </a:lnTo>
                <a:lnTo>
                  <a:pt x="2235013" y="484886"/>
                </a:lnTo>
                <a:lnTo>
                  <a:pt x="2242576" y="489886"/>
                </a:lnTo>
                <a:lnTo>
                  <a:pt x="2251222" y="491553"/>
                </a:lnTo>
                <a:lnTo>
                  <a:pt x="2259892" y="489886"/>
                </a:lnTo>
                <a:lnTo>
                  <a:pt x="2267525" y="484886"/>
                </a:lnTo>
                <a:lnTo>
                  <a:pt x="2272526" y="477252"/>
                </a:lnTo>
                <a:lnTo>
                  <a:pt x="2274193" y="468582"/>
                </a:lnTo>
                <a:lnTo>
                  <a:pt x="2272526" y="459936"/>
                </a:lnTo>
                <a:lnTo>
                  <a:pt x="2267525" y="452374"/>
                </a:lnTo>
                <a:lnTo>
                  <a:pt x="2262953" y="447929"/>
                </a:lnTo>
                <a:lnTo>
                  <a:pt x="2257111" y="445516"/>
                </a:lnTo>
                <a:close/>
              </a:path>
              <a:path w="2910840" h="2943225" extrusionOk="0">
                <a:moveTo>
                  <a:pt x="2363156" y="445516"/>
                </a:moveTo>
                <a:lnTo>
                  <a:pt x="2351472" y="445516"/>
                </a:lnTo>
                <a:lnTo>
                  <a:pt x="2345503" y="447929"/>
                </a:lnTo>
                <a:lnTo>
                  <a:pt x="2341058" y="452374"/>
                </a:lnTo>
                <a:lnTo>
                  <a:pt x="2336058" y="459936"/>
                </a:lnTo>
                <a:lnTo>
                  <a:pt x="2334391" y="468582"/>
                </a:lnTo>
                <a:lnTo>
                  <a:pt x="2336058" y="477252"/>
                </a:lnTo>
                <a:lnTo>
                  <a:pt x="2341058" y="484886"/>
                </a:lnTo>
                <a:lnTo>
                  <a:pt x="2348619" y="489886"/>
                </a:lnTo>
                <a:lnTo>
                  <a:pt x="2357251" y="491553"/>
                </a:lnTo>
                <a:lnTo>
                  <a:pt x="2365883" y="489886"/>
                </a:lnTo>
                <a:lnTo>
                  <a:pt x="2373443" y="484886"/>
                </a:lnTo>
                <a:lnTo>
                  <a:pt x="2378516" y="477252"/>
                </a:lnTo>
                <a:lnTo>
                  <a:pt x="2380206" y="468582"/>
                </a:lnTo>
                <a:lnTo>
                  <a:pt x="2378516" y="459936"/>
                </a:lnTo>
                <a:lnTo>
                  <a:pt x="2373443" y="452374"/>
                </a:lnTo>
                <a:lnTo>
                  <a:pt x="2368998" y="447929"/>
                </a:lnTo>
                <a:lnTo>
                  <a:pt x="2363156" y="445516"/>
                </a:lnTo>
                <a:close/>
              </a:path>
              <a:path w="2910840" h="2943225" extrusionOk="0">
                <a:moveTo>
                  <a:pt x="2469328" y="445516"/>
                </a:moveTo>
                <a:lnTo>
                  <a:pt x="2457517" y="445516"/>
                </a:lnTo>
                <a:lnTo>
                  <a:pt x="2451802" y="447929"/>
                </a:lnTo>
                <a:lnTo>
                  <a:pt x="2447103" y="452374"/>
                </a:lnTo>
                <a:lnTo>
                  <a:pt x="2442103" y="459936"/>
                </a:lnTo>
                <a:lnTo>
                  <a:pt x="2440436" y="468582"/>
                </a:lnTo>
                <a:lnTo>
                  <a:pt x="2442103" y="477252"/>
                </a:lnTo>
                <a:lnTo>
                  <a:pt x="2447103" y="484886"/>
                </a:lnTo>
                <a:lnTo>
                  <a:pt x="2454771" y="489886"/>
                </a:lnTo>
                <a:lnTo>
                  <a:pt x="2463391" y="491553"/>
                </a:lnTo>
                <a:lnTo>
                  <a:pt x="2471964" y="489886"/>
                </a:lnTo>
                <a:lnTo>
                  <a:pt x="2479488" y="484886"/>
                </a:lnTo>
                <a:lnTo>
                  <a:pt x="2484632" y="477252"/>
                </a:lnTo>
                <a:lnTo>
                  <a:pt x="2486346" y="468582"/>
                </a:lnTo>
                <a:lnTo>
                  <a:pt x="2484632" y="459936"/>
                </a:lnTo>
                <a:lnTo>
                  <a:pt x="2479488" y="452374"/>
                </a:lnTo>
                <a:lnTo>
                  <a:pt x="2475043" y="447929"/>
                </a:lnTo>
                <a:lnTo>
                  <a:pt x="2469328" y="445516"/>
                </a:lnTo>
                <a:close/>
              </a:path>
              <a:path w="2910840" h="2943225" extrusionOk="0">
                <a:moveTo>
                  <a:pt x="2575373" y="445516"/>
                </a:moveTo>
                <a:lnTo>
                  <a:pt x="2563689" y="445516"/>
                </a:lnTo>
                <a:lnTo>
                  <a:pt x="2557847" y="447929"/>
                </a:lnTo>
                <a:lnTo>
                  <a:pt x="2553402" y="452374"/>
                </a:lnTo>
                <a:lnTo>
                  <a:pt x="2548330" y="459936"/>
                </a:lnTo>
                <a:lnTo>
                  <a:pt x="2546640" y="468582"/>
                </a:lnTo>
                <a:lnTo>
                  <a:pt x="2548330" y="477252"/>
                </a:lnTo>
                <a:lnTo>
                  <a:pt x="2553402" y="484886"/>
                </a:lnTo>
                <a:lnTo>
                  <a:pt x="2560945" y="489886"/>
                </a:lnTo>
                <a:lnTo>
                  <a:pt x="2569547" y="491553"/>
                </a:lnTo>
                <a:lnTo>
                  <a:pt x="2578173" y="489886"/>
                </a:lnTo>
                <a:lnTo>
                  <a:pt x="2585787" y="484886"/>
                </a:lnTo>
                <a:lnTo>
                  <a:pt x="2590788" y="477252"/>
                </a:lnTo>
                <a:lnTo>
                  <a:pt x="2592455" y="468582"/>
                </a:lnTo>
                <a:lnTo>
                  <a:pt x="2590788" y="459936"/>
                </a:lnTo>
                <a:lnTo>
                  <a:pt x="2585787" y="452374"/>
                </a:lnTo>
                <a:lnTo>
                  <a:pt x="2581342" y="447929"/>
                </a:lnTo>
                <a:lnTo>
                  <a:pt x="2575373" y="445516"/>
                </a:lnTo>
                <a:close/>
              </a:path>
              <a:path w="2910840" h="2943225" extrusionOk="0">
                <a:moveTo>
                  <a:pt x="2681418" y="445516"/>
                </a:moveTo>
                <a:lnTo>
                  <a:pt x="2669734" y="445516"/>
                </a:lnTo>
                <a:lnTo>
                  <a:pt x="2663765" y="447929"/>
                </a:lnTo>
                <a:lnTo>
                  <a:pt x="2659320" y="452374"/>
                </a:lnTo>
                <a:lnTo>
                  <a:pt x="2654320" y="459936"/>
                </a:lnTo>
                <a:lnTo>
                  <a:pt x="2652653" y="468582"/>
                </a:lnTo>
                <a:lnTo>
                  <a:pt x="2654320" y="477252"/>
                </a:lnTo>
                <a:lnTo>
                  <a:pt x="2659320" y="484886"/>
                </a:lnTo>
                <a:lnTo>
                  <a:pt x="2666954" y="489886"/>
                </a:lnTo>
                <a:lnTo>
                  <a:pt x="2675624" y="491553"/>
                </a:lnTo>
                <a:lnTo>
                  <a:pt x="2684270" y="489886"/>
                </a:lnTo>
                <a:lnTo>
                  <a:pt x="2691832" y="484886"/>
                </a:lnTo>
                <a:lnTo>
                  <a:pt x="2696833" y="477252"/>
                </a:lnTo>
                <a:lnTo>
                  <a:pt x="2698500" y="468582"/>
                </a:lnTo>
                <a:lnTo>
                  <a:pt x="2696833" y="459936"/>
                </a:lnTo>
                <a:lnTo>
                  <a:pt x="2691832" y="452374"/>
                </a:lnTo>
                <a:lnTo>
                  <a:pt x="2687387" y="447929"/>
                </a:lnTo>
                <a:lnTo>
                  <a:pt x="2681418" y="445516"/>
                </a:lnTo>
                <a:close/>
              </a:path>
              <a:path w="2910840" h="2943225" extrusionOk="0">
                <a:moveTo>
                  <a:pt x="2787590" y="445516"/>
                </a:moveTo>
                <a:lnTo>
                  <a:pt x="2775779" y="445516"/>
                </a:lnTo>
                <a:lnTo>
                  <a:pt x="2770064" y="447929"/>
                </a:lnTo>
                <a:lnTo>
                  <a:pt x="2765492" y="452374"/>
                </a:lnTo>
                <a:lnTo>
                  <a:pt x="2760420" y="459936"/>
                </a:lnTo>
                <a:lnTo>
                  <a:pt x="2758730" y="468582"/>
                </a:lnTo>
                <a:lnTo>
                  <a:pt x="2760420" y="477252"/>
                </a:lnTo>
                <a:lnTo>
                  <a:pt x="2765492" y="484886"/>
                </a:lnTo>
                <a:lnTo>
                  <a:pt x="2773106" y="489886"/>
                </a:lnTo>
                <a:lnTo>
                  <a:pt x="2781733" y="491553"/>
                </a:lnTo>
                <a:lnTo>
                  <a:pt x="2790335" y="489886"/>
                </a:lnTo>
                <a:lnTo>
                  <a:pt x="2797877" y="484886"/>
                </a:lnTo>
                <a:lnTo>
                  <a:pt x="2803021" y="477252"/>
                </a:lnTo>
                <a:lnTo>
                  <a:pt x="2804735" y="468582"/>
                </a:lnTo>
                <a:lnTo>
                  <a:pt x="2803021" y="459936"/>
                </a:lnTo>
                <a:lnTo>
                  <a:pt x="2797877" y="452374"/>
                </a:lnTo>
                <a:lnTo>
                  <a:pt x="2793432" y="447929"/>
                </a:lnTo>
                <a:lnTo>
                  <a:pt x="2787590" y="445516"/>
                </a:lnTo>
                <a:close/>
              </a:path>
              <a:path w="2910840" h="2943225" extrusionOk="0">
                <a:moveTo>
                  <a:pt x="2893762" y="445516"/>
                </a:moveTo>
                <a:lnTo>
                  <a:pt x="2882078" y="445516"/>
                </a:lnTo>
                <a:lnTo>
                  <a:pt x="2876109" y="447929"/>
                </a:lnTo>
                <a:lnTo>
                  <a:pt x="2871664" y="452374"/>
                </a:lnTo>
                <a:lnTo>
                  <a:pt x="2866592" y="459936"/>
                </a:lnTo>
                <a:lnTo>
                  <a:pt x="2864902" y="468582"/>
                </a:lnTo>
                <a:lnTo>
                  <a:pt x="2866592" y="477252"/>
                </a:lnTo>
                <a:lnTo>
                  <a:pt x="2871664" y="484886"/>
                </a:lnTo>
                <a:lnTo>
                  <a:pt x="2879227" y="489886"/>
                </a:lnTo>
                <a:lnTo>
                  <a:pt x="2887873" y="491553"/>
                </a:lnTo>
                <a:lnTo>
                  <a:pt x="2896543" y="489886"/>
                </a:lnTo>
                <a:lnTo>
                  <a:pt x="2904176" y="484886"/>
                </a:lnTo>
                <a:lnTo>
                  <a:pt x="2909177" y="477252"/>
                </a:lnTo>
                <a:lnTo>
                  <a:pt x="2910844" y="468582"/>
                </a:lnTo>
                <a:lnTo>
                  <a:pt x="2909177" y="459936"/>
                </a:lnTo>
                <a:lnTo>
                  <a:pt x="2904176" y="452374"/>
                </a:lnTo>
                <a:lnTo>
                  <a:pt x="2899604" y="447929"/>
                </a:lnTo>
                <a:lnTo>
                  <a:pt x="2893762" y="445516"/>
                </a:lnTo>
                <a:close/>
              </a:path>
              <a:path w="2910840" h="2943225" extrusionOk="0">
                <a:moveTo>
                  <a:pt x="28815" y="557149"/>
                </a:moveTo>
                <a:lnTo>
                  <a:pt x="17073" y="557149"/>
                </a:lnTo>
                <a:lnTo>
                  <a:pt x="11270" y="559308"/>
                </a:lnTo>
                <a:lnTo>
                  <a:pt x="6680" y="563753"/>
                </a:lnTo>
                <a:lnTo>
                  <a:pt x="1670" y="571315"/>
                </a:lnTo>
                <a:lnTo>
                  <a:pt x="0" y="579961"/>
                </a:lnTo>
                <a:lnTo>
                  <a:pt x="1670" y="588631"/>
                </a:lnTo>
                <a:lnTo>
                  <a:pt x="6680" y="596265"/>
                </a:lnTo>
                <a:lnTo>
                  <a:pt x="14306" y="601337"/>
                </a:lnTo>
                <a:lnTo>
                  <a:pt x="22944" y="603027"/>
                </a:lnTo>
                <a:lnTo>
                  <a:pt x="31582" y="601337"/>
                </a:lnTo>
                <a:lnTo>
                  <a:pt x="39208" y="596265"/>
                </a:lnTo>
                <a:lnTo>
                  <a:pt x="44218" y="588631"/>
                </a:lnTo>
                <a:lnTo>
                  <a:pt x="45888" y="579961"/>
                </a:lnTo>
                <a:lnTo>
                  <a:pt x="44218" y="571315"/>
                </a:lnTo>
                <a:lnTo>
                  <a:pt x="39208" y="563753"/>
                </a:lnTo>
                <a:lnTo>
                  <a:pt x="34619" y="559308"/>
                </a:lnTo>
                <a:lnTo>
                  <a:pt x="28815" y="557149"/>
                </a:lnTo>
                <a:close/>
              </a:path>
              <a:path w="2910840" h="2943225" extrusionOk="0">
                <a:moveTo>
                  <a:pt x="134903" y="557149"/>
                </a:moveTo>
                <a:lnTo>
                  <a:pt x="123156" y="557149"/>
                </a:lnTo>
                <a:lnTo>
                  <a:pt x="117352" y="559308"/>
                </a:lnTo>
                <a:lnTo>
                  <a:pt x="112894" y="563753"/>
                </a:lnTo>
                <a:lnTo>
                  <a:pt x="107808" y="571315"/>
                </a:lnTo>
                <a:lnTo>
                  <a:pt x="106112" y="579961"/>
                </a:lnTo>
                <a:lnTo>
                  <a:pt x="107808" y="588631"/>
                </a:lnTo>
                <a:lnTo>
                  <a:pt x="112894" y="596265"/>
                </a:lnTo>
                <a:lnTo>
                  <a:pt x="120446" y="601337"/>
                </a:lnTo>
                <a:lnTo>
                  <a:pt x="129045" y="603027"/>
                </a:lnTo>
                <a:lnTo>
                  <a:pt x="137669" y="601337"/>
                </a:lnTo>
                <a:lnTo>
                  <a:pt x="145292" y="596265"/>
                </a:lnTo>
                <a:lnTo>
                  <a:pt x="150300" y="588631"/>
                </a:lnTo>
                <a:lnTo>
                  <a:pt x="151969" y="579961"/>
                </a:lnTo>
                <a:lnTo>
                  <a:pt x="150300" y="571315"/>
                </a:lnTo>
                <a:lnTo>
                  <a:pt x="145292" y="563753"/>
                </a:lnTo>
                <a:lnTo>
                  <a:pt x="140834" y="559308"/>
                </a:lnTo>
                <a:lnTo>
                  <a:pt x="134903" y="557149"/>
                </a:lnTo>
                <a:close/>
              </a:path>
              <a:path w="2910840" h="2943225" extrusionOk="0">
                <a:moveTo>
                  <a:pt x="240986" y="557149"/>
                </a:moveTo>
                <a:lnTo>
                  <a:pt x="229239" y="557149"/>
                </a:lnTo>
                <a:lnTo>
                  <a:pt x="223308" y="559308"/>
                </a:lnTo>
                <a:lnTo>
                  <a:pt x="218850" y="563753"/>
                </a:lnTo>
                <a:lnTo>
                  <a:pt x="213843" y="571315"/>
                </a:lnTo>
                <a:lnTo>
                  <a:pt x="212173" y="579961"/>
                </a:lnTo>
                <a:lnTo>
                  <a:pt x="213843" y="588631"/>
                </a:lnTo>
                <a:lnTo>
                  <a:pt x="218850" y="596265"/>
                </a:lnTo>
                <a:lnTo>
                  <a:pt x="226495" y="601337"/>
                </a:lnTo>
                <a:lnTo>
                  <a:pt x="235165" y="603027"/>
                </a:lnTo>
                <a:lnTo>
                  <a:pt x="243809" y="601337"/>
                </a:lnTo>
                <a:lnTo>
                  <a:pt x="251375" y="596265"/>
                </a:lnTo>
                <a:lnTo>
                  <a:pt x="256390" y="588631"/>
                </a:lnTo>
                <a:lnTo>
                  <a:pt x="258062" y="579961"/>
                </a:lnTo>
                <a:lnTo>
                  <a:pt x="256390" y="571315"/>
                </a:lnTo>
                <a:lnTo>
                  <a:pt x="251375" y="563753"/>
                </a:lnTo>
                <a:lnTo>
                  <a:pt x="246917" y="559308"/>
                </a:lnTo>
                <a:lnTo>
                  <a:pt x="240986" y="557149"/>
                </a:lnTo>
                <a:close/>
              </a:path>
              <a:path w="2910840" h="2943225" extrusionOk="0">
                <a:moveTo>
                  <a:pt x="347070" y="557149"/>
                </a:moveTo>
                <a:lnTo>
                  <a:pt x="335322" y="557149"/>
                </a:lnTo>
                <a:lnTo>
                  <a:pt x="329518" y="559308"/>
                </a:lnTo>
                <a:lnTo>
                  <a:pt x="325073" y="563753"/>
                </a:lnTo>
                <a:lnTo>
                  <a:pt x="319987" y="571315"/>
                </a:lnTo>
                <a:lnTo>
                  <a:pt x="318291" y="579961"/>
                </a:lnTo>
                <a:lnTo>
                  <a:pt x="319987" y="588631"/>
                </a:lnTo>
                <a:lnTo>
                  <a:pt x="325073" y="596265"/>
                </a:lnTo>
                <a:lnTo>
                  <a:pt x="332637" y="601337"/>
                </a:lnTo>
                <a:lnTo>
                  <a:pt x="341266" y="603027"/>
                </a:lnTo>
                <a:lnTo>
                  <a:pt x="349894" y="601337"/>
                </a:lnTo>
                <a:lnTo>
                  <a:pt x="357458" y="596265"/>
                </a:lnTo>
                <a:lnTo>
                  <a:pt x="362544" y="588631"/>
                </a:lnTo>
                <a:lnTo>
                  <a:pt x="364240" y="579961"/>
                </a:lnTo>
                <a:lnTo>
                  <a:pt x="362544" y="571315"/>
                </a:lnTo>
                <a:lnTo>
                  <a:pt x="357458" y="563753"/>
                </a:lnTo>
                <a:lnTo>
                  <a:pt x="353013" y="559308"/>
                </a:lnTo>
                <a:lnTo>
                  <a:pt x="347070" y="557149"/>
                </a:lnTo>
                <a:close/>
              </a:path>
              <a:path w="2910840" h="2943225" extrusionOk="0">
                <a:moveTo>
                  <a:pt x="453292" y="557149"/>
                </a:moveTo>
                <a:lnTo>
                  <a:pt x="441545" y="557149"/>
                </a:lnTo>
                <a:lnTo>
                  <a:pt x="435601" y="559308"/>
                </a:lnTo>
                <a:lnTo>
                  <a:pt x="431156" y="563753"/>
                </a:lnTo>
                <a:lnTo>
                  <a:pt x="426070" y="571315"/>
                </a:lnTo>
                <a:lnTo>
                  <a:pt x="424374" y="579961"/>
                </a:lnTo>
                <a:lnTo>
                  <a:pt x="426070" y="588631"/>
                </a:lnTo>
                <a:lnTo>
                  <a:pt x="431156" y="596265"/>
                </a:lnTo>
                <a:lnTo>
                  <a:pt x="438720" y="601337"/>
                </a:lnTo>
                <a:lnTo>
                  <a:pt x="447349" y="603027"/>
                </a:lnTo>
                <a:lnTo>
                  <a:pt x="455977" y="601337"/>
                </a:lnTo>
                <a:lnTo>
                  <a:pt x="463541" y="596265"/>
                </a:lnTo>
                <a:lnTo>
                  <a:pt x="468556" y="588631"/>
                </a:lnTo>
                <a:lnTo>
                  <a:pt x="470228" y="579961"/>
                </a:lnTo>
                <a:lnTo>
                  <a:pt x="468556" y="571315"/>
                </a:lnTo>
                <a:lnTo>
                  <a:pt x="463541" y="563753"/>
                </a:lnTo>
                <a:lnTo>
                  <a:pt x="459096" y="559308"/>
                </a:lnTo>
                <a:lnTo>
                  <a:pt x="453292" y="557149"/>
                </a:lnTo>
                <a:close/>
              </a:path>
              <a:path w="2910840" h="2943225" extrusionOk="0">
                <a:moveTo>
                  <a:pt x="559375" y="557149"/>
                </a:moveTo>
                <a:lnTo>
                  <a:pt x="547628" y="557149"/>
                </a:lnTo>
                <a:lnTo>
                  <a:pt x="541697" y="559308"/>
                </a:lnTo>
                <a:lnTo>
                  <a:pt x="537239" y="563753"/>
                </a:lnTo>
                <a:lnTo>
                  <a:pt x="532224" y="571315"/>
                </a:lnTo>
                <a:lnTo>
                  <a:pt x="530553" y="579961"/>
                </a:lnTo>
                <a:lnTo>
                  <a:pt x="532224" y="588631"/>
                </a:lnTo>
                <a:lnTo>
                  <a:pt x="537239" y="596265"/>
                </a:lnTo>
                <a:lnTo>
                  <a:pt x="544862" y="601337"/>
                </a:lnTo>
                <a:lnTo>
                  <a:pt x="553484" y="603027"/>
                </a:lnTo>
                <a:lnTo>
                  <a:pt x="562080" y="601337"/>
                </a:lnTo>
                <a:lnTo>
                  <a:pt x="569624" y="596265"/>
                </a:lnTo>
                <a:lnTo>
                  <a:pt x="574711" y="588631"/>
                </a:lnTo>
                <a:lnTo>
                  <a:pt x="576406" y="579961"/>
                </a:lnTo>
                <a:lnTo>
                  <a:pt x="574711" y="571315"/>
                </a:lnTo>
                <a:lnTo>
                  <a:pt x="569624" y="563753"/>
                </a:lnTo>
                <a:lnTo>
                  <a:pt x="565179" y="559308"/>
                </a:lnTo>
                <a:lnTo>
                  <a:pt x="559375" y="557149"/>
                </a:lnTo>
                <a:close/>
              </a:path>
              <a:path w="2910840" h="2943225" extrusionOk="0">
                <a:moveTo>
                  <a:pt x="665459" y="557149"/>
                </a:moveTo>
                <a:lnTo>
                  <a:pt x="653711" y="557149"/>
                </a:lnTo>
                <a:lnTo>
                  <a:pt x="647907" y="559308"/>
                </a:lnTo>
                <a:lnTo>
                  <a:pt x="643322" y="563753"/>
                </a:lnTo>
                <a:lnTo>
                  <a:pt x="638315" y="571315"/>
                </a:lnTo>
                <a:lnTo>
                  <a:pt x="636645" y="579961"/>
                </a:lnTo>
                <a:lnTo>
                  <a:pt x="638315" y="588631"/>
                </a:lnTo>
                <a:lnTo>
                  <a:pt x="643322" y="596265"/>
                </a:lnTo>
                <a:lnTo>
                  <a:pt x="650948" y="601337"/>
                </a:lnTo>
                <a:lnTo>
                  <a:pt x="659585" y="603027"/>
                </a:lnTo>
                <a:lnTo>
                  <a:pt x="668222" y="601337"/>
                </a:lnTo>
                <a:lnTo>
                  <a:pt x="675847" y="596265"/>
                </a:lnTo>
                <a:lnTo>
                  <a:pt x="680862" y="588631"/>
                </a:lnTo>
                <a:lnTo>
                  <a:pt x="682534" y="579961"/>
                </a:lnTo>
                <a:lnTo>
                  <a:pt x="680862" y="571315"/>
                </a:lnTo>
                <a:lnTo>
                  <a:pt x="675847" y="563753"/>
                </a:lnTo>
                <a:lnTo>
                  <a:pt x="671262" y="559308"/>
                </a:lnTo>
                <a:lnTo>
                  <a:pt x="665459" y="557149"/>
                </a:lnTo>
                <a:close/>
              </a:path>
              <a:path w="2910840" h="2943225" extrusionOk="0">
                <a:moveTo>
                  <a:pt x="771542" y="557149"/>
                </a:moveTo>
                <a:lnTo>
                  <a:pt x="759794" y="557149"/>
                </a:lnTo>
                <a:lnTo>
                  <a:pt x="753990" y="559308"/>
                </a:lnTo>
                <a:lnTo>
                  <a:pt x="749545" y="563753"/>
                </a:lnTo>
                <a:lnTo>
                  <a:pt x="744459" y="571315"/>
                </a:lnTo>
                <a:lnTo>
                  <a:pt x="742763" y="579961"/>
                </a:lnTo>
                <a:lnTo>
                  <a:pt x="744459" y="588631"/>
                </a:lnTo>
                <a:lnTo>
                  <a:pt x="749545" y="596265"/>
                </a:lnTo>
                <a:lnTo>
                  <a:pt x="757090" y="601337"/>
                </a:lnTo>
                <a:lnTo>
                  <a:pt x="765685" y="603027"/>
                </a:lnTo>
                <a:lnTo>
                  <a:pt x="774307" y="601337"/>
                </a:lnTo>
                <a:lnTo>
                  <a:pt x="781930" y="596265"/>
                </a:lnTo>
                <a:lnTo>
                  <a:pt x="786945" y="588631"/>
                </a:lnTo>
                <a:lnTo>
                  <a:pt x="788617" y="579961"/>
                </a:lnTo>
                <a:lnTo>
                  <a:pt x="786945" y="571315"/>
                </a:lnTo>
                <a:lnTo>
                  <a:pt x="781930" y="563753"/>
                </a:lnTo>
                <a:lnTo>
                  <a:pt x="777485" y="559308"/>
                </a:lnTo>
                <a:lnTo>
                  <a:pt x="771542" y="557149"/>
                </a:lnTo>
                <a:close/>
              </a:path>
              <a:path w="2910840" h="2943225" extrusionOk="0">
                <a:moveTo>
                  <a:pt x="877625" y="557149"/>
                </a:moveTo>
                <a:lnTo>
                  <a:pt x="865877" y="557149"/>
                </a:lnTo>
                <a:lnTo>
                  <a:pt x="860073" y="559308"/>
                </a:lnTo>
                <a:lnTo>
                  <a:pt x="855489" y="563753"/>
                </a:lnTo>
                <a:lnTo>
                  <a:pt x="850481" y="571315"/>
                </a:lnTo>
                <a:lnTo>
                  <a:pt x="848812" y="579961"/>
                </a:lnTo>
                <a:lnTo>
                  <a:pt x="850481" y="588631"/>
                </a:lnTo>
                <a:lnTo>
                  <a:pt x="855489" y="596265"/>
                </a:lnTo>
                <a:lnTo>
                  <a:pt x="863133" y="601337"/>
                </a:lnTo>
                <a:lnTo>
                  <a:pt x="871803" y="603027"/>
                </a:lnTo>
                <a:lnTo>
                  <a:pt x="880447" y="601337"/>
                </a:lnTo>
                <a:lnTo>
                  <a:pt x="888013" y="596265"/>
                </a:lnTo>
                <a:lnTo>
                  <a:pt x="893100" y="588631"/>
                </a:lnTo>
                <a:lnTo>
                  <a:pt x="894795" y="579961"/>
                </a:lnTo>
                <a:lnTo>
                  <a:pt x="893100" y="571315"/>
                </a:lnTo>
                <a:lnTo>
                  <a:pt x="888013" y="563753"/>
                </a:lnTo>
                <a:lnTo>
                  <a:pt x="883568" y="559308"/>
                </a:lnTo>
                <a:lnTo>
                  <a:pt x="877625" y="557149"/>
                </a:lnTo>
                <a:close/>
              </a:path>
              <a:path w="2910840" h="2943225" extrusionOk="0">
                <a:moveTo>
                  <a:pt x="983848" y="557149"/>
                </a:moveTo>
                <a:lnTo>
                  <a:pt x="972100" y="557149"/>
                </a:lnTo>
                <a:lnTo>
                  <a:pt x="966169" y="559308"/>
                </a:lnTo>
                <a:lnTo>
                  <a:pt x="961711" y="563753"/>
                </a:lnTo>
                <a:lnTo>
                  <a:pt x="956625" y="571315"/>
                </a:lnTo>
                <a:lnTo>
                  <a:pt x="954930" y="579961"/>
                </a:lnTo>
                <a:lnTo>
                  <a:pt x="956625" y="588631"/>
                </a:lnTo>
                <a:lnTo>
                  <a:pt x="961711" y="596265"/>
                </a:lnTo>
                <a:lnTo>
                  <a:pt x="969275" y="601337"/>
                </a:lnTo>
                <a:lnTo>
                  <a:pt x="977904" y="603027"/>
                </a:lnTo>
                <a:lnTo>
                  <a:pt x="986532" y="601337"/>
                </a:lnTo>
                <a:lnTo>
                  <a:pt x="994096" y="596265"/>
                </a:lnTo>
                <a:lnTo>
                  <a:pt x="999183" y="588631"/>
                </a:lnTo>
                <a:lnTo>
                  <a:pt x="1000878" y="579961"/>
                </a:lnTo>
                <a:lnTo>
                  <a:pt x="999183" y="571315"/>
                </a:lnTo>
                <a:lnTo>
                  <a:pt x="994096" y="563753"/>
                </a:lnTo>
                <a:lnTo>
                  <a:pt x="989651" y="559308"/>
                </a:lnTo>
                <a:lnTo>
                  <a:pt x="983848" y="557149"/>
                </a:lnTo>
                <a:close/>
              </a:path>
              <a:path w="2910840" h="2943225" extrusionOk="0">
                <a:moveTo>
                  <a:pt x="1089931" y="557149"/>
                </a:moveTo>
                <a:lnTo>
                  <a:pt x="1078183" y="557149"/>
                </a:lnTo>
                <a:lnTo>
                  <a:pt x="1072252" y="559308"/>
                </a:lnTo>
                <a:lnTo>
                  <a:pt x="1067795" y="563753"/>
                </a:lnTo>
                <a:lnTo>
                  <a:pt x="1062787" y="571315"/>
                </a:lnTo>
                <a:lnTo>
                  <a:pt x="1061118" y="579961"/>
                </a:lnTo>
                <a:lnTo>
                  <a:pt x="1062787" y="588631"/>
                </a:lnTo>
                <a:lnTo>
                  <a:pt x="1067795" y="596265"/>
                </a:lnTo>
                <a:lnTo>
                  <a:pt x="1075359" y="601337"/>
                </a:lnTo>
                <a:lnTo>
                  <a:pt x="1083987" y="603027"/>
                </a:lnTo>
                <a:lnTo>
                  <a:pt x="1092616" y="601337"/>
                </a:lnTo>
                <a:lnTo>
                  <a:pt x="1100180" y="596265"/>
                </a:lnTo>
                <a:lnTo>
                  <a:pt x="1105194" y="588631"/>
                </a:lnTo>
                <a:lnTo>
                  <a:pt x="1106866" y="579961"/>
                </a:lnTo>
                <a:lnTo>
                  <a:pt x="1105194" y="571315"/>
                </a:lnTo>
                <a:lnTo>
                  <a:pt x="1100180" y="563753"/>
                </a:lnTo>
                <a:lnTo>
                  <a:pt x="1095735" y="559308"/>
                </a:lnTo>
                <a:lnTo>
                  <a:pt x="1089931" y="557149"/>
                </a:lnTo>
                <a:close/>
              </a:path>
              <a:path w="2910840" h="2943225" extrusionOk="0">
                <a:moveTo>
                  <a:pt x="1196014" y="557149"/>
                </a:moveTo>
                <a:lnTo>
                  <a:pt x="1184266" y="557149"/>
                </a:lnTo>
                <a:lnTo>
                  <a:pt x="1178335" y="559308"/>
                </a:lnTo>
                <a:lnTo>
                  <a:pt x="1173878" y="563753"/>
                </a:lnTo>
                <a:lnTo>
                  <a:pt x="1168870" y="571315"/>
                </a:lnTo>
                <a:lnTo>
                  <a:pt x="1167201" y="579961"/>
                </a:lnTo>
                <a:lnTo>
                  <a:pt x="1168870" y="588631"/>
                </a:lnTo>
                <a:lnTo>
                  <a:pt x="1173878" y="596265"/>
                </a:lnTo>
                <a:lnTo>
                  <a:pt x="1181501" y="601337"/>
                </a:lnTo>
                <a:lnTo>
                  <a:pt x="1190124" y="603027"/>
                </a:lnTo>
                <a:lnTo>
                  <a:pt x="1198724" y="601337"/>
                </a:lnTo>
                <a:lnTo>
                  <a:pt x="1206275" y="596265"/>
                </a:lnTo>
                <a:lnTo>
                  <a:pt x="1211362" y="588631"/>
                </a:lnTo>
                <a:lnTo>
                  <a:pt x="1213057" y="579961"/>
                </a:lnTo>
                <a:lnTo>
                  <a:pt x="1211362" y="571315"/>
                </a:lnTo>
                <a:lnTo>
                  <a:pt x="1206275" y="563753"/>
                </a:lnTo>
                <a:lnTo>
                  <a:pt x="1201818" y="559308"/>
                </a:lnTo>
                <a:lnTo>
                  <a:pt x="1196014" y="557149"/>
                </a:lnTo>
                <a:close/>
              </a:path>
              <a:path w="2910840" h="2943225" extrusionOk="0">
                <a:moveTo>
                  <a:pt x="1302071" y="557149"/>
                </a:moveTo>
                <a:lnTo>
                  <a:pt x="1290387" y="557149"/>
                </a:lnTo>
                <a:lnTo>
                  <a:pt x="1284545" y="559308"/>
                </a:lnTo>
                <a:lnTo>
                  <a:pt x="1279973" y="563753"/>
                </a:lnTo>
                <a:lnTo>
                  <a:pt x="1274973" y="571315"/>
                </a:lnTo>
                <a:lnTo>
                  <a:pt x="1273306" y="579961"/>
                </a:lnTo>
                <a:lnTo>
                  <a:pt x="1274973" y="588631"/>
                </a:lnTo>
                <a:lnTo>
                  <a:pt x="1279973" y="596265"/>
                </a:lnTo>
                <a:lnTo>
                  <a:pt x="1287589" y="601337"/>
                </a:lnTo>
                <a:lnTo>
                  <a:pt x="1296229" y="603027"/>
                </a:lnTo>
                <a:lnTo>
                  <a:pt x="1304869" y="601337"/>
                </a:lnTo>
                <a:lnTo>
                  <a:pt x="1312485" y="596265"/>
                </a:lnTo>
                <a:lnTo>
                  <a:pt x="1317486" y="588631"/>
                </a:lnTo>
                <a:lnTo>
                  <a:pt x="1319153" y="579961"/>
                </a:lnTo>
                <a:lnTo>
                  <a:pt x="1317486" y="571315"/>
                </a:lnTo>
                <a:lnTo>
                  <a:pt x="1312485" y="563753"/>
                </a:lnTo>
                <a:lnTo>
                  <a:pt x="1307913" y="559308"/>
                </a:lnTo>
                <a:lnTo>
                  <a:pt x="1302071" y="557149"/>
                </a:lnTo>
                <a:close/>
              </a:path>
              <a:path w="2910840" h="2943225" extrusionOk="0">
                <a:moveTo>
                  <a:pt x="1408243" y="557149"/>
                </a:moveTo>
                <a:lnTo>
                  <a:pt x="1396432" y="557149"/>
                </a:lnTo>
                <a:lnTo>
                  <a:pt x="1390590" y="559308"/>
                </a:lnTo>
                <a:lnTo>
                  <a:pt x="1386145" y="563753"/>
                </a:lnTo>
                <a:lnTo>
                  <a:pt x="1381073" y="571315"/>
                </a:lnTo>
                <a:lnTo>
                  <a:pt x="1379383" y="579961"/>
                </a:lnTo>
                <a:lnTo>
                  <a:pt x="1381073" y="588631"/>
                </a:lnTo>
                <a:lnTo>
                  <a:pt x="1386145" y="596265"/>
                </a:lnTo>
                <a:lnTo>
                  <a:pt x="1393706" y="601337"/>
                </a:lnTo>
                <a:lnTo>
                  <a:pt x="1402338" y="603027"/>
                </a:lnTo>
                <a:lnTo>
                  <a:pt x="1410970" y="601337"/>
                </a:lnTo>
                <a:lnTo>
                  <a:pt x="1418530" y="596265"/>
                </a:lnTo>
                <a:lnTo>
                  <a:pt x="1423531" y="588631"/>
                </a:lnTo>
                <a:lnTo>
                  <a:pt x="1425198" y="579961"/>
                </a:lnTo>
                <a:lnTo>
                  <a:pt x="1423531" y="571315"/>
                </a:lnTo>
                <a:lnTo>
                  <a:pt x="1418530" y="563753"/>
                </a:lnTo>
                <a:lnTo>
                  <a:pt x="1414085" y="559308"/>
                </a:lnTo>
                <a:lnTo>
                  <a:pt x="1408243" y="557149"/>
                </a:lnTo>
                <a:close/>
              </a:path>
              <a:path w="2910840" h="2943225" extrusionOk="0">
                <a:moveTo>
                  <a:pt x="1514288" y="557149"/>
                </a:moveTo>
                <a:lnTo>
                  <a:pt x="1502477" y="557149"/>
                </a:lnTo>
                <a:lnTo>
                  <a:pt x="1496762" y="559308"/>
                </a:lnTo>
                <a:lnTo>
                  <a:pt x="1492190" y="563753"/>
                </a:lnTo>
                <a:lnTo>
                  <a:pt x="1487118" y="571315"/>
                </a:lnTo>
                <a:lnTo>
                  <a:pt x="1485428" y="579961"/>
                </a:lnTo>
                <a:lnTo>
                  <a:pt x="1487118" y="588631"/>
                </a:lnTo>
                <a:lnTo>
                  <a:pt x="1492190" y="596265"/>
                </a:lnTo>
                <a:lnTo>
                  <a:pt x="1499824" y="601337"/>
                </a:lnTo>
                <a:lnTo>
                  <a:pt x="1508494" y="603027"/>
                </a:lnTo>
                <a:lnTo>
                  <a:pt x="1517140" y="601337"/>
                </a:lnTo>
                <a:lnTo>
                  <a:pt x="1524702" y="596265"/>
                </a:lnTo>
                <a:lnTo>
                  <a:pt x="1529775" y="588631"/>
                </a:lnTo>
                <a:lnTo>
                  <a:pt x="1531465" y="579961"/>
                </a:lnTo>
                <a:lnTo>
                  <a:pt x="1529775" y="571315"/>
                </a:lnTo>
                <a:lnTo>
                  <a:pt x="1524702" y="563753"/>
                </a:lnTo>
                <a:lnTo>
                  <a:pt x="1520257" y="559308"/>
                </a:lnTo>
                <a:lnTo>
                  <a:pt x="1514288" y="557149"/>
                </a:lnTo>
                <a:close/>
              </a:path>
              <a:path w="2910840" h="2943225" extrusionOk="0">
                <a:moveTo>
                  <a:pt x="1620460" y="557149"/>
                </a:moveTo>
                <a:lnTo>
                  <a:pt x="1608776" y="557149"/>
                </a:lnTo>
                <a:lnTo>
                  <a:pt x="1602807" y="559308"/>
                </a:lnTo>
                <a:lnTo>
                  <a:pt x="1598362" y="563753"/>
                </a:lnTo>
                <a:lnTo>
                  <a:pt x="1593290" y="571315"/>
                </a:lnTo>
                <a:lnTo>
                  <a:pt x="1591600" y="579961"/>
                </a:lnTo>
                <a:lnTo>
                  <a:pt x="1593290" y="588631"/>
                </a:lnTo>
                <a:lnTo>
                  <a:pt x="1598362" y="596265"/>
                </a:lnTo>
                <a:lnTo>
                  <a:pt x="1605925" y="601337"/>
                </a:lnTo>
                <a:lnTo>
                  <a:pt x="1614571" y="603027"/>
                </a:lnTo>
                <a:lnTo>
                  <a:pt x="1623241" y="601337"/>
                </a:lnTo>
                <a:lnTo>
                  <a:pt x="1630874" y="596265"/>
                </a:lnTo>
                <a:lnTo>
                  <a:pt x="1635875" y="588631"/>
                </a:lnTo>
                <a:lnTo>
                  <a:pt x="1637542" y="579961"/>
                </a:lnTo>
                <a:lnTo>
                  <a:pt x="1635875" y="571315"/>
                </a:lnTo>
                <a:lnTo>
                  <a:pt x="1630874" y="563753"/>
                </a:lnTo>
                <a:lnTo>
                  <a:pt x="1626302" y="559308"/>
                </a:lnTo>
                <a:lnTo>
                  <a:pt x="1620460" y="557149"/>
                </a:lnTo>
                <a:close/>
              </a:path>
              <a:path w="2910840" h="2943225" extrusionOk="0">
                <a:moveTo>
                  <a:pt x="1726632" y="557149"/>
                </a:moveTo>
                <a:lnTo>
                  <a:pt x="1714821" y="557149"/>
                </a:lnTo>
                <a:lnTo>
                  <a:pt x="1708852" y="559308"/>
                </a:lnTo>
                <a:lnTo>
                  <a:pt x="1704407" y="563753"/>
                </a:lnTo>
                <a:lnTo>
                  <a:pt x="1699407" y="571315"/>
                </a:lnTo>
                <a:lnTo>
                  <a:pt x="1697740" y="579961"/>
                </a:lnTo>
                <a:lnTo>
                  <a:pt x="1699407" y="588631"/>
                </a:lnTo>
                <a:lnTo>
                  <a:pt x="1704407" y="596265"/>
                </a:lnTo>
                <a:lnTo>
                  <a:pt x="1711968" y="601337"/>
                </a:lnTo>
                <a:lnTo>
                  <a:pt x="1720600" y="603027"/>
                </a:lnTo>
                <a:lnTo>
                  <a:pt x="1729232" y="601337"/>
                </a:lnTo>
                <a:lnTo>
                  <a:pt x="1736792" y="596265"/>
                </a:lnTo>
                <a:lnTo>
                  <a:pt x="1741865" y="588631"/>
                </a:lnTo>
                <a:lnTo>
                  <a:pt x="1743555" y="579961"/>
                </a:lnTo>
                <a:lnTo>
                  <a:pt x="1741865" y="571315"/>
                </a:lnTo>
                <a:lnTo>
                  <a:pt x="1736792" y="563753"/>
                </a:lnTo>
                <a:lnTo>
                  <a:pt x="1732347" y="559308"/>
                </a:lnTo>
                <a:lnTo>
                  <a:pt x="1726632" y="557149"/>
                </a:lnTo>
                <a:close/>
              </a:path>
              <a:path w="2910840" h="2943225" extrusionOk="0">
                <a:moveTo>
                  <a:pt x="1832677" y="557149"/>
                </a:moveTo>
                <a:lnTo>
                  <a:pt x="1820866" y="557149"/>
                </a:lnTo>
                <a:lnTo>
                  <a:pt x="1815024" y="559308"/>
                </a:lnTo>
                <a:lnTo>
                  <a:pt x="1810579" y="563753"/>
                </a:lnTo>
                <a:lnTo>
                  <a:pt x="1805507" y="571315"/>
                </a:lnTo>
                <a:lnTo>
                  <a:pt x="1803817" y="579961"/>
                </a:lnTo>
                <a:lnTo>
                  <a:pt x="1805507" y="588631"/>
                </a:lnTo>
                <a:lnTo>
                  <a:pt x="1810579" y="596265"/>
                </a:lnTo>
                <a:lnTo>
                  <a:pt x="1818176" y="601337"/>
                </a:lnTo>
                <a:lnTo>
                  <a:pt x="1826772" y="603027"/>
                </a:lnTo>
                <a:lnTo>
                  <a:pt x="1835368" y="601337"/>
                </a:lnTo>
                <a:lnTo>
                  <a:pt x="1842964" y="596265"/>
                </a:lnTo>
                <a:lnTo>
                  <a:pt x="1848037" y="588631"/>
                </a:lnTo>
                <a:lnTo>
                  <a:pt x="1849727" y="579961"/>
                </a:lnTo>
                <a:lnTo>
                  <a:pt x="1848037" y="571315"/>
                </a:lnTo>
                <a:lnTo>
                  <a:pt x="1842964" y="563753"/>
                </a:lnTo>
                <a:lnTo>
                  <a:pt x="1838519" y="559308"/>
                </a:lnTo>
                <a:lnTo>
                  <a:pt x="1832677" y="557149"/>
                </a:lnTo>
                <a:close/>
              </a:path>
              <a:path w="2910840" h="2943225" extrusionOk="0">
                <a:moveTo>
                  <a:pt x="1938722" y="557149"/>
                </a:moveTo>
                <a:lnTo>
                  <a:pt x="1927038" y="557149"/>
                </a:lnTo>
                <a:lnTo>
                  <a:pt x="1921196" y="559308"/>
                </a:lnTo>
                <a:lnTo>
                  <a:pt x="1916751" y="563753"/>
                </a:lnTo>
                <a:lnTo>
                  <a:pt x="1911679" y="571315"/>
                </a:lnTo>
                <a:lnTo>
                  <a:pt x="1909989" y="579961"/>
                </a:lnTo>
                <a:lnTo>
                  <a:pt x="1911679" y="588631"/>
                </a:lnTo>
                <a:lnTo>
                  <a:pt x="1916751" y="596265"/>
                </a:lnTo>
                <a:lnTo>
                  <a:pt x="1924294" y="601337"/>
                </a:lnTo>
                <a:lnTo>
                  <a:pt x="1932896" y="603027"/>
                </a:lnTo>
                <a:lnTo>
                  <a:pt x="1941522" y="601337"/>
                </a:lnTo>
                <a:lnTo>
                  <a:pt x="1949136" y="596265"/>
                </a:lnTo>
                <a:lnTo>
                  <a:pt x="1954137" y="588631"/>
                </a:lnTo>
                <a:lnTo>
                  <a:pt x="1955804" y="579961"/>
                </a:lnTo>
                <a:lnTo>
                  <a:pt x="1954137" y="571315"/>
                </a:lnTo>
                <a:lnTo>
                  <a:pt x="1949136" y="563753"/>
                </a:lnTo>
                <a:lnTo>
                  <a:pt x="1944691" y="559308"/>
                </a:lnTo>
                <a:lnTo>
                  <a:pt x="1938722" y="557149"/>
                </a:lnTo>
                <a:close/>
              </a:path>
              <a:path w="2910840" h="2943225" extrusionOk="0">
                <a:moveTo>
                  <a:pt x="2044767" y="557149"/>
                </a:moveTo>
                <a:lnTo>
                  <a:pt x="2033083" y="557149"/>
                </a:lnTo>
                <a:lnTo>
                  <a:pt x="2027114" y="559308"/>
                </a:lnTo>
                <a:lnTo>
                  <a:pt x="2022669" y="563753"/>
                </a:lnTo>
                <a:lnTo>
                  <a:pt x="2017669" y="571315"/>
                </a:lnTo>
                <a:lnTo>
                  <a:pt x="2016002" y="579961"/>
                </a:lnTo>
                <a:lnTo>
                  <a:pt x="2017669" y="588631"/>
                </a:lnTo>
                <a:lnTo>
                  <a:pt x="2022669" y="596265"/>
                </a:lnTo>
                <a:lnTo>
                  <a:pt x="2030303" y="601337"/>
                </a:lnTo>
                <a:lnTo>
                  <a:pt x="2038973" y="603027"/>
                </a:lnTo>
                <a:lnTo>
                  <a:pt x="2047619" y="601337"/>
                </a:lnTo>
                <a:lnTo>
                  <a:pt x="2055181" y="596265"/>
                </a:lnTo>
                <a:lnTo>
                  <a:pt x="2060182" y="588631"/>
                </a:lnTo>
                <a:lnTo>
                  <a:pt x="2061849" y="579961"/>
                </a:lnTo>
                <a:lnTo>
                  <a:pt x="2060182" y="571315"/>
                </a:lnTo>
                <a:lnTo>
                  <a:pt x="2055181" y="563753"/>
                </a:lnTo>
                <a:lnTo>
                  <a:pt x="2050736" y="559308"/>
                </a:lnTo>
                <a:lnTo>
                  <a:pt x="2044767" y="557149"/>
                </a:lnTo>
                <a:close/>
              </a:path>
              <a:path w="2910840" h="2943225" extrusionOk="0">
                <a:moveTo>
                  <a:pt x="2150939" y="557149"/>
                </a:moveTo>
                <a:lnTo>
                  <a:pt x="2139128" y="557149"/>
                </a:lnTo>
                <a:lnTo>
                  <a:pt x="2133413" y="559308"/>
                </a:lnTo>
                <a:lnTo>
                  <a:pt x="2128714" y="563753"/>
                </a:lnTo>
                <a:lnTo>
                  <a:pt x="2123714" y="571315"/>
                </a:lnTo>
                <a:lnTo>
                  <a:pt x="2122047" y="579961"/>
                </a:lnTo>
                <a:lnTo>
                  <a:pt x="2123714" y="588631"/>
                </a:lnTo>
                <a:lnTo>
                  <a:pt x="2128714" y="596265"/>
                </a:lnTo>
                <a:lnTo>
                  <a:pt x="2136404" y="601337"/>
                </a:lnTo>
                <a:lnTo>
                  <a:pt x="2145082" y="603027"/>
                </a:lnTo>
                <a:lnTo>
                  <a:pt x="2153735" y="601337"/>
                </a:lnTo>
                <a:lnTo>
                  <a:pt x="2161353" y="596265"/>
                </a:lnTo>
                <a:lnTo>
                  <a:pt x="2166426" y="588631"/>
                </a:lnTo>
                <a:lnTo>
                  <a:pt x="2168116" y="579961"/>
                </a:lnTo>
                <a:lnTo>
                  <a:pt x="2166426" y="571315"/>
                </a:lnTo>
                <a:lnTo>
                  <a:pt x="2161353" y="563753"/>
                </a:lnTo>
                <a:lnTo>
                  <a:pt x="2156908" y="559308"/>
                </a:lnTo>
                <a:lnTo>
                  <a:pt x="2150939" y="557149"/>
                </a:lnTo>
                <a:close/>
              </a:path>
              <a:path w="2910840" h="2943225" extrusionOk="0">
                <a:moveTo>
                  <a:pt x="2257111" y="557149"/>
                </a:moveTo>
                <a:lnTo>
                  <a:pt x="2245427" y="557149"/>
                </a:lnTo>
                <a:lnTo>
                  <a:pt x="2239458" y="559308"/>
                </a:lnTo>
                <a:lnTo>
                  <a:pt x="2235013" y="563753"/>
                </a:lnTo>
                <a:lnTo>
                  <a:pt x="2229941" y="571315"/>
                </a:lnTo>
                <a:lnTo>
                  <a:pt x="2228251" y="579961"/>
                </a:lnTo>
                <a:lnTo>
                  <a:pt x="2229941" y="588631"/>
                </a:lnTo>
                <a:lnTo>
                  <a:pt x="2235013" y="596265"/>
                </a:lnTo>
                <a:lnTo>
                  <a:pt x="2242576" y="601337"/>
                </a:lnTo>
                <a:lnTo>
                  <a:pt x="2251222" y="603027"/>
                </a:lnTo>
                <a:lnTo>
                  <a:pt x="2259892" y="601337"/>
                </a:lnTo>
                <a:lnTo>
                  <a:pt x="2267525" y="596265"/>
                </a:lnTo>
                <a:lnTo>
                  <a:pt x="2272526" y="588631"/>
                </a:lnTo>
                <a:lnTo>
                  <a:pt x="2274193" y="579961"/>
                </a:lnTo>
                <a:lnTo>
                  <a:pt x="2272526" y="571315"/>
                </a:lnTo>
                <a:lnTo>
                  <a:pt x="2267525" y="563753"/>
                </a:lnTo>
                <a:lnTo>
                  <a:pt x="2262953" y="559308"/>
                </a:lnTo>
                <a:lnTo>
                  <a:pt x="2257111" y="557149"/>
                </a:lnTo>
                <a:close/>
              </a:path>
              <a:path w="2910840" h="2943225" extrusionOk="0">
                <a:moveTo>
                  <a:pt x="2363156" y="557149"/>
                </a:moveTo>
                <a:lnTo>
                  <a:pt x="2351472" y="557149"/>
                </a:lnTo>
                <a:lnTo>
                  <a:pt x="2345503" y="559308"/>
                </a:lnTo>
                <a:lnTo>
                  <a:pt x="2341058" y="563753"/>
                </a:lnTo>
                <a:lnTo>
                  <a:pt x="2336058" y="571315"/>
                </a:lnTo>
                <a:lnTo>
                  <a:pt x="2334391" y="579961"/>
                </a:lnTo>
                <a:lnTo>
                  <a:pt x="2336058" y="588631"/>
                </a:lnTo>
                <a:lnTo>
                  <a:pt x="2341058" y="596265"/>
                </a:lnTo>
                <a:lnTo>
                  <a:pt x="2348619" y="601337"/>
                </a:lnTo>
                <a:lnTo>
                  <a:pt x="2357251" y="603027"/>
                </a:lnTo>
                <a:lnTo>
                  <a:pt x="2365883" y="601337"/>
                </a:lnTo>
                <a:lnTo>
                  <a:pt x="2373443" y="596265"/>
                </a:lnTo>
                <a:lnTo>
                  <a:pt x="2378516" y="588631"/>
                </a:lnTo>
                <a:lnTo>
                  <a:pt x="2380206" y="579961"/>
                </a:lnTo>
                <a:lnTo>
                  <a:pt x="2378516" y="571315"/>
                </a:lnTo>
                <a:lnTo>
                  <a:pt x="2373443" y="563753"/>
                </a:lnTo>
                <a:lnTo>
                  <a:pt x="2368998" y="559308"/>
                </a:lnTo>
                <a:lnTo>
                  <a:pt x="2363156" y="557149"/>
                </a:lnTo>
                <a:close/>
              </a:path>
              <a:path w="2910840" h="2943225" extrusionOk="0">
                <a:moveTo>
                  <a:pt x="2469328" y="557149"/>
                </a:moveTo>
                <a:lnTo>
                  <a:pt x="2457517" y="557149"/>
                </a:lnTo>
                <a:lnTo>
                  <a:pt x="2451802" y="559308"/>
                </a:lnTo>
                <a:lnTo>
                  <a:pt x="2447103" y="563753"/>
                </a:lnTo>
                <a:lnTo>
                  <a:pt x="2442103" y="571315"/>
                </a:lnTo>
                <a:lnTo>
                  <a:pt x="2440436" y="579961"/>
                </a:lnTo>
                <a:lnTo>
                  <a:pt x="2442103" y="588631"/>
                </a:lnTo>
                <a:lnTo>
                  <a:pt x="2447103" y="596265"/>
                </a:lnTo>
                <a:lnTo>
                  <a:pt x="2454771" y="601337"/>
                </a:lnTo>
                <a:lnTo>
                  <a:pt x="2463391" y="603027"/>
                </a:lnTo>
                <a:lnTo>
                  <a:pt x="2471964" y="601337"/>
                </a:lnTo>
                <a:lnTo>
                  <a:pt x="2479488" y="596265"/>
                </a:lnTo>
                <a:lnTo>
                  <a:pt x="2484632" y="588631"/>
                </a:lnTo>
                <a:lnTo>
                  <a:pt x="2486346" y="579961"/>
                </a:lnTo>
                <a:lnTo>
                  <a:pt x="2484632" y="571315"/>
                </a:lnTo>
                <a:lnTo>
                  <a:pt x="2479488" y="563753"/>
                </a:lnTo>
                <a:lnTo>
                  <a:pt x="2475043" y="559308"/>
                </a:lnTo>
                <a:lnTo>
                  <a:pt x="2469328" y="557149"/>
                </a:lnTo>
                <a:close/>
              </a:path>
              <a:path w="2910840" h="2943225" extrusionOk="0">
                <a:moveTo>
                  <a:pt x="2575373" y="557149"/>
                </a:moveTo>
                <a:lnTo>
                  <a:pt x="2563689" y="557149"/>
                </a:lnTo>
                <a:lnTo>
                  <a:pt x="2557847" y="559308"/>
                </a:lnTo>
                <a:lnTo>
                  <a:pt x="2553402" y="563753"/>
                </a:lnTo>
                <a:lnTo>
                  <a:pt x="2548330" y="571315"/>
                </a:lnTo>
                <a:lnTo>
                  <a:pt x="2546640" y="579961"/>
                </a:lnTo>
                <a:lnTo>
                  <a:pt x="2548330" y="588631"/>
                </a:lnTo>
                <a:lnTo>
                  <a:pt x="2553402" y="596265"/>
                </a:lnTo>
                <a:lnTo>
                  <a:pt x="2560945" y="601337"/>
                </a:lnTo>
                <a:lnTo>
                  <a:pt x="2569547" y="603027"/>
                </a:lnTo>
                <a:lnTo>
                  <a:pt x="2578173" y="601337"/>
                </a:lnTo>
                <a:lnTo>
                  <a:pt x="2585787" y="596265"/>
                </a:lnTo>
                <a:lnTo>
                  <a:pt x="2590788" y="588631"/>
                </a:lnTo>
                <a:lnTo>
                  <a:pt x="2592455" y="579961"/>
                </a:lnTo>
                <a:lnTo>
                  <a:pt x="2590788" y="571315"/>
                </a:lnTo>
                <a:lnTo>
                  <a:pt x="2585787" y="563753"/>
                </a:lnTo>
                <a:lnTo>
                  <a:pt x="2581342" y="559308"/>
                </a:lnTo>
                <a:lnTo>
                  <a:pt x="2575373" y="557149"/>
                </a:lnTo>
                <a:close/>
              </a:path>
              <a:path w="2910840" h="2943225" extrusionOk="0">
                <a:moveTo>
                  <a:pt x="2681418" y="557149"/>
                </a:moveTo>
                <a:lnTo>
                  <a:pt x="2669734" y="557149"/>
                </a:lnTo>
                <a:lnTo>
                  <a:pt x="2663765" y="559308"/>
                </a:lnTo>
                <a:lnTo>
                  <a:pt x="2659320" y="563753"/>
                </a:lnTo>
                <a:lnTo>
                  <a:pt x="2654320" y="571315"/>
                </a:lnTo>
                <a:lnTo>
                  <a:pt x="2652653" y="579961"/>
                </a:lnTo>
                <a:lnTo>
                  <a:pt x="2654320" y="588631"/>
                </a:lnTo>
                <a:lnTo>
                  <a:pt x="2659320" y="596265"/>
                </a:lnTo>
                <a:lnTo>
                  <a:pt x="2666954" y="601337"/>
                </a:lnTo>
                <a:lnTo>
                  <a:pt x="2675624" y="603027"/>
                </a:lnTo>
                <a:lnTo>
                  <a:pt x="2684270" y="601337"/>
                </a:lnTo>
                <a:lnTo>
                  <a:pt x="2691832" y="596265"/>
                </a:lnTo>
                <a:lnTo>
                  <a:pt x="2696833" y="588631"/>
                </a:lnTo>
                <a:lnTo>
                  <a:pt x="2698500" y="579961"/>
                </a:lnTo>
                <a:lnTo>
                  <a:pt x="2696833" y="571315"/>
                </a:lnTo>
                <a:lnTo>
                  <a:pt x="2691832" y="563753"/>
                </a:lnTo>
                <a:lnTo>
                  <a:pt x="2687387" y="559308"/>
                </a:lnTo>
                <a:lnTo>
                  <a:pt x="2681418" y="557149"/>
                </a:lnTo>
                <a:close/>
              </a:path>
              <a:path w="2910840" h="2943225" extrusionOk="0">
                <a:moveTo>
                  <a:pt x="2787590" y="557149"/>
                </a:moveTo>
                <a:lnTo>
                  <a:pt x="2775779" y="557149"/>
                </a:lnTo>
                <a:lnTo>
                  <a:pt x="2770064" y="559308"/>
                </a:lnTo>
                <a:lnTo>
                  <a:pt x="2765492" y="563753"/>
                </a:lnTo>
                <a:lnTo>
                  <a:pt x="2760420" y="571315"/>
                </a:lnTo>
                <a:lnTo>
                  <a:pt x="2758730" y="579961"/>
                </a:lnTo>
                <a:lnTo>
                  <a:pt x="2760420" y="588631"/>
                </a:lnTo>
                <a:lnTo>
                  <a:pt x="2765492" y="596265"/>
                </a:lnTo>
                <a:lnTo>
                  <a:pt x="2773106" y="601337"/>
                </a:lnTo>
                <a:lnTo>
                  <a:pt x="2781733" y="603027"/>
                </a:lnTo>
                <a:lnTo>
                  <a:pt x="2790335" y="601337"/>
                </a:lnTo>
                <a:lnTo>
                  <a:pt x="2797877" y="596265"/>
                </a:lnTo>
                <a:lnTo>
                  <a:pt x="2803021" y="588631"/>
                </a:lnTo>
                <a:lnTo>
                  <a:pt x="2804735" y="579961"/>
                </a:lnTo>
                <a:lnTo>
                  <a:pt x="2803021" y="571315"/>
                </a:lnTo>
                <a:lnTo>
                  <a:pt x="2797877" y="563753"/>
                </a:lnTo>
                <a:lnTo>
                  <a:pt x="2793432" y="559308"/>
                </a:lnTo>
                <a:lnTo>
                  <a:pt x="2787590" y="557149"/>
                </a:lnTo>
                <a:close/>
              </a:path>
              <a:path w="2910840" h="2943225" extrusionOk="0">
                <a:moveTo>
                  <a:pt x="2893762" y="557149"/>
                </a:moveTo>
                <a:lnTo>
                  <a:pt x="2882078" y="557149"/>
                </a:lnTo>
                <a:lnTo>
                  <a:pt x="2876109" y="559308"/>
                </a:lnTo>
                <a:lnTo>
                  <a:pt x="2871664" y="563753"/>
                </a:lnTo>
                <a:lnTo>
                  <a:pt x="2866592" y="571315"/>
                </a:lnTo>
                <a:lnTo>
                  <a:pt x="2864902" y="579961"/>
                </a:lnTo>
                <a:lnTo>
                  <a:pt x="2866592" y="588631"/>
                </a:lnTo>
                <a:lnTo>
                  <a:pt x="2871664" y="596265"/>
                </a:lnTo>
                <a:lnTo>
                  <a:pt x="2879227" y="601337"/>
                </a:lnTo>
                <a:lnTo>
                  <a:pt x="2887873" y="603027"/>
                </a:lnTo>
                <a:lnTo>
                  <a:pt x="2896543" y="601337"/>
                </a:lnTo>
                <a:lnTo>
                  <a:pt x="2904176" y="596265"/>
                </a:lnTo>
                <a:lnTo>
                  <a:pt x="2909177" y="588631"/>
                </a:lnTo>
                <a:lnTo>
                  <a:pt x="2910844" y="579961"/>
                </a:lnTo>
                <a:lnTo>
                  <a:pt x="2909177" y="571315"/>
                </a:lnTo>
                <a:lnTo>
                  <a:pt x="2904176" y="563753"/>
                </a:lnTo>
                <a:lnTo>
                  <a:pt x="2899604" y="559308"/>
                </a:lnTo>
                <a:lnTo>
                  <a:pt x="2893762" y="557149"/>
                </a:lnTo>
                <a:close/>
              </a:path>
              <a:path w="2910840" h="2943225" extrusionOk="0">
                <a:moveTo>
                  <a:pt x="28815" y="668528"/>
                </a:moveTo>
                <a:lnTo>
                  <a:pt x="17073" y="668528"/>
                </a:lnTo>
                <a:lnTo>
                  <a:pt x="11270" y="670814"/>
                </a:lnTo>
                <a:lnTo>
                  <a:pt x="6680" y="675132"/>
                </a:lnTo>
                <a:lnTo>
                  <a:pt x="1670" y="682748"/>
                </a:lnTo>
                <a:lnTo>
                  <a:pt x="0" y="691388"/>
                </a:lnTo>
                <a:lnTo>
                  <a:pt x="1670" y="700027"/>
                </a:lnTo>
                <a:lnTo>
                  <a:pt x="6680" y="707644"/>
                </a:lnTo>
                <a:lnTo>
                  <a:pt x="14306" y="712716"/>
                </a:lnTo>
                <a:lnTo>
                  <a:pt x="22944" y="714406"/>
                </a:lnTo>
                <a:lnTo>
                  <a:pt x="31582" y="712716"/>
                </a:lnTo>
                <a:lnTo>
                  <a:pt x="39208" y="707644"/>
                </a:lnTo>
                <a:lnTo>
                  <a:pt x="44218" y="700027"/>
                </a:lnTo>
                <a:lnTo>
                  <a:pt x="45888" y="691388"/>
                </a:lnTo>
                <a:lnTo>
                  <a:pt x="44218" y="682748"/>
                </a:lnTo>
                <a:lnTo>
                  <a:pt x="39208" y="675132"/>
                </a:lnTo>
                <a:lnTo>
                  <a:pt x="34619" y="670814"/>
                </a:lnTo>
                <a:lnTo>
                  <a:pt x="28815" y="668528"/>
                </a:lnTo>
                <a:close/>
              </a:path>
              <a:path w="2910840" h="2943225" extrusionOk="0">
                <a:moveTo>
                  <a:pt x="134903" y="668528"/>
                </a:moveTo>
                <a:lnTo>
                  <a:pt x="123156" y="668528"/>
                </a:lnTo>
                <a:lnTo>
                  <a:pt x="117352" y="670814"/>
                </a:lnTo>
                <a:lnTo>
                  <a:pt x="112894" y="675132"/>
                </a:lnTo>
                <a:lnTo>
                  <a:pt x="107808" y="682748"/>
                </a:lnTo>
                <a:lnTo>
                  <a:pt x="106112" y="691388"/>
                </a:lnTo>
                <a:lnTo>
                  <a:pt x="107808" y="700027"/>
                </a:lnTo>
                <a:lnTo>
                  <a:pt x="112894" y="707644"/>
                </a:lnTo>
                <a:lnTo>
                  <a:pt x="120446" y="712716"/>
                </a:lnTo>
                <a:lnTo>
                  <a:pt x="129045" y="714406"/>
                </a:lnTo>
                <a:lnTo>
                  <a:pt x="137669" y="712716"/>
                </a:lnTo>
                <a:lnTo>
                  <a:pt x="145292" y="707644"/>
                </a:lnTo>
                <a:lnTo>
                  <a:pt x="150300" y="700027"/>
                </a:lnTo>
                <a:lnTo>
                  <a:pt x="151969" y="691388"/>
                </a:lnTo>
                <a:lnTo>
                  <a:pt x="150300" y="682748"/>
                </a:lnTo>
                <a:lnTo>
                  <a:pt x="145292" y="675132"/>
                </a:lnTo>
                <a:lnTo>
                  <a:pt x="140834" y="670814"/>
                </a:lnTo>
                <a:lnTo>
                  <a:pt x="134903" y="668528"/>
                </a:lnTo>
                <a:close/>
              </a:path>
              <a:path w="2910840" h="2943225" extrusionOk="0">
                <a:moveTo>
                  <a:pt x="240986" y="668528"/>
                </a:moveTo>
                <a:lnTo>
                  <a:pt x="229239" y="668528"/>
                </a:lnTo>
                <a:lnTo>
                  <a:pt x="223308" y="670814"/>
                </a:lnTo>
                <a:lnTo>
                  <a:pt x="218850" y="675132"/>
                </a:lnTo>
                <a:lnTo>
                  <a:pt x="213843" y="682748"/>
                </a:lnTo>
                <a:lnTo>
                  <a:pt x="212173" y="691388"/>
                </a:lnTo>
                <a:lnTo>
                  <a:pt x="213843" y="700027"/>
                </a:lnTo>
                <a:lnTo>
                  <a:pt x="218850" y="707644"/>
                </a:lnTo>
                <a:lnTo>
                  <a:pt x="226495" y="712716"/>
                </a:lnTo>
                <a:lnTo>
                  <a:pt x="235165" y="714406"/>
                </a:lnTo>
                <a:lnTo>
                  <a:pt x="243809" y="712716"/>
                </a:lnTo>
                <a:lnTo>
                  <a:pt x="251375" y="707644"/>
                </a:lnTo>
                <a:lnTo>
                  <a:pt x="256390" y="700027"/>
                </a:lnTo>
                <a:lnTo>
                  <a:pt x="258062" y="691388"/>
                </a:lnTo>
                <a:lnTo>
                  <a:pt x="256390" y="682748"/>
                </a:lnTo>
                <a:lnTo>
                  <a:pt x="251375" y="675132"/>
                </a:lnTo>
                <a:lnTo>
                  <a:pt x="246917" y="670814"/>
                </a:lnTo>
                <a:lnTo>
                  <a:pt x="240986" y="668528"/>
                </a:lnTo>
                <a:close/>
              </a:path>
              <a:path w="2910840" h="2943225" extrusionOk="0">
                <a:moveTo>
                  <a:pt x="347070" y="668528"/>
                </a:moveTo>
                <a:lnTo>
                  <a:pt x="335322" y="668528"/>
                </a:lnTo>
                <a:lnTo>
                  <a:pt x="329518" y="670814"/>
                </a:lnTo>
                <a:lnTo>
                  <a:pt x="325073" y="675132"/>
                </a:lnTo>
                <a:lnTo>
                  <a:pt x="319987" y="682748"/>
                </a:lnTo>
                <a:lnTo>
                  <a:pt x="318291" y="691388"/>
                </a:lnTo>
                <a:lnTo>
                  <a:pt x="319987" y="700027"/>
                </a:lnTo>
                <a:lnTo>
                  <a:pt x="325073" y="707644"/>
                </a:lnTo>
                <a:lnTo>
                  <a:pt x="332637" y="712716"/>
                </a:lnTo>
                <a:lnTo>
                  <a:pt x="341266" y="714406"/>
                </a:lnTo>
                <a:lnTo>
                  <a:pt x="349894" y="712716"/>
                </a:lnTo>
                <a:lnTo>
                  <a:pt x="357458" y="707644"/>
                </a:lnTo>
                <a:lnTo>
                  <a:pt x="362544" y="700027"/>
                </a:lnTo>
                <a:lnTo>
                  <a:pt x="364240" y="691388"/>
                </a:lnTo>
                <a:lnTo>
                  <a:pt x="362544" y="682748"/>
                </a:lnTo>
                <a:lnTo>
                  <a:pt x="357458" y="675132"/>
                </a:lnTo>
                <a:lnTo>
                  <a:pt x="353013" y="670814"/>
                </a:lnTo>
                <a:lnTo>
                  <a:pt x="347070" y="668528"/>
                </a:lnTo>
                <a:close/>
              </a:path>
              <a:path w="2910840" h="2943225" extrusionOk="0">
                <a:moveTo>
                  <a:pt x="453292" y="668528"/>
                </a:moveTo>
                <a:lnTo>
                  <a:pt x="441545" y="668528"/>
                </a:lnTo>
                <a:lnTo>
                  <a:pt x="435601" y="670814"/>
                </a:lnTo>
                <a:lnTo>
                  <a:pt x="431156" y="675132"/>
                </a:lnTo>
                <a:lnTo>
                  <a:pt x="426070" y="682748"/>
                </a:lnTo>
                <a:lnTo>
                  <a:pt x="424374" y="691388"/>
                </a:lnTo>
                <a:lnTo>
                  <a:pt x="426070" y="700027"/>
                </a:lnTo>
                <a:lnTo>
                  <a:pt x="431156" y="707644"/>
                </a:lnTo>
                <a:lnTo>
                  <a:pt x="438720" y="712716"/>
                </a:lnTo>
                <a:lnTo>
                  <a:pt x="447349" y="714406"/>
                </a:lnTo>
                <a:lnTo>
                  <a:pt x="455977" y="712716"/>
                </a:lnTo>
                <a:lnTo>
                  <a:pt x="463541" y="707644"/>
                </a:lnTo>
                <a:lnTo>
                  <a:pt x="468556" y="700027"/>
                </a:lnTo>
                <a:lnTo>
                  <a:pt x="470228" y="691388"/>
                </a:lnTo>
                <a:lnTo>
                  <a:pt x="468556" y="682748"/>
                </a:lnTo>
                <a:lnTo>
                  <a:pt x="463541" y="675132"/>
                </a:lnTo>
                <a:lnTo>
                  <a:pt x="459096" y="670814"/>
                </a:lnTo>
                <a:lnTo>
                  <a:pt x="453292" y="668528"/>
                </a:lnTo>
                <a:close/>
              </a:path>
              <a:path w="2910840" h="2943225" extrusionOk="0">
                <a:moveTo>
                  <a:pt x="559375" y="668528"/>
                </a:moveTo>
                <a:lnTo>
                  <a:pt x="547628" y="668528"/>
                </a:lnTo>
                <a:lnTo>
                  <a:pt x="541697" y="670814"/>
                </a:lnTo>
                <a:lnTo>
                  <a:pt x="537239" y="675132"/>
                </a:lnTo>
                <a:lnTo>
                  <a:pt x="532224" y="682748"/>
                </a:lnTo>
                <a:lnTo>
                  <a:pt x="530553" y="691388"/>
                </a:lnTo>
                <a:lnTo>
                  <a:pt x="532224" y="700027"/>
                </a:lnTo>
                <a:lnTo>
                  <a:pt x="537239" y="707644"/>
                </a:lnTo>
                <a:lnTo>
                  <a:pt x="544862" y="712716"/>
                </a:lnTo>
                <a:lnTo>
                  <a:pt x="553484" y="714406"/>
                </a:lnTo>
                <a:lnTo>
                  <a:pt x="562080" y="712716"/>
                </a:lnTo>
                <a:lnTo>
                  <a:pt x="569624" y="707644"/>
                </a:lnTo>
                <a:lnTo>
                  <a:pt x="574711" y="700027"/>
                </a:lnTo>
                <a:lnTo>
                  <a:pt x="576406" y="691388"/>
                </a:lnTo>
                <a:lnTo>
                  <a:pt x="574711" y="682748"/>
                </a:lnTo>
                <a:lnTo>
                  <a:pt x="569624" y="675132"/>
                </a:lnTo>
                <a:lnTo>
                  <a:pt x="565179" y="670814"/>
                </a:lnTo>
                <a:lnTo>
                  <a:pt x="559375" y="668528"/>
                </a:lnTo>
                <a:close/>
              </a:path>
              <a:path w="2910840" h="2943225" extrusionOk="0">
                <a:moveTo>
                  <a:pt x="665459" y="668528"/>
                </a:moveTo>
                <a:lnTo>
                  <a:pt x="653711" y="668528"/>
                </a:lnTo>
                <a:lnTo>
                  <a:pt x="647907" y="670814"/>
                </a:lnTo>
                <a:lnTo>
                  <a:pt x="643322" y="675132"/>
                </a:lnTo>
                <a:lnTo>
                  <a:pt x="638315" y="682748"/>
                </a:lnTo>
                <a:lnTo>
                  <a:pt x="636645" y="691388"/>
                </a:lnTo>
                <a:lnTo>
                  <a:pt x="638315" y="700027"/>
                </a:lnTo>
                <a:lnTo>
                  <a:pt x="643322" y="707644"/>
                </a:lnTo>
                <a:lnTo>
                  <a:pt x="650948" y="712716"/>
                </a:lnTo>
                <a:lnTo>
                  <a:pt x="659585" y="714406"/>
                </a:lnTo>
                <a:lnTo>
                  <a:pt x="668222" y="712716"/>
                </a:lnTo>
                <a:lnTo>
                  <a:pt x="675847" y="707644"/>
                </a:lnTo>
                <a:lnTo>
                  <a:pt x="680862" y="700027"/>
                </a:lnTo>
                <a:lnTo>
                  <a:pt x="682534" y="691388"/>
                </a:lnTo>
                <a:lnTo>
                  <a:pt x="680862" y="682748"/>
                </a:lnTo>
                <a:lnTo>
                  <a:pt x="675847" y="675132"/>
                </a:lnTo>
                <a:lnTo>
                  <a:pt x="671262" y="670814"/>
                </a:lnTo>
                <a:lnTo>
                  <a:pt x="665459" y="668528"/>
                </a:lnTo>
                <a:close/>
              </a:path>
              <a:path w="2910840" h="2943225" extrusionOk="0">
                <a:moveTo>
                  <a:pt x="771542" y="668528"/>
                </a:moveTo>
                <a:lnTo>
                  <a:pt x="759794" y="668528"/>
                </a:lnTo>
                <a:lnTo>
                  <a:pt x="753990" y="670814"/>
                </a:lnTo>
                <a:lnTo>
                  <a:pt x="749545" y="675132"/>
                </a:lnTo>
                <a:lnTo>
                  <a:pt x="744459" y="682748"/>
                </a:lnTo>
                <a:lnTo>
                  <a:pt x="742763" y="691388"/>
                </a:lnTo>
                <a:lnTo>
                  <a:pt x="744459" y="700027"/>
                </a:lnTo>
                <a:lnTo>
                  <a:pt x="749545" y="707644"/>
                </a:lnTo>
                <a:lnTo>
                  <a:pt x="757090" y="712716"/>
                </a:lnTo>
                <a:lnTo>
                  <a:pt x="765685" y="714406"/>
                </a:lnTo>
                <a:lnTo>
                  <a:pt x="774307" y="712716"/>
                </a:lnTo>
                <a:lnTo>
                  <a:pt x="781930" y="707644"/>
                </a:lnTo>
                <a:lnTo>
                  <a:pt x="786945" y="700027"/>
                </a:lnTo>
                <a:lnTo>
                  <a:pt x="788617" y="691388"/>
                </a:lnTo>
                <a:lnTo>
                  <a:pt x="786945" y="682748"/>
                </a:lnTo>
                <a:lnTo>
                  <a:pt x="781930" y="675132"/>
                </a:lnTo>
                <a:lnTo>
                  <a:pt x="777485" y="670814"/>
                </a:lnTo>
                <a:lnTo>
                  <a:pt x="771542" y="668528"/>
                </a:lnTo>
                <a:close/>
              </a:path>
              <a:path w="2910840" h="2943225" extrusionOk="0">
                <a:moveTo>
                  <a:pt x="877625" y="668528"/>
                </a:moveTo>
                <a:lnTo>
                  <a:pt x="865877" y="668528"/>
                </a:lnTo>
                <a:lnTo>
                  <a:pt x="860073" y="670814"/>
                </a:lnTo>
                <a:lnTo>
                  <a:pt x="855489" y="675132"/>
                </a:lnTo>
                <a:lnTo>
                  <a:pt x="850481" y="682748"/>
                </a:lnTo>
                <a:lnTo>
                  <a:pt x="848812" y="691388"/>
                </a:lnTo>
                <a:lnTo>
                  <a:pt x="850481" y="700027"/>
                </a:lnTo>
                <a:lnTo>
                  <a:pt x="855489" y="707644"/>
                </a:lnTo>
                <a:lnTo>
                  <a:pt x="863133" y="712716"/>
                </a:lnTo>
                <a:lnTo>
                  <a:pt x="871803" y="714406"/>
                </a:lnTo>
                <a:lnTo>
                  <a:pt x="880447" y="712716"/>
                </a:lnTo>
                <a:lnTo>
                  <a:pt x="888013" y="707644"/>
                </a:lnTo>
                <a:lnTo>
                  <a:pt x="893100" y="700027"/>
                </a:lnTo>
                <a:lnTo>
                  <a:pt x="894795" y="691388"/>
                </a:lnTo>
                <a:lnTo>
                  <a:pt x="893100" y="682748"/>
                </a:lnTo>
                <a:lnTo>
                  <a:pt x="888013" y="675132"/>
                </a:lnTo>
                <a:lnTo>
                  <a:pt x="883568" y="670814"/>
                </a:lnTo>
                <a:lnTo>
                  <a:pt x="877625" y="668528"/>
                </a:lnTo>
                <a:close/>
              </a:path>
              <a:path w="2910840" h="2943225" extrusionOk="0">
                <a:moveTo>
                  <a:pt x="983848" y="668528"/>
                </a:moveTo>
                <a:lnTo>
                  <a:pt x="972100" y="668528"/>
                </a:lnTo>
                <a:lnTo>
                  <a:pt x="966169" y="670814"/>
                </a:lnTo>
                <a:lnTo>
                  <a:pt x="961711" y="675132"/>
                </a:lnTo>
                <a:lnTo>
                  <a:pt x="956625" y="682748"/>
                </a:lnTo>
                <a:lnTo>
                  <a:pt x="954930" y="691388"/>
                </a:lnTo>
                <a:lnTo>
                  <a:pt x="956625" y="700027"/>
                </a:lnTo>
                <a:lnTo>
                  <a:pt x="961711" y="707644"/>
                </a:lnTo>
                <a:lnTo>
                  <a:pt x="969275" y="712716"/>
                </a:lnTo>
                <a:lnTo>
                  <a:pt x="977904" y="714406"/>
                </a:lnTo>
                <a:lnTo>
                  <a:pt x="986532" y="712716"/>
                </a:lnTo>
                <a:lnTo>
                  <a:pt x="994096" y="707644"/>
                </a:lnTo>
                <a:lnTo>
                  <a:pt x="999183" y="700027"/>
                </a:lnTo>
                <a:lnTo>
                  <a:pt x="1000878" y="691388"/>
                </a:lnTo>
                <a:lnTo>
                  <a:pt x="999183" y="682748"/>
                </a:lnTo>
                <a:lnTo>
                  <a:pt x="994096" y="675132"/>
                </a:lnTo>
                <a:lnTo>
                  <a:pt x="989651" y="670814"/>
                </a:lnTo>
                <a:lnTo>
                  <a:pt x="983848" y="668528"/>
                </a:lnTo>
                <a:close/>
              </a:path>
              <a:path w="2910840" h="2943225" extrusionOk="0">
                <a:moveTo>
                  <a:pt x="1089931" y="668528"/>
                </a:moveTo>
                <a:lnTo>
                  <a:pt x="1078183" y="668528"/>
                </a:lnTo>
                <a:lnTo>
                  <a:pt x="1072252" y="670814"/>
                </a:lnTo>
                <a:lnTo>
                  <a:pt x="1067795" y="675132"/>
                </a:lnTo>
                <a:lnTo>
                  <a:pt x="1062787" y="682748"/>
                </a:lnTo>
                <a:lnTo>
                  <a:pt x="1061118" y="691388"/>
                </a:lnTo>
                <a:lnTo>
                  <a:pt x="1062787" y="700027"/>
                </a:lnTo>
                <a:lnTo>
                  <a:pt x="1067795" y="707644"/>
                </a:lnTo>
                <a:lnTo>
                  <a:pt x="1075359" y="712716"/>
                </a:lnTo>
                <a:lnTo>
                  <a:pt x="1083987" y="714406"/>
                </a:lnTo>
                <a:lnTo>
                  <a:pt x="1092616" y="712716"/>
                </a:lnTo>
                <a:lnTo>
                  <a:pt x="1100180" y="707644"/>
                </a:lnTo>
                <a:lnTo>
                  <a:pt x="1105194" y="700027"/>
                </a:lnTo>
                <a:lnTo>
                  <a:pt x="1106866" y="691388"/>
                </a:lnTo>
                <a:lnTo>
                  <a:pt x="1105194" y="682748"/>
                </a:lnTo>
                <a:lnTo>
                  <a:pt x="1100180" y="675132"/>
                </a:lnTo>
                <a:lnTo>
                  <a:pt x="1095735" y="670814"/>
                </a:lnTo>
                <a:lnTo>
                  <a:pt x="1089931" y="668528"/>
                </a:lnTo>
                <a:close/>
              </a:path>
              <a:path w="2910840" h="2943225" extrusionOk="0">
                <a:moveTo>
                  <a:pt x="1196014" y="668528"/>
                </a:moveTo>
                <a:lnTo>
                  <a:pt x="1184266" y="668528"/>
                </a:lnTo>
                <a:lnTo>
                  <a:pt x="1178335" y="670814"/>
                </a:lnTo>
                <a:lnTo>
                  <a:pt x="1173878" y="675132"/>
                </a:lnTo>
                <a:lnTo>
                  <a:pt x="1168870" y="682748"/>
                </a:lnTo>
                <a:lnTo>
                  <a:pt x="1167201" y="691388"/>
                </a:lnTo>
                <a:lnTo>
                  <a:pt x="1168870" y="700027"/>
                </a:lnTo>
                <a:lnTo>
                  <a:pt x="1173878" y="707644"/>
                </a:lnTo>
                <a:lnTo>
                  <a:pt x="1181501" y="712716"/>
                </a:lnTo>
                <a:lnTo>
                  <a:pt x="1190124" y="714406"/>
                </a:lnTo>
                <a:lnTo>
                  <a:pt x="1198724" y="712716"/>
                </a:lnTo>
                <a:lnTo>
                  <a:pt x="1206275" y="707644"/>
                </a:lnTo>
                <a:lnTo>
                  <a:pt x="1211362" y="700027"/>
                </a:lnTo>
                <a:lnTo>
                  <a:pt x="1213057" y="691388"/>
                </a:lnTo>
                <a:lnTo>
                  <a:pt x="1211362" y="682748"/>
                </a:lnTo>
                <a:lnTo>
                  <a:pt x="1206275" y="675132"/>
                </a:lnTo>
                <a:lnTo>
                  <a:pt x="1201818" y="670814"/>
                </a:lnTo>
                <a:lnTo>
                  <a:pt x="1196014" y="668528"/>
                </a:lnTo>
                <a:close/>
              </a:path>
              <a:path w="2910840" h="2943225" extrusionOk="0">
                <a:moveTo>
                  <a:pt x="1302071" y="668528"/>
                </a:moveTo>
                <a:lnTo>
                  <a:pt x="1290387" y="668528"/>
                </a:lnTo>
                <a:lnTo>
                  <a:pt x="1284545" y="670814"/>
                </a:lnTo>
                <a:lnTo>
                  <a:pt x="1279973" y="675132"/>
                </a:lnTo>
                <a:lnTo>
                  <a:pt x="1274973" y="682748"/>
                </a:lnTo>
                <a:lnTo>
                  <a:pt x="1273306" y="691388"/>
                </a:lnTo>
                <a:lnTo>
                  <a:pt x="1274973" y="700027"/>
                </a:lnTo>
                <a:lnTo>
                  <a:pt x="1279973" y="707644"/>
                </a:lnTo>
                <a:lnTo>
                  <a:pt x="1287589" y="712716"/>
                </a:lnTo>
                <a:lnTo>
                  <a:pt x="1296229" y="714406"/>
                </a:lnTo>
                <a:lnTo>
                  <a:pt x="1304869" y="712716"/>
                </a:lnTo>
                <a:lnTo>
                  <a:pt x="1312485" y="707644"/>
                </a:lnTo>
                <a:lnTo>
                  <a:pt x="1317486" y="700027"/>
                </a:lnTo>
                <a:lnTo>
                  <a:pt x="1319153" y="691388"/>
                </a:lnTo>
                <a:lnTo>
                  <a:pt x="1317486" y="682748"/>
                </a:lnTo>
                <a:lnTo>
                  <a:pt x="1312485" y="675132"/>
                </a:lnTo>
                <a:lnTo>
                  <a:pt x="1307913" y="670814"/>
                </a:lnTo>
                <a:lnTo>
                  <a:pt x="1302071" y="668528"/>
                </a:lnTo>
                <a:close/>
              </a:path>
              <a:path w="2910840" h="2943225" extrusionOk="0">
                <a:moveTo>
                  <a:pt x="1408243" y="668528"/>
                </a:moveTo>
                <a:lnTo>
                  <a:pt x="1396432" y="668528"/>
                </a:lnTo>
                <a:lnTo>
                  <a:pt x="1390590" y="670814"/>
                </a:lnTo>
                <a:lnTo>
                  <a:pt x="1386145" y="675132"/>
                </a:lnTo>
                <a:lnTo>
                  <a:pt x="1381073" y="682748"/>
                </a:lnTo>
                <a:lnTo>
                  <a:pt x="1379383" y="691388"/>
                </a:lnTo>
                <a:lnTo>
                  <a:pt x="1381073" y="700027"/>
                </a:lnTo>
                <a:lnTo>
                  <a:pt x="1386145" y="707644"/>
                </a:lnTo>
                <a:lnTo>
                  <a:pt x="1393706" y="712716"/>
                </a:lnTo>
                <a:lnTo>
                  <a:pt x="1402338" y="714406"/>
                </a:lnTo>
                <a:lnTo>
                  <a:pt x="1410970" y="712716"/>
                </a:lnTo>
                <a:lnTo>
                  <a:pt x="1418530" y="707644"/>
                </a:lnTo>
                <a:lnTo>
                  <a:pt x="1423531" y="700027"/>
                </a:lnTo>
                <a:lnTo>
                  <a:pt x="1425198" y="691388"/>
                </a:lnTo>
                <a:lnTo>
                  <a:pt x="1423531" y="682748"/>
                </a:lnTo>
                <a:lnTo>
                  <a:pt x="1418530" y="675132"/>
                </a:lnTo>
                <a:lnTo>
                  <a:pt x="1414085" y="670814"/>
                </a:lnTo>
                <a:lnTo>
                  <a:pt x="1408243" y="668528"/>
                </a:lnTo>
                <a:close/>
              </a:path>
              <a:path w="2910840" h="2943225" extrusionOk="0">
                <a:moveTo>
                  <a:pt x="1514288" y="668528"/>
                </a:moveTo>
                <a:lnTo>
                  <a:pt x="1502477" y="668528"/>
                </a:lnTo>
                <a:lnTo>
                  <a:pt x="1496762" y="670814"/>
                </a:lnTo>
                <a:lnTo>
                  <a:pt x="1492190" y="675132"/>
                </a:lnTo>
                <a:lnTo>
                  <a:pt x="1487118" y="682748"/>
                </a:lnTo>
                <a:lnTo>
                  <a:pt x="1485428" y="691388"/>
                </a:lnTo>
                <a:lnTo>
                  <a:pt x="1487118" y="700027"/>
                </a:lnTo>
                <a:lnTo>
                  <a:pt x="1492190" y="707644"/>
                </a:lnTo>
                <a:lnTo>
                  <a:pt x="1499824" y="712716"/>
                </a:lnTo>
                <a:lnTo>
                  <a:pt x="1508494" y="714406"/>
                </a:lnTo>
                <a:lnTo>
                  <a:pt x="1517140" y="712716"/>
                </a:lnTo>
                <a:lnTo>
                  <a:pt x="1524702" y="707644"/>
                </a:lnTo>
                <a:lnTo>
                  <a:pt x="1529775" y="700027"/>
                </a:lnTo>
                <a:lnTo>
                  <a:pt x="1531465" y="691388"/>
                </a:lnTo>
                <a:lnTo>
                  <a:pt x="1529775" y="682748"/>
                </a:lnTo>
                <a:lnTo>
                  <a:pt x="1524702" y="675132"/>
                </a:lnTo>
                <a:lnTo>
                  <a:pt x="1520257" y="670814"/>
                </a:lnTo>
                <a:lnTo>
                  <a:pt x="1514288" y="668528"/>
                </a:lnTo>
                <a:close/>
              </a:path>
              <a:path w="2910840" h="2943225" extrusionOk="0">
                <a:moveTo>
                  <a:pt x="1620460" y="668528"/>
                </a:moveTo>
                <a:lnTo>
                  <a:pt x="1608776" y="668528"/>
                </a:lnTo>
                <a:lnTo>
                  <a:pt x="1602807" y="670814"/>
                </a:lnTo>
                <a:lnTo>
                  <a:pt x="1598362" y="675132"/>
                </a:lnTo>
                <a:lnTo>
                  <a:pt x="1593290" y="682748"/>
                </a:lnTo>
                <a:lnTo>
                  <a:pt x="1591600" y="691388"/>
                </a:lnTo>
                <a:lnTo>
                  <a:pt x="1593290" y="700027"/>
                </a:lnTo>
                <a:lnTo>
                  <a:pt x="1598362" y="707644"/>
                </a:lnTo>
                <a:lnTo>
                  <a:pt x="1605925" y="712716"/>
                </a:lnTo>
                <a:lnTo>
                  <a:pt x="1614571" y="714406"/>
                </a:lnTo>
                <a:lnTo>
                  <a:pt x="1623241" y="712716"/>
                </a:lnTo>
                <a:lnTo>
                  <a:pt x="1630874" y="707644"/>
                </a:lnTo>
                <a:lnTo>
                  <a:pt x="1635875" y="700027"/>
                </a:lnTo>
                <a:lnTo>
                  <a:pt x="1637542" y="691388"/>
                </a:lnTo>
                <a:lnTo>
                  <a:pt x="1635875" y="682748"/>
                </a:lnTo>
                <a:lnTo>
                  <a:pt x="1630874" y="675132"/>
                </a:lnTo>
                <a:lnTo>
                  <a:pt x="1626302" y="670814"/>
                </a:lnTo>
                <a:lnTo>
                  <a:pt x="1620460" y="668528"/>
                </a:lnTo>
                <a:close/>
              </a:path>
              <a:path w="2910840" h="2943225" extrusionOk="0">
                <a:moveTo>
                  <a:pt x="1726632" y="668528"/>
                </a:moveTo>
                <a:lnTo>
                  <a:pt x="1714821" y="668528"/>
                </a:lnTo>
                <a:lnTo>
                  <a:pt x="1708852" y="670814"/>
                </a:lnTo>
                <a:lnTo>
                  <a:pt x="1704407" y="675132"/>
                </a:lnTo>
                <a:lnTo>
                  <a:pt x="1699407" y="682748"/>
                </a:lnTo>
                <a:lnTo>
                  <a:pt x="1697740" y="691388"/>
                </a:lnTo>
                <a:lnTo>
                  <a:pt x="1699407" y="700027"/>
                </a:lnTo>
                <a:lnTo>
                  <a:pt x="1704407" y="707644"/>
                </a:lnTo>
                <a:lnTo>
                  <a:pt x="1711968" y="712716"/>
                </a:lnTo>
                <a:lnTo>
                  <a:pt x="1720600" y="714406"/>
                </a:lnTo>
                <a:lnTo>
                  <a:pt x="1729232" y="712716"/>
                </a:lnTo>
                <a:lnTo>
                  <a:pt x="1736792" y="707644"/>
                </a:lnTo>
                <a:lnTo>
                  <a:pt x="1741865" y="700027"/>
                </a:lnTo>
                <a:lnTo>
                  <a:pt x="1743555" y="691388"/>
                </a:lnTo>
                <a:lnTo>
                  <a:pt x="1741865" y="682748"/>
                </a:lnTo>
                <a:lnTo>
                  <a:pt x="1736792" y="675132"/>
                </a:lnTo>
                <a:lnTo>
                  <a:pt x="1732347" y="670814"/>
                </a:lnTo>
                <a:lnTo>
                  <a:pt x="1726632" y="668528"/>
                </a:lnTo>
                <a:close/>
              </a:path>
              <a:path w="2910840" h="2943225" extrusionOk="0">
                <a:moveTo>
                  <a:pt x="1832677" y="668528"/>
                </a:moveTo>
                <a:lnTo>
                  <a:pt x="1820866" y="668528"/>
                </a:lnTo>
                <a:lnTo>
                  <a:pt x="1815024" y="670814"/>
                </a:lnTo>
                <a:lnTo>
                  <a:pt x="1810579" y="675132"/>
                </a:lnTo>
                <a:lnTo>
                  <a:pt x="1805507" y="682748"/>
                </a:lnTo>
                <a:lnTo>
                  <a:pt x="1803817" y="691388"/>
                </a:lnTo>
                <a:lnTo>
                  <a:pt x="1805507" y="700027"/>
                </a:lnTo>
                <a:lnTo>
                  <a:pt x="1810579" y="707644"/>
                </a:lnTo>
                <a:lnTo>
                  <a:pt x="1818176" y="712716"/>
                </a:lnTo>
                <a:lnTo>
                  <a:pt x="1826772" y="714406"/>
                </a:lnTo>
                <a:lnTo>
                  <a:pt x="1835368" y="712716"/>
                </a:lnTo>
                <a:lnTo>
                  <a:pt x="1842964" y="707644"/>
                </a:lnTo>
                <a:lnTo>
                  <a:pt x="1848037" y="700027"/>
                </a:lnTo>
                <a:lnTo>
                  <a:pt x="1849727" y="691388"/>
                </a:lnTo>
                <a:lnTo>
                  <a:pt x="1848037" y="682748"/>
                </a:lnTo>
                <a:lnTo>
                  <a:pt x="1842964" y="675132"/>
                </a:lnTo>
                <a:lnTo>
                  <a:pt x="1838519" y="670814"/>
                </a:lnTo>
                <a:lnTo>
                  <a:pt x="1832677" y="668528"/>
                </a:lnTo>
                <a:close/>
              </a:path>
              <a:path w="2910840" h="2943225" extrusionOk="0">
                <a:moveTo>
                  <a:pt x="1938722" y="668528"/>
                </a:moveTo>
                <a:lnTo>
                  <a:pt x="1927038" y="668528"/>
                </a:lnTo>
                <a:lnTo>
                  <a:pt x="1921196" y="670814"/>
                </a:lnTo>
                <a:lnTo>
                  <a:pt x="1916751" y="675132"/>
                </a:lnTo>
                <a:lnTo>
                  <a:pt x="1911679" y="682748"/>
                </a:lnTo>
                <a:lnTo>
                  <a:pt x="1909989" y="691388"/>
                </a:lnTo>
                <a:lnTo>
                  <a:pt x="1911679" y="700027"/>
                </a:lnTo>
                <a:lnTo>
                  <a:pt x="1916751" y="707644"/>
                </a:lnTo>
                <a:lnTo>
                  <a:pt x="1924294" y="712716"/>
                </a:lnTo>
                <a:lnTo>
                  <a:pt x="1932896" y="714406"/>
                </a:lnTo>
                <a:lnTo>
                  <a:pt x="1941522" y="712716"/>
                </a:lnTo>
                <a:lnTo>
                  <a:pt x="1949136" y="707644"/>
                </a:lnTo>
                <a:lnTo>
                  <a:pt x="1954137" y="700027"/>
                </a:lnTo>
                <a:lnTo>
                  <a:pt x="1955804" y="691388"/>
                </a:lnTo>
                <a:lnTo>
                  <a:pt x="1954137" y="682748"/>
                </a:lnTo>
                <a:lnTo>
                  <a:pt x="1949136" y="675132"/>
                </a:lnTo>
                <a:lnTo>
                  <a:pt x="1944691" y="670814"/>
                </a:lnTo>
                <a:lnTo>
                  <a:pt x="1938722" y="668528"/>
                </a:lnTo>
                <a:close/>
              </a:path>
              <a:path w="2910840" h="2943225" extrusionOk="0">
                <a:moveTo>
                  <a:pt x="2044767" y="668528"/>
                </a:moveTo>
                <a:lnTo>
                  <a:pt x="2033083" y="668528"/>
                </a:lnTo>
                <a:lnTo>
                  <a:pt x="2027114" y="670814"/>
                </a:lnTo>
                <a:lnTo>
                  <a:pt x="2022669" y="675132"/>
                </a:lnTo>
                <a:lnTo>
                  <a:pt x="2017669" y="682748"/>
                </a:lnTo>
                <a:lnTo>
                  <a:pt x="2016002" y="691388"/>
                </a:lnTo>
                <a:lnTo>
                  <a:pt x="2017669" y="700027"/>
                </a:lnTo>
                <a:lnTo>
                  <a:pt x="2022669" y="707644"/>
                </a:lnTo>
                <a:lnTo>
                  <a:pt x="2030303" y="712716"/>
                </a:lnTo>
                <a:lnTo>
                  <a:pt x="2038973" y="714406"/>
                </a:lnTo>
                <a:lnTo>
                  <a:pt x="2047619" y="712716"/>
                </a:lnTo>
                <a:lnTo>
                  <a:pt x="2055181" y="707644"/>
                </a:lnTo>
                <a:lnTo>
                  <a:pt x="2060182" y="700027"/>
                </a:lnTo>
                <a:lnTo>
                  <a:pt x="2061849" y="691388"/>
                </a:lnTo>
                <a:lnTo>
                  <a:pt x="2060182" y="682748"/>
                </a:lnTo>
                <a:lnTo>
                  <a:pt x="2055181" y="675132"/>
                </a:lnTo>
                <a:lnTo>
                  <a:pt x="2050736" y="670814"/>
                </a:lnTo>
                <a:lnTo>
                  <a:pt x="2044767" y="668528"/>
                </a:lnTo>
                <a:close/>
              </a:path>
              <a:path w="2910840" h="2943225" extrusionOk="0">
                <a:moveTo>
                  <a:pt x="2150939" y="668528"/>
                </a:moveTo>
                <a:lnTo>
                  <a:pt x="2139128" y="668528"/>
                </a:lnTo>
                <a:lnTo>
                  <a:pt x="2133413" y="670814"/>
                </a:lnTo>
                <a:lnTo>
                  <a:pt x="2128714" y="675132"/>
                </a:lnTo>
                <a:lnTo>
                  <a:pt x="2123714" y="682748"/>
                </a:lnTo>
                <a:lnTo>
                  <a:pt x="2122047" y="691388"/>
                </a:lnTo>
                <a:lnTo>
                  <a:pt x="2123714" y="700027"/>
                </a:lnTo>
                <a:lnTo>
                  <a:pt x="2128714" y="707644"/>
                </a:lnTo>
                <a:lnTo>
                  <a:pt x="2136404" y="712716"/>
                </a:lnTo>
                <a:lnTo>
                  <a:pt x="2145082" y="714406"/>
                </a:lnTo>
                <a:lnTo>
                  <a:pt x="2153735" y="712716"/>
                </a:lnTo>
                <a:lnTo>
                  <a:pt x="2161353" y="707644"/>
                </a:lnTo>
                <a:lnTo>
                  <a:pt x="2166426" y="700027"/>
                </a:lnTo>
                <a:lnTo>
                  <a:pt x="2168116" y="691388"/>
                </a:lnTo>
                <a:lnTo>
                  <a:pt x="2166426" y="682748"/>
                </a:lnTo>
                <a:lnTo>
                  <a:pt x="2161353" y="675132"/>
                </a:lnTo>
                <a:lnTo>
                  <a:pt x="2156908" y="670814"/>
                </a:lnTo>
                <a:lnTo>
                  <a:pt x="2150939" y="668528"/>
                </a:lnTo>
                <a:close/>
              </a:path>
              <a:path w="2910840" h="2943225" extrusionOk="0">
                <a:moveTo>
                  <a:pt x="2257111" y="668528"/>
                </a:moveTo>
                <a:lnTo>
                  <a:pt x="2245427" y="668528"/>
                </a:lnTo>
                <a:lnTo>
                  <a:pt x="2239458" y="670814"/>
                </a:lnTo>
                <a:lnTo>
                  <a:pt x="2235013" y="675132"/>
                </a:lnTo>
                <a:lnTo>
                  <a:pt x="2229941" y="682748"/>
                </a:lnTo>
                <a:lnTo>
                  <a:pt x="2228251" y="691388"/>
                </a:lnTo>
                <a:lnTo>
                  <a:pt x="2229941" y="700027"/>
                </a:lnTo>
                <a:lnTo>
                  <a:pt x="2235013" y="707644"/>
                </a:lnTo>
                <a:lnTo>
                  <a:pt x="2242576" y="712716"/>
                </a:lnTo>
                <a:lnTo>
                  <a:pt x="2251222" y="714406"/>
                </a:lnTo>
                <a:lnTo>
                  <a:pt x="2259892" y="712716"/>
                </a:lnTo>
                <a:lnTo>
                  <a:pt x="2267525" y="707644"/>
                </a:lnTo>
                <a:lnTo>
                  <a:pt x="2272526" y="700027"/>
                </a:lnTo>
                <a:lnTo>
                  <a:pt x="2274193" y="691388"/>
                </a:lnTo>
                <a:lnTo>
                  <a:pt x="2272526" y="682748"/>
                </a:lnTo>
                <a:lnTo>
                  <a:pt x="2267525" y="675132"/>
                </a:lnTo>
                <a:lnTo>
                  <a:pt x="2262953" y="670814"/>
                </a:lnTo>
                <a:lnTo>
                  <a:pt x="2257111" y="668528"/>
                </a:lnTo>
                <a:close/>
              </a:path>
              <a:path w="2910840" h="2943225" extrusionOk="0">
                <a:moveTo>
                  <a:pt x="2363156" y="668528"/>
                </a:moveTo>
                <a:lnTo>
                  <a:pt x="2351472" y="668528"/>
                </a:lnTo>
                <a:lnTo>
                  <a:pt x="2345503" y="670814"/>
                </a:lnTo>
                <a:lnTo>
                  <a:pt x="2341058" y="675132"/>
                </a:lnTo>
                <a:lnTo>
                  <a:pt x="2336058" y="682748"/>
                </a:lnTo>
                <a:lnTo>
                  <a:pt x="2334391" y="691388"/>
                </a:lnTo>
                <a:lnTo>
                  <a:pt x="2336058" y="700027"/>
                </a:lnTo>
                <a:lnTo>
                  <a:pt x="2341058" y="707644"/>
                </a:lnTo>
                <a:lnTo>
                  <a:pt x="2348619" y="712716"/>
                </a:lnTo>
                <a:lnTo>
                  <a:pt x="2357251" y="714406"/>
                </a:lnTo>
                <a:lnTo>
                  <a:pt x="2365883" y="712716"/>
                </a:lnTo>
                <a:lnTo>
                  <a:pt x="2373443" y="707644"/>
                </a:lnTo>
                <a:lnTo>
                  <a:pt x="2378516" y="700027"/>
                </a:lnTo>
                <a:lnTo>
                  <a:pt x="2380206" y="691388"/>
                </a:lnTo>
                <a:lnTo>
                  <a:pt x="2378516" y="682748"/>
                </a:lnTo>
                <a:lnTo>
                  <a:pt x="2373443" y="675132"/>
                </a:lnTo>
                <a:lnTo>
                  <a:pt x="2368998" y="670814"/>
                </a:lnTo>
                <a:lnTo>
                  <a:pt x="2363156" y="668528"/>
                </a:lnTo>
                <a:close/>
              </a:path>
              <a:path w="2910840" h="2943225" extrusionOk="0">
                <a:moveTo>
                  <a:pt x="2469328" y="668528"/>
                </a:moveTo>
                <a:lnTo>
                  <a:pt x="2457517" y="668528"/>
                </a:lnTo>
                <a:lnTo>
                  <a:pt x="2451802" y="670814"/>
                </a:lnTo>
                <a:lnTo>
                  <a:pt x="2447103" y="675132"/>
                </a:lnTo>
                <a:lnTo>
                  <a:pt x="2442103" y="682748"/>
                </a:lnTo>
                <a:lnTo>
                  <a:pt x="2440436" y="691388"/>
                </a:lnTo>
                <a:lnTo>
                  <a:pt x="2442103" y="700027"/>
                </a:lnTo>
                <a:lnTo>
                  <a:pt x="2447103" y="707644"/>
                </a:lnTo>
                <a:lnTo>
                  <a:pt x="2454771" y="712716"/>
                </a:lnTo>
                <a:lnTo>
                  <a:pt x="2463391" y="714406"/>
                </a:lnTo>
                <a:lnTo>
                  <a:pt x="2471964" y="712716"/>
                </a:lnTo>
                <a:lnTo>
                  <a:pt x="2479488" y="707644"/>
                </a:lnTo>
                <a:lnTo>
                  <a:pt x="2484632" y="700027"/>
                </a:lnTo>
                <a:lnTo>
                  <a:pt x="2486346" y="691388"/>
                </a:lnTo>
                <a:lnTo>
                  <a:pt x="2484632" y="682748"/>
                </a:lnTo>
                <a:lnTo>
                  <a:pt x="2479488" y="675132"/>
                </a:lnTo>
                <a:lnTo>
                  <a:pt x="2475043" y="670814"/>
                </a:lnTo>
                <a:lnTo>
                  <a:pt x="2469328" y="668528"/>
                </a:lnTo>
                <a:close/>
              </a:path>
              <a:path w="2910840" h="2943225" extrusionOk="0">
                <a:moveTo>
                  <a:pt x="2575373" y="668528"/>
                </a:moveTo>
                <a:lnTo>
                  <a:pt x="2563689" y="668528"/>
                </a:lnTo>
                <a:lnTo>
                  <a:pt x="2557847" y="670814"/>
                </a:lnTo>
                <a:lnTo>
                  <a:pt x="2553402" y="675132"/>
                </a:lnTo>
                <a:lnTo>
                  <a:pt x="2548330" y="682748"/>
                </a:lnTo>
                <a:lnTo>
                  <a:pt x="2546640" y="691388"/>
                </a:lnTo>
                <a:lnTo>
                  <a:pt x="2548330" y="700027"/>
                </a:lnTo>
                <a:lnTo>
                  <a:pt x="2553402" y="707644"/>
                </a:lnTo>
                <a:lnTo>
                  <a:pt x="2560945" y="712716"/>
                </a:lnTo>
                <a:lnTo>
                  <a:pt x="2569547" y="714406"/>
                </a:lnTo>
                <a:lnTo>
                  <a:pt x="2578173" y="712716"/>
                </a:lnTo>
                <a:lnTo>
                  <a:pt x="2585787" y="707644"/>
                </a:lnTo>
                <a:lnTo>
                  <a:pt x="2590788" y="700027"/>
                </a:lnTo>
                <a:lnTo>
                  <a:pt x="2592455" y="691388"/>
                </a:lnTo>
                <a:lnTo>
                  <a:pt x="2590788" y="682748"/>
                </a:lnTo>
                <a:lnTo>
                  <a:pt x="2585787" y="675132"/>
                </a:lnTo>
                <a:lnTo>
                  <a:pt x="2581342" y="670814"/>
                </a:lnTo>
                <a:lnTo>
                  <a:pt x="2575373" y="668528"/>
                </a:lnTo>
                <a:close/>
              </a:path>
              <a:path w="2910840" h="2943225" extrusionOk="0">
                <a:moveTo>
                  <a:pt x="2681418" y="668528"/>
                </a:moveTo>
                <a:lnTo>
                  <a:pt x="2669734" y="668528"/>
                </a:lnTo>
                <a:lnTo>
                  <a:pt x="2663765" y="670814"/>
                </a:lnTo>
                <a:lnTo>
                  <a:pt x="2659320" y="675132"/>
                </a:lnTo>
                <a:lnTo>
                  <a:pt x="2654320" y="682748"/>
                </a:lnTo>
                <a:lnTo>
                  <a:pt x="2652653" y="691388"/>
                </a:lnTo>
                <a:lnTo>
                  <a:pt x="2654320" y="700027"/>
                </a:lnTo>
                <a:lnTo>
                  <a:pt x="2659320" y="707644"/>
                </a:lnTo>
                <a:lnTo>
                  <a:pt x="2666954" y="712716"/>
                </a:lnTo>
                <a:lnTo>
                  <a:pt x="2675624" y="714406"/>
                </a:lnTo>
                <a:lnTo>
                  <a:pt x="2684270" y="712716"/>
                </a:lnTo>
                <a:lnTo>
                  <a:pt x="2691832" y="707644"/>
                </a:lnTo>
                <a:lnTo>
                  <a:pt x="2696833" y="700027"/>
                </a:lnTo>
                <a:lnTo>
                  <a:pt x="2698500" y="691388"/>
                </a:lnTo>
                <a:lnTo>
                  <a:pt x="2696833" y="682748"/>
                </a:lnTo>
                <a:lnTo>
                  <a:pt x="2691832" y="675132"/>
                </a:lnTo>
                <a:lnTo>
                  <a:pt x="2687387" y="670814"/>
                </a:lnTo>
                <a:lnTo>
                  <a:pt x="2681418" y="668528"/>
                </a:lnTo>
                <a:close/>
              </a:path>
              <a:path w="2910840" h="2943225" extrusionOk="0">
                <a:moveTo>
                  <a:pt x="2787590" y="668528"/>
                </a:moveTo>
                <a:lnTo>
                  <a:pt x="2775779" y="668528"/>
                </a:lnTo>
                <a:lnTo>
                  <a:pt x="2770064" y="670814"/>
                </a:lnTo>
                <a:lnTo>
                  <a:pt x="2765492" y="675132"/>
                </a:lnTo>
                <a:lnTo>
                  <a:pt x="2760420" y="682748"/>
                </a:lnTo>
                <a:lnTo>
                  <a:pt x="2758730" y="691388"/>
                </a:lnTo>
                <a:lnTo>
                  <a:pt x="2760420" y="700027"/>
                </a:lnTo>
                <a:lnTo>
                  <a:pt x="2765492" y="707644"/>
                </a:lnTo>
                <a:lnTo>
                  <a:pt x="2773106" y="712716"/>
                </a:lnTo>
                <a:lnTo>
                  <a:pt x="2781733" y="714406"/>
                </a:lnTo>
                <a:lnTo>
                  <a:pt x="2790335" y="712716"/>
                </a:lnTo>
                <a:lnTo>
                  <a:pt x="2797877" y="707644"/>
                </a:lnTo>
                <a:lnTo>
                  <a:pt x="2803021" y="700027"/>
                </a:lnTo>
                <a:lnTo>
                  <a:pt x="2804735" y="691388"/>
                </a:lnTo>
                <a:lnTo>
                  <a:pt x="2803021" y="682748"/>
                </a:lnTo>
                <a:lnTo>
                  <a:pt x="2797877" y="675132"/>
                </a:lnTo>
                <a:lnTo>
                  <a:pt x="2793432" y="670814"/>
                </a:lnTo>
                <a:lnTo>
                  <a:pt x="2787590" y="668528"/>
                </a:lnTo>
                <a:close/>
              </a:path>
              <a:path w="2910840" h="2943225" extrusionOk="0">
                <a:moveTo>
                  <a:pt x="2893762" y="668528"/>
                </a:moveTo>
                <a:lnTo>
                  <a:pt x="2882078" y="668528"/>
                </a:lnTo>
                <a:lnTo>
                  <a:pt x="2876109" y="670814"/>
                </a:lnTo>
                <a:lnTo>
                  <a:pt x="2871664" y="675132"/>
                </a:lnTo>
                <a:lnTo>
                  <a:pt x="2866592" y="682748"/>
                </a:lnTo>
                <a:lnTo>
                  <a:pt x="2864902" y="691388"/>
                </a:lnTo>
                <a:lnTo>
                  <a:pt x="2866592" y="700027"/>
                </a:lnTo>
                <a:lnTo>
                  <a:pt x="2871664" y="707644"/>
                </a:lnTo>
                <a:lnTo>
                  <a:pt x="2879227" y="712716"/>
                </a:lnTo>
                <a:lnTo>
                  <a:pt x="2887873" y="714406"/>
                </a:lnTo>
                <a:lnTo>
                  <a:pt x="2896543" y="712716"/>
                </a:lnTo>
                <a:lnTo>
                  <a:pt x="2904176" y="707644"/>
                </a:lnTo>
                <a:lnTo>
                  <a:pt x="2909177" y="700027"/>
                </a:lnTo>
                <a:lnTo>
                  <a:pt x="2910844" y="691388"/>
                </a:lnTo>
                <a:lnTo>
                  <a:pt x="2909177" y="682748"/>
                </a:lnTo>
                <a:lnTo>
                  <a:pt x="2904176" y="675132"/>
                </a:lnTo>
                <a:lnTo>
                  <a:pt x="2899604" y="670814"/>
                </a:lnTo>
                <a:lnTo>
                  <a:pt x="2893762" y="668528"/>
                </a:lnTo>
                <a:close/>
              </a:path>
              <a:path w="2910840" h="2943225" extrusionOk="0">
                <a:moveTo>
                  <a:pt x="28815" y="779907"/>
                </a:moveTo>
                <a:lnTo>
                  <a:pt x="17073" y="779907"/>
                </a:lnTo>
                <a:lnTo>
                  <a:pt x="11270" y="782193"/>
                </a:lnTo>
                <a:lnTo>
                  <a:pt x="6680" y="786765"/>
                </a:lnTo>
                <a:lnTo>
                  <a:pt x="1670" y="794252"/>
                </a:lnTo>
                <a:lnTo>
                  <a:pt x="0" y="802846"/>
                </a:lnTo>
                <a:lnTo>
                  <a:pt x="1670" y="811464"/>
                </a:lnTo>
                <a:lnTo>
                  <a:pt x="6680" y="819023"/>
                </a:lnTo>
                <a:lnTo>
                  <a:pt x="14306" y="824095"/>
                </a:lnTo>
                <a:lnTo>
                  <a:pt x="22944" y="825785"/>
                </a:lnTo>
                <a:lnTo>
                  <a:pt x="31582" y="824095"/>
                </a:lnTo>
                <a:lnTo>
                  <a:pt x="39208" y="819023"/>
                </a:lnTo>
                <a:lnTo>
                  <a:pt x="44218" y="811464"/>
                </a:lnTo>
                <a:lnTo>
                  <a:pt x="45888" y="802846"/>
                </a:lnTo>
                <a:lnTo>
                  <a:pt x="44218" y="794252"/>
                </a:lnTo>
                <a:lnTo>
                  <a:pt x="39208" y="786765"/>
                </a:lnTo>
                <a:lnTo>
                  <a:pt x="34619" y="782193"/>
                </a:lnTo>
                <a:lnTo>
                  <a:pt x="28815" y="779907"/>
                </a:lnTo>
                <a:close/>
              </a:path>
              <a:path w="2910840" h="2943225" extrusionOk="0">
                <a:moveTo>
                  <a:pt x="134903" y="779907"/>
                </a:moveTo>
                <a:lnTo>
                  <a:pt x="123156" y="779907"/>
                </a:lnTo>
                <a:lnTo>
                  <a:pt x="117352" y="782193"/>
                </a:lnTo>
                <a:lnTo>
                  <a:pt x="112894" y="786765"/>
                </a:lnTo>
                <a:lnTo>
                  <a:pt x="107808" y="794252"/>
                </a:lnTo>
                <a:lnTo>
                  <a:pt x="106112" y="802846"/>
                </a:lnTo>
                <a:lnTo>
                  <a:pt x="107808" y="811464"/>
                </a:lnTo>
                <a:lnTo>
                  <a:pt x="112894" y="819023"/>
                </a:lnTo>
                <a:lnTo>
                  <a:pt x="120446" y="824095"/>
                </a:lnTo>
                <a:lnTo>
                  <a:pt x="129045" y="825785"/>
                </a:lnTo>
                <a:lnTo>
                  <a:pt x="137669" y="824095"/>
                </a:lnTo>
                <a:lnTo>
                  <a:pt x="145292" y="819023"/>
                </a:lnTo>
                <a:lnTo>
                  <a:pt x="150300" y="811464"/>
                </a:lnTo>
                <a:lnTo>
                  <a:pt x="151969" y="802846"/>
                </a:lnTo>
                <a:lnTo>
                  <a:pt x="150300" y="794252"/>
                </a:lnTo>
                <a:lnTo>
                  <a:pt x="145292" y="786765"/>
                </a:lnTo>
                <a:lnTo>
                  <a:pt x="140834" y="782193"/>
                </a:lnTo>
                <a:lnTo>
                  <a:pt x="134903" y="779907"/>
                </a:lnTo>
                <a:close/>
              </a:path>
              <a:path w="2910840" h="2943225" extrusionOk="0">
                <a:moveTo>
                  <a:pt x="240986" y="779907"/>
                </a:moveTo>
                <a:lnTo>
                  <a:pt x="229239" y="779907"/>
                </a:lnTo>
                <a:lnTo>
                  <a:pt x="223308" y="782193"/>
                </a:lnTo>
                <a:lnTo>
                  <a:pt x="218850" y="786765"/>
                </a:lnTo>
                <a:lnTo>
                  <a:pt x="213843" y="794252"/>
                </a:lnTo>
                <a:lnTo>
                  <a:pt x="212173" y="802846"/>
                </a:lnTo>
                <a:lnTo>
                  <a:pt x="213843" y="811464"/>
                </a:lnTo>
                <a:lnTo>
                  <a:pt x="218850" y="819023"/>
                </a:lnTo>
                <a:lnTo>
                  <a:pt x="226495" y="824095"/>
                </a:lnTo>
                <a:lnTo>
                  <a:pt x="235165" y="825785"/>
                </a:lnTo>
                <a:lnTo>
                  <a:pt x="243809" y="824095"/>
                </a:lnTo>
                <a:lnTo>
                  <a:pt x="251375" y="819023"/>
                </a:lnTo>
                <a:lnTo>
                  <a:pt x="256390" y="811464"/>
                </a:lnTo>
                <a:lnTo>
                  <a:pt x="258062" y="802846"/>
                </a:lnTo>
                <a:lnTo>
                  <a:pt x="256390" y="794252"/>
                </a:lnTo>
                <a:lnTo>
                  <a:pt x="251375" y="786765"/>
                </a:lnTo>
                <a:lnTo>
                  <a:pt x="246917" y="782193"/>
                </a:lnTo>
                <a:lnTo>
                  <a:pt x="240986" y="779907"/>
                </a:lnTo>
                <a:close/>
              </a:path>
              <a:path w="2910840" h="2943225" extrusionOk="0">
                <a:moveTo>
                  <a:pt x="347070" y="779907"/>
                </a:moveTo>
                <a:lnTo>
                  <a:pt x="335322" y="779907"/>
                </a:lnTo>
                <a:lnTo>
                  <a:pt x="329518" y="782193"/>
                </a:lnTo>
                <a:lnTo>
                  <a:pt x="325073" y="786765"/>
                </a:lnTo>
                <a:lnTo>
                  <a:pt x="319987" y="794252"/>
                </a:lnTo>
                <a:lnTo>
                  <a:pt x="318291" y="802846"/>
                </a:lnTo>
                <a:lnTo>
                  <a:pt x="319987" y="811464"/>
                </a:lnTo>
                <a:lnTo>
                  <a:pt x="325073" y="819023"/>
                </a:lnTo>
                <a:lnTo>
                  <a:pt x="332637" y="824095"/>
                </a:lnTo>
                <a:lnTo>
                  <a:pt x="341266" y="825785"/>
                </a:lnTo>
                <a:lnTo>
                  <a:pt x="349894" y="824095"/>
                </a:lnTo>
                <a:lnTo>
                  <a:pt x="357458" y="819023"/>
                </a:lnTo>
                <a:lnTo>
                  <a:pt x="362544" y="811464"/>
                </a:lnTo>
                <a:lnTo>
                  <a:pt x="364240" y="802846"/>
                </a:lnTo>
                <a:lnTo>
                  <a:pt x="362544" y="794252"/>
                </a:lnTo>
                <a:lnTo>
                  <a:pt x="357458" y="786765"/>
                </a:lnTo>
                <a:lnTo>
                  <a:pt x="353013" y="782193"/>
                </a:lnTo>
                <a:lnTo>
                  <a:pt x="347070" y="779907"/>
                </a:lnTo>
                <a:close/>
              </a:path>
              <a:path w="2910840" h="2943225" extrusionOk="0">
                <a:moveTo>
                  <a:pt x="453292" y="779907"/>
                </a:moveTo>
                <a:lnTo>
                  <a:pt x="441545" y="779907"/>
                </a:lnTo>
                <a:lnTo>
                  <a:pt x="435601" y="782193"/>
                </a:lnTo>
                <a:lnTo>
                  <a:pt x="431156" y="786765"/>
                </a:lnTo>
                <a:lnTo>
                  <a:pt x="426070" y="794252"/>
                </a:lnTo>
                <a:lnTo>
                  <a:pt x="424374" y="802846"/>
                </a:lnTo>
                <a:lnTo>
                  <a:pt x="426070" y="811464"/>
                </a:lnTo>
                <a:lnTo>
                  <a:pt x="431156" y="819023"/>
                </a:lnTo>
                <a:lnTo>
                  <a:pt x="438720" y="824095"/>
                </a:lnTo>
                <a:lnTo>
                  <a:pt x="447349" y="825785"/>
                </a:lnTo>
                <a:lnTo>
                  <a:pt x="455977" y="824095"/>
                </a:lnTo>
                <a:lnTo>
                  <a:pt x="463541" y="819023"/>
                </a:lnTo>
                <a:lnTo>
                  <a:pt x="468556" y="811464"/>
                </a:lnTo>
                <a:lnTo>
                  <a:pt x="470228" y="802846"/>
                </a:lnTo>
                <a:lnTo>
                  <a:pt x="468556" y="794252"/>
                </a:lnTo>
                <a:lnTo>
                  <a:pt x="463541" y="786765"/>
                </a:lnTo>
                <a:lnTo>
                  <a:pt x="459096" y="782193"/>
                </a:lnTo>
                <a:lnTo>
                  <a:pt x="453292" y="779907"/>
                </a:lnTo>
                <a:close/>
              </a:path>
              <a:path w="2910840" h="2943225" extrusionOk="0">
                <a:moveTo>
                  <a:pt x="559375" y="779907"/>
                </a:moveTo>
                <a:lnTo>
                  <a:pt x="547628" y="779907"/>
                </a:lnTo>
                <a:lnTo>
                  <a:pt x="541697" y="782193"/>
                </a:lnTo>
                <a:lnTo>
                  <a:pt x="537239" y="786765"/>
                </a:lnTo>
                <a:lnTo>
                  <a:pt x="532224" y="794252"/>
                </a:lnTo>
                <a:lnTo>
                  <a:pt x="530553" y="802846"/>
                </a:lnTo>
                <a:lnTo>
                  <a:pt x="532224" y="811464"/>
                </a:lnTo>
                <a:lnTo>
                  <a:pt x="537239" y="819023"/>
                </a:lnTo>
                <a:lnTo>
                  <a:pt x="544862" y="824095"/>
                </a:lnTo>
                <a:lnTo>
                  <a:pt x="553484" y="825785"/>
                </a:lnTo>
                <a:lnTo>
                  <a:pt x="562080" y="824095"/>
                </a:lnTo>
                <a:lnTo>
                  <a:pt x="569624" y="819023"/>
                </a:lnTo>
                <a:lnTo>
                  <a:pt x="574711" y="811464"/>
                </a:lnTo>
                <a:lnTo>
                  <a:pt x="576406" y="802846"/>
                </a:lnTo>
                <a:lnTo>
                  <a:pt x="574711" y="794252"/>
                </a:lnTo>
                <a:lnTo>
                  <a:pt x="569624" y="786765"/>
                </a:lnTo>
                <a:lnTo>
                  <a:pt x="565179" y="782193"/>
                </a:lnTo>
                <a:lnTo>
                  <a:pt x="559375" y="779907"/>
                </a:lnTo>
                <a:close/>
              </a:path>
              <a:path w="2910840" h="2943225" extrusionOk="0">
                <a:moveTo>
                  <a:pt x="665459" y="779907"/>
                </a:moveTo>
                <a:lnTo>
                  <a:pt x="653711" y="779907"/>
                </a:lnTo>
                <a:lnTo>
                  <a:pt x="647907" y="782193"/>
                </a:lnTo>
                <a:lnTo>
                  <a:pt x="643322" y="786765"/>
                </a:lnTo>
                <a:lnTo>
                  <a:pt x="638315" y="794252"/>
                </a:lnTo>
                <a:lnTo>
                  <a:pt x="636645" y="802846"/>
                </a:lnTo>
                <a:lnTo>
                  <a:pt x="638315" y="811464"/>
                </a:lnTo>
                <a:lnTo>
                  <a:pt x="643322" y="819023"/>
                </a:lnTo>
                <a:lnTo>
                  <a:pt x="650948" y="824095"/>
                </a:lnTo>
                <a:lnTo>
                  <a:pt x="659585" y="825785"/>
                </a:lnTo>
                <a:lnTo>
                  <a:pt x="668222" y="824095"/>
                </a:lnTo>
                <a:lnTo>
                  <a:pt x="675847" y="819023"/>
                </a:lnTo>
                <a:lnTo>
                  <a:pt x="680862" y="811464"/>
                </a:lnTo>
                <a:lnTo>
                  <a:pt x="682534" y="802846"/>
                </a:lnTo>
                <a:lnTo>
                  <a:pt x="680862" y="794252"/>
                </a:lnTo>
                <a:lnTo>
                  <a:pt x="675847" y="786765"/>
                </a:lnTo>
                <a:lnTo>
                  <a:pt x="671262" y="782193"/>
                </a:lnTo>
                <a:lnTo>
                  <a:pt x="665459" y="779907"/>
                </a:lnTo>
                <a:close/>
              </a:path>
              <a:path w="2910840" h="2943225" extrusionOk="0">
                <a:moveTo>
                  <a:pt x="771542" y="779907"/>
                </a:moveTo>
                <a:lnTo>
                  <a:pt x="759794" y="779907"/>
                </a:lnTo>
                <a:lnTo>
                  <a:pt x="753990" y="782193"/>
                </a:lnTo>
                <a:lnTo>
                  <a:pt x="749545" y="786765"/>
                </a:lnTo>
                <a:lnTo>
                  <a:pt x="744459" y="794252"/>
                </a:lnTo>
                <a:lnTo>
                  <a:pt x="742763" y="802846"/>
                </a:lnTo>
                <a:lnTo>
                  <a:pt x="744459" y="811464"/>
                </a:lnTo>
                <a:lnTo>
                  <a:pt x="749545" y="819023"/>
                </a:lnTo>
                <a:lnTo>
                  <a:pt x="757090" y="824095"/>
                </a:lnTo>
                <a:lnTo>
                  <a:pt x="765685" y="825785"/>
                </a:lnTo>
                <a:lnTo>
                  <a:pt x="774307" y="824095"/>
                </a:lnTo>
                <a:lnTo>
                  <a:pt x="781930" y="819023"/>
                </a:lnTo>
                <a:lnTo>
                  <a:pt x="786945" y="811464"/>
                </a:lnTo>
                <a:lnTo>
                  <a:pt x="788617" y="802846"/>
                </a:lnTo>
                <a:lnTo>
                  <a:pt x="786945" y="794252"/>
                </a:lnTo>
                <a:lnTo>
                  <a:pt x="781930" y="786765"/>
                </a:lnTo>
                <a:lnTo>
                  <a:pt x="777485" y="782193"/>
                </a:lnTo>
                <a:lnTo>
                  <a:pt x="771542" y="779907"/>
                </a:lnTo>
                <a:close/>
              </a:path>
              <a:path w="2910840" h="2943225" extrusionOk="0">
                <a:moveTo>
                  <a:pt x="877625" y="779907"/>
                </a:moveTo>
                <a:lnTo>
                  <a:pt x="865877" y="779907"/>
                </a:lnTo>
                <a:lnTo>
                  <a:pt x="860073" y="782193"/>
                </a:lnTo>
                <a:lnTo>
                  <a:pt x="855489" y="786765"/>
                </a:lnTo>
                <a:lnTo>
                  <a:pt x="850481" y="794252"/>
                </a:lnTo>
                <a:lnTo>
                  <a:pt x="848812" y="802846"/>
                </a:lnTo>
                <a:lnTo>
                  <a:pt x="850481" y="811464"/>
                </a:lnTo>
                <a:lnTo>
                  <a:pt x="855489" y="819023"/>
                </a:lnTo>
                <a:lnTo>
                  <a:pt x="863133" y="824095"/>
                </a:lnTo>
                <a:lnTo>
                  <a:pt x="871803" y="825785"/>
                </a:lnTo>
                <a:lnTo>
                  <a:pt x="880447" y="824095"/>
                </a:lnTo>
                <a:lnTo>
                  <a:pt x="888013" y="819023"/>
                </a:lnTo>
                <a:lnTo>
                  <a:pt x="893100" y="811464"/>
                </a:lnTo>
                <a:lnTo>
                  <a:pt x="894795" y="802846"/>
                </a:lnTo>
                <a:lnTo>
                  <a:pt x="893100" y="794252"/>
                </a:lnTo>
                <a:lnTo>
                  <a:pt x="888013" y="786765"/>
                </a:lnTo>
                <a:lnTo>
                  <a:pt x="883568" y="782193"/>
                </a:lnTo>
                <a:lnTo>
                  <a:pt x="877625" y="779907"/>
                </a:lnTo>
                <a:close/>
              </a:path>
              <a:path w="2910840" h="2943225" extrusionOk="0">
                <a:moveTo>
                  <a:pt x="983848" y="779907"/>
                </a:moveTo>
                <a:lnTo>
                  <a:pt x="972100" y="779907"/>
                </a:lnTo>
                <a:lnTo>
                  <a:pt x="966169" y="782193"/>
                </a:lnTo>
                <a:lnTo>
                  <a:pt x="961711" y="786765"/>
                </a:lnTo>
                <a:lnTo>
                  <a:pt x="956625" y="794252"/>
                </a:lnTo>
                <a:lnTo>
                  <a:pt x="954930" y="802846"/>
                </a:lnTo>
                <a:lnTo>
                  <a:pt x="956625" y="811464"/>
                </a:lnTo>
                <a:lnTo>
                  <a:pt x="961711" y="819023"/>
                </a:lnTo>
                <a:lnTo>
                  <a:pt x="969275" y="824095"/>
                </a:lnTo>
                <a:lnTo>
                  <a:pt x="977904" y="825785"/>
                </a:lnTo>
                <a:lnTo>
                  <a:pt x="986532" y="824095"/>
                </a:lnTo>
                <a:lnTo>
                  <a:pt x="994096" y="819023"/>
                </a:lnTo>
                <a:lnTo>
                  <a:pt x="999183" y="811464"/>
                </a:lnTo>
                <a:lnTo>
                  <a:pt x="1000878" y="802846"/>
                </a:lnTo>
                <a:lnTo>
                  <a:pt x="999183" y="794252"/>
                </a:lnTo>
                <a:lnTo>
                  <a:pt x="994096" y="786765"/>
                </a:lnTo>
                <a:lnTo>
                  <a:pt x="989651" y="782193"/>
                </a:lnTo>
                <a:lnTo>
                  <a:pt x="983848" y="779907"/>
                </a:lnTo>
                <a:close/>
              </a:path>
              <a:path w="2910840" h="2943225" extrusionOk="0">
                <a:moveTo>
                  <a:pt x="1089931" y="779907"/>
                </a:moveTo>
                <a:lnTo>
                  <a:pt x="1078183" y="779907"/>
                </a:lnTo>
                <a:lnTo>
                  <a:pt x="1072252" y="782193"/>
                </a:lnTo>
                <a:lnTo>
                  <a:pt x="1067795" y="786765"/>
                </a:lnTo>
                <a:lnTo>
                  <a:pt x="1062787" y="794252"/>
                </a:lnTo>
                <a:lnTo>
                  <a:pt x="1061118" y="802846"/>
                </a:lnTo>
                <a:lnTo>
                  <a:pt x="1062787" y="811464"/>
                </a:lnTo>
                <a:lnTo>
                  <a:pt x="1067795" y="819023"/>
                </a:lnTo>
                <a:lnTo>
                  <a:pt x="1075359" y="824095"/>
                </a:lnTo>
                <a:lnTo>
                  <a:pt x="1083987" y="825785"/>
                </a:lnTo>
                <a:lnTo>
                  <a:pt x="1092616" y="824095"/>
                </a:lnTo>
                <a:lnTo>
                  <a:pt x="1100180" y="819023"/>
                </a:lnTo>
                <a:lnTo>
                  <a:pt x="1105194" y="811464"/>
                </a:lnTo>
                <a:lnTo>
                  <a:pt x="1106866" y="802846"/>
                </a:lnTo>
                <a:lnTo>
                  <a:pt x="1105194" y="794252"/>
                </a:lnTo>
                <a:lnTo>
                  <a:pt x="1100180" y="786765"/>
                </a:lnTo>
                <a:lnTo>
                  <a:pt x="1095735" y="782193"/>
                </a:lnTo>
                <a:lnTo>
                  <a:pt x="1089931" y="779907"/>
                </a:lnTo>
                <a:close/>
              </a:path>
              <a:path w="2910840" h="2943225" extrusionOk="0">
                <a:moveTo>
                  <a:pt x="1196014" y="779907"/>
                </a:moveTo>
                <a:lnTo>
                  <a:pt x="1184266" y="779907"/>
                </a:lnTo>
                <a:lnTo>
                  <a:pt x="1178335" y="782193"/>
                </a:lnTo>
                <a:lnTo>
                  <a:pt x="1173878" y="786765"/>
                </a:lnTo>
                <a:lnTo>
                  <a:pt x="1168870" y="794252"/>
                </a:lnTo>
                <a:lnTo>
                  <a:pt x="1167201" y="802846"/>
                </a:lnTo>
                <a:lnTo>
                  <a:pt x="1168870" y="811464"/>
                </a:lnTo>
                <a:lnTo>
                  <a:pt x="1173878" y="819023"/>
                </a:lnTo>
                <a:lnTo>
                  <a:pt x="1181501" y="824095"/>
                </a:lnTo>
                <a:lnTo>
                  <a:pt x="1190124" y="825785"/>
                </a:lnTo>
                <a:lnTo>
                  <a:pt x="1198724" y="824095"/>
                </a:lnTo>
                <a:lnTo>
                  <a:pt x="1206275" y="819023"/>
                </a:lnTo>
                <a:lnTo>
                  <a:pt x="1211362" y="811464"/>
                </a:lnTo>
                <a:lnTo>
                  <a:pt x="1213057" y="802846"/>
                </a:lnTo>
                <a:lnTo>
                  <a:pt x="1211362" y="794252"/>
                </a:lnTo>
                <a:lnTo>
                  <a:pt x="1206275" y="786765"/>
                </a:lnTo>
                <a:lnTo>
                  <a:pt x="1201818" y="782193"/>
                </a:lnTo>
                <a:lnTo>
                  <a:pt x="1196014" y="779907"/>
                </a:lnTo>
                <a:close/>
              </a:path>
              <a:path w="2910840" h="2943225" extrusionOk="0">
                <a:moveTo>
                  <a:pt x="1302071" y="779907"/>
                </a:moveTo>
                <a:lnTo>
                  <a:pt x="1290387" y="779907"/>
                </a:lnTo>
                <a:lnTo>
                  <a:pt x="1284545" y="782193"/>
                </a:lnTo>
                <a:lnTo>
                  <a:pt x="1279973" y="786765"/>
                </a:lnTo>
                <a:lnTo>
                  <a:pt x="1274973" y="794252"/>
                </a:lnTo>
                <a:lnTo>
                  <a:pt x="1273306" y="802846"/>
                </a:lnTo>
                <a:lnTo>
                  <a:pt x="1274973" y="811464"/>
                </a:lnTo>
                <a:lnTo>
                  <a:pt x="1279973" y="819023"/>
                </a:lnTo>
                <a:lnTo>
                  <a:pt x="1287589" y="824095"/>
                </a:lnTo>
                <a:lnTo>
                  <a:pt x="1296229" y="825785"/>
                </a:lnTo>
                <a:lnTo>
                  <a:pt x="1304869" y="824095"/>
                </a:lnTo>
                <a:lnTo>
                  <a:pt x="1312485" y="819023"/>
                </a:lnTo>
                <a:lnTo>
                  <a:pt x="1317486" y="811464"/>
                </a:lnTo>
                <a:lnTo>
                  <a:pt x="1319153" y="802846"/>
                </a:lnTo>
                <a:lnTo>
                  <a:pt x="1317486" y="794252"/>
                </a:lnTo>
                <a:lnTo>
                  <a:pt x="1312485" y="786765"/>
                </a:lnTo>
                <a:lnTo>
                  <a:pt x="1307913" y="782193"/>
                </a:lnTo>
                <a:lnTo>
                  <a:pt x="1302071" y="779907"/>
                </a:lnTo>
                <a:close/>
              </a:path>
              <a:path w="2910840" h="2943225" extrusionOk="0">
                <a:moveTo>
                  <a:pt x="1408243" y="779907"/>
                </a:moveTo>
                <a:lnTo>
                  <a:pt x="1396432" y="779907"/>
                </a:lnTo>
                <a:lnTo>
                  <a:pt x="1390590" y="782193"/>
                </a:lnTo>
                <a:lnTo>
                  <a:pt x="1386145" y="786765"/>
                </a:lnTo>
                <a:lnTo>
                  <a:pt x="1381073" y="794252"/>
                </a:lnTo>
                <a:lnTo>
                  <a:pt x="1379383" y="802846"/>
                </a:lnTo>
                <a:lnTo>
                  <a:pt x="1381073" y="811464"/>
                </a:lnTo>
                <a:lnTo>
                  <a:pt x="1386145" y="819023"/>
                </a:lnTo>
                <a:lnTo>
                  <a:pt x="1393706" y="824095"/>
                </a:lnTo>
                <a:lnTo>
                  <a:pt x="1402338" y="825785"/>
                </a:lnTo>
                <a:lnTo>
                  <a:pt x="1410970" y="824095"/>
                </a:lnTo>
                <a:lnTo>
                  <a:pt x="1418530" y="819023"/>
                </a:lnTo>
                <a:lnTo>
                  <a:pt x="1423531" y="811464"/>
                </a:lnTo>
                <a:lnTo>
                  <a:pt x="1425198" y="802846"/>
                </a:lnTo>
                <a:lnTo>
                  <a:pt x="1423531" y="794252"/>
                </a:lnTo>
                <a:lnTo>
                  <a:pt x="1418530" y="786765"/>
                </a:lnTo>
                <a:lnTo>
                  <a:pt x="1414085" y="782193"/>
                </a:lnTo>
                <a:lnTo>
                  <a:pt x="1408243" y="779907"/>
                </a:lnTo>
                <a:close/>
              </a:path>
              <a:path w="2910840" h="2943225" extrusionOk="0">
                <a:moveTo>
                  <a:pt x="1514288" y="779907"/>
                </a:moveTo>
                <a:lnTo>
                  <a:pt x="1502477" y="779907"/>
                </a:lnTo>
                <a:lnTo>
                  <a:pt x="1496762" y="782193"/>
                </a:lnTo>
                <a:lnTo>
                  <a:pt x="1492190" y="786765"/>
                </a:lnTo>
                <a:lnTo>
                  <a:pt x="1487118" y="794252"/>
                </a:lnTo>
                <a:lnTo>
                  <a:pt x="1485428" y="802846"/>
                </a:lnTo>
                <a:lnTo>
                  <a:pt x="1487118" y="811464"/>
                </a:lnTo>
                <a:lnTo>
                  <a:pt x="1492190" y="819023"/>
                </a:lnTo>
                <a:lnTo>
                  <a:pt x="1499824" y="824095"/>
                </a:lnTo>
                <a:lnTo>
                  <a:pt x="1508494" y="825785"/>
                </a:lnTo>
                <a:lnTo>
                  <a:pt x="1517140" y="824095"/>
                </a:lnTo>
                <a:lnTo>
                  <a:pt x="1524702" y="819023"/>
                </a:lnTo>
                <a:lnTo>
                  <a:pt x="1529775" y="811464"/>
                </a:lnTo>
                <a:lnTo>
                  <a:pt x="1531465" y="802846"/>
                </a:lnTo>
                <a:lnTo>
                  <a:pt x="1529775" y="794252"/>
                </a:lnTo>
                <a:lnTo>
                  <a:pt x="1524702" y="786765"/>
                </a:lnTo>
                <a:lnTo>
                  <a:pt x="1520257" y="782193"/>
                </a:lnTo>
                <a:lnTo>
                  <a:pt x="1514288" y="779907"/>
                </a:lnTo>
                <a:close/>
              </a:path>
              <a:path w="2910840" h="2943225" extrusionOk="0">
                <a:moveTo>
                  <a:pt x="1620460" y="779907"/>
                </a:moveTo>
                <a:lnTo>
                  <a:pt x="1608776" y="779907"/>
                </a:lnTo>
                <a:lnTo>
                  <a:pt x="1602807" y="782193"/>
                </a:lnTo>
                <a:lnTo>
                  <a:pt x="1598362" y="786765"/>
                </a:lnTo>
                <a:lnTo>
                  <a:pt x="1593290" y="794252"/>
                </a:lnTo>
                <a:lnTo>
                  <a:pt x="1591600" y="802846"/>
                </a:lnTo>
                <a:lnTo>
                  <a:pt x="1593290" y="811464"/>
                </a:lnTo>
                <a:lnTo>
                  <a:pt x="1598362" y="819023"/>
                </a:lnTo>
                <a:lnTo>
                  <a:pt x="1605925" y="824095"/>
                </a:lnTo>
                <a:lnTo>
                  <a:pt x="1614571" y="825785"/>
                </a:lnTo>
                <a:lnTo>
                  <a:pt x="1623241" y="824095"/>
                </a:lnTo>
                <a:lnTo>
                  <a:pt x="1630874" y="819023"/>
                </a:lnTo>
                <a:lnTo>
                  <a:pt x="1635875" y="811464"/>
                </a:lnTo>
                <a:lnTo>
                  <a:pt x="1637542" y="802846"/>
                </a:lnTo>
                <a:lnTo>
                  <a:pt x="1635875" y="794252"/>
                </a:lnTo>
                <a:lnTo>
                  <a:pt x="1630874" y="786765"/>
                </a:lnTo>
                <a:lnTo>
                  <a:pt x="1626302" y="782193"/>
                </a:lnTo>
                <a:lnTo>
                  <a:pt x="1620460" y="779907"/>
                </a:lnTo>
                <a:close/>
              </a:path>
              <a:path w="2910840" h="2943225" extrusionOk="0">
                <a:moveTo>
                  <a:pt x="1726632" y="779907"/>
                </a:moveTo>
                <a:lnTo>
                  <a:pt x="1714821" y="779907"/>
                </a:lnTo>
                <a:lnTo>
                  <a:pt x="1708852" y="782193"/>
                </a:lnTo>
                <a:lnTo>
                  <a:pt x="1704407" y="786765"/>
                </a:lnTo>
                <a:lnTo>
                  <a:pt x="1699407" y="794252"/>
                </a:lnTo>
                <a:lnTo>
                  <a:pt x="1697740" y="802846"/>
                </a:lnTo>
                <a:lnTo>
                  <a:pt x="1699407" y="811464"/>
                </a:lnTo>
                <a:lnTo>
                  <a:pt x="1704407" y="819023"/>
                </a:lnTo>
                <a:lnTo>
                  <a:pt x="1711968" y="824095"/>
                </a:lnTo>
                <a:lnTo>
                  <a:pt x="1720600" y="825785"/>
                </a:lnTo>
                <a:lnTo>
                  <a:pt x="1729232" y="824095"/>
                </a:lnTo>
                <a:lnTo>
                  <a:pt x="1736792" y="819023"/>
                </a:lnTo>
                <a:lnTo>
                  <a:pt x="1741865" y="811464"/>
                </a:lnTo>
                <a:lnTo>
                  <a:pt x="1743555" y="802846"/>
                </a:lnTo>
                <a:lnTo>
                  <a:pt x="1741865" y="794252"/>
                </a:lnTo>
                <a:lnTo>
                  <a:pt x="1736792" y="786765"/>
                </a:lnTo>
                <a:lnTo>
                  <a:pt x="1732347" y="782193"/>
                </a:lnTo>
                <a:lnTo>
                  <a:pt x="1726632" y="779907"/>
                </a:lnTo>
                <a:close/>
              </a:path>
              <a:path w="2910840" h="2943225" extrusionOk="0">
                <a:moveTo>
                  <a:pt x="1832677" y="779907"/>
                </a:moveTo>
                <a:lnTo>
                  <a:pt x="1820866" y="779907"/>
                </a:lnTo>
                <a:lnTo>
                  <a:pt x="1815024" y="782193"/>
                </a:lnTo>
                <a:lnTo>
                  <a:pt x="1810579" y="786765"/>
                </a:lnTo>
                <a:lnTo>
                  <a:pt x="1805507" y="794252"/>
                </a:lnTo>
                <a:lnTo>
                  <a:pt x="1803817" y="802846"/>
                </a:lnTo>
                <a:lnTo>
                  <a:pt x="1805507" y="811464"/>
                </a:lnTo>
                <a:lnTo>
                  <a:pt x="1810579" y="819023"/>
                </a:lnTo>
                <a:lnTo>
                  <a:pt x="1818176" y="824095"/>
                </a:lnTo>
                <a:lnTo>
                  <a:pt x="1826772" y="825785"/>
                </a:lnTo>
                <a:lnTo>
                  <a:pt x="1835368" y="824095"/>
                </a:lnTo>
                <a:lnTo>
                  <a:pt x="1842964" y="819023"/>
                </a:lnTo>
                <a:lnTo>
                  <a:pt x="1848037" y="811464"/>
                </a:lnTo>
                <a:lnTo>
                  <a:pt x="1849727" y="802846"/>
                </a:lnTo>
                <a:lnTo>
                  <a:pt x="1848037" y="794252"/>
                </a:lnTo>
                <a:lnTo>
                  <a:pt x="1842964" y="786765"/>
                </a:lnTo>
                <a:lnTo>
                  <a:pt x="1838519" y="782193"/>
                </a:lnTo>
                <a:lnTo>
                  <a:pt x="1832677" y="779907"/>
                </a:lnTo>
                <a:close/>
              </a:path>
              <a:path w="2910840" h="2943225" extrusionOk="0">
                <a:moveTo>
                  <a:pt x="1938722" y="779907"/>
                </a:moveTo>
                <a:lnTo>
                  <a:pt x="1927038" y="779907"/>
                </a:lnTo>
                <a:lnTo>
                  <a:pt x="1921196" y="782193"/>
                </a:lnTo>
                <a:lnTo>
                  <a:pt x="1916751" y="786765"/>
                </a:lnTo>
                <a:lnTo>
                  <a:pt x="1911679" y="794252"/>
                </a:lnTo>
                <a:lnTo>
                  <a:pt x="1909989" y="802846"/>
                </a:lnTo>
                <a:lnTo>
                  <a:pt x="1911679" y="811464"/>
                </a:lnTo>
                <a:lnTo>
                  <a:pt x="1916751" y="819023"/>
                </a:lnTo>
                <a:lnTo>
                  <a:pt x="1924294" y="824095"/>
                </a:lnTo>
                <a:lnTo>
                  <a:pt x="1932896" y="825785"/>
                </a:lnTo>
                <a:lnTo>
                  <a:pt x="1941522" y="824095"/>
                </a:lnTo>
                <a:lnTo>
                  <a:pt x="1949136" y="819023"/>
                </a:lnTo>
                <a:lnTo>
                  <a:pt x="1954137" y="811464"/>
                </a:lnTo>
                <a:lnTo>
                  <a:pt x="1955804" y="802846"/>
                </a:lnTo>
                <a:lnTo>
                  <a:pt x="1954137" y="794252"/>
                </a:lnTo>
                <a:lnTo>
                  <a:pt x="1949136" y="786765"/>
                </a:lnTo>
                <a:lnTo>
                  <a:pt x="1944691" y="782193"/>
                </a:lnTo>
                <a:lnTo>
                  <a:pt x="1938722" y="779907"/>
                </a:lnTo>
                <a:close/>
              </a:path>
              <a:path w="2910840" h="2943225" extrusionOk="0">
                <a:moveTo>
                  <a:pt x="2044767" y="779907"/>
                </a:moveTo>
                <a:lnTo>
                  <a:pt x="2033083" y="779907"/>
                </a:lnTo>
                <a:lnTo>
                  <a:pt x="2027114" y="782193"/>
                </a:lnTo>
                <a:lnTo>
                  <a:pt x="2022669" y="786765"/>
                </a:lnTo>
                <a:lnTo>
                  <a:pt x="2017669" y="794252"/>
                </a:lnTo>
                <a:lnTo>
                  <a:pt x="2016002" y="802846"/>
                </a:lnTo>
                <a:lnTo>
                  <a:pt x="2017669" y="811464"/>
                </a:lnTo>
                <a:lnTo>
                  <a:pt x="2022669" y="819023"/>
                </a:lnTo>
                <a:lnTo>
                  <a:pt x="2030303" y="824095"/>
                </a:lnTo>
                <a:lnTo>
                  <a:pt x="2038973" y="825785"/>
                </a:lnTo>
                <a:lnTo>
                  <a:pt x="2047619" y="824095"/>
                </a:lnTo>
                <a:lnTo>
                  <a:pt x="2055181" y="819023"/>
                </a:lnTo>
                <a:lnTo>
                  <a:pt x="2060182" y="811464"/>
                </a:lnTo>
                <a:lnTo>
                  <a:pt x="2061849" y="802846"/>
                </a:lnTo>
                <a:lnTo>
                  <a:pt x="2060182" y="794252"/>
                </a:lnTo>
                <a:lnTo>
                  <a:pt x="2055181" y="786765"/>
                </a:lnTo>
                <a:lnTo>
                  <a:pt x="2050736" y="782193"/>
                </a:lnTo>
                <a:lnTo>
                  <a:pt x="2044767" y="779907"/>
                </a:lnTo>
                <a:close/>
              </a:path>
              <a:path w="2910840" h="2943225" extrusionOk="0">
                <a:moveTo>
                  <a:pt x="2150939" y="779907"/>
                </a:moveTo>
                <a:lnTo>
                  <a:pt x="2139128" y="779907"/>
                </a:lnTo>
                <a:lnTo>
                  <a:pt x="2133413" y="782193"/>
                </a:lnTo>
                <a:lnTo>
                  <a:pt x="2128714" y="786765"/>
                </a:lnTo>
                <a:lnTo>
                  <a:pt x="2123714" y="794252"/>
                </a:lnTo>
                <a:lnTo>
                  <a:pt x="2122047" y="802846"/>
                </a:lnTo>
                <a:lnTo>
                  <a:pt x="2123714" y="811464"/>
                </a:lnTo>
                <a:lnTo>
                  <a:pt x="2128714" y="819023"/>
                </a:lnTo>
                <a:lnTo>
                  <a:pt x="2136404" y="824095"/>
                </a:lnTo>
                <a:lnTo>
                  <a:pt x="2145082" y="825785"/>
                </a:lnTo>
                <a:lnTo>
                  <a:pt x="2153735" y="824095"/>
                </a:lnTo>
                <a:lnTo>
                  <a:pt x="2161353" y="819023"/>
                </a:lnTo>
                <a:lnTo>
                  <a:pt x="2166426" y="811464"/>
                </a:lnTo>
                <a:lnTo>
                  <a:pt x="2168116" y="802846"/>
                </a:lnTo>
                <a:lnTo>
                  <a:pt x="2166426" y="794252"/>
                </a:lnTo>
                <a:lnTo>
                  <a:pt x="2161353" y="786765"/>
                </a:lnTo>
                <a:lnTo>
                  <a:pt x="2156908" y="782193"/>
                </a:lnTo>
                <a:lnTo>
                  <a:pt x="2150939" y="779907"/>
                </a:lnTo>
                <a:close/>
              </a:path>
              <a:path w="2910840" h="2943225" extrusionOk="0">
                <a:moveTo>
                  <a:pt x="2257111" y="779907"/>
                </a:moveTo>
                <a:lnTo>
                  <a:pt x="2245427" y="779907"/>
                </a:lnTo>
                <a:lnTo>
                  <a:pt x="2239458" y="782193"/>
                </a:lnTo>
                <a:lnTo>
                  <a:pt x="2235013" y="786765"/>
                </a:lnTo>
                <a:lnTo>
                  <a:pt x="2229941" y="794252"/>
                </a:lnTo>
                <a:lnTo>
                  <a:pt x="2228251" y="802846"/>
                </a:lnTo>
                <a:lnTo>
                  <a:pt x="2229941" y="811464"/>
                </a:lnTo>
                <a:lnTo>
                  <a:pt x="2235013" y="819023"/>
                </a:lnTo>
                <a:lnTo>
                  <a:pt x="2242576" y="824095"/>
                </a:lnTo>
                <a:lnTo>
                  <a:pt x="2251222" y="825785"/>
                </a:lnTo>
                <a:lnTo>
                  <a:pt x="2259892" y="824095"/>
                </a:lnTo>
                <a:lnTo>
                  <a:pt x="2267525" y="819023"/>
                </a:lnTo>
                <a:lnTo>
                  <a:pt x="2272526" y="811464"/>
                </a:lnTo>
                <a:lnTo>
                  <a:pt x="2274193" y="802846"/>
                </a:lnTo>
                <a:lnTo>
                  <a:pt x="2272526" y="794252"/>
                </a:lnTo>
                <a:lnTo>
                  <a:pt x="2267525" y="786765"/>
                </a:lnTo>
                <a:lnTo>
                  <a:pt x="2262953" y="782193"/>
                </a:lnTo>
                <a:lnTo>
                  <a:pt x="2257111" y="779907"/>
                </a:lnTo>
                <a:close/>
              </a:path>
              <a:path w="2910840" h="2943225" extrusionOk="0">
                <a:moveTo>
                  <a:pt x="2363156" y="779907"/>
                </a:moveTo>
                <a:lnTo>
                  <a:pt x="2351472" y="779907"/>
                </a:lnTo>
                <a:lnTo>
                  <a:pt x="2345503" y="782193"/>
                </a:lnTo>
                <a:lnTo>
                  <a:pt x="2341058" y="786765"/>
                </a:lnTo>
                <a:lnTo>
                  <a:pt x="2336058" y="794252"/>
                </a:lnTo>
                <a:lnTo>
                  <a:pt x="2334391" y="802846"/>
                </a:lnTo>
                <a:lnTo>
                  <a:pt x="2336058" y="811464"/>
                </a:lnTo>
                <a:lnTo>
                  <a:pt x="2341058" y="819023"/>
                </a:lnTo>
                <a:lnTo>
                  <a:pt x="2348619" y="824095"/>
                </a:lnTo>
                <a:lnTo>
                  <a:pt x="2357251" y="825785"/>
                </a:lnTo>
                <a:lnTo>
                  <a:pt x="2365883" y="824095"/>
                </a:lnTo>
                <a:lnTo>
                  <a:pt x="2373443" y="819023"/>
                </a:lnTo>
                <a:lnTo>
                  <a:pt x="2378516" y="811464"/>
                </a:lnTo>
                <a:lnTo>
                  <a:pt x="2380206" y="802846"/>
                </a:lnTo>
                <a:lnTo>
                  <a:pt x="2378516" y="794252"/>
                </a:lnTo>
                <a:lnTo>
                  <a:pt x="2373443" y="786765"/>
                </a:lnTo>
                <a:lnTo>
                  <a:pt x="2368998" y="782193"/>
                </a:lnTo>
                <a:lnTo>
                  <a:pt x="2363156" y="779907"/>
                </a:lnTo>
                <a:close/>
              </a:path>
              <a:path w="2910840" h="2943225" extrusionOk="0">
                <a:moveTo>
                  <a:pt x="2469328" y="779907"/>
                </a:moveTo>
                <a:lnTo>
                  <a:pt x="2457517" y="779907"/>
                </a:lnTo>
                <a:lnTo>
                  <a:pt x="2451802" y="782193"/>
                </a:lnTo>
                <a:lnTo>
                  <a:pt x="2447103" y="786765"/>
                </a:lnTo>
                <a:lnTo>
                  <a:pt x="2442103" y="794252"/>
                </a:lnTo>
                <a:lnTo>
                  <a:pt x="2440436" y="802846"/>
                </a:lnTo>
                <a:lnTo>
                  <a:pt x="2442103" y="811464"/>
                </a:lnTo>
                <a:lnTo>
                  <a:pt x="2447103" y="819023"/>
                </a:lnTo>
                <a:lnTo>
                  <a:pt x="2454771" y="824095"/>
                </a:lnTo>
                <a:lnTo>
                  <a:pt x="2463391" y="825785"/>
                </a:lnTo>
                <a:lnTo>
                  <a:pt x="2471964" y="824095"/>
                </a:lnTo>
                <a:lnTo>
                  <a:pt x="2479488" y="819023"/>
                </a:lnTo>
                <a:lnTo>
                  <a:pt x="2484632" y="811464"/>
                </a:lnTo>
                <a:lnTo>
                  <a:pt x="2486346" y="802846"/>
                </a:lnTo>
                <a:lnTo>
                  <a:pt x="2484632" y="794252"/>
                </a:lnTo>
                <a:lnTo>
                  <a:pt x="2479488" y="786765"/>
                </a:lnTo>
                <a:lnTo>
                  <a:pt x="2475043" y="782193"/>
                </a:lnTo>
                <a:lnTo>
                  <a:pt x="2469328" y="779907"/>
                </a:lnTo>
                <a:close/>
              </a:path>
              <a:path w="2910840" h="2943225" extrusionOk="0">
                <a:moveTo>
                  <a:pt x="2575373" y="779907"/>
                </a:moveTo>
                <a:lnTo>
                  <a:pt x="2563689" y="779907"/>
                </a:lnTo>
                <a:lnTo>
                  <a:pt x="2557847" y="782193"/>
                </a:lnTo>
                <a:lnTo>
                  <a:pt x="2553402" y="786765"/>
                </a:lnTo>
                <a:lnTo>
                  <a:pt x="2548330" y="794252"/>
                </a:lnTo>
                <a:lnTo>
                  <a:pt x="2546640" y="802846"/>
                </a:lnTo>
                <a:lnTo>
                  <a:pt x="2548330" y="811464"/>
                </a:lnTo>
                <a:lnTo>
                  <a:pt x="2553402" y="819023"/>
                </a:lnTo>
                <a:lnTo>
                  <a:pt x="2560945" y="824095"/>
                </a:lnTo>
                <a:lnTo>
                  <a:pt x="2569547" y="825785"/>
                </a:lnTo>
                <a:lnTo>
                  <a:pt x="2578173" y="824095"/>
                </a:lnTo>
                <a:lnTo>
                  <a:pt x="2585787" y="819023"/>
                </a:lnTo>
                <a:lnTo>
                  <a:pt x="2590788" y="811464"/>
                </a:lnTo>
                <a:lnTo>
                  <a:pt x="2592455" y="802846"/>
                </a:lnTo>
                <a:lnTo>
                  <a:pt x="2590788" y="794252"/>
                </a:lnTo>
                <a:lnTo>
                  <a:pt x="2585787" y="786765"/>
                </a:lnTo>
                <a:lnTo>
                  <a:pt x="2581342" y="782193"/>
                </a:lnTo>
                <a:lnTo>
                  <a:pt x="2575373" y="779907"/>
                </a:lnTo>
                <a:close/>
              </a:path>
              <a:path w="2910840" h="2943225" extrusionOk="0">
                <a:moveTo>
                  <a:pt x="2681418" y="779907"/>
                </a:moveTo>
                <a:lnTo>
                  <a:pt x="2669734" y="779907"/>
                </a:lnTo>
                <a:lnTo>
                  <a:pt x="2663765" y="782193"/>
                </a:lnTo>
                <a:lnTo>
                  <a:pt x="2659320" y="786765"/>
                </a:lnTo>
                <a:lnTo>
                  <a:pt x="2654320" y="794252"/>
                </a:lnTo>
                <a:lnTo>
                  <a:pt x="2652653" y="802846"/>
                </a:lnTo>
                <a:lnTo>
                  <a:pt x="2654320" y="811464"/>
                </a:lnTo>
                <a:lnTo>
                  <a:pt x="2659320" y="819023"/>
                </a:lnTo>
                <a:lnTo>
                  <a:pt x="2666954" y="824095"/>
                </a:lnTo>
                <a:lnTo>
                  <a:pt x="2675624" y="825785"/>
                </a:lnTo>
                <a:lnTo>
                  <a:pt x="2684270" y="824095"/>
                </a:lnTo>
                <a:lnTo>
                  <a:pt x="2691832" y="819023"/>
                </a:lnTo>
                <a:lnTo>
                  <a:pt x="2696833" y="811464"/>
                </a:lnTo>
                <a:lnTo>
                  <a:pt x="2698500" y="802846"/>
                </a:lnTo>
                <a:lnTo>
                  <a:pt x="2696833" y="794252"/>
                </a:lnTo>
                <a:lnTo>
                  <a:pt x="2691832" y="786765"/>
                </a:lnTo>
                <a:lnTo>
                  <a:pt x="2687387" y="782193"/>
                </a:lnTo>
                <a:lnTo>
                  <a:pt x="2681418" y="779907"/>
                </a:lnTo>
                <a:close/>
              </a:path>
              <a:path w="2910840" h="2943225" extrusionOk="0">
                <a:moveTo>
                  <a:pt x="2787590" y="779907"/>
                </a:moveTo>
                <a:lnTo>
                  <a:pt x="2775779" y="779907"/>
                </a:lnTo>
                <a:lnTo>
                  <a:pt x="2770064" y="782193"/>
                </a:lnTo>
                <a:lnTo>
                  <a:pt x="2765492" y="786765"/>
                </a:lnTo>
                <a:lnTo>
                  <a:pt x="2760420" y="794252"/>
                </a:lnTo>
                <a:lnTo>
                  <a:pt x="2758730" y="802846"/>
                </a:lnTo>
                <a:lnTo>
                  <a:pt x="2760420" y="811464"/>
                </a:lnTo>
                <a:lnTo>
                  <a:pt x="2765492" y="819023"/>
                </a:lnTo>
                <a:lnTo>
                  <a:pt x="2773106" y="824095"/>
                </a:lnTo>
                <a:lnTo>
                  <a:pt x="2781733" y="825785"/>
                </a:lnTo>
                <a:lnTo>
                  <a:pt x="2790335" y="824095"/>
                </a:lnTo>
                <a:lnTo>
                  <a:pt x="2797877" y="819023"/>
                </a:lnTo>
                <a:lnTo>
                  <a:pt x="2803021" y="811464"/>
                </a:lnTo>
                <a:lnTo>
                  <a:pt x="2804735" y="802846"/>
                </a:lnTo>
                <a:lnTo>
                  <a:pt x="2803021" y="794252"/>
                </a:lnTo>
                <a:lnTo>
                  <a:pt x="2797877" y="786765"/>
                </a:lnTo>
                <a:lnTo>
                  <a:pt x="2793432" y="782193"/>
                </a:lnTo>
                <a:lnTo>
                  <a:pt x="2787590" y="779907"/>
                </a:lnTo>
                <a:close/>
              </a:path>
              <a:path w="2910840" h="2943225" extrusionOk="0">
                <a:moveTo>
                  <a:pt x="2893762" y="779907"/>
                </a:moveTo>
                <a:lnTo>
                  <a:pt x="2882078" y="779907"/>
                </a:lnTo>
                <a:lnTo>
                  <a:pt x="2876109" y="782193"/>
                </a:lnTo>
                <a:lnTo>
                  <a:pt x="2871664" y="786765"/>
                </a:lnTo>
                <a:lnTo>
                  <a:pt x="2866592" y="794252"/>
                </a:lnTo>
                <a:lnTo>
                  <a:pt x="2864902" y="802846"/>
                </a:lnTo>
                <a:lnTo>
                  <a:pt x="2866592" y="811464"/>
                </a:lnTo>
                <a:lnTo>
                  <a:pt x="2871664" y="819023"/>
                </a:lnTo>
                <a:lnTo>
                  <a:pt x="2879227" y="824095"/>
                </a:lnTo>
                <a:lnTo>
                  <a:pt x="2887873" y="825785"/>
                </a:lnTo>
                <a:lnTo>
                  <a:pt x="2896543" y="824095"/>
                </a:lnTo>
                <a:lnTo>
                  <a:pt x="2904176" y="819023"/>
                </a:lnTo>
                <a:lnTo>
                  <a:pt x="2909177" y="811464"/>
                </a:lnTo>
                <a:lnTo>
                  <a:pt x="2910844" y="802846"/>
                </a:lnTo>
                <a:lnTo>
                  <a:pt x="2909177" y="794252"/>
                </a:lnTo>
                <a:lnTo>
                  <a:pt x="2904176" y="786765"/>
                </a:lnTo>
                <a:lnTo>
                  <a:pt x="2899604" y="782193"/>
                </a:lnTo>
                <a:lnTo>
                  <a:pt x="2893762" y="779907"/>
                </a:lnTo>
                <a:close/>
              </a:path>
              <a:path w="2910840" h="2943225" extrusionOk="0">
                <a:moveTo>
                  <a:pt x="28815" y="891286"/>
                </a:moveTo>
                <a:lnTo>
                  <a:pt x="17073" y="891286"/>
                </a:lnTo>
                <a:lnTo>
                  <a:pt x="11270" y="893572"/>
                </a:lnTo>
                <a:lnTo>
                  <a:pt x="6680" y="898144"/>
                </a:lnTo>
                <a:lnTo>
                  <a:pt x="1670" y="905631"/>
                </a:lnTo>
                <a:lnTo>
                  <a:pt x="0" y="914225"/>
                </a:lnTo>
                <a:lnTo>
                  <a:pt x="1670" y="922843"/>
                </a:lnTo>
                <a:lnTo>
                  <a:pt x="6680" y="930402"/>
                </a:lnTo>
                <a:lnTo>
                  <a:pt x="14306" y="935474"/>
                </a:lnTo>
                <a:lnTo>
                  <a:pt x="22944" y="937164"/>
                </a:lnTo>
                <a:lnTo>
                  <a:pt x="31582" y="935474"/>
                </a:lnTo>
                <a:lnTo>
                  <a:pt x="39208" y="930402"/>
                </a:lnTo>
                <a:lnTo>
                  <a:pt x="44218" y="922843"/>
                </a:lnTo>
                <a:lnTo>
                  <a:pt x="45888" y="914225"/>
                </a:lnTo>
                <a:lnTo>
                  <a:pt x="44218" y="905631"/>
                </a:lnTo>
                <a:lnTo>
                  <a:pt x="39208" y="898144"/>
                </a:lnTo>
                <a:lnTo>
                  <a:pt x="34619" y="893572"/>
                </a:lnTo>
                <a:lnTo>
                  <a:pt x="28815" y="891286"/>
                </a:lnTo>
                <a:close/>
              </a:path>
              <a:path w="2910840" h="2943225" extrusionOk="0">
                <a:moveTo>
                  <a:pt x="134903" y="891286"/>
                </a:moveTo>
                <a:lnTo>
                  <a:pt x="123156" y="891286"/>
                </a:lnTo>
                <a:lnTo>
                  <a:pt x="117352" y="893572"/>
                </a:lnTo>
                <a:lnTo>
                  <a:pt x="112894" y="898144"/>
                </a:lnTo>
                <a:lnTo>
                  <a:pt x="107808" y="905631"/>
                </a:lnTo>
                <a:lnTo>
                  <a:pt x="106112" y="914225"/>
                </a:lnTo>
                <a:lnTo>
                  <a:pt x="107808" y="922843"/>
                </a:lnTo>
                <a:lnTo>
                  <a:pt x="112894" y="930402"/>
                </a:lnTo>
                <a:lnTo>
                  <a:pt x="120446" y="935474"/>
                </a:lnTo>
                <a:lnTo>
                  <a:pt x="129045" y="937164"/>
                </a:lnTo>
                <a:lnTo>
                  <a:pt x="137669" y="935474"/>
                </a:lnTo>
                <a:lnTo>
                  <a:pt x="145292" y="930402"/>
                </a:lnTo>
                <a:lnTo>
                  <a:pt x="150300" y="922843"/>
                </a:lnTo>
                <a:lnTo>
                  <a:pt x="151969" y="914225"/>
                </a:lnTo>
                <a:lnTo>
                  <a:pt x="150300" y="905631"/>
                </a:lnTo>
                <a:lnTo>
                  <a:pt x="145292" y="898144"/>
                </a:lnTo>
                <a:lnTo>
                  <a:pt x="140834" y="893572"/>
                </a:lnTo>
                <a:lnTo>
                  <a:pt x="134903" y="891286"/>
                </a:lnTo>
                <a:close/>
              </a:path>
              <a:path w="2910840" h="2943225" extrusionOk="0">
                <a:moveTo>
                  <a:pt x="240986" y="891286"/>
                </a:moveTo>
                <a:lnTo>
                  <a:pt x="229239" y="891286"/>
                </a:lnTo>
                <a:lnTo>
                  <a:pt x="223308" y="893572"/>
                </a:lnTo>
                <a:lnTo>
                  <a:pt x="218850" y="898144"/>
                </a:lnTo>
                <a:lnTo>
                  <a:pt x="213843" y="905631"/>
                </a:lnTo>
                <a:lnTo>
                  <a:pt x="212173" y="914225"/>
                </a:lnTo>
                <a:lnTo>
                  <a:pt x="213843" y="922843"/>
                </a:lnTo>
                <a:lnTo>
                  <a:pt x="218850" y="930402"/>
                </a:lnTo>
                <a:lnTo>
                  <a:pt x="226495" y="935474"/>
                </a:lnTo>
                <a:lnTo>
                  <a:pt x="235165" y="937164"/>
                </a:lnTo>
                <a:lnTo>
                  <a:pt x="243809" y="935474"/>
                </a:lnTo>
                <a:lnTo>
                  <a:pt x="251375" y="930402"/>
                </a:lnTo>
                <a:lnTo>
                  <a:pt x="256390" y="922843"/>
                </a:lnTo>
                <a:lnTo>
                  <a:pt x="258062" y="914225"/>
                </a:lnTo>
                <a:lnTo>
                  <a:pt x="256390" y="905631"/>
                </a:lnTo>
                <a:lnTo>
                  <a:pt x="251375" y="898144"/>
                </a:lnTo>
                <a:lnTo>
                  <a:pt x="246917" y="893572"/>
                </a:lnTo>
                <a:lnTo>
                  <a:pt x="240986" y="891286"/>
                </a:lnTo>
                <a:close/>
              </a:path>
              <a:path w="2910840" h="2943225" extrusionOk="0">
                <a:moveTo>
                  <a:pt x="347070" y="891286"/>
                </a:moveTo>
                <a:lnTo>
                  <a:pt x="335322" y="891286"/>
                </a:lnTo>
                <a:lnTo>
                  <a:pt x="329518" y="893572"/>
                </a:lnTo>
                <a:lnTo>
                  <a:pt x="325073" y="898144"/>
                </a:lnTo>
                <a:lnTo>
                  <a:pt x="319987" y="905631"/>
                </a:lnTo>
                <a:lnTo>
                  <a:pt x="318291" y="914225"/>
                </a:lnTo>
                <a:lnTo>
                  <a:pt x="319987" y="922843"/>
                </a:lnTo>
                <a:lnTo>
                  <a:pt x="325073" y="930402"/>
                </a:lnTo>
                <a:lnTo>
                  <a:pt x="332637" y="935474"/>
                </a:lnTo>
                <a:lnTo>
                  <a:pt x="341266" y="937164"/>
                </a:lnTo>
                <a:lnTo>
                  <a:pt x="349894" y="935474"/>
                </a:lnTo>
                <a:lnTo>
                  <a:pt x="357458" y="930402"/>
                </a:lnTo>
                <a:lnTo>
                  <a:pt x="362544" y="922843"/>
                </a:lnTo>
                <a:lnTo>
                  <a:pt x="364240" y="914225"/>
                </a:lnTo>
                <a:lnTo>
                  <a:pt x="362544" y="905631"/>
                </a:lnTo>
                <a:lnTo>
                  <a:pt x="357458" y="898144"/>
                </a:lnTo>
                <a:lnTo>
                  <a:pt x="353013" y="893572"/>
                </a:lnTo>
                <a:lnTo>
                  <a:pt x="347070" y="891286"/>
                </a:lnTo>
                <a:close/>
              </a:path>
              <a:path w="2910840" h="2943225" extrusionOk="0">
                <a:moveTo>
                  <a:pt x="453292" y="891286"/>
                </a:moveTo>
                <a:lnTo>
                  <a:pt x="441545" y="891286"/>
                </a:lnTo>
                <a:lnTo>
                  <a:pt x="435601" y="893572"/>
                </a:lnTo>
                <a:lnTo>
                  <a:pt x="431156" y="898144"/>
                </a:lnTo>
                <a:lnTo>
                  <a:pt x="426070" y="905631"/>
                </a:lnTo>
                <a:lnTo>
                  <a:pt x="424374" y="914225"/>
                </a:lnTo>
                <a:lnTo>
                  <a:pt x="426070" y="922843"/>
                </a:lnTo>
                <a:lnTo>
                  <a:pt x="431156" y="930402"/>
                </a:lnTo>
                <a:lnTo>
                  <a:pt x="438720" y="935474"/>
                </a:lnTo>
                <a:lnTo>
                  <a:pt x="447349" y="937164"/>
                </a:lnTo>
                <a:lnTo>
                  <a:pt x="455977" y="935474"/>
                </a:lnTo>
                <a:lnTo>
                  <a:pt x="463541" y="930402"/>
                </a:lnTo>
                <a:lnTo>
                  <a:pt x="468556" y="922843"/>
                </a:lnTo>
                <a:lnTo>
                  <a:pt x="470228" y="914225"/>
                </a:lnTo>
                <a:lnTo>
                  <a:pt x="468556" y="905631"/>
                </a:lnTo>
                <a:lnTo>
                  <a:pt x="463541" y="898144"/>
                </a:lnTo>
                <a:lnTo>
                  <a:pt x="459096" y="893572"/>
                </a:lnTo>
                <a:lnTo>
                  <a:pt x="453292" y="891286"/>
                </a:lnTo>
                <a:close/>
              </a:path>
              <a:path w="2910840" h="2943225" extrusionOk="0">
                <a:moveTo>
                  <a:pt x="559375" y="891286"/>
                </a:moveTo>
                <a:lnTo>
                  <a:pt x="547628" y="891286"/>
                </a:lnTo>
                <a:lnTo>
                  <a:pt x="541697" y="893572"/>
                </a:lnTo>
                <a:lnTo>
                  <a:pt x="537239" y="898144"/>
                </a:lnTo>
                <a:lnTo>
                  <a:pt x="532224" y="905631"/>
                </a:lnTo>
                <a:lnTo>
                  <a:pt x="530553" y="914225"/>
                </a:lnTo>
                <a:lnTo>
                  <a:pt x="532224" y="922843"/>
                </a:lnTo>
                <a:lnTo>
                  <a:pt x="537239" y="930402"/>
                </a:lnTo>
                <a:lnTo>
                  <a:pt x="544862" y="935474"/>
                </a:lnTo>
                <a:lnTo>
                  <a:pt x="553484" y="937164"/>
                </a:lnTo>
                <a:lnTo>
                  <a:pt x="562080" y="935474"/>
                </a:lnTo>
                <a:lnTo>
                  <a:pt x="569624" y="930402"/>
                </a:lnTo>
                <a:lnTo>
                  <a:pt x="574711" y="922843"/>
                </a:lnTo>
                <a:lnTo>
                  <a:pt x="576406" y="914225"/>
                </a:lnTo>
                <a:lnTo>
                  <a:pt x="574711" y="905631"/>
                </a:lnTo>
                <a:lnTo>
                  <a:pt x="569624" y="898144"/>
                </a:lnTo>
                <a:lnTo>
                  <a:pt x="565179" y="893572"/>
                </a:lnTo>
                <a:lnTo>
                  <a:pt x="559375" y="891286"/>
                </a:lnTo>
                <a:close/>
              </a:path>
              <a:path w="2910840" h="2943225" extrusionOk="0">
                <a:moveTo>
                  <a:pt x="665459" y="891286"/>
                </a:moveTo>
                <a:lnTo>
                  <a:pt x="653711" y="891286"/>
                </a:lnTo>
                <a:lnTo>
                  <a:pt x="647907" y="893572"/>
                </a:lnTo>
                <a:lnTo>
                  <a:pt x="643322" y="898144"/>
                </a:lnTo>
                <a:lnTo>
                  <a:pt x="638315" y="905631"/>
                </a:lnTo>
                <a:lnTo>
                  <a:pt x="636645" y="914225"/>
                </a:lnTo>
                <a:lnTo>
                  <a:pt x="638315" y="922843"/>
                </a:lnTo>
                <a:lnTo>
                  <a:pt x="643322" y="930402"/>
                </a:lnTo>
                <a:lnTo>
                  <a:pt x="650948" y="935474"/>
                </a:lnTo>
                <a:lnTo>
                  <a:pt x="659585" y="937164"/>
                </a:lnTo>
                <a:lnTo>
                  <a:pt x="668222" y="935474"/>
                </a:lnTo>
                <a:lnTo>
                  <a:pt x="675847" y="930402"/>
                </a:lnTo>
                <a:lnTo>
                  <a:pt x="680862" y="922843"/>
                </a:lnTo>
                <a:lnTo>
                  <a:pt x="682534" y="914225"/>
                </a:lnTo>
                <a:lnTo>
                  <a:pt x="680862" y="905631"/>
                </a:lnTo>
                <a:lnTo>
                  <a:pt x="675847" y="898144"/>
                </a:lnTo>
                <a:lnTo>
                  <a:pt x="671262" y="893572"/>
                </a:lnTo>
                <a:lnTo>
                  <a:pt x="665459" y="891286"/>
                </a:lnTo>
                <a:close/>
              </a:path>
              <a:path w="2910840" h="2943225" extrusionOk="0">
                <a:moveTo>
                  <a:pt x="771542" y="891286"/>
                </a:moveTo>
                <a:lnTo>
                  <a:pt x="759794" y="891286"/>
                </a:lnTo>
                <a:lnTo>
                  <a:pt x="753990" y="893572"/>
                </a:lnTo>
                <a:lnTo>
                  <a:pt x="749545" y="898144"/>
                </a:lnTo>
                <a:lnTo>
                  <a:pt x="744459" y="905631"/>
                </a:lnTo>
                <a:lnTo>
                  <a:pt x="742763" y="914225"/>
                </a:lnTo>
                <a:lnTo>
                  <a:pt x="744459" y="922843"/>
                </a:lnTo>
                <a:lnTo>
                  <a:pt x="749545" y="930402"/>
                </a:lnTo>
                <a:lnTo>
                  <a:pt x="757090" y="935474"/>
                </a:lnTo>
                <a:lnTo>
                  <a:pt x="765685" y="937164"/>
                </a:lnTo>
                <a:lnTo>
                  <a:pt x="774307" y="935474"/>
                </a:lnTo>
                <a:lnTo>
                  <a:pt x="781930" y="930402"/>
                </a:lnTo>
                <a:lnTo>
                  <a:pt x="786945" y="922843"/>
                </a:lnTo>
                <a:lnTo>
                  <a:pt x="788617" y="914225"/>
                </a:lnTo>
                <a:lnTo>
                  <a:pt x="786945" y="905631"/>
                </a:lnTo>
                <a:lnTo>
                  <a:pt x="781930" y="898144"/>
                </a:lnTo>
                <a:lnTo>
                  <a:pt x="777485" y="893572"/>
                </a:lnTo>
                <a:lnTo>
                  <a:pt x="771542" y="891286"/>
                </a:lnTo>
                <a:close/>
              </a:path>
              <a:path w="2910840" h="2943225" extrusionOk="0">
                <a:moveTo>
                  <a:pt x="877625" y="891286"/>
                </a:moveTo>
                <a:lnTo>
                  <a:pt x="865877" y="891286"/>
                </a:lnTo>
                <a:lnTo>
                  <a:pt x="860073" y="893572"/>
                </a:lnTo>
                <a:lnTo>
                  <a:pt x="855489" y="898144"/>
                </a:lnTo>
                <a:lnTo>
                  <a:pt x="850481" y="905631"/>
                </a:lnTo>
                <a:lnTo>
                  <a:pt x="848812" y="914225"/>
                </a:lnTo>
                <a:lnTo>
                  <a:pt x="850481" y="922843"/>
                </a:lnTo>
                <a:lnTo>
                  <a:pt x="855489" y="930402"/>
                </a:lnTo>
                <a:lnTo>
                  <a:pt x="863133" y="935474"/>
                </a:lnTo>
                <a:lnTo>
                  <a:pt x="871803" y="937164"/>
                </a:lnTo>
                <a:lnTo>
                  <a:pt x="880447" y="935474"/>
                </a:lnTo>
                <a:lnTo>
                  <a:pt x="888013" y="930402"/>
                </a:lnTo>
                <a:lnTo>
                  <a:pt x="893100" y="922843"/>
                </a:lnTo>
                <a:lnTo>
                  <a:pt x="894795" y="914225"/>
                </a:lnTo>
                <a:lnTo>
                  <a:pt x="893100" y="905631"/>
                </a:lnTo>
                <a:lnTo>
                  <a:pt x="888013" y="898144"/>
                </a:lnTo>
                <a:lnTo>
                  <a:pt x="883568" y="893572"/>
                </a:lnTo>
                <a:lnTo>
                  <a:pt x="877625" y="891286"/>
                </a:lnTo>
                <a:close/>
              </a:path>
              <a:path w="2910840" h="2943225" extrusionOk="0">
                <a:moveTo>
                  <a:pt x="983848" y="891286"/>
                </a:moveTo>
                <a:lnTo>
                  <a:pt x="972100" y="891286"/>
                </a:lnTo>
                <a:lnTo>
                  <a:pt x="966169" y="893572"/>
                </a:lnTo>
                <a:lnTo>
                  <a:pt x="961711" y="898144"/>
                </a:lnTo>
                <a:lnTo>
                  <a:pt x="956625" y="905631"/>
                </a:lnTo>
                <a:lnTo>
                  <a:pt x="954930" y="914225"/>
                </a:lnTo>
                <a:lnTo>
                  <a:pt x="956625" y="922843"/>
                </a:lnTo>
                <a:lnTo>
                  <a:pt x="961711" y="930402"/>
                </a:lnTo>
                <a:lnTo>
                  <a:pt x="969275" y="935474"/>
                </a:lnTo>
                <a:lnTo>
                  <a:pt x="977904" y="937164"/>
                </a:lnTo>
                <a:lnTo>
                  <a:pt x="986532" y="935474"/>
                </a:lnTo>
                <a:lnTo>
                  <a:pt x="994096" y="930402"/>
                </a:lnTo>
                <a:lnTo>
                  <a:pt x="999183" y="922843"/>
                </a:lnTo>
                <a:lnTo>
                  <a:pt x="1000878" y="914225"/>
                </a:lnTo>
                <a:lnTo>
                  <a:pt x="999183" y="905631"/>
                </a:lnTo>
                <a:lnTo>
                  <a:pt x="994096" y="898144"/>
                </a:lnTo>
                <a:lnTo>
                  <a:pt x="989651" y="893572"/>
                </a:lnTo>
                <a:lnTo>
                  <a:pt x="983848" y="891286"/>
                </a:lnTo>
                <a:close/>
              </a:path>
              <a:path w="2910840" h="2943225" extrusionOk="0">
                <a:moveTo>
                  <a:pt x="1089931" y="891286"/>
                </a:moveTo>
                <a:lnTo>
                  <a:pt x="1078183" y="891286"/>
                </a:lnTo>
                <a:lnTo>
                  <a:pt x="1072252" y="893572"/>
                </a:lnTo>
                <a:lnTo>
                  <a:pt x="1067795" y="898144"/>
                </a:lnTo>
                <a:lnTo>
                  <a:pt x="1062787" y="905631"/>
                </a:lnTo>
                <a:lnTo>
                  <a:pt x="1061118" y="914225"/>
                </a:lnTo>
                <a:lnTo>
                  <a:pt x="1062787" y="922843"/>
                </a:lnTo>
                <a:lnTo>
                  <a:pt x="1067795" y="930402"/>
                </a:lnTo>
                <a:lnTo>
                  <a:pt x="1075359" y="935474"/>
                </a:lnTo>
                <a:lnTo>
                  <a:pt x="1083987" y="937164"/>
                </a:lnTo>
                <a:lnTo>
                  <a:pt x="1092616" y="935474"/>
                </a:lnTo>
                <a:lnTo>
                  <a:pt x="1100180" y="930402"/>
                </a:lnTo>
                <a:lnTo>
                  <a:pt x="1105194" y="922843"/>
                </a:lnTo>
                <a:lnTo>
                  <a:pt x="1106866" y="914225"/>
                </a:lnTo>
                <a:lnTo>
                  <a:pt x="1105194" y="905631"/>
                </a:lnTo>
                <a:lnTo>
                  <a:pt x="1100180" y="898144"/>
                </a:lnTo>
                <a:lnTo>
                  <a:pt x="1095735" y="893572"/>
                </a:lnTo>
                <a:lnTo>
                  <a:pt x="1089931" y="891286"/>
                </a:lnTo>
                <a:close/>
              </a:path>
              <a:path w="2910840" h="2943225" extrusionOk="0">
                <a:moveTo>
                  <a:pt x="1196014" y="891286"/>
                </a:moveTo>
                <a:lnTo>
                  <a:pt x="1184266" y="891286"/>
                </a:lnTo>
                <a:lnTo>
                  <a:pt x="1178335" y="893572"/>
                </a:lnTo>
                <a:lnTo>
                  <a:pt x="1173878" y="898144"/>
                </a:lnTo>
                <a:lnTo>
                  <a:pt x="1168870" y="905631"/>
                </a:lnTo>
                <a:lnTo>
                  <a:pt x="1167201" y="914225"/>
                </a:lnTo>
                <a:lnTo>
                  <a:pt x="1168870" y="922843"/>
                </a:lnTo>
                <a:lnTo>
                  <a:pt x="1173878" y="930402"/>
                </a:lnTo>
                <a:lnTo>
                  <a:pt x="1181501" y="935474"/>
                </a:lnTo>
                <a:lnTo>
                  <a:pt x="1190124" y="937164"/>
                </a:lnTo>
                <a:lnTo>
                  <a:pt x="1198724" y="935474"/>
                </a:lnTo>
                <a:lnTo>
                  <a:pt x="1206275" y="930402"/>
                </a:lnTo>
                <a:lnTo>
                  <a:pt x="1211362" y="922843"/>
                </a:lnTo>
                <a:lnTo>
                  <a:pt x="1213057" y="914225"/>
                </a:lnTo>
                <a:lnTo>
                  <a:pt x="1211362" y="905631"/>
                </a:lnTo>
                <a:lnTo>
                  <a:pt x="1206275" y="898144"/>
                </a:lnTo>
                <a:lnTo>
                  <a:pt x="1201818" y="893572"/>
                </a:lnTo>
                <a:lnTo>
                  <a:pt x="1196014" y="891286"/>
                </a:lnTo>
                <a:close/>
              </a:path>
              <a:path w="2910840" h="2943225" extrusionOk="0">
                <a:moveTo>
                  <a:pt x="1302071" y="891286"/>
                </a:moveTo>
                <a:lnTo>
                  <a:pt x="1290387" y="891286"/>
                </a:lnTo>
                <a:lnTo>
                  <a:pt x="1284545" y="893572"/>
                </a:lnTo>
                <a:lnTo>
                  <a:pt x="1279973" y="898144"/>
                </a:lnTo>
                <a:lnTo>
                  <a:pt x="1274973" y="905631"/>
                </a:lnTo>
                <a:lnTo>
                  <a:pt x="1273306" y="914225"/>
                </a:lnTo>
                <a:lnTo>
                  <a:pt x="1274973" y="922843"/>
                </a:lnTo>
                <a:lnTo>
                  <a:pt x="1279973" y="930402"/>
                </a:lnTo>
                <a:lnTo>
                  <a:pt x="1287589" y="935474"/>
                </a:lnTo>
                <a:lnTo>
                  <a:pt x="1296229" y="937164"/>
                </a:lnTo>
                <a:lnTo>
                  <a:pt x="1304869" y="935474"/>
                </a:lnTo>
                <a:lnTo>
                  <a:pt x="1312485" y="930402"/>
                </a:lnTo>
                <a:lnTo>
                  <a:pt x="1317486" y="922843"/>
                </a:lnTo>
                <a:lnTo>
                  <a:pt x="1319153" y="914225"/>
                </a:lnTo>
                <a:lnTo>
                  <a:pt x="1317486" y="905631"/>
                </a:lnTo>
                <a:lnTo>
                  <a:pt x="1312485" y="898144"/>
                </a:lnTo>
                <a:lnTo>
                  <a:pt x="1307913" y="893572"/>
                </a:lnTo>
                <a:lnTo>
                  <a:pt x="1302071" y="891286"/>
                </a:lnTo>
                <a:close/>
              </a:path>
              <a:path w="2910840" h="2943225" extrusionOk="0">
                <a:moveTo>
                  <a:pt x="1408243" y="891286"/>
                </a:moveTo>
                <a:lnTo>
                  <a:pt x="1396432" y="891286"/>
                </a:lnTo>
                <a:lnTo>
                  <a:pt x="1390590" y="893572"/>
                </a:lnTo>
                <a:lnTo>
                  <a:pt x="1386145" y="898144"/>
                </a:lnTo>
                <a:lnTo>
                  <a:pt x="1381073" y="905631"/>
                </a:lnTo>
                <a:lnTo>
                  <a:pt x="1379383" y="914225"/>
                </a:lnTo>
                <a:lnTo>
                  <a:pt x="1381073" y="922843"/>
                </a:lnTo>
                <a:lnTo>
                  <a:pt x="1386145" y="930402"/>
                </a:lnTo>
                <a:lnTo>
                  <a:pt x="1393706" y="935474"/>
                </a:lnTo>
                <a:lnTo>
                  <a:pt x="1402338" y="937164"/>
                </a:lnTo>
                <a:lnTo>
                  <a:pt x="1410970" y="935474"/>
                </a:lnTo>
                <a:lnTo>
                  <a:pt x="1418530" y="930402"/>
                </a:lnTo>
                <a:lnTo>
                  <a:pt x="1423531" y="922843"/>
                </a:lnTo>
                <a:lnTo>
                  <a:pt x="1425198" y="914225"/>
                </a:lnTo>
                <a:lnTo>
                  <a:pt x="1423531" y="905631"/>
                </a:lnTo>
                <a:lnTo>
                  <a:pt x="1418530" y="898144"/>
                </a:lnTo>
                <a:lnTo>
                  <a:pt x="1414085" y="893572"/>
                </a:lnTo>
                <a:lnTo>
                  <a:pt x="1408243" y="891286"/>
                </a:lnTo>
                <a:close/>
              </a:path>
              <a:path w="2910840" h="2943225" extrusionOk="0">
                <a:moveTo>
                  <a:pt x="1514288" y="891286"/>
                </a:moveTo>
                <a:lnTo>
                  <a:pt x="1502477" y="891286"/>
                </a:lnTo>
                <a:lnTo>
                  <a:pt x="1496762" y="893572"/>
                </a:lnTo>
                <a:lnTo>
                  <a:pt x="1492190" y="898144"/>
                </a:lnTo>
                <a:lnTo>
                  <a:pt x="1487118" y="905631"/>
                </a:lnTo>
                <a:lnTo>
                  <a:pt x="1485428" y="914225"/>
                </a:lnTo>
                <a:lnTo>
                  <a:pt x="1487118" y="922843"/>
                </a:lnTo>
                <a:lnTo>
                  <a:pt x="1492190" y="930402"/>
                </a:lnTo>
                <a:lnTo>
                  <a:pt x="1499824" y="935474"/>
                </a:lnTo>
                <a:lnTo>
                  <a:pt x="1508494" y="937164"/>
                </a:lnTo>
                <a:lnTo>
                  <a:pt x="1517140" y="935474"/>
                </a:lnTo>
                <a:lnTo>
                  <a:pt x="1524702" y="930402"/>
                </a:lnTo>
                <a:lnTo>
                  <a:pt x="1529775" y="922843"/>
                </a:lnTo>
                <a:lnTo>
                  <a:pt x="1531465" y="914225"/>
                </a:lnTo>
                <a:lnTo>
                  <a:pt x="1529775" y="905631"/>
                </a:lnTo>
                <a:lnTo>
                  <a:pt x="1524702" y="898144"/>
                </a:lnTo>
                <a:lnTo>
                  <a:pt x="1520257" y="893572"/>
                </a:lnTo>
                <a:lnTo>
                  <a:pt x="1514288" y="891286"/>
                </a:lnTo>
                <a:close/>
              </a:path>
              <a:path w="2910840" h="2943225" extrusionOk="0">
                <a:moveTo>
                  <a:pt x="1620460" y="891286"/>
                </a:moveTo>
                <a:lnTo>
                  <a:pt x="1608776" y="891286"/>
                </a:lnTo>
                <a:lnTo>
                  <a:pt x="1602807" y="893572"/>
                </a:lnTo>
                <a:lnTo>
                  <a:pt x="1598362" y="898144"/>
                </a:lnTo>
                <a:lnTo>
                  <a:pt x="1593290" y="905631"/>
                </a:lnTo>
                <a:lnTo>
                  <a:pt x="1591600" y="914225"/>
                </a:lnTo>
                <a:lnTo>
                  <a:pt x="1593290" y="922843"/>
                </a:lnTo>
                <a:lnTo>
                  <a:pt x="1598362" y="930402"/>
                </a:lnTo>
                <a:lnTo>
                  <a:pt x="1605925" y="935474"/>
                </a:lnTo>
                <a:lnTo>
                  <a:pt x="1614571" y="937164"/>
                </a:lnTo>
                <a:lnTo>
                  <a:pt x="1623241" y="935474"/>
                </a:lnTo>
                <a:lnTo>
                  <a:pt x="1630874" y="930402"/>
                </a:lnTo>
                <a:lnTo>
                  <a:pt x="1635875" y="922843"/>
                </a:lnTo>
                <a:lnTo>
                  <a:pt x="1637542" y="914225"/>
                </a:lnTo>
                <a:lnTo>
                  <a:pt x="1635875" y="905631"/>
                </a:lnTo>
                <a:lnTo>
                  <a:pt x="1630874" y="898144"/>
                </a:lnTo>
                <a:lnTo>
                  <a:pt x="1626302" y="893572"/>
                </a:lnTo>
                <a:lnTo>
                  <a:pt x="1620460" y="891286"/>
                </a:lnTo>
                <a:close/>
              </a:path>
              <a:path w="2910840" h="2943225" extrusionOk="0">
                <a:moveTo>
                  <a:pt x="1726632" y="891286"/>
                </a:moveTo>
                <a:lnTo>
                  <a:pt x="1714821" y="891286"/>
                </a:lnTo>
                <a:lnTo>
                  <a:pt x="1708852" y="893572"/>
                </a:lnTo>
                <a:lnTo>
                  <a:pt x="1704407" y="898144"/>
                </a:lnTo>
                <a:lnTo>
                  <a:pt x="1699407" y="905631"/>
                </a:lnTo>
                <a:lnTo>
                  <a:pt x="1697740" y="914225"/>
                </a:lnTo>
                <a:lnTo>
                  <a:pt x="1699407" y="922843"/>
                </a:lnTo>
                <a:lnTo>
                  <a:pt x="1704407" y="930402"/>
                </a:lnTo>
                <a:lnTo>
                  <a:pt x="1711968" y="935474"/>
                </a:lnTo>
                <a:lnTo>
                  <a:pt x="1720600" y="937164"/>
                </a:lnTo>
                <a:lnTo>
                  <a:pt x="1729232" y="935474"/>
                </a:lnTo>
                <a:lnTo>
                  <a:pt x="1736792" y="930402"/>
                </a:lnTo>
                <a:lnTo>
                  <a:pt x="1741865" y="922843"/>
                </a:lnTo>
                <a:lnTo>
                  <a:pt x="1743555" y="914225"/>
                </a:lnTo>
                <a:lnTo>
                  <a:pt x="1741865" y="905631"/>
                </a:lnTo>
                <a:lnTo>
                  <a:pt x="1736792" y="898144"/>
                </a:lnTo>
                <a:lnTo>
                  <a:pt x="1732347" y="893572"/>
                </a:lnTo>
                <a:lnTo>
                  <a:pt x="1726632" y="891286"/>
                </a:lnTo>
                <a:close/>
              </a:path>
              <a:path w="2910840" h="2943225" extrusionOk="0">
                <a:moveTo>
                  <a:pt x="1832677" y="891286"/>
                </a:moveTo>
                <a:lnTo>
                  <a:pt x="1820866" y="891286"/>
                </a:lnTo>
                <a:lnTo>
                  <a:pt x="1815024" y="893572"/>
                </a:lnTo>
                <a:lnTo>
                  <a:pt x="1810579" y="898144"/>
                </a:lnTo>
                <a:lnTo>
                  <a:pt x="1805507" y="905631"/>
                </a:lnTo>
                <a:lnTo>
                  <a:pt x="1803817" y="914225"/>
                </a:lnTo>
                <a:lnTo>
                  <a:pt x="1805507" y="922843"/>
                </a:lnTo>
                <a:lnTo>
                  <a:pt x="1810579" y="930402"/>
                </a:lnTo>
                <a:lnTo>
                  <a:pt x="1818176" y="935474"/>
                </a:lnTo>
                <a:lnTo>
                  <a:pt x="1826772" y="937164"/>
                </a:lnTo>
                <a:lnTo>
                  <a:pt x="1835368" y="935474"/>
                </a:lnTo>
                <a:lnTo>
                  <a:pt x="1842964" y="930402"/>
                </a:lnTo>
                <a:lnTo>
                  <a:pt x="1848037" y="922843"/>
                </a:lnTo>
                <a:lnTo>
                  <a:pt x="1849727" y="914225"/>
                </a:lnTo>
                <a:lnTo>
                  <a:pt x="1848037" y="905631"/>
                </a:lnTo>
                <a:lnTo>
                  <a:pt x="1842964" y="898144"/>
                </a:lnTo>
                <a:lnTo>
                  <a:pt x="1838519" y="893572"/>
                </a:lnTo>
                <a:lnTo>
                  <a:pt x="1832677" y="891286"/>
                </a:lnTo>
                <a:close/>
              </a:path>
              <a:path w="2910840" h="2943225" extrusionOk="0">
                <a:moveTo>
                  <a:pt x="1938722" y="891286"/>
                </a:moveTo>
                <a:lnTo>
                  <a:pt x="1927038" y="891286"/>
                </a:lnTo>
                <a:lnTo>
                  <a:pt x="1921196" y="893572"/>
                </a:lnTo>
                <a:lnTo>
                  <a:pt x="1916751" y="898144"/>
                </a:lnTo>
                <a:lnTo>
                  <a:pt x="1911679" y="905631"/>
                </a:lnTo>
                <a:lnTo>
                  <a:pt x="1909989" y="914225"/>
                </a:lnTo>
                <a:lnTo>
                  <a:pt x="1911679" y="922843"/>
                </a:lnTo>
                <a:lnTo>
                  <a:pt x="1916751" y="930402"/>
                </a:lnTo>
                <a:lnTo>
                  <a:pt x="1924294" y="935474"/>
                </a:lnTo>
                <a:lnTo>
                  <a:pt x="1932896" y="937164"/>
                </a:lnTo>
                <a:lnTo>
                  <a:pt x="1941522" y="935474"/>
                </a:lnTo>
                <a:lnTo>
                  <a:pt x="1949136" y="930402"/>
                </a:lnTo>
                <a:lnTo>
                  <a:pt x="1954137" y="922843"/>
                </a:lnTo>
                <a:lnTo>
                  <a:pt x="1955804" y="914225"/>
                </a:lnTo>
                <a:lnTo>
                  <a:pt x="1954137" y="905631"/>
                </a:lnTo>
                <a:lnTo>
                  <a:pt x="1949136" y="898144"/>
                </a:lnTo>
                <a:lnTo>
                  <a:pt x="1944691" y="893572"/>
                </a:lnTo>
                <a:lnTo>
                  <a:pt x="1938722" y="891286"/>
                </a:lnTo>
                <a:close/>
              </a:path>
              <a:path w="2910840" h="2943225" extrusionOk="0">
                <a:moveTo>
                  <a:pt x="2044767" y="891286"/>
                </a:moveTo>
                <a:lnTo>
                  <a:pt x="2033083" y="891286"/>
                </a:lnTo>
                <a:lnTo>
                  <a:pt x="2027114" y="893572"/>
                </a:lnTo>
                <a:lnTo>
                  <a:pt x="2022669" y="898144"/>
                </a:lnTo>
                <a:lnTo>
                  <a:pt x="2017669" y="905631"/>
                </a:lnTo>
                <a:lnTo>
                  <a:pt x="2016002" y="914225"/>
                </a:lnTo>
                <a:lnTo>
                  <a:pt x="2017669" y="922843"/>
                </a:lnTo>
                <a:lnTo>
                  <a:pt x="2022669" y="930402"/>
                </a:lnTo>
                <a:lnTo>
                  <a:pt x="2030303" y="935474"/>
                </a:lnTo>
                <a:lnTo>
                  <a:pt x="2038973" y="937164"/>
                </a:lnTo>
                <a:lnTo>
                  <a:pt x="2047619" y="935474"/>
                </a:lnTo>
                <a:lnTo>
                  <a:pt x="2055181" y="930402"/>
                </a:lnTo>
                <a:lnTo>
                  <a:pt x="2060182" y="922843"/>
                </a:lnTo>
                <a:lnTo>
                  <a:pt x="2061849" y="914225"/>
                </a:lnTo>
                <a:lnTo>
                  <a:pt x="2060182" y="905631"/>
                </a:lnTo>
                <a:lnTo>
                  <a:pt x="2055181" y="898144"/>
                </a:lnTo>
                <a:lnTo>
                  <a:pt x="2050736" y="893572"/>
                </a:lnTo>
                <a:lnTo>
                  <a:pt x="2044767" y="891286"/>
                </a:lnTo>
                <a:close/>
              </a:path>
              <a:path w="2910840" h="2943225" extrusionOk="0">
                <a:moveTo>
                  <a:pt x="2150939" y="891286"/>
                </a:moveTo>
                <a:lnTo>
                  <a:pt x="2139128" y="891286"/>
                </a:lnTo>
                <a:lnTo>
                  <a:pt x="2133413" y="893572"/>
                </a:lnTo>
                <a:lnTo>
                  <a:pt x="2128714" y="898144"/>
                </a:lnTo>
                <a:lnTo>
                  <a:pt x="2123714" y="905631"/>
                </a:lnTo>
                <a:lnTo>
                  <a:pt x="2122047" y="914225"/>
                </a:lnTo>
                <a:lnTo>
                  <a:pt x="2123714" y="922843"/>
                </a:lnTo>
                <a:lnTo>
                  <a:pt x="2128714" y="930402"/>
                </a:lnTo>
                <a:lnTo>
                  <a:pt x="2136404" y="935474"/>
                </a:lnTo>
                <a:lnTo>
                  <a:pt x="2145082" y="937164"/>
                </a:lnTo>
                <a:lnTo>
                  <a:pt x="2153735" y="935474"/>
                </a:lnTo>
                <a:lnTo>
                  <a:pt x="2161353" y="930402"/>
                </a:lnTo>
                <a:lnTo>
                  <a:pt x="2166426" y="922843"/>
                </a:lnTo>
                <a:lnTo>
                  <a:pt x="2168116" y="914225"/>
                </a:lnTo>
                <a:lnTo>
                  <a:pt x="2166426" y="905631"/>
                </a:lnTo>
                <a:lnTo>
                  <a:pt x="2161353" y="898144"/>
                </a:lnTo>
                <a:lnTo>
                  <a:pt x="2156908" y="893572"/>
                </a:lnTo>
                <a:lnTo>
                  <a:pt x="2150939" y="891286"/>
                </a:lnTo>
                <a:close/>
              </a:path>
              <a:path w="2910840" h="2943225" extrusionOk="0">
                <a:moveTo>
                  <a:pt x="2257111" y="891286"/>
                </a:moveTo>
                <a:lnTo>
                  <a:pt x="2245427" y="891286"/>
                </a:lnTo>
                <a:lnTo>
                  <a:pt x="2239458" y="893572"/>
                </a:lnTo>
                <a:lnTo>
                  <a:pt x="2235013" y="898144"/>
                </a:lnTo>
                <a:lnTo>
                  <a:pt x="2229941" y="905631"/>
                </a:lnTo>
                <a:lnTo>
                  <a:pt x="2228251" y="914225"/>
                </a:lnTo>
                <a:lnTo>
                  <a:pt x="2229941" y="922843"/>
                </a:lnTo>
                <a:lnTo>
                  <a:pt x="2235013" y="930402"/>
                </a:lnTo>
                <a:lnTo>
                  <a:pt x="2242576" y="935474"/>
                </a:lnTo>
                <a:lnTo>
                  <a:pt x="2251222" y="937164"/>
                </a:lnTo>
                <a:lnTo>
                  <a:pt x="2259892" y="935474"/>
                </a:lnTo>
                <a:lnTo>
                  <a:pt x="2267525" y="930402"/>
                </a:lnTo>
                <a:lnTo>
                  <a:pt x="2272526" y="922843"/>
                </a:lnTo>
                <a:lnTo>
                  <a:pt x="2274193" y="914225"/>
                </a:lnTo>
                <a:lnTo>
                  <a:pt x="2272526" y="905631"/>
                </a:lnTo>
                <a:lnTo>
                  <a:pt x="2267525" y="898144"/>
                </a:lnTo>
                <a:lnTo>
                  <a:pt x="2262953" y="893572"/>
                </a:lnTo>
                <a:lnTo>
                  <a:pt x="2257111" y="891286"/>
                </a:lnTo>
                <a:close/>
              </a:path>
              <a:path w="2910840" h="2943225" extrusionOk="0">
                <a:moveTo>
                  <a:pt x="2363156" y="891286"/>
                </a:moveTo>
                <a:lnTo>
                  <a:pt x="2351472" y="891286"/>
                </a:lnTo>
                <a:lnTo>
                  <a:pt x="2345503" y="893572"/>
                </a:lnTo>
                <a:lnTo>
                  <a:pt x="2341058" y="898144"/>
                </a:lnTo>
                <a:lnTo>
                  <a:pt x="2336058" y="905631"/>
                </a:lnTo>
                <a:lnTo>
                  <a:pt x="2334391" y="914225"/>
                </a:lnTo>
                <a:lnTo>
                  <a:pt x="2336058" y="922843"/>
                </a:lnTo>
                <a:lnTo>
                  <a:pt x="2341058" y="930402"/>
                </a:lnTo>
                <a:lnTo>
                  <a:pt x="2348619" y="935474"/>
                </a:lnTo>
                <a:lnTo>
                  <a:pt x="2357251" y="937164"/>
                </a:lnTo>
                <a:lnTo>
                  <a:pt x="2365883" y="935474"/>
                </a:lnTo>
                <a:lnTo>
                  <a:pt x="2373443" y="930402"/>
                </a:lnTo>
                <a:lnTo>
                  <a:pt x="2378516" y="922843"/>
                </a:lnTo>
                <a:lnTo>
                  <a:pt x="2380206" y="914225"/>
                </a:lnTo>
                <a:lnTo>
                  <a:pt x="2378516" y="905631"/>
                </a:lnTo>
                <a:lnTo>
                  <a:pt x="2373443" y="898144"/>
                </a:lnTo>
                <a:lnTo>
                  <a:pt x="2368998" y="893572"/>
                </a:lnTo>
                <a:lnTo>
                  <a:pt x="2363156" y="891286"/>
                </a:lnTo>
                <a:close/>
              </a:path>
              <a:path w="2910840" h="2943225" extrusionOk="0">
                <a:moveTo>
                  <a:pt x="2469328" y="891286"/>
                </a:moveTo>
                <a:lnTo>
                  <a:pt x="2457517" y="891286"/>
                </a:lnTo>
                <a:lnTo>
                  <a:pt x="2451802" y="893572"/>
                </a:lnTo>
                <a:lnTo>
                  <a:pt x="2447103" y="898144"/>
                </a:lnTo>
                <a:lnTo>
                  <a:pt x="2442103" y="905631"/>
                </a:lnTo>
                <a:lnTo>
                  <a:pt x="2440436" y="914225"/>
                </a:lnTo>
                <a:lnTo>
                  <a:pt x="2442103" y="922843"/>
                </a:lnTo>
                <a:lnTo>
                  <a:pt x="2447103" y="930402"/>
                </a:lnTo>
                <a:lnTo>
                  <a:pt x="2454771" y="935474"/>
                </a:lnTo>
                <a:lnTo>
                  <a:pt x="2463391" y="937164"/>
                </a:lnTo>
                <a:lnTo>
                  <a:pt x="2471964" y="935474"/>
                </a:lnTo>
                <a:lnTo>
                  <a:pt x="2479488" y="930402"/>
                </a:lnTo>
                <a:lnTo>
                  <a:pt x="2484632" y="922843"/>
                </a:lnTo>
                <a:lnTo>
                  <a:pt x="2486346" y="914225"/>
                </a:lnTo>
                <a:lnTo>
                  <a:pt x="2484632" y="905631"/>
                </a:lnTo>
                <a:lnTo>
                  <a:pt x="2479488" y="898144"/>
                </a:lnTo>
                <a:lnTo>
                  <a:pt x="2475043" y="893572"/>
                </a:lnTo>
                <a:lnTo>
                  <a:pt x="2469328" y="891286"/>
                </a:lnTo>
                <a:close/>
              </a:path>
              <a:path w="2910840" h="2943225" extrusionOk="0">
                <a:moveTo>
                  <a:pt x="2575373" y="891286"/>
                </a:moveTo>
                <a:lnTo>
                  <a:pt x="2563689" y="891286"/>
                </a:lnTo>
                <a:lnTo>
                  <a:pt x="2557847" y="893572"/>
                </a:lnTo>
                <a:lnTo>
                  <a:pt x="2553402" y="898144"/>
                </a:lnTo>
                <a:lnTo>
                  <a:pt x="2548330" y="905631"/>
                </a:lnTo>
                <a:lnTo>
                  <a:pt x="2546640" y="914225"/>
                </a:lnTo>
                <a:lnTo>
                  <a:pt x="2548330" y="922843"/>
                </a:lnTo>
                <a:lnTo>
                  <a:pt x="2553402" y="930402"/>
                </a:lnTo>
                <a:lnTo>
                  <a:pt x="2560945" y="935474"/>
                </a:lnTo>
                <a:lnTo>
                  <a:pt x="2569547" y="937164"/>
                </a:lnTo>
                <a:lnTo>
                  <a:pt x="2578173" y="935474"/>
                </a:lnTo>
                <a:lnTo>
                  <a:pt x="2585787" y="930402"/>
                </a:lnTo>
                <a:lnTo>
                  <a:pt x="2590788" y="922843"/>
                </a:lnTo>
                <a:lnTo>
                  <a:pt x="2592455" y="914225"/>
                </a:lnTo>
                <a:lnTo>
                  <a:pt x="2590788" y="905631"/>
                </a:lnTo>
                <a:lnTo>
                  <a:pt x="2585787" y="898144"/>
                </a:lnTo>
                <a:lnTo>
                  <a:pt x="2581342" y="893572"/>
                </a:lnTo>
                <a:lnTo>
                  <a:pt x="2575373" y="891286"/>
                </a:lnTo>
                <a:close/>
              </a:path>
              <a:path w="2910840" h="2943225" extrusionOk="0">
                <a:moveTo>
                  <a:pt x="2681418" y="891286"/>
                </a:moveTo>
                <a:lnTo>
                  <a:pt x="2669734" y="891286"/>
                </a:lnTo>
                <a:lnTo>
                  <a:pt x="2663765" y="893572"/>
                </a:lnTo>
                <a:lnTo>
                  <a:pt x="2659320" y="898144"/>
                </a:lnTo>
                <a:lnTo>
                  <a:pt x="2654320" y="905631"/>
                </a:lnTo>
                <a:lnTo>
                  <a:pt x="2652653" y="914225"/>
                </a:lnTo>
                <a:lnTo>
                  <a:pt x="2654320" y="922843"/>
                </a:lnTo>
                <a:lnTo>
                  <a:pt x="2659320" y="930402"/>
                </a:lnTo>
                <a:lnTo>
                  <a:pt x="2666954" y="935474"/>
                </a:lnTo>
                <a:lnTo>
                  <a:pt x="2675624" y="937164"/>
                </a:lnTo>
                <a:lnTo>
                  <a:pt x="2684270" y="935474"/>
                </a:lnTo>
                <a:lnTo>
                  <a:pt x="2691832" y="930402"/>
                </a:lnTo>
                <a:lnTo>
                  <a:pt x="2696833" y="922843"/>
                </a:lnTo>
                <a:lnTo>
                  <a:pt x="2698500" y="914225"/>
                </a:lnTo>
                <a:lnTo>
                  <a:pt x="2696833" y="905631"/>
                </a:lnTo>
                <a:lnTo>
                  <a:pt x="2691832" y="898144"/>
                </a:lnTo>
                <a:lnTo>
                  <a:pt x="2687387" y="893572"/>
                </a:lnTo>
                <a:lnTo>
                  <a:pt x="2681418" y="891286"/>
                </a:lnTo>
                <a:close/>
              </a:path>
              <a:path w="2910840" h="2943225" extrusionOk="0">
                <a:moveTo>
                  <a:pt x="2787590" y="891286"/>
                </a:moveTo>
                <a:lnTo>
                  <a:pt x="2775779" y="891286"/>
                </a:lnTo>
                <a:lnTo>
                  <a:pt x="2770064" y="893572"/>
                </a:lnTo>
                <a:lnTo>
                  <a:pt x="2765492" y="898144"/>
                </a:lnTo>
                <a:lnTo>
                  <a:pt x="2760420" y="905631"/>
                </a:lnTo>
                <a:lnTo>
                  <a:pt x="2758730" y="914225"/>
                </a:lnTo>
                <a:lnTo>
                  <a:pt x="2760420" y="922843"/>
                </a:lnTo>
                <a:lnTo>
                  <a:pt x="2765492" y="930402"/>
                </a:lnTo>
                <a:lnTo>
                  <a:pt x="2773106" y="935474"/>
                </a:lnTo>
                <a:lnTo>
                  <a:pt x="2781733" y="937164"/>
                </a:lnTo>
                <a:lnTo>
                  <a:pt x="2790335" y="935474"/>
                </a:lnTo>
                <a:lnTo>
                  <a:pt x="2797877" y="930402"/>
                </a:lnTo>
                <a:lnTo>
                  <a:pt x="2803021" y="922843"/>
                </a:lnTo>
                <a:lnTo>
                  <a:pt x="2804735" y="914225"/>
                </a:lnTo>
                <a:lnTo>
                  <a:pt x="2803021" y="905631"/>
                </a:lnTo>
                <a:lnTo>
                  <a:pt x="2797877" y="898144"/>
                </a:lnTo>
                <a:lnTo>
                  <a:pt x="2793432" y="893572"/>
                </a:lnTo>
                <a:lnTo>
                  <a:pt x="2787590" y="891286"/>
                </a:lnTo>
                <a:close/>
              </a:path>
              <a:path w="2910840" h="2943225" extrusionOk="0">
                <a:moveTo>
                  <a:pt x="2893762" y="891286"/>
                </a:moveTo>
                <a:lnTo>
                  <a:pt x="2882078" y="891286"/>
                </a:lnTo>
                <a:lnTo>
                  <a:pt x="2876109" y="893572"/>
                </a:lnTo>
                <a:lnTo>
                  <a:pt x="2871664" y="898144"/>
                </a:lnTo>
                <a:lnTo>
                  <a:pt x="2866592" y="905631"/>
                </a:lnTo>
                <a:lnTo>
                  <a:pt x="2864902" y="914225"/>
                </a:lnTo>
                <a:lnTo>
                  <a:pt x="2866592" y="922843"/>
                </a:lnTo>
                <a:lnTo>
                  <a:pt x="2871664" y="930402"/>
                </a:lnTo>
                <a:lnTo>
                  <a:pt x="2879227" y="935474"/>
                </a:lnTo>
                <a:lnTo>
                  <a:pt x="2887873" y="937164"/>
                </a:lnTo>
                <a:lnTo>
                  <a:pt x="2896543" y="935474"/>
                </a:lnTo>
                <a:lnTo>
                  <a:pt x="2904176" y="930402"/>
                </a:lnTo>
                <a:lnTo>
                  <a:pt x="2909177" y="922843"/>
                </a:lnTo>
                <a:lnTo>
                  <a:pt x="2910844" y="914225"/>
                </a:lnTo>
                <a:lnTo>
                  <a:pt x="2909177" y="905631"/>
                </a:lnTo>
                <a:lnTo>
                  <a:pt x="2904176" y="898144"/>
                </a:lnTo>
                <a:lnTo>
                  <a:pt x="2899604" y="893572"/>
                </a:lnTo>
                <a:lnTo>
                  <a:pt x="2893762" y="891286"/>
                </a:lnTo>
                <a:close/>
              </a:path>
              <a:path w="2910840" h="2943225" extrusionOk="0">
                <a:moveTo>
                  <a:pt x="28815" y="1002665"/>
                </a:moveTo>
                <a:lnTo>
                  <a:pt x="17073" y="1002665"/>
                </a:lnTo>
                <a:lnTo>
                  <a:pt x="11270" y="1004951"/>
                </a:lnTo>
                <a:lnTo>
                  <a:pt x="6680" y="1009523"/>
                </a:lnTo>
                <a:lnTo>
                  <a:pt x="1670" y="1017065"/>
                </a:lnTo>
                <a:lnTo>
                  <a:pt x="0" y="1025667"/>
                </a:lnTo>
                <a:lnTo>
                  <a:pt x="1670" y="1034293"/>
                </a:lnTo>
                <a:lnTo>
                  <a:pt x="6680" y="1041908"/>
                </a:lnTo>
                <a:lnTo>
                  <a:pt x="14306" y="1046980"/>
                </a:lnTo>
                <a:lnTo>
                  <a:pt x="22944" y="1048670"/>
                </a:lnTo>
                <a:lnTo>
                  <a:pt x="31582" y="1046980"/>
                </a:lnTo>
                <a:lnTo>
                  <a:pt x="39208" y="1041908"/>
                </a:lnTo>
                <a:lnTo>
                  <a:pt x="44218" y="1034293"/>
                </a:lnTo>
                <a:lnTo>
                  <a:pt x="45888" y="1025667"/>
                </a:lnTo>
                <a:lnTo>
                  <a:pt x="44218" y="1017065"/>
                </a:lnTo>
                <a:lnTo>
                  <a:pt x="39208" y="1009523"/>
                </a:lnTo>
                <a:lnTo>
                  <a:pt x="34619" y="1004951"/>
                </a:lnTo>
                <a:lnTo>
                  <a:pt x="28815" y="1002665"/>
                </a:lnTo>
                <a:close/>
              </a:path>
              <a:path w="2910840" h="2943225" extrusionOk="0">
                <a:moveTo>
                  <a:pt x="134903" y="1002665"/>
                </a:moveTo>
                <a:lnTo>
                  <a:pt x="123156" y="1002665"/>
                </a:lnTo>
                <a:lnTo>
                  <a:pt x="117352" y="1004951"/>
                </a:lnTo>
                <a:lnTo>
                  <a:pt x="112894" y="1009523"/>
                </a:lnTo>
                <a:lnTo>
                  <a:pt x="107808" y="1017065"/>
                </a:lnTo>
                <a:lnTo>
                  <a:pt x="106112" y="1025667"/>
                </a:lnTo>
                <a:lnTo>
                  <a:pt x="107808" y="1034293"/>
                </a:lnTo>
                <a:lnTo>
                  <a:pt x="112894" y="1041908"/>
                </a:lnTo>
                <a:lnTo>
                  <a:pt x="120446" y="1046980"/>
                </a:lnTo>
                <a:lnTo>
                  <a:pt x="129045" y="1048670"/>
                </a:lnTo>
                <a:lnTo>
                  <a:pt x="137669" y="1046980"/>
                </a:lnTo>
                <a:lnTo>
                  <a:pt x="145292" y="1041908"/>
                </a:lnTo>
                <a:lnTo>
                  <a:pt x="150300" y="1034293"/>
                </a:lnTo>
                <a:lnTo>
                  <a:pt x="151969" y="1025667"/>
                </a:lnTo>
                <a:lnTo>
                  <a:pt x="150300" y="1017065"/>
                </a:lnTo>
                <a:lnTo>
                  <a:pt x="145292" y="1009523"/>
                </a:lnTo>
                <a:lnTo>
                  <a:pt x="140834" y="1004951"/>
                </a:lnTo>
                <a:lnTo>
                  <a:pt x="134903" y="1002665"/>
                </a:lnTo>
                <a:close/>
              </a:path>
              <a:path w="2910840" h="2943225" extrusionOk="0">
                <a:moveTo>
                  <a:pt x="240986" y="1002665"/>
                </a:moveTo>
                <a:lnTo>
                  <a:pt x="229239" y="1002665"/>
                </a:lnTo>
                <a:lnTo>
                  <a:pt x="223308" y="1004951"/>
                </a:lnTo>
                <a:lnTo>
                  <a:pt x="218850" y="1009523"/>
                </a:lnTo>
                <a:lnTo>
                  <a:pt x="213843" y="1017065"/>
                </a:lnTo>
                <a:lnTo>
                  <a:pt x="212173" y="1025667"/>
                </a:lnTo>
                <a:lnTo>
                  <a:pt x="213843" y="1034293"/>
                </a:lnTo>
                <a:lnTo>
                  <a:pt x="218850" y="1041908"/>
                </a:lnTo>
                <a:lnTo>
                  <a:pt x="226495" y="1046980"/>
                </a:lnTo>
                <a:lnTo>
                  <a:pt x="235165" y="1048670"/>
                </a:lnTo>
                <a:lnTo>
                  <a:pt x="243809" y="1046980"/>
                </a:lnTo>
                <a:lnTo>
                  <a:pt x="251375" y="1041908"/>
                </a:lnTo>
                <a:lnTo>
                  <a:pt x="256390" y="1034293"/>
                </a:lnTo>
                <a:lnTo>
                  <a:pt x="258062" y="1025667"/>
                </a:lnTo>
                <a:lnTo>
                  <a:pt x="256390" y="1017065"/>
                </a:lnTo>
                <a:lnTo>
                  <a:pt x="251375" y="1009523"/>
                </a:lnTo>
                <a:lnTo>
                  <a:pt x="246917" y="1004951"/>
                </a:lnTo>
                <a:lnTo>
                  <a:pt x="240986" y="1002665"/>
                </a:lnTo>
                <a:close/>
              </a:path>
              <a:path w="2910840" h="2943225" extrusionOk="0">
                <a:moveTo>
                  <a:pt x="347070" y="1002665"/>
                </a:moveTo>
                <a:lnTo>
                  <a:pt x="335322" y="1002665"/>
                </a:lnTo>
                <a:lnTo>
                  <a:pt x="329518" y="1004951"/>
                </a:lnTo>
                <a:lnTo>
                  <a:pt x="325073" y="1009523"/>
                </a:lnTo>
                <a:lnTo>
                  <a:pt x="319987" y="1017065"/>
                </a:lnTo>
                <a:lnTo>
                  <a:pt x="318291" y="1025667"/>
                </a:lnTo>
                <a:lnTo>
                  <a:pt x="319987" y="1034293"/>
                </a:lnTo>
                <a:lnTo>
                  <a:pt x="325073" y="1041908"/>
                </a:lnTo>
                <a:lnTo>
                  <a:pt x="332637" y="1046980"/>
                </a:lnTo>
                <a:lnTo>
                  <a:pt x="341266" y="1048670"/>
                </a:lnTo>
                <a:lnTo>
                  <a:pt x="349894" y="1046980"/>
                </a:lnTo>
                <a:lnTo>
                  <a:pt x="357458" y="1041908"/>
                </a:lnTo>
                <a:lnTo>
                  <a:pt x="362544" y="1034293"/>
                </a:lnTo>
                <a:lnTo>
                  <a:pt x="364240" y="1025667"/>
                </a:lnTo>
                <a:lnTo>
                  <a:pt x="362544" y="1017065"/>
                </a:lnTo>
                <a:lnTo>
                  <a:pt x="357458" y="1009523"/>
                </a:lnTo>
                <a:lnTo>
                  <a:pt x="353013" y="1004951"/>
                </a:lnTo>
                <a:lnTo>
                  <a:pt x="347070" y="1002665"/>
                </a:lnTo>
                <a:close/>
              </a:path>
              <a:path w="2910840" h="2943225" extrusionOk="0">
                <a:moveTo>
                  <a:pt x="453292" y="1002665"/>
                </a:moveTo>
                <a:lnTo>
                  <a:pt x="441545" y="1002665"/>
                </a:lnTo>
                <a:lnTo>
                  <a:pt x="435601" y="1004951"/>
                </a:lnTo>
                <a:lnTo>
                  <a:pt x="431156" y="1009523"/>
                </a:lnTo>
                <a:lnTo>
                  <a:pt x="426070" y="1017065"/>
                </a:lnTo>
                <a:lnTo>
                  <a:pt x="424374" y="1025667"/>
                </a:lnTo>
                <a:lnTo>
                  <a:pt x="426070" y="1034293"/>
                </a:lnTo>
                <a:lnTo>
                  <a:pt x="431156" y="1041908"/>
                </a:lnTo>
                <a:lnTo>
                  <a:pt x="438720" y="1046980"/>
                </a:lnTo>
                <a:lnTo>
                  <a:pt x="447349" y="1048670"/>
                </a:lnTo>
                <a:lnTo>
                  <a:pt x="455977" y="1046980"/>
                </a:lnTo>
                <a:lnTo>
                  <a:pt x="463541" y="1041908"/>
                </a:lnTo>
                <a:lnTo>
                  <a:pt x="468556" y="1034293"/>
                </a:lnTo>
                <a:lnTo>
                  <a:pt x="470228" y="1025667"/>
                </a:lnTo>
                <a:lnTo>
                  <a:pt x="468556" y="1017065"/>
                </a:lnTo>
                <a:lnTo>
                  <a:pt x="463541" y="1009523"/>
                </a:lnTo>
                <a:lnTo>
                  <a:pt x="459096" y="1004951"/>
                </a:lnTo>
                <a:lnTo>
                  <a:pt x="453292" y="1002665"/>
                </a:lnTo>
                <a:close/>
              </a:path>
              <a:path w="2910840" h="2943225" extrusionOk="0">
                <a:moveTo>
                  <a:pt x="559375" y="1002665"/>
                </a:moveTo>
                <a:lnTo>
                  <a:pt x="547628" y="1002665"/>
                </a:lnTo>
                <a:lnTo>
                  <a:pt x="541697" y="1004951"/>
                </a:lnTo>
                <a:lnTo>
                  <a:pt x="537239" y="1009523"/>
                </a:lnTo>
                <a:lnTo>
                  <a:pt x="532224" y="1017065"/>
                </a:lnTo>
                <a:lnTo>
                  <a:pt x="530553" y="1025667"/>
                </a:lnTo>
                <a:lnTo>
                  <a:pt x="532224" y="1034293"/>
                </a:lnTo>
                <a:lnTo>
                  <a:pt x="537239" y="1041908"/>
                </a:lnTo>
                <a:lnTo>
                  <a:pt x="544862" y="1046980"/>
                </a:lnTo>
                <a:lnTo>
                  <a:pt x="553484" y="1048670"/>
                </a:lnTo>
                <a:lnTo>
                  <a:pt x="562080" y="1046980"/>
                </a:lnTo>
                <a:lnTo>
                  <a:pt x="569624" y="1041908"/>
                </a:lnTo>
                <a:lnTo>
                  <a:pt x="574711" y="1034293"/>
                </a:lnTo>
                <a:lnTo>
                  <a:pt x="576406" y="1025667"/>
                </a:lnTo>
                <a:lnTo>
                  <a:pt x="574711" y="1017065"/>
                </a:lnTo>
                <a:lnTo>
                  <a:pt x="569624" y="1009523"/>
                </a:lnTo>
                <a:lnTo>
                  <a:pt x="565179" y="1004951"/>
                </a:lnTo>
                <a:lnTo>
                  <a:pt x="559375" y="1002665"/>
                </a:lnTo>
                <a:close/>
              </a:path>
              <a:path w="2910840" h="2943225" extrusionOk="0">
                <a:moveTo>
                  <a:pt x="665459" y="1002665"/>
                </a:moveTo>
                <a:lnTo>
                  <a:pt x="653711" y="1002665"/>
                </a:lnTo>
                <a:lnTo>
                  <a:pt x="647907" y="1004951"/>
                </a:lnTo>
                <a:lnTo>
                  <a:pt x="643322" y="1009523"/>
                </a:lnTo>
                <a:lnTo>
                  <a:pt x="638315" y="1017065"/>
                </a:lnTo>
                <a:lnTo>
                  <a:pt x="636645" y="1025667"/>
                </a:lnTo>
                <a:lnTo>
                  <a:pt x="638315" y="1034293"/>
                </a:lnTo>
                <a:lnTo>
                  <a:pt x="643322" y="1041908"/>
                </a:lnTo>
                <a:lnTo>
                  <a:pt x="650948" y="1046980"/>
                </a:lnTo>
                <a:lnTo>
                  <a:pt x="659585" y="1048670"/>
                </a:lnTo>
                <a:lnTo>
                  <a:pt x="668222" y="1046980"/>
                </a:lnTo>
                <a:lnTo>
                  <a:pt x="675847" y="1041908"/>
                </a:lnTo>
                <a:lnTo>
                  <a:pt x="680862" y="1034293"/>
                </a:lnTo>
                <a:lnTo>
                  <a:pt x="682534" y="1025667"/>
                </a:lnTo>
                <a:lnTo>
                  <a:pt x="680862" y="1017065"/>
                </a:lnTo>
                <a:lnTo>
                  <a:pt x="675847" y="1009523"/>
                </a:lnTo>
                <a:lnTo>
                  <a:pt x="671262" y="1004951"/>
                </a:lnTo>
                <a:lnTo>
                  <a:pt x="665459" y="1002665"/>
                </a:lnTo>
                <a:close/>
              </a:path>
              <a:path w="2910840" h="2943225" extrusionOk="0">
                <a:moveTo>
                  <a:pt x="771542" y="1002665"/>
                </a:moveTo>
                <a:lnTo>
                  <a:pt x="759794" y="1002665"/>
                </a:lnTo>
                <a:lnTo>
                  <a:pt x="753990" y="1004951"/>
                </a:lnTo>
                <a:lnTo>
                  <a:pt x="749545" y="1009523"/>
                </a:lnTo>
                <a:lnTo>
                  <a:pt x="744459" y="1017065"/>
                </a:lnTo>
                <a:lnTo>
                  <a:pt x="742763" y="1025667"/>
                </a:lnTo>
                <a:lnTo>
                  <a:pt x="744459" y="1034293"/>
                </a:lnTo>
                <a:lnTo>
                  <a:pt x="749545" y="1041908"/>
                </a:lnTo>
                <a:lnTo>
                  <a:pt x="757090" y="1046980"/>
                </a:lnTo>
                <a:lnTo>
                  <a:pt x="765685" y="1048670"/>
                </a:lnTo>
                <a:lnTo>
                  <a:pt x="774307" y="1046980"/>
                </a:lnTo>
                <a:lnTo>
                  <a:pt x="781930" y="1041908"/>
                </a:lnTo>
                <a:lnTo>
                  <a:pt x="786945" y="1034293"/>
                </a:lnTo>
                <a:lnTo>
                  <a:pt x="788617" y="1025667"/>
                </a:lnTo>
                <a:lnTo>
                  <a:pt x="786945" y="1017065"/>
                </a:lnTo>
                <a:lnTo>
                  <a:pt x="781930" y="1009523"/>
                </a:lnTo>
                <a:lnTo>
                  <a:pt x="777485" y="1004951"/>
                </a:lnTo>
                <a:lnTo>
                  <a:pt x="771542" y="1002665"/>
                </a:lnTo>
                <a:close/>
              </a:path>
              <a:path w="2910840" h="2943225" extrusionOk="0">
                <a:moveTo>
                  <a:pt x="877625" y="1002665"/>
                </a:moveTo>
                <a:lnTo>
                  <a:pt x="865877" y="1002665"/>
                </a:lnTo>
                <a:lnTo>
                  <a:pt x="860073" y="1004951"/>
                </a:lnTo>
                <a:lnTo>
                  <a:pt x="855489" y="1009523"/>
                </a:lnTo>
                <a:lnTo>
                  <a:pt x="850481" y="1017065"/>
                </a:lnTo>
                <a:lnTo>
                  <a:pt x="848812" y="1025667"/>
                </a:lnTo>
                <a:lnTo>
                  <a:pt x="850481" y="1034293"/>
                </a:lnTo>
                <a:lnTo>
                  <a:pt x="855489" y="1041908"/>
                </a:lnTo>
                <a:lnTo>
                  <a:pt x="863133" y="1046980"/>
                </a:lnTo>
                <a:lnTo>
                  <a:pt x="871803" y="1048670"/>
                </a:lnTo>
                <a:lnTo>
                  <a:pt x="880447" y="1046980"/>
                </a:lnTo>
                <a:lnTo>
                  <a:pt x="888013" y="1041908"/>
                </a:lnTo>
                <a:lnTo>
                  <a:pt x="893100" y="1034293"/>
                </a:lnTo>
                <a:lnTo>
                  <a:pt x="894795" y="1025667"/>
                </a:lnTo>
                <a:lnTo>
                  <a:pt x="893100" y="1017065"/>
                </a:lnTo>
                <a:lnTo>
                  <a:pt x="888013" y="1009523"/>
                </a:lnTo>
                <a:lnTo>
                  <a:pt x="883568" y="1004951"/>
                </a:lnTo>
                <a:lnTo>
                  <a:pt x="877625" y="1002665"/>
                </a:lnTo>
                <a:close/>
              </a:path>
              <a:path w="2910840" h="2943225" extrusionOk="0">
                <a:moveTo>
                  <a:pt x="983848" y="1002665"/>
                </a:moveTo>
                <a:lnTo>
                  <a:pt x="972100" y="1002665"/>
                </a:lnTo>
                <a:lnTo>
                  <a:pt x="966169" y="1004951"/>
                </a:lnTo>
                <a:lnTo>
                  <a:pt x="961711" y="1009523"/>
                </a:lnTo>
                <a:lnTo>
                  <a:pt x="956625" y="1017065"/>
                </a:lnTo>
                <a:lnTo>
                  <a:pt x="954930" y="1025667"/>
                </a:lnTo>
                <a:lnTo>
                  <a:pt x="956625" y="1034293"/>
                </a:lnTo>
                <a:lnTo>
                  <a:pt x="961711" y="1041908"/>
                </a:lnTo>
                <a:lnTo>
                  <a:pt x="969275" y="1046980"/>
                </a:lnTo>
                <a:lnTo>
                  <a:pt x="977904" y="1048670"/>
                </a:lnTo>
                <a:lnTo>
                  <a:pt x="986532" y="1046980"/>
                </a:lnTo>
                <a:lnTo>
                  <a:pt x="994096" y="1041908"/>
                </a:lnTo>
                <a:lnTo>
                  <a:pt x="999183" y="1034293"/>
                </a:lnTo>
                <a:lnTo>
                  <a:pt x="1000878" y="1025667"/>
                </a:lnTo>
                <a:lnTo>
                  <a:pt x="999183" y="1017065"/>
                </a:lnTo>
                <a:lnTo>
                  <a:pt x="994096" y="1009523"/>
                </a:lnTo>
                <a:lnTo>
                  <a:pt x="989651" y="1004951"/>
                </a:lnTo>
                <a:lnTo>
                  <a:pt x="983848" y="1002665"/>
                </a:lnTo>
                <a:close/>
              </a:path>
              <a:path w="2910840" h="2943225" extrusionOk="0">
                <a:moveTo>
                  <a:pt x="1089931" y="1002665"/>
                </a:moveTo>
                <a:lnTo>
                  <a:pt x="1078183" y="1002665"/>
                </a:lnTo>
                <a:lnTo>
                  <a:pt x="1072252" y="1004951"/>
                </a:lnTo>
                <a:lnTo>
                  <a:pt x="1067795" y="1009523"/>
                </a:lnTo>
                <a:lnTo>
                  <a:pt x="1062787" y="1017065"/>
                </a:lnTo>
                <a:lnTo>
                  <a:pt x="1061118" y="1025667"/>
                </a:lnTo>
                <a:lnTo>
                  <a:pt x="1062787" y="1034293"/>
                </a:lnTo>
                <a:lnTo>
                  <a:pt x="1067795" y="1041908"/>
                </a:lnTo>
                <a:lnTo>
                  <a:pt x="1075359" y="1046980"/>
                </a:lnTo>
                <a:lnTo>
                  <a:pt x="1083987" y="1048670"/>
                </a:lnTo>
                <a:lnTo>
                  <a:pt x="1092616" y="1046980"/>
                </a:lnTo>
                <a:lnTo>
                  <a:pt x="1100180" y="1041908"/>
                </a:lnTo>
                <a:lnTo>
                  <a:pt x="1105194" y="1034293"/>
                </a:lnTo>
                <a:lnTo>
                  <a:pt x="1106866" y="1025667"/>
                </a:lnTo>
                <a:lnTo>
                  <a:pt x="1105194" y="1017065"/>
                </a:lnTo>
                <a:lnTo>
                  <a:pt x="1100180" y="1009523"/>
                </a:lnTo>
                <a:lnTo>
                  <a:pt x="1095735" y="1004951"/>
                </a:lnTo>
                <a:lnTo>
                  <a:pt x="1089931" y="1002665"/>
                </a:lnTo>
                <a:close/>
              </a:path>
              <a:path w="2910840" h="2943225" extrusionOk="0">
                <a:moveTo>
                  <a:pt x="1196014" y="1002665"/>
                </a:moveTo>
                <a:lnTo>
                  <a:pt x="1184266" y="1002665"/>
                </a:lnTo>
                <a:lnTo>
                  <a:pt x="1178335" y="1004951"/>
                </a:lnTo>
                <a:lnTo>
                  <a:pt x="1173878" y="1009523"/>
                </a:lnTo>
                <a:lnTo>
                  <a:pt x="1168870" y="1017065"/>
                </a:lnTo>
                <a:lnTo>
                  <a:pt x="1167201" y="1025667"/>
                </a:lnTo>
                <a:lnTo>
                  <a:pt x="1168870" y="1034293"/>
                </a:lnTo>
                <a:lnTo>
                  <a:pt x="1173878" y="1041908"/>
                </a:lnTo>
                <a:lnTo>
                  <a:pt x="1181501" y="1046980"/>
                </a:lnTo>
                <a:lnTo>
                  <a:pt x="1190124" y="1048670"/>
                </a:lnTo>
                <a:lnTo>
                  <a:pt x="1198724" y="1046980"/>
                </a:lnTo>
                <a:lnTo>
                  <a:pt x="1206275" y="1041908"/>
                </a:lnTo>
                <a:lnTo>
                  <a:pt x="1211362" y="1034293"/>
                </a:lnTo>
                <a:lnTo>
                  <a:pt x="1213057" y="1025667"/>
                </a:lnTo>
                <a:lnTo>
                  <a:pt x="1211362" y="1017065"/>
                </a:lnTo>
                <a:lnTo>
                  <a:pt x="1206275" y="1009523"/>
                </a:lnTo>
                <a:lnTo>
                  <a:pt x="1201818" y="1004951"/>
                </a:lnTo>
                <a:lnTo>
                  <a:pt x="1196014" y="1002665"/>
                </a:lnTo>
                <a:close/>
              </a:path>
              <a:path w="2910840" h="2943225" extrusionOk="0">
                <a:moveTo>
                  <a:pt x="1302071" y="1002665"/>
                </a:moveTo>
                <a:lnTo>
                  <a:pt x="1290387" y="1002665"/>
                </a:lnTo>
                <a:lnTo>
                  <a:pt x="1284545" y="1004951"/>
                </a:lnTo>
                <a:lnTo>
                  <a:pt x="1279973" y="1009523"/>
                </a:lnTo>
                <a:lnTo>
                  <a:pt x="1274973" y="1017065"/>
                </a:lnTo>
                <a:lnTo>
                  <a:pt x="1273306" y="1025667"/>
                </a:lnTo>
                <a:lnTo>
                  <a:pt x="1274973" y="1034293"/>
                </a:lnTo>
                <a:lnTo>
                  <a:pt x="1279973" y="1041908"/>
                </a:lnTo>
                <a:lnTo>
                  <a:pt x="1287589" y="1046980"/>
                </a:lnTo>
                <a:lnTo>
                  <a:pt x="1296229" y="1048670"/>
                </a:lnTo>
                <a:lnTo>
                  <a:pt x="1304869" y="1046980"/>
                </a:lnTo>
                <a:lnTo>
                  <a:pt x="1312485" y="1041908"/>
                </a:lnTo>
                <a:lnTo>
                  <a:pt x="1317486" y="1034293"/>
                </a:lnTo>
                <a:lnTo>
                  <a:pt x="1319153" y="1025667"/>
                </a:lnTo>
                <a:lnTo>
                  <a:pt x="1317486" y="1017065"/>
                </a:lnTo>
                <a:lnTo>
                  <a:pt x="1312485" y="1009523"/>
                </a:lnTo>
                <a:lnTo>
                  <a:pt x="1307913" y="1004951"/>
                </a:lnTo>
                <a:lnTo>
                  <a:pt x="1302071" y="1002665"/>
                </a:lnTo>
                <a:close/>
              </a:path>
              <a:path w="2910840" h="2943225" extrusionOk="0">
                <a:moveTo>
                  <a:pt x="1408243" y="1002665"/>
                </a:moveTo>
                <a:lnTo>
                  <a:pt x="1396432" y="1002665"/>
                </a:lnTo>
                <a:lnTo>
                  <a:pt x="1390590" y="1004951"/>
                </a:lnTo>
                <a:lnTo>
                  <a:pt x="1386145" y="1009523"/>
                </a:lnTo>
                <a:lnTo>
                  <a:pt x="1381073" y="1017065"/>
                </a:lnTo>
                <a:lnTo>
                  <a:pt x="1379383" y="1025667"/>
                </a:lnTo>
                <a:lnTo>
                  <a:pt x="1381073" y="1034293"/>
                </a:lnTo>
                <a:lnTo>
                  <a:pt x="1386145" y="1041908"/>
                </a:lnTo>
                <a:lnTo>
                  <a:pt x="1393706" y="1046980"/>
                </a:lnTo>
                <a:lnTo>
                  <a:pt x="1402338" y="1048670"/>
                </a:lnTo>
                <a:lnTo>
                  <a:pt x="1410970" y="1046980"/>
                </a:lnTo>
                <a:lnTo>
                  <a:pt x="1418530" y="1041908"/>
                </a:lnTo>
                <a:lnTo>
                  <a:pt x="1423531" y="1034293"/>
                </a:lnTo>
                <a:lnTo>
                  <a:pt x="1425198" y="1025667"/>
                </a:lnTo>
                <a:lnTo>
                  <a:pt x="1423531" y="1017065"/>
                </a:lnTo>
                <a:lnTo>
                  <a:pt x="1418530" y="1009523"/>
                </a:lnTo>
                <a:lnTo>
                  <a:pt x="1414085" y="1004951"/>
                </a:lnTo>
                <a:lnTo>
                  <a:pt x="1408243" y="1002665"/>
                </a:lnTo>
                <a:close/>
              </a:path>
              <a:path w="2910840" h="2943225" extrusionOk="0">
                <a:moveTo>
                  <a:pt x="1514288" y="1002665"/>
                </a:moveTo>
                <a:lnTo>
                  <a:pt x="1502477" y="1002665"/>
                </a:lnTo>
                <a:lnTo>
                  <a:pt x="1496762" y="1004951"/>
                </a:lnTo>
                <a:lnTo>
                  <a:pt x="1492190" y="1009523"/>
                </a:lnTo>
                <a:lnTo>
                  <a:pt x="1487118" y="1017065"/>
                </a:lnTo>
                <a:lnTo>
                  <a:pt x="1485428" y="1025667"/>
                </a:lnTo>
                <a:lnTo>
                  <a:pt x="1487118" y="1034293"/>
                </a:lnTo>
                <a:lnTo>
                  <a:pt x="1492190" y="1041908"/>
                </a:lnTo>
                <a:lnTo>
                  <a:pt x="1499824" y="1046980"/>
                </a:lnTo>
                <a:lnTo>
                  <a:pt x="1508494" y="1048670"/>
                </a:lnTo>
                <a:lnTo>
                  <a:pt x="1517140" y="1046980"/>
                </a:lnTo>
                <a:lnTo>
                  <a:pt x="1524702" y="1041908"/>
                </a:lnTo>
                <a:lnTo>
                  <a:pt x="1529775" y="1034293"/>
                </a:lnTo>
                <a:lnTo>
                  <a:pt x="1531465" y="1025667"/>
                </a:lnTo>
                <a:lnTo>
                  <a:pt x="1529775" y="1017065"/>
                </a:lnTo>
                <a:lnTo>
                  <a:pt x="1524702" y="1009523"/>
                </a:lnTo>
                <a:lnTo>
                  <a:pt x="1520257" y="1004951"/>
                </a:lnTo>
                <a:lnTo>
                  <a:pt x="1514288" y="1002665"/>
                </a:lnTo>
                <a:close/>
              </a:path>
              <a:path w="2910840" h="2943225" extrusionOk="0">
                <a:moveTo>
                  <a:pt x="1620460" y="1002665"/>
                </a:moveTo>
                <a:lnTo>
                  <a:pt x="1608776" y="1002665"/>
                </a:lnTo>
                <a:lnTo>
                  <a:pt x="1602807" y="1004951"/>
                </a:lnTo>
                <a:lnTo>
                  <a:pt x="1598362" y="1009523"/>
                </a:lnTo>
                <a:lnTo>
                  <a:pt x="1593290" y="1017065"/>
                </a:lnTo>
                <a:lnTo>
                  <a:pt x="1591600" y="1025667"/>
                </a:lnTo>
                <a:lnTo>
                  <a:pt x="1593290" y="1034293"/>
                </a:lnTo>
                <a:lnTo>
                  <a:pt x="1598362" y="1041908"/>
                </a:lnTo>
                <a:lnTo>
                  <a:pt x="1605925" y="1046980"/>
                </a:lnTo>
                <a:lnTo>
                  <a:pt x="1614571" y="1048670"/>
                </a:lnTo>
                <a:lnTo>
                  <a:pt x="1623241" y="1046980"/>
                </a:lnTo>
                <a:lnTo>
                  <a:pt x="1630874" y="1041908"/>
                </a:lnTo>
                <a:lnTo>
                  <a:pt x="1635875" y="1034293"/>
                </a:lnTo>
                <a:lnTo>
                  <a:pt x="1637542" y="1025667"/>
                </a:lnTo>
                <a:lnTo>
                  <a:pt x="1635875" y="1017065"/>
                </a:lnTo>
                <a:lnTo>
                  <a:pt x="1630874" y="1009523"/>
                </a:lnTo>
                <a:lnTo>
                  <a:pt x="1626302" y="1004951"/>
                </a:lnTo>
                <a:lnTo>
                  <a:pt x="1620460" y="1002665"/>
                </a:lnTo>
                <a:close/>
              </a:path>
              <a:path w="2910840" h="2943225" extrusionOk="0">
                <a:moveTo>
                  <a:pt x="1726632" y="1002665"/>
                </a:moveTo>
                <a:lnTo>
                  <a:pt x="1714821" y="1002665"/>
                </a:lnTo>
                <a:lnTo>
                  <a:pt x="1708852" y="1004951"/>
                </a:lnTo>
                <a:lnTo>
                  <a:pt x="1704407" y="1009523"/>
                </a:lnTo>
                <a:lnTo>
                  <a:pt x="1699407" y="1017065"/>
                </a:lnTo>
                <a:lnTo>
                  <a:pt x="1697740" y="1025667"/>
                </a:lnTo>
                <a:lnTo>
                  <a:pt x="1699407" y="1034293"/>
                </a:lnTo>
                <a:lnTo>
                  <a:pt x="1704407" y="1041908"/>
                </a:lnTo>
                <a:lnTo>
                  <a:pt x="1711968" y="1046980"/>
                </a:lnTo>
                <a:lnTo>
                  <a:pt x="1720600" y="1048670"/>
                </a:lnTo>
                <a:lnTo>
                  <a:pt x="1729232" y="1046980"/>
                </a:lnTo>
                <a:lnTo>
                  <a:pt x="1736792" y="1041908"/>
                </a:lnTo>
                <a:lnTo>
                  <a:pt x="1741865" y="1034293"/>
                </a:lnTo>
                <a:lnTo>
                  <a:pt x="1743555" y="1025667"/>
                </a:lnTo>
                <a:lnTo>
                  <a:pt x="1741865" y="1017065"/>
                </a:lnTo>
                <a:lnTo>
                  <a:pt x="1736792" y="1009523"/>
                </a:lnTo>
                <a:lnTo>
                  <a:pt x="1732347" y="1004951"/>
                </a:lnTo>
                <a:lnTo>
                  <a:pt x="1726632" y="1002665"/>
                </a:lnTo>
                <a:close/>
              </a:path>
              <a:path w="2910840" h="2943225" extrusionOk="0">
                <a:moveTo>
                  <a:pt x="1832677" y="1002665"/>
                </a:moveTo>
                <a:lnTo>
                  <a:pt x="1820866" y="1002665"/>
                </a:lnTo>
                <a:lnTo>
                  <a:pt x="1815024" y="1004951"/>
                </a:lnTo>
                <a:lnTo>
                  <a:pt x="1810579" y="1009523"/>
                </a:lnTo>
                <a:lnTo>
                  <a:pt x="1805507" y="1017065"/>
                </a:lnTo>
                <a:lnTo>
                  <a:pt x="1803817" y="1025667"/>
                </a:lnTo>
                <a:lnTo>
                  <a:pt x="1805507" y="1034293"/>
                </a:lnTo>
                <a:lnTo>
                  <a:pt x="1810579" y="1041908"/>
                </a:lnTo>
                <a:lnTo>
                  <a:pt x="1818176" y="1046980"/>
                </a:lnTo>
                <a:lnTo>
                  <a:pt x="1826772" y="1048670"/>
                </a:lnTo>
                <a:lnTo>
                  <a:pt x="1835368" y="1046980"/>
                </a:lnTo>
                <a:lnTo>
                  <a:pt x="1842964" y="1041908"/>
                </a:lnTo>
                <a:lnTo>
                  <a:pt x="1848037" y="1034293"/>
                </a:lnTo>
                <a:lnTo>
                  <a:pt x="1849727" y="1025667"/>
                </a:lnTo>
                <a:lnTo>
                  <a:pt x="1848037" y="1017065"/>
                </a:lnTo>
                <a:lnTo>
                  <a:pt x="1842964" y="1009523"/>
                </a:lnTo>
                <a:lnTo>
                  <a:pt x="1838519" y="1004951"/>
                </a:lnTo>
                <a:lnTo>
                  <a:pt x="1832677" y="1002665"/>
                </a:lnTo>
                <a:close/>
              </a:path>
              <a:path w="2910840" h="2943225" extrusionOk="0">
                <a:moveTo>
                  <a:pt x="1938722" y="1002665"/>
                </a:moveTo>
                <a:lnTo>
                  <a:pt x="1927038" y="1002665"/>
                </a:lnTo>
                <a:lnTo>
                  <a:pt x="1921196" y="1004951"/>
                </a:lnTo>
                <a:lnTo>
                  <a:pt x="1916751" y="1009523"/>
                </a:lnTo>
                <a:lnTo>
                  <a:pt x="1911679" y="1017065"/>
                </a:lnTo>
                <a:lnTo>
                  <a:pt x="1909989" y="1025667"/>
                </a:lnTo>
                <a:lnTo>
                  <a:pt x="1911679" y="1034293"/>
                </a:lnTo>
                <a:lnTo>
                  <a:pt x="1916751" y="1041908"/>
                </a:lnTo>
                <a:lnTo>
                  <a:pt x="1924294" y="1046980"/>
                </a:lnTo>
                <a:lnTo>
                  <a:pt x="1932896" y="1048670"/>
                </a:lnTo>
                <a:lnTo>
                  <a:pt x="1941522" y="1046980"/>
                </a:lnTo>
                <a:lnTo>
                  <a:pt x="1949136" y="1041908"/>
                </a:lnTo>
                <a:lnTo>
                  <a:pt x="1954137" y="1034293"/>
                </a:lnTo>
                <a:lnTo>
                  <a:pt x="1955804" y="1025667"/>
                </a:lnTo>
                <a:lnTo>
                  <a:pt x="1954137" y="1017065"/>
                </a:lnTo>
                <a:lnTo>
                  <a:pt x="1949136" y="1009523"/>
                </a:lnTo>
                <a:lnTo>
                  <a:pt x="1944691" y="1004951"/>
                </a:lnTo>
                <a:lnTo>
                  <a:pt x="1938722" y="1002665"/>
                </a:lnTo>
                <a:close/>
              </a:path>
              <a:path w="2910840" h="2943225" extrusionOk="0">
                <a:moveTo>
                  <a:pt x="2044767" y="1002665"/>
                </a:moveTo>
                <a:lnTo>
                  <a:pt x="2033083" y="1002665"/>
                </a:lnTo>
                <a:lnTo>
                  <a:pt x="2027114" y="1004951"/>
                </a:lnTo>
                <a:lnTo>
                  <a:pt x="2022669" y="1009523"/>
                </a:lnTo>
                <a:lnTo>
                  <a:pt x="2017669" y="1017065"/>
                </a:lnTo>
                <a:lnTo>
                  <a:pt x="2016002" y="1025667"/>
                </a:lnTo>
                <a:lnTo>
                  <a:pt x="2017669" y="1034293"/>
                </a:lnTo>
                <a:lnTo>
                  <a:pt x="2022669" y="1041908"/>
                </a:lnTo>
                <a:lnTo>
                  <a:pt x="2030303" y="1046980"/>
                </a:lnTo>
                <a:lnTo>
                  <a:pt x="2038973" y="1048670"/>
                </a:lnTo>
                <a:lnTo>
                  <a:pt x="2047619" y="1046980"/>
                </a:lnTo>
                <a:lnTo>
                  <a:pt x="2055181" y="1041908"/>
                </a:lnTo>
                <a:lnTo>
                  <a:pt x="2060182" y="1034293"/>
                </a:lnTo>
                <a:lnTo>
                  <a:pt x="2061849" y="1025667"/>
                </a:lnTo>
                <a:lnTo>
                  <a:pt x="2060182" y="1017065"/>
                </a:lnTo>
                <a:lnTo>
                  <a:pt x="2055181" y="1009523"/>
                </a:lnTo>
                <a:lnTo>
                  <a:pt x="2050736" y="1004951"/>
                </a:lnTo>
                <a:lnTo>
                  <a:pt x="2044767" y="1002665"/>
                </a:lnTo>
                <a:close/>
              </a:path>
              <a:path w="2910840" h="2943225" extrusionOk="0">
                <a:moveTo>
                  <a:pt x="2150939" y="1002665"/>
                </a:moveTo>
                <a:lnTo>
                  <a:pt x="2139128" y="1002665"/>
                </a:lnTo>
                <a:lnTo>
                  <a:pt x="2133413" y="1004951"/>
                </a:lnTo>
                <a:lnTo>
                  <a:pt x="2128714" y="1009523"/>
                </a:lnTo>
                <a:lnTo>
                  <a:pt x="2123714" y="1017065"/>
                </a:lnTo>
                <a:lnTo>
                  <a:pt x="2122047" y="1025667"/>
                </a:lnTo>
                <a:lnTo>
                  <a:pt x="2123714" y="1034293"/>
                </a:lnTo>
                <a:lnTo>
                  <a:pt x="2128714" y="1041908"/>
                </a:lnTo>
                <a:lnTo>
                  <a:pt x="2136404" y="1046980"/>
                </a:lnTo>
                <a:lnTo>
                  <a:pt x="2145082" y="1048670"/>
                </a:lnTo>
                <a:lnTo>
                  <a:pt x="2153735" y="1046980"/>
                </a:lnTo>
                <a:lnTo>
                  <a:pt x="2161353" y="1041908"/>
                </a:lnTo>
                <a:lnTo>
                  <a:pt x="2166426" y="1034293"/>
                </a:lnTo>
                <a:lnTo>
                  <a:pt x="2168116" y="1025667"/>
                </a:lnTo>
                <a:lnTo>
                  <a:pt x="2166426" y="1017065"/>
                </a:lnTo>
                <a:lnTo>
                  <a:pt x="2161353" y="1009523"/>
                </a:lnTo>
                <a:lnTo>
                  <a:pt x="2156908" y="1004951"/>
                </a:lnTo>
                <a:lnTo>
                  <a:pt x="2150939" y="1002665"/>
                </a:lnTo>
                <a:close/>
              </a:path>
              <a:path w="2910840" h="2943225" extrusionOk="0">
                <a:moveTo>
                  <a:pt x="2257111" y="1002665"/>
                </a:moveTo>
                <a:lnTo>
                  <a:pt x="2245427" y="1002665"/>
                </a:lnTo>
                <a:lnTo>
                  <a:pt x="2239458" y="1004951"/>
                </a:lnTo>
                <a:lnTo>
                  <a:pt x="2235013" y="1009523"/>
                </a:lnTo>
                <a:lnTo>
                  <a:pt x="2229941" y="1017065"/>
                </a:lnTo>
                <a:lnTo>
                  <a:pt x="2228251" y="1025667"/>
                </a:lnTo>
                <a:lnTo>
                  <a:pt x="2229941" y="1034293"/>
                </a:lnTo>
                <a:lnTo>
                  <a:pt x="2235013" y="1041908"/>
                </a:lnTo>
                <a:lnTo>
                  <a:pt x="2242576" y="1046980"/>
                </a:lnTo>
                <a:lnTo>
                  <a:pt x="2251222" y="1048670"/>
                </a:lnTo>
                <a:lnTo>
                  <a:pt x="2259892" y="1046980"/>
                </a:lnTo>
                <a:lnTo>
                  <a:pt x="2267525" y="1041908"/>
                </a:lnTo>
                <a:lnTo>
                  <a:pt x="2272526" y="1034293"/>
                </a:lnTo>
                <a:lnTo>
                  <a:pt x="2274193" y="1025667"/>
                </a:lnTo>
                <a:lnTo>
                  <a:pt x="2272526" y="1017065"/>
                </a:lnTo>
                <a:lnTo>
                  <a:pt x="2267525" y="1009523"/>
                </a:lnTo>
                <a:lnTo>
                  <a:pt x="2262953" y="1004951"/>
                </a:lnTo>
                <a:lnTo>
                  <a:pt x="2257111" y="1002665"/>
                </a:lnTo>
                <a:close/>
              </a:path>
              <a:path w="2910840" h="2943225" extrusionOk="0">
                <a:moveTo>
                  <a:pt x="2363156" y="1002665"/>
                </a:moveTo>
                <a:lnTo>
                  <a:pt x="2351472" y="1002665"/>
                </a:lnTo>
                <a:lnTo>
                  <a:pt x="2345503" y="1004951"/>
                </a:lnTo>
                <a:lnTo>
                  <a:pt x="2341058" y="1009523"/>
                </a:lnTo>
                <a:lnTo>
                  <a:pt x="2336058" y="1017065"/>
                </a:lnTo>
                <a:lnTo>
                  <a:pt x="2334391" y="1025667"/>
                </a:lnTo>
                <a:lnTo>
                  <a:pt x="2336058" y="1034293"/>
                </a:lnTo>
                <a:lnTo>
                  <a:pt x="2341058" y="1041908"/>
                </a:lnTo>
                <a:lnTo>
                  <a:pt x="2348619" y="1046980"/>
                </a:lnTo>
                <a:lnTo>
                  <a:pt x="2357251" y="1048670"/>
                </a:lnTo>
                <a:lnTo>
                  <a:pt x="2365883" y="1046980"/>
                </a:lnTo>
                <a:lnTo>
                  <a:pt x="2373443" y="1041908"/>
                </a:lnTo>
                <a:lnTo>
                  <a:pt x="2378516" y="1034293"/>
                </a:lnTo>
                <a:lnTo>
                  <a:pt x="2380206" y="1025667"/>
                </a:lnTo>
                <a:lnTo>
                  <a:pt x="2378516" y="1017065"/>
                </a:lnTo>
                <a:lnTo>
                  <a:pt x="2373443" y="1009523"/>
                </a:lnTo>
                <a:lnTo>
                  <a:pt x="2368998" y="1004951"/>
                </a:lnTo>
                <a:lnTo>
                  <a:pt x="2363156" y="1002665"/>
                </a:lnTo>
                <a:close/>
              </a:path>
              <a:path w="2910840" h="2943225" extrusionOk="0">
                <a:moveTo>
                  <a:pt x="2469328" y="1002665"/>
                </a:moveTo>
                <a:lnTo>
                  <a:pt x="2457517" y="1002665"/>
                </a:lnTo>
                <a:lnTo>
                  <a:pt x="2451802" y="1004951"/>
                </a:lnTo>
                <a:lnTo>
                  <a:pt x="2447103" y="1009523"/>
                </a:lnTo>
                <a:lnTo>
                  <a:pt x="2442103" y="1017065"/>
                </a:lnTo>
                <a:lnTo>
                  <a:pt x="2440436" y="1025667"/>
                </a:lnTo>
                <a:lnTo>
                  <a:pt x="2442103" y="1034293"/>
                </a:lnTo>
                <a:lnTo>
                  <a:pt x="2447103" y="1041908"/>
                </a:lnTo>
                <a:lnTo>
                  <a:pt x="2454771" y="1046980"/>
                </a:lnTo>
                <a:lnTo>
                  <a:pt x="2463391" y="1048670"/>
                </a:lnTo>
                <a:lnTo>
                  <a:pt x="2471964" y="1046980"/>
                </a:lnTo>
                <a:lnTo>
                  <a:pt x="2479488" y="1041908"/>
                </a:lnTo>
                <a:lnTo>
                  <a:pt x="2484632" y="1034293"/>
                </a:lnTo>
                <a:lnTo>
                  <a:pt x="2486346" y="1025667"/>
                </a:lnTo>
                <a:lnTo>
                  <a:pt x="2484632" y="1017065"/>
                </a:lnTo>
                <a:lnTo>
                  <a:pt x="2479488" y="1009523"/>
                </a:lnTo>
                <a:lnTo>
                  <a:pt x="2475043" y="1004951"/>
                </a:lnTo>
                <a:lnTo>
                  <a:pt x="2469328" y="1002665"/>
                </a:lnTo>
                <a:close/>
              </a:path>
              <a:path w="2910840" h="2943225" extrusionOk="0">
                <a:moveTo>
                  <a:pt x="2575373" y="1002665"/>
                </a:moveTo>
                <a:lnTo>
                  <a:pt x="2563689" y="1002665"/>
                </a:lnTo>
                <a:lnTo>
                  <a:pt x="2557847" y="1004951"/>
                </a:lnTo>
                <a:lnTo>
                  <a:pt x="2553402" y="1009523"/>
                </a:lnTo>
                <a:lnTo>
                  <a:pt x="2548330" y="1017065"/>
                </a:lnTo>
                <a:lnTo>
                  <a:pt x="2546640" y="1025667"/>
                </a:lnTo>
                <a:lnTo>
                  <a:pt x="2548330" y="1034293"/>
                </a:lnTo>
                <a:lnTo>
                  <a:pt x="2553402" y="1041908"/>
                </a:lnTo>
                <a:lnTo>
                  <a:pt x="2560945" y="1046980"/>
                </a:lnTo>
                <a:lnTo>
                  <a:pt x="2569547" y="1048670"/>
                </a:lnTo>
                <a:lnTo>
                  <a:pt x="2578173" y="1046980"/>
                </a:lnTo>
                <a:lnTo>
                  <a:pt x="2585787" y="1041908"/>
                </a:lnTo>
                <a:lnTo>
                  <a:pt x="2590788" y="1034293"/>
                </a:lnTo>
                <a:lnTo>
                  <a:pt x="2592455" y="1025667"/>
                </a:lnTo>
                <a:lnTo>
                  <a:pt x="2590788" y="1017065"/>
                </a:lnTo>
                <a:lnTo>
                  <a:pt x="2585787" y="1009523"/>
                </a:lnTo>
                <a:lnTo>
                  <a:pt x="2581342" y="1004951"/>
                </a:lnTo>
                <a:lnTo>
                  <a:pt x="2575373" y="1002665"/>
                </a:lnTo>
                <a:close/>
              </a:path>
              <a:path w="2910840" h="2943225" extrusionOk="0">
                <a:moveTo>
                  <a:pt x="2681418" y="1002665"/>
                </a:moveTo>
                <a:lnTo>
                  <a:pt x="2669734" y="1002665"/>
                </a:lnTo>
                <a:lnTo>
                  <a:pt x="2663765" y="1004951"/>
                </a:lnTo>
                <a:lnTo>
                  <a:pt x="2659320" y="1009523"/>
                </a:lnTo>
                <a:lnTo>
                  <a:pt x="2654320" y="1017065"/>
                </a:lnTo>
                <a:lnTo>
                  <a:pt x="2652653" y="1025667"/>
                </a:lnTo>
                <a:lnTo>
                  <a:pt x="2654320" y="1034293"/>
                </a:lnTo>
                <a:lnTo>
                  <a:pt x="2659320" y="1041908"/>
                </a:lnTo>
                <a:lnTo>
                  <a:pt x="2666954" y="1046980"/>
                </a:lnTo>
                <a:lnTo>
                  <a:pt x="2675624" y="1048670"/>
                </a:lnTo>
                <a:lnTo>
                  <a:pt x="2684270" y="1046980"/>
                </a:lnTo>
                <a:lnTo>
                  <a:pt x="2691832" y="1041908"/>
                </a:lnTo>
                <a:lnTo>
                  <a:pt x="2696833" y="1034293"/>
                </a:lnTo>
                <a:lnTo>
                  <a:pt x="2698500" y="1025667"/>
                </a:lnTo>
                <a:lnTo>
                  <a:pt x="2696833" y="1017065"/>
                </a:lnTo>
                <a:lnTo>
                  <a:pt x="2691832" y="1009523"/>
                </a:lnTo>
                <a:lnTo>
                  <a:pt x="2687387" y="1004951"/>
                </a:lnTo>
                <a:lnTo>
                  <a:pt x="2681418" y="1002665"/>
                </a:lnTo>
                <a:close/>
              </a:path>
              <a:path w="2910840" h="2943225" extrusionOk="0">
                <a:moveTo>
                  <a:pt x="2787590" y="1002665"/>
                </a:moveTo>
                <a:lnTo>
                  <a:pt x="2775779" y="1002665"/>
                </a:lnTo>
                <a:lnTo>
                  <a:pt x="2770064" y="1004951"/>
                </a:lnTo>
                <a:lnTo>
                  <a:pt x="2765492" y="1009523"/>
                </a:lnTo>
                <a:lnTo>
                  <a:pt x="2760420" y="1017065"/>
                </a:lnTo>
                <a:lnTo>
                  <a:pt x="2758730" y="1025667"/>
                </a:lnTo>
                <a:lnTo>
                  <a:pt x="2760420" y="1034293"/>
                </a:lnTo>
                <a:lnTo>
                  <a:pt x="2765492" y="1041908"/>
                </a:lnTo>
                <a:lnTo>
                  <a:pt x="2773106" y="1046980"/>
                </a:lnTo>
                <a:lnTo>
                  <a:pt x="2781733" y="1048670"/>
                </a:lnTo>
                <a:lnTo>
                  <a:pt x="2790335" y="1046980"/>
                </a:lnTo>
                <a:lnTo>
                  <a:pt x="2797877" y="1041908"/>
                </a:lnTo>
                <a:lnTo>
                  <a:pt x="2803021" y="1034293"/>
                </a:lnTo>
                <a:lnTo>
                  <a:pt x="2804735" y="1025667"/>
                </a:lnTo>
                <a:lnTo>
                  <a:pt x="2803021" y="1017065"/>
                </a:lnTo>
                <a:lnTo>
                  <a:pt x="2797877" y="1009523"/>
                </a:lnTo>
                <a:lnTo>
                  <a:pt x="2793432" y="1004951"/>
                </a:lnTo>
                <a:lnTo>
                  <a:pt x="2787590" y="1002665"/>
                </a:lnTo>
                <a:close/>
              </a:path>
              <a:path w="2910840" h="2943225" extrusionOk="0">
                <a:moveTo>
                  <a:pt x="2893762" y="1002665"/>
                </a:moveTo>
                <a:lnTo>
                  <a:pt x="2882078" y="1002665"/>
                </a:lnTo>
                <a:lnTo>
                  <a:pt x="2876109" y="1004951"/>
                </a:lnTo>
                <a:lnTo>
                  <a:pt x="2871664" y="1009523"/>
                </a:lnTo>
                <a:lnTo>
                  <a:pt x="2866592" y="1017065"/>
                </a:lnTo>
                <a:lnTo>
                  <a:pt x="2864902" y="1025667"/>
                </a:lnTo>
                <a:lnTo>
                  <a:pt x="2866592" y="1034293"/>
                </a:lnTo>
                <a:lnTo>
                  <a:pt x="2871664" y="1041908"/>
                </a:lnTo>
                <a:lnTo>
                  <a:pt x="2879227" y="1046980"/>
                </a:lnTo>
                <a:lnTo>
                  <a:pt x="2887873" y="1048670"/>
                </a:lnTo>
                <a:lnTo>
                  <a:pt x="2896543" y="1046980"/>
                </a:lnTo>
                <a:lnTo>
                  <a:pt x="2904176" y="1041908"/>
                </a:lnTo>
                <a:lnTo>
                  <a:pt x="2909177" y="1034293"/>
                </a:lnTo>
                <a:lnTo>
                  <a:pt x="2910844" y="1025667"/>
                </a:lnTo>
                <a:lnTo>
                  <a:pt x="2909177" y="1017065"/>
                </a:lnTo>
                <a:lnTo>
                  <a:pt x="2904176" y="1009523"/>
                </a:lnTo>
                <a:lnTo>
                  <a:pt x="2899604" y="1004951"/>
                </a:lnTo>
                <a:lnTo>
                  <a:pt x="2893762" y="1002665"/>
                </a:lnTo>
                <a:close/>
              </a:path>
              <a:path w="2910840" h="2943225" extrusionOk="0">
                <a:moveTo>
                  <a:pt x="28815" y="1114171"/>
                </a:moveTo>
                <a:lnTo>
                  <a:pt x="17073" y="1114171"/>
                </a:lnTo>
                <a:lnTo>
                  <a:pt x="11270" y="1116457"/>
                </a:lnTo>
                <a:lnTo>
                  <a:pt x="6680" y="1120902"/>
                </a:lnTo>
                <a:lnTo>
                  <a:pt x="1670" y="1128498"/>
                </a:lnTo>
                <a:lnTo>
                  <a:pt x="0" y="1137094"/>
                </a:lnTo>
                <a:lnTo>
                  <a:pt x="1670" y="1145690"/>
                </a:lnTo>
                <a:lnTo>
                  <a:pt x="6680" y="1153287"/>
                </a:lnTo>
                <a:lnTo>
                  <a:pt x="14306" y="1158359"/>
                </a:lnTo>
                <a:lnTo>
                  <a:pt x="22944" y="1160049"/>
                </a:lnTo>
                <a:lnTo>
                  <a:pt x="31582" y="1158359"/>
                </a:lnTo>
                <a:lnTo>
                  <a:pt x="39208" y="1153287"/>
                </a:lnTo>
                <a:lnTo>
                  <a:pt x="44218" y="1145690"/>
                </a:lnTo>
                <a:lnTo>
                  <a:pt x="45888" y="1137094"/>
                </a:lnTo>
                <a:lnTo>
                  <a:pt x="44218" y="1128498"/>
                </a:lnTo>
                <a:lnTo>
                  <a:pt x="39208" y="1120902"/>
                </a:lnTo>
                <a:lnTo>
                  <a:pt x="34619" y="1116457"/>
                </a:lnTo>
                <a:lnTo>
                  <a:pt x="28815" y="1114171"/>
                </a:lnTo>
                <a:close/>
              </a:path>
              <a:path w="2910840" h="2943225" extrusionOk="0">
                <a:moveTo>
                  <a:pt x="134903" y="1114171"/>
                </a:moveTo>
                <a:lnTo>
                  <a:pt x="123156" y="1114171"/>
                </a:lnTo>
                <a:lnTo>
                  <a:pt x="117352" y="1116457"/>
                </a:lnTo>
                <a:lnTo>
                  <a:pt x="112894" y="1120902"/>
                </a:lnTo>
                <a:lnTo>
                  <a:pt x="107808" y="1128498"/>
                </a:lnTo>
                <a:lnTo>
                  <a:pt x="106112" y="1137094"/>
                </a:lnTo>
                <a:lnTo>
                  <a:pt x="107808" y="1145690"/>
                </a:lnTo>
                <a:lnTo>
                  <a:pt x="112894" y="1153287"/>
                </a:lnTo>
                <a:lnTo>
                  <a:pt x="120446" y="1158359"/>
                </a:lnTo>
                <a:lnTo>
                  <a:pt x="129045" y="1160049"/>
                </a:lnTo>
                <a:lnTo>
                  <a:pt x="137669" y="1158359"/>
                </a:lnTo>
                <a:lnTo>
                  <a:pt x="145292" y="1153287"/>
                </a:lnTo>
                <a:lnTo>
                  <a:pt x="150300" y="1145690"/>
                </a:lnTo>
                <a:lnTo>
                  <a:pt x="151969" y="1137094"/>
                </a:lnTo>
                <a:lnTo>
                  <a:pt x="150300" y="1128498"/>
                </a:lnTo>
                <a:lnTo>
                  <a:pt x="145292" y="1120902"/>
                </a:lnTo>
                <a:lnTo>
                  <a:pt x="140834" y="1116457"/>
                </a:lnTo>
                <a:lnTo>
                  <a:pt x="134903" y="1114171"/>
                </a:lnTo>
                <a:close/>
              </a:path>
              <a:path w="2910840" h="2943225" extrusionOk="0">
                <a:moveTo>
                  <a:pt x="240986" y="1114171"/>
                </a:moveTo>
                <a:lnTo>
                  <a:pt x="229239" y="1114171"/>
                </a:lnTo>
                <a:lnTo>
                  <a:pt x="223308" y="1116457"/>
                </a:lnTo>
                <a:lnTo>
                  <a:pt x="218850" y="1120902"/>
                </a:lnTo>
                <a:lnTo>
                  <a:pt x="213843" y="1128498"/>
                </a:lnTo>
                <a:lnTo>
                  <a:pt x="212173" y="1137094"/>
                </a:lnTo>
                <a:lnTo>
                  <a:pt x="213843" y="1145690"/>
                </a:lnTo>
                <a:lnTo>
                  <a:pt x="218850" y="1153287"/>
                </a:lnTo>
                <a:lnTo>
                  <a:pt x="226495" y="1158359"/>
                </a:lnTo>
                <a:lnTo>
                  <a:pt x="235165" y="1160049"/>
                </a:lnTo>
                <a:lnTo>
                  <a:pt x="243809" y="1158359"/>
                </a:lnTo>
                <a:lnTo>
                  <a:pt x="251375" y="1153287"/>
                </a:lnTo>
                <a:lnTo>
                  <a:pt x="256390" y="1145690"/>
                </a:lnTo>
                <a:lnTo>
                  <a:pt x="258062" y="1137094"/>
                </a:lnTo>
                <a:lnTo>
                  <a:pt x="256390" y="1128498"/>
                </a:lnTo>
                <a:lnTo>
                  <a:pt x="251375" y="1120902"/>
                </a:lnTo>
                <a:lnTo>
                  <a:pt x="246917" y="1116457"/>
                </a:lnTo>
                <a:lnTo>
                  <a:pt x="240986" y="1114171"/>
                </a:lnTo>
                <a:close/>
              </a:path>
              <a:path w="2910840" h="2943225" extrusionOk="0">
                <a:moveTo>
                  <a:pt x="347070" y="1114171"/>
                </a:moveTo>
                <a:lnTo>
                  <a:pt x="335322" y="1114171"/>
                </a:lnTo>
                <a:lnTo>
                  <a:pt x="329518" y="1116457"/>
                </a:lnTo>
                <a:lnTo>
                  <a:pt x="325073" y="1120902"/>
                </a:lnTo>
                <a:lnTo>
                  <a:pt x="319987" y="1128498"/>
                </a:lnTo>
                <a:lnTo>
                  <a:pt x="318291" y="1137094"/>
                </a:lnTo>
                <a:lnTo>
                  <a:pt x="319987" y="1145690"/>
                </a:lnTo>
                <a:lnTo>
                  <a:pt x="325073" y="1153287"/>
                </a:lnTo>
                <a:lnTo>
                  <a:pt x="332637" y="1158359"/>
                </a:lnTo>
                <a:lnTo>
                  <a:pt x="341266" y="1160049"/>
                </a:lnTo>
                <a:lnTo>
                  <a:pt x="349894" y="1158359"/>
                </a:lnTo>
                <a:lnTo>
                  <a:pt x="357458" y="1153287"/>
                </a:lnTo>
                <a:lnTo>
                  <a:pt x="362544" y="1145690"/>
                </a:lnTo>
                <a:lnTo>
                  <a:pt x="364240" y="1137094"/>
                </a:lnTo>
                <a:lnTo>
                  <a:pt x="362544" y="1128498"/>
                </a:lnTo>
                <a:lnTo>
                  <a:pt x="357458" y="1120902"/>
                </a:lnTo>
                <a:lnTo>
                  <a:pt x="353013" y="1116457"/>
                </a:lnTo>
                <a:lnTo>
                  <a:pt x="347070" y="1114171"/>
                </a:lnTo>
                <a:close/>
              </a:path>
              <a:path w="2910840" h="2943225" extrusionOk="0">
                <a:moveTo>
                  <a:pt x="453292" y="1114171"/>
                </a:moveTo>
                <a:lnTo>
                  <a:pt x="441545" y="1114171"/>
                </a:lnTo>
                <a:lnTo>
                  <a:pt x="435601" y="1116457"/>
                </a:lnTo>
                <a:lnTo>
                  <a:pt x="431156" y="1120902"/>
                </a:lnTo>
                <a:lnTo>
                  <a:pt x="426070" y="1128498"/>
                </a:lnTo>
                <a:lnTo>
                  <a:pt x="424374" y="1137094"/>
                </a:lnTo>
                <a:lnTo>
                  <a:pt x="426070" y="1145690"/>
                </a:lnTo>
                <a:lnTo>
                  <a:pt x="431156" y="1153287"/>
                </a:lnTo>
                <a:lnTo>
                  <a:pt x="438720" y="1158359"/>
                </a:lnTo>
                <a:lnTo>
                  <a:pt x="447349" y="1160049"/>
                </a:lnTo>
                <a:lnTo>
                  <a:pt x="455977" y="1158359"/>
                </a:lnTo>
                <a:lnTo>
                  <a:pt x="463541" y="1153287"/>
                </a:lnTo>
                <a:lnTo>
                  <a:pt x="468556" y="1145690"/>
                </a:lnTo>
                <a:lnTo>
                  <a:pt x="470228" y="1137094"/>
                </a:lnTo>
                <a:lnTo>
                  <a:pt x="468556" y="1128498"/>
                </a:lnTo>
                <a:lnTo>
                  <a:pt x="463541" y="1120902"/>
                </a:lnTo>
                <a:lnTo>
                  <a:pt x="459096" y="1116457"/>
                </a:lnTo>
                <a:lnTo>
                  <a:pt x="453292" y="1114171"/>
                </a:lnTo>
                <a:close/>
              </a:path>
              <a:path w="2910840" h="2943225" extrusionOk="0">
                <a:moveTo>
                  <a:pt x="559375" y="1114171"/>
                </a:moveTo>
                <a:lnTo>
                  <a:pt x="547628" y="1114171"/>
                </a:lnTo>
                <a:lnTo>
                  <a:pt x="541697" y="1116457"/>
                </a:lnTo>
                <a:lnTo>
                  <a:pt x="537239" y="1120902"/>
                </a:lnTo>
                <a:lnTo>
                  <a:pt x="532224" y="1128498"/>
                </a:lnTo>
                <a:lnTo>
                  <a:pt x="530553" y="1137094"/>
                </a:lnTo>
                <a:lnTo>
                  <a:pt x="532224" y="1145690"/>
                </a:lnTo>
                <a:lnTo>
                  <a:pt x="537239" y="1153287"/>
                </a:lnTo>
                <a:lnTo>
                  <a:pt x="544862" y="1158359"/>
                </a:lnTo>
                <a:lnTo>
                  <a:pt x="553484" y="1160049"/>
                </a:lnTo>
                <a:lnTo>
                  <a:pt x="562080" y="1158359"/>
                </a:lnTo>
                <a:lnTo>
                  <a:pt x="569624" y="1153287"/>
                </a:lnTo>
                <a:lnTo>
                  <a:pt x="574711" y="1145690"/>
                </a:lnTo>
                <a:lnTo>
                  <a:pt x="576406" y="1137094"/>
                </a:lnTo>
                <a:lnTo>
                  <a:pt x="574711" y="1128498"/>
                </a:lnTo>
                <a:lnTo>
                  <a:pt x="569624" y="1120902"/>
                </a:lnTo>
                <a:lnTo>
                  <a:pt x="565179" y="1116457"/>
                </a:lnTo>
                <a:lnTo>
                  <a:pt x="559375" y="1114171"/>
                </a:lnTo>
                <a:close/>
              </a:path>
              <a:path w="2910840" h="2943225" extrusionOk="0">
                <a:moveTo>
                  <a:pt x="665459" y="1114171"/>
                </a:moveTo>
                <a:lnTo>
                  <a:pt x="653711" y="1114171"/>
                </a:lnTo>
                <a:lnTo>
                  <a:pt x="647907" y="1116457"/>
                </a:lnTo>
                <a:lnTo>
                  <a:pt x="643322" y="1120902"/>
                </a:lnTo>
                <a:lnTo>
                  <a:pt x="638315" y="1128498"/>
                </a:lnTo>
                <a:lnTo>
                  <a:pt x="636645" y="1137094"/>
                </a:lnTo>
                <a:lnTo>
                  <a:pt x="638315" y="1145690"/>
                </a:lnTo>
                <a:lnTo>
                  <a:pt x="643322" y="1153287"/>
                </a:lnTo>
                <a:lnTo>
                  <a:pt x="650948" y="1158359"/>
                </a:lnTo>
                <a:lnTo>
                  <a:pt x="659585" y="1160049"/>
                </a:lnTo>
                <a:lnTo>
                  <a:pt x="668222" y="1158359"/>
                </a:lnTo>
                <a:lnTo>
                  <a:pt x="675847" y="1153287"/>
                </a:lnTo>
                <a:lnTo>
                  <a:pt x="680862" y="1145690"/>
                </a:lnTo>
                <a:lnTo>
                  <a:pt x="682534" y="1137094"/>
                </a:lnTo>
                <a:lnTo>
                  <a:pt x="680862" y="1128498"/>
                </a:lnTo>
                <a:lnTo>
                  <a:pt x="675847" y="1120902"/>
                </a:lnTo>
                <a:lnTo>
                  <a:pt x="671262" y="1116457"/>
                </a:lnTo>
                <a:lnTo>
                  <a:pt x="665459" y="1114171"/>
                </a:lnTo>
                <a:close/>
              </a:path>
              <a:path w="2910840" h="2943225" extrusionOk="0">
                <a:moveTo>
                  <a:pt x="771542" y="1114171"/>
                </a:moveTo>
                <a:lnTo>
                  <a:pt x="759794" y="1114171"/>
                </a:lnTo>
                <a:lnTo>
                  <a:pt x="753990" y="1116457"/>
                </a:lnTo>
                <a:lnTo>
                  <a:pt x="749545" y="1120902"/>
                </a:lnTo>
                <a:lnTo>
                  <a:pt x="744459" y="1128498"/>
                </a:lnTo>
                <a:lnTo>
                  <a:pt x="742763" y="1137094"/>
                </a:lnTo>
                <a:lnTo>
                  <a:pt x="744459" y="1145690"/>
                </a:lnTo>
                <a:lnTo>
                  <a:pt x="749545" y="1153287"/>
                </a:lnTo>
                <a:lnTo>
                  <a:pt x="757090" y="1158359"/>
                </a:lnTo>
                <a:lnTo>
                  <a:pt x="765685" y="1160049"/>
                </a:lnTo>
                <a:lnTo>
                  <a:pt x="774307" y="1158359"/>
                </a:lnTo>
                <a:lnTo>
                  <a:pt x="781930" y="1153287"/>
                </a:lnTo>
                <a:lnTo>
                  <a:pt x="786945" y="1145690"/>
                </a:lnTo>
                <a:lnTo>
                  <a:pt x="788617" y="1137094"/>
                </a:lnTo>
                <a:lnTo>
                  <a:pt x="786945" y="1128498"/>
                </a:lnTo>
                <a:lnTo>
                  <a:pt x="781930" y="1120902"/>
                </a:lnTo>
                <a:lnTo>
                  <a:pt x="777485" y="1116457"/>
                </a:lnTo>
                <a:lnTo>
                  <a:pt x="771542" y="1114171"/>
                </a:lnTo>
                <a:close/>
              </a:path>
              <a:path w="2910840" h="2943225" extrusionOk="0">
                <a:moveTo>
                  <a:pt x="877625" y="1114171"/>
                </a:moveTo>
                <a:lnTo>
                  <a:pt x="865877" y="1114171"/>
                </a:lnTo>
                <a:lnTo>
                  <a:pt x="860073" y="1116457"/>
                </a:lnTo>
                <a:lnTo>
                  <a:pt x="855489" y="1120902"/>
                </a:lnTo>
                <a:lnTo>
                  <a:pt x="850481" y="1128498"/>
                </a:lnTo>
                <a:lnTo>
                  <a:pt x="848812" y="1137094"/>
                </a:lnTo>
                <a:lnTo>
                  <a:pt x="850481" y="1145690"/>
                </a:lnTo>
                <a:lnTo>
                  <a:pt x="855489" y="1153287"/>
                </a:lnTo>
                <a:lnTo>
                  <a:pt x="863133" y="1158359"/>
                </a:lnTo>
                <a:lnTo>
                  <a:pt x="871803" y="1160049"/>
                </a:lnTo>
                <a:lnTo>
                  <a:pt x="880447" y="1158359"/>
                </a:lnTo>
                <a:lnTo>
                  <a:pt x="888013" y="1153287"/>
                </a:lnTo>
                <a:lnTo>
                  <a:pt x="893100" y="1145690"/>
                </a:lnTo>
                <a:lnTo>
                  <a:pt x="894795" y="1137094"/>
                </a:lnTo>
                <a:lnTo>
                  <a:pt x="893100" y="1128498"/>
                </a:lnTo>
                <a:lnTo>
                  <a:pt x="888013" y="1120902"/>
                </a:lnTo>
                <a:lnTo>
                  <a:pt x="883568" y="1116457"/>
                </a:lnTo>
                <a:lnTo>
                  <a:pt x="877625" y="1114171"/>
                </a:lnTo>
                <a:close/>
              </a:path>
              <a:path w="2910840" h="2943225" extrusionOk="0">
                <a:moveTo>
                  <a:pt x="983848" y="1114171"/>
                </a:moveTo>
                <a:lnTo>
                  <a:pt x="972100" y="1114171"/>
                </a:lnTo>
                <a:lnTo>
                  <a:pt x="966169" y="1116457"/>
                </a:lnTo>
                <a:lnTo>
                  <a:pt x="961711" y="1120902"/>
                </a:lnTo>
                <a:lnTo>
                  <a:pt x="956625" y="1128498"/>
                </a:lnTo>
                <a:lnTo>
                  <a:pt x="954930" y="1137094"/>
                </a:lnTo>
                <a:lnTo>
                  <a:pt x="956625" y="1145690"/>
                </a:lnTo>
                <a:lnTo>
                  <a:pt x="961711" y="1153287"/>
                </a:lnTo>
                <a:lnTo>
                  <a:pt x="969275" y="1158359"/>
                </a:lnTo>
                <a:lnTo>
                  <a:pt x="977904" y="1160049"/>
                </a:lnTo>
                <a:lnTo>
                  <a:pt x="986532" y="1158359"/>
                </a:lnTo>
                <a:lnTo>
                  <a:pt x="994096" y="1153287"/>
                </a:lnTo>
                <a:lnTo>
                  <a:pt x="999183" y="1145690"/>
                </a:lnTo>
                <a:lnTo>
                  <a:pt x="1000878" y="1137094"/>
                </a:lnTo>
                <a:lnTo>
                  <a:pt x="999183" y="1128498"/>
                </a:lnTo>
                <a:lnTo>
                  <a:pt x="994096" y="1120902"/>
                </a:lnTo>
                <a:lnTo>
                  <a:pt x="989651" y="1116457"/>
                </a:lnTo>
                <a:lnTo>
                  <a:pt x="983848" y="1114171"/>
                </a:lnTo>
                <a:close/>
              </a:path>
              <a:path w="2910840" h="2943225" extrusionOk="0">
                <a:moveTo>
                  <a:pt x="1089931" y="1114171"/>
                </a:moveTo>
                <a:lnTo>
                  <a:pt x="1078183" y="1114171"/>
                </a:lnTo>
                <a:lnTo>
                  <a:pt x="1072252" y="1116457"/>
                </a:lnTo>
                <a:lnTo>
                  <a:pt x="1067795" y="1120902"/>
                </a:lnTo>
                <a:lnTo>
                  <a:pt x="1062787" y="1128498"/>
                </a:lnTo>
                <a:lnTo>
                  <a:pt x="1061118" y="1137094"/>
                </a:lnTo>
                <a:lnTo>
                  <a:pt x="1062787" y="1145690"/>
                </a:lnTo>
                <a:lnTo>
                  <a:pt x="1067795" y="1153287"/>
                </a:lnTo>
                <a:lnTo>
                  <a:pt x="1075359" y="1158359"/>
                </a:lnTo>
                <a:lnTo>
                  <a:pt x="1083987" y="1160049"/>
                </a:lnTo>
                <a:lnTo>
                  <a:pt x="1092616" y="1158359"/>
                </a:lnTo>
                <a:lnTo>
                  <a:pt x="1100180" y="1153287"/>
                </a:lnTo>
                <a:lnTo>
                  <a:pt x="1105194" y="1145690"/>
                </a:lnTo>
                <a:lnTo>
                  <a:pt x="1106866" y="1137094"/>
                </a:lnTo>
                <a:lnTo>
                  <a:pt x="1105194" y="1128498"/>
                </a:lnTo>
                <a:lnTo>
                  <a:pt x="1100180" y="1120902"/>
                </a:lnTo>
                <a:lnTo>
                  <a:pt x="1095735" y="1116457"/>
                </a:lnTo>
                <a:lnTo>
                  <a:pt x="1089931" y="1114171"/>
                </a:lnTo>
                <a:close/>
              </a:path>
              <a:path w="2910840" h="2943225" extrusionOk="0">
                <a:moveTo>
                  <a:pt x="1196014" y="1114171"/>
                </a:moveTo>
                <a:lnTo>
                  <a:pt x="1184266" y="1114171"/>
                </a:lnTo>
                <a:lnTo>
                  <a:pt x="1178335" y="1116457"/>
                </a:lnTo>
                <a:lnTo>
                  <a:pt x="1173878" y="1120902"/>
                </a:lnTo>
                <a:lnTo>
                  <a:pt x="1168870" y="1128498"/>
                </a:lnTo>
                <a:lnTo>
                  <a:pt x="1167201" y="1137094"/>
                </a:lnTo>
                <a:lnTo>
                  <a:pt x="1168870" y="1145690"/>
                </a:lnTo>
                <a:lnTo>
                  <a:pt x="1173878" y="1153287"/>
                </a:lnTo>
                <a:lnTo>
                  <a:pt x="1181501" y="1158359"/>
                </a:lnTo>
                <a:lnTo>
                  <a:pt x="1190124" y="1160049"/>
                </a:lnTo>
                <a:lnTo>
                  <a:pt x="1198724" y="1158359"/>
                </a:lnTo>
                <a:lnTo>
                  <a:pt x="1206275" y="1153287"/>
                </a:lnTo>
                <a:lnTo>
                  <a:pt x="1211362" y="1145690"/>
                </a:lnTo>
                <a:lnTo>
                  <a:pt x="1213057" y="1137094"/>
                </a:lnTo>
                <a:lnTo>
                  <a:pt x="1211362" y="1128498"/>
                </a:lnTo>
                <a:lnTo>
                  <a:pt x="1206275" y="1120902"/>
                </a:lnTo>
                <a:lnTo>
                  <a:pt x="1201818" y="1116457"/>
                </a:lnTo>
                <a:lnTo>
                  <a:pt x="1196014" y="1114171"/>
                </a:lnTo>
                <a:close/>
              </a:path>
              <a:path w="2910840" h="2943225" extrusionOk="0">
                <a:moveTo>
                  <a:pt x="1302071" y="1114171"/>
                </a:moveTo>
                <a:lnTo>
                  <a:pt x="1290387" y="1114171"/>
                </a:lnTo>
                <a:lnTo>
                  <a:pt x="1284545" y="1116457"/>
                </a:lnTo>
                <a:lnTo>
                  <a:pt x="1279973" y="1120902"/>
                </a:lnTo>
                <a:lnTo>
                  <a:pt x="1274973" y="1128498"/>
                </a:lnTo>
                <a:lnTo>
                  <a:pt x="1273306" y="1137094"/>
                </a:lnTo>
                <a:lnTo>
                  <a:pt x="1274973" y="1145690"/>
                </a:lnTo>
                <a:lnTo>
                  <a:pt x="1279973" y="1153287"/>
                </a:lnTo>
                <a:lnTo>
                  <a:pt x="1287589" y="1158359"/>
                </a:lnTo>
                <a:lnTo>
                  <a:pt x="1296229" y="1160049"/>
                </a:lnTo>
                <a:lnTo>
                  <a:pt x="1304869" y="1158359"/>
                </a:lnTo>
                <a:lnTo>
                  <a:pt x="1312485" y="1153287"/>
                </a:lnTo>
                <a:lnTo>
                  <a:pt x="1317486" y="1145690"/>
                </a:lnTo>
                <a:lnTo>
                  <a:pt x="1319153" y="1137094"/>
                </a:lnTo>
                <a:lnTo>
                  <a:pt x="1317486" y="1128498"/>
                </a:lnTo>
                <a:lnTo>
                  <a:pt x="1312485" y="1120902"/>
                </a:lnTo>
                <a:lnTo>
                  <a:pt x="1307913" y="1116457"/>
                </a:lnTo>
                <a:lnTo>
                  <a:pt x="1302071" y="1114171"/>
                </a:lnTo>
                <a:close/>
              </a:path>
              <a:path w="2910840" h="2943225" extrusionOk="0">
                <a:moveTo>
                  <a:pt x="1408243" y="1114171"/>
                </a:moveTo>
                <a:lnTo>
                  <a:pt x="1396432" y="1114171"/>
                </a:lnTo>
                <a:lnTo>
                  <a:pt x="1390590" y="1116457"/>
                </a:lnTo>
                <a:lnTo>
                  <a:pt x="1386145" y="1120902"/>
                </a:lnTo>
                <a:lnTo>
                  <a:pt x="1381073" y="1128498"/>
                </a:lnTo>
                <a:lnTo>
                  <a:pt x="1379383" y="1137094"/>
                </a:lnTo>
                <a:lnTo>
                  <a:pt x="1381073" y="1145690"/>
                </a:lnTo>
                <a:lnTo>
                  <a:pt x="1386145" y="1153287"/>
                </a:lnTo>
                <a:lnTo>
                  <a:pt x="1393706" y="1158359"/>
                </a:lnTo>
                <a:lnTo>
                  <a:pt x="1402338" y="1160049"/>
                </a:lnTo>
                <a:lnTo>
                  <a:pt x="1410970" y="1158359"/>
                </a:lnTo>
                <a:lnTo>
                  <a:pt x="1418530" y="1153287"/>
                </a:lnTo>
                <a:lnTo>
                  <a:pt x="1423531" y="1145690"/>
                </a:lnTo>
                <a:lnTo>
                  <a:pt x="1425198" y="1137094"/>
                </a:lnTo>
                <a:lnTo>
                  <a:pt x="1423531" y="1128498"/>
                </a:lnTo>
                <a:lnTo>
                  <a:pt x="1418530" y="1120902"/>
                </a:lnTo>
                <a:lnTo>
                  <a:pt x="1414085" y="1116457"/>
                </a:lnTo>
                <a:lnTo>
                  <a:pt x="1408243" y="1114171"/>
                </a:lnTo>
                <a:close/>
              </a:path>
              <a:path w="2910840" h="2943225" extrusionOk="0">
                <a:moveTo>
                  <a:pt x="1514288" y="1114171"/>
                </a:moveTo>
                <a:lnTo>
                  <a:pt x="1502477" y="1114171"/>
                </a:lnTo>
                <a:lnTo>
                  <a:pt x="1496762" y="1116457"/>
                </a:lnTo>
                <a:lnTo>
                  <a:pt x="1492190" y="1120902"/>
                </a:lnTo>
                <a:lnTo>
                  <a:pt x="1487118" y="1128498"/>
                </a:lnTo>
                <a:lnTo>
                  <a:pt x="1485428" y="1137094"/>
                </a:lnTo>
                <a:lnTo>
                  <a:pt x="1487118" y="1145690"/>
                </a:lnTo>
                <a:lnTo>
                  <a:pt x="1492190" y="1153287"/>
                </a:lnTo>
                <a:lnTo>
                  <a:pt x="1499824" y="1158359"/>
                </a:lnTo>
                <a:lnTo>
                  <a:pt x="1508494" y="1160049"/>
                </a:lnTo>
                <a:lnTo>
                  <a:pt x="1517140" y="1158359"/>
                </a:lnTo>
                <a:lnTo>
                  <a:pt x="1524702" y="1153287"/>
                </a:lnTo>
                <a:lnTo>
                  <a:pt x="1529775" y="1145690"/>
                </a:lnTo>
                <a:lnTo>
                  <a:pt x="1531465" y="1137094"/>
                </a:lnTo>
                <a:lnTo>
                  <a:pt x="1529775" y="1128498"/>
                </a:lnTo>
                <a:lnTo>
                  <a:pt x="1524702" y="1120902"/>
                </a:lnTo>
                <a:lnTo>
                  <a:pt x="1520257" y="1116457"/>
                </a:lnTo>
                <a:lnTo>
                  <a:pt x="1514288" y="1114171"/>
                </a:lnTo>
                <a:close/>
              </a:path>
              <a:path w="2910840" h="2943225" extrusionOk="0">
                <a:moveTo>
                  <a:pt x="1620460" y="1114171"/>
                </a:moveTo>
                <a:lnTo>
                  <a:pt x="1608776" y="1114171"/>
                </a:lnTo>
                <a:lnTo>
                  <a:pt x="1602807" y="1116457"/>
                </a:lnTo>
                <a:lnTo>
                  <a:pt x="1598362" y="1120902"/>
                </a:lnTo>
                <a:lnTo>
                  <a:pt x="1593290" y="1128498"/>
                </a:lnTo>
                <a:lnTo>
                  <a:pt x="1591600" y="1137094"/>
                </a:lnTo>
                <a:lnTo>
                  <a:pt x="1593290" y="1145690"/>
                </a:lnTo>
                <a:lnTo>
                  <a:pt x="1598362" y="1153287"/>
                </a:lnTo>
                <a:lnTo>
                  <a:pt x="1605925" y="1158359"/>
                </a:lnTo>
                <a:lnTo>
                  <a:pt x="1614571" y="1160049"/>
                </a:lnTo>
                <a:lnTo>
                  <a:pt x="1623241" y="1158359"/>
                </a:lnTo>
                <a:lnTo>
                  <a:pt x="1630874" y="1153287"/>
                </a:lnTo>
                <a:lnTo>
                  <a:pt x="1635875" y="1145690"/>
                </a:lnTo>
                <a:lnTo>
                  <a:pt x="1637542" y="1137094"/>
                </a:lnTo>
                <a:lnTo>
                  <a:pt x="1635875" y="1128498"/>
                </a:lnTo>
                <a:lnTo>
                  <a:pt x="1630874" y="1120902"/>
                </a:lnTo>
                <a:lnTo>
                  <a:pt x="1626302" y="1116457"/>
                </a:lnTo>
                <a:lnTo>
                  <a:pt x="1620460" y="1114171"/>
                </a:lnTo>
                <a:close/>
              </a:path>
              <a:path w="2910840" h="2943225" extrusionOk="0">
                <a:moveTo>
                  <a:pt x="1726632" y="1114171"/>
                </a:moveTo>
                <a:lnTo>
                  <a:pt x="1714821" y="1114171"/>
                </a:lnTo>
                <a:lnTo>
                  <a:pt x="1708852" y="1116457"/>
                </a:lnTo>
                <a:lnTo>
                  <a:pt x="1704407" y="1120902"/>
                </a:lnTo>
                <a:lnTo>
                  <a:pt x="1699407" y="1128498"/>
                </a:lnTo>
                <a:lnTo>
                  <a:pt x="1697740" y="1137094"/>
                </a:lnTo>
                <a:lnTo>
                  <a:pt x="1699407" y="1145690"/>
                </a:lnTo>
                <a:lnTo>
                  <a:pt x="1704407" y="1153287"/>
                </a:lnTo>
                <a:lnTo>
                  <a:pt x="1711968" y="1158359"/>
                </a:lnTo>
                <a:lnTo>
                  <a:pt x="1720600" y="1160049"/>
                </a:lnTo>
                <a:lnTo>
                  <a:pt x="1729232" y="1158359"/>
                </a:lnTo>
                <a:lnTo>
                  <a:pt x="1736792" y="1153287"/>
                </a:lnTo>
                <a:lnTo>
                  <a:pt x="1741865" y="1145690"/>
                </a:lnTo>
                <a:lnTo>
                  <a:pt x="1743555" y="1137094"/>
                </a:lnTo>
                <a:lnTo>
                  <a:pt x="1741865" y="1128498"/>
                </a:lnTo>
                <a:lnTo>
                  <a:pt x="1736792" y="1120902"/>
                </a:lnTo>
                <a:lnTo>
                  <a:pt x="1732347" y="1116457"/>
                </a:lnTo>
                <a:lnTo>
                  <a:pt x="1726632" y="1114171"/>
                </a:lnTo>
                <a:close/>
              </a:path>
              <a:path w="2910840" h="2943225" extrusionOk="0">
                <a:moveTo>
                  <a:pt x="1832677" y="1114171"/>
                </a:moveTo>
                <a:lnTo>
                  <a:pt x="1820866" y="1114171"/>
                </a:lnTo>
                <a:lnTo>
                  <a:pt x="1815024" y="1116457"/>
                </a:lnTo>
                <a:lnTo>
                  <a:pt x="1810579" y="1120902"/>
                </a:lnTo>
                <a:lnTo>
                  <a:pt x="1805507" y="1128498"/>
                </a:lnTo>
                <a:lnTo>
                  <a:pt x="1803817" y="1137094"/>
                </a:lnTo>
                <a:lnTo>
                  <a:pt x="1805507" y="1145690"/>
                </a:lnTo>
                <a:lnTo>
                  <a:pt x="1810579" y="1153287"/>
                </a:lnTo>
                <a:lnTo>
                  <a:pt x="1818176" y="1158359"/>
                </a:lnTo>
                <a:lnTo>
                  <a:pt x="1826772" y="1160049"/>
                </a:lnTo>
                <a:lnTo>
                  <a:pt x="1835368" y="1158359"/>
                </a:lnTo>
                <a:lnTo>
                  <a:pt x="1842964" y="1153287"/>
                </a:lnTo>
                <a:lnTo>
                  <a:pt x="1848037" y="1145690"/>
                </a:lnTo>
                <a:lnTo>
                  <a:pt x="1849727" y="1137094"/>
                </a:lnTo>
                <a:lnTo>
                  <a:pt x="1848037" y="1128498"/>
                </a:lnTo>
                <a:lnTo>
                  <a:pt x="1842964" y="1120902"/>
                </a:lnTo>
                <a:lnTo>
                  <a:pt x="1838519" y="1116457"/>
                </a:lnTo>
                <a:lnTo>
                  <a:pt x="1832677" y="1114171"/>
                </a:lnTo>
                <a:close/>
              </a:path>
              <a:path w="2910840" h="2943225" extrusionOk="0">
                <a:moveTo>
                  <a:pt x="1938722" y="1114171"/>
                </a:moveTo>
                <a:lnTo>
                  <a:pt x="1927038" y="1114171"/>
                </a:lnTo>
                <a:lnTo>
                  <a:pt x="1921196" y="1116457"/>
                </a:lnTo>
                <a:lnTo>
                  <a:pt x="1916751" y="1120902"/>
                </a:lnTo>
                <a:lnTo>
                  <a:pt x="1911679" y="1128498"/>
                </a:lnTo>
                <a:lnTo>
                  <a:pt x="1909989" y="1137094"/>
                </a:lnTo>
                <a:lnTo>
                  <a:pt x="1911679" y="1145690"/>
                </a:lnTo>
                <a:lnTo>
                  <a:pt x="1916751" y="1153287"/>
                </a:lnTo>
                <a:lnTo>
                  <a:pt x="1924294" y="1158359"/>
                </a:lnTo>
                <a:lnTo>
                  <a:pt x="1932896" y="1160049"/>
                </a:lnTo>
                <a:lnTo>
                  <a:pt x="1941522" y="1158359"/>
                </a:lnTo>
                <a:lnTo>
                  <a:pt x="1949136" y="1153287"/>
                </a:lnTo>
                <a:lnTo>
                  <a:pt x="1954137" y="1145690"/>
                </a:lnTo>
                <a:lnTo>
                  <a:pt x="1955804" y="1137094"/>
                </a:lnTo>
                <a:lnTo>
                  <a:pt x="1954137" y="1128498"/>
                </a:lnTo>
                <a:lnTo>
                  <a:pt x="1949136" y="1120902"/>
                </a:lnTo>
                <a:lnTo>
                  <a:pt x="1944691" y="1116457"/>
                </a:lnTo>
                <a:lnTo>
                  <a:pt x="1938722" y="1114171"/>
                </a:lnTo>
                <a:close/>
              </a:path>
              <a:path w="2910840" h="2943225" extrusionOk="0">
                <a:moveTo>
                  <a:pt x="2044767" y="1114171"/>
                </a:moveTo>
                <a:lnTo>
                  <a:pt x="2033083" y="1114171"/>
                </a:lnTo>
                <a:lnTo>
                  <a:pt x="2027114" y="1116457"/>
                </a:lnTo>
                <a:lnTo>
                  <a:pt x="2022669" y="1120902"/>
                </a:lnTo>
                <a:lnTo>
                  <a:pt x="2017669" y="1128498"/>
                </a:lnTo>
                <a:lnTo>
                  <a:pt x="2016002" y="1137094"/>
                </a:lnTo>
                <a:lnTo>
                  <a:pt x="2017669" y="1145690"/>
                </a:lnTo>
                <a:lnTo>
                  <a:pt x="2022669" y="1153287"/>
                </a:lnTo>
                <a:lnTo>
                  <a:pt x="2030303" y="1158359"/>
                </a:lnTo>
                <a:lnTo>
                  <a:pt x="2038973" y="1160049"/>
                </a:lnTo>
                <a:lnTo>
                  <a:pt x="2047619" y="1158359"/>
                </a:lnTo>
                <a:lnTo>
                  <a:pt x="2055181" y="1153287"/>
                </a:lnTo>
                <a:lnTo>
                  <a:pt x="2060182" y="1145690"/>
                </a:lnTo>
                <a:lnTo>
                  <a:pt x="2061849" y="1137094"/>
                </a:lnTo>
                <a:lnTo>
                  <a:pt x="2060182" y="1128498"/>
                </a:lnTo>
                <a:lnTo>
                  <a:pt x="2055181" y="1120902"/>
                </a:lnTo>
                <a:lnTo>
                  <a:pt x="2050736" y="1116457"/>
                </a:lnTo>
                <a:lnTo>
                  <a:pt x="2044767" y="1114171"/>
                </a:lnTo>
                <a:close/>
              </a:path>
              <a:path w="2910840" h="2943225" extrusionOk="0">
                <a:moveTo>
                  <a:pt x="2150939" y="1114171"/>
                </a:moveTo>
                <a:lnTo>
                  <a:pt x="2139128" y="1114171"/>
                </a:lnTo>
                <a:lnTo>
                  <a:pt x="2133413" y="1116457"/>
                </a:lnTo>
                <a:lnTo>
                  <a:pt x="2128714" y="1120902"/>
                </a:lnTo>
                <a:lnTo>
                  <a:pt x="2123714" y="1128498"/>
                </a:lnTo>
                <a:lnTo>
                  <a:pt x="2122047" y="1137094"/>
                </a:lnTo>
                <a:lnTo>
                  <a:pt x="2123714" y="1145690"/>
                </a:lnTo>
                <a:lnTo>
                  <a:pt x="2128714" y="1153287"/>
                </a:lnTo>
                <a:lnTo>
                  <a:pt x="2136404" y="1158359"/>
                </a:lnTo>
                <a:lnTo>
                  <a:pt x="2145082" y="1160049"/>
                </a:lnTo>
                <a:lnTo>
                  <a:pt x="2153735" y="1158359"/>
                </a:lnTo>
                <a:lnTo>
                  <a:pt x="2161353" y="1153287"/>
                </a:lnTo>
                <a:lnTo>
                  <a:pt x="2166426" y="1145690"/>
                </a:lnTo>
                <a:lnTo>
                  <a:pt x="2168116" y="1137094"/>
                </a:lnTo>
                <a:lnTo>
                  <a:pt x="2166426" y="1128498"/>
                </a:lnTo>
                <a:lnTo>
                  <a:pt x="2161353" y="1120902"/>
                </a:lnTo>
                <a:lnTo>
                  <a:pt x="2156908" y="1116457"/>
                </a:lnTo>
                <a:lnTo>
                  <a:pt x="2150939" y="1114171"/>
                </a:lnTo>
                <a:close/>
              </a:path>
              <a:path w="2910840" h="2943225" extrusionOk="0">
                <a:moveTo>
                  <a:pt x="2257111" y="1114171"/>
                </a:moveTo>
                <a:lnTo>
                  <a:pt x="2245427" y="1114171"/>
                </a:lnTo>
                <a:lnTo>
                  <a:pt x="2239458" y="1116457"/>
                </a:lnTo>
                <a:lnTo>
                  <a:pt x="2235013" y="1120902"/>
                </a:lnTo>
                <a:lnTo>
                  <a:pt x="2229941" y="1128498"/>
                </a:lnTo>
                <a:lnTo>
                  <a:pt x="2228251" y="1137094"/>
                </a:lnTo>
                <a:lnTo>
                  <a:pt x="2229941" y="1145690"/>
                </a:lnTo>
                <a:lnTo>
                  <a:pt x="2235013" y="1153287"/>
                </a:lnTo>
                <a:lnTo>
                  <a:pt x="2242576" y="1158359"/>
                </a:lnTo>
                <a:lnTo>
                  <a:pt x="2251222" y="1160049"/>
                </a:lnTo>
                <a:lnTo>
                  <a:pt x="2259892" y="1158359"/>
                </a:lnTo>
                <a:lnTo>
                  <a:pt x="2267525" y="1153287"/>
                </a:lnTo>
                <a:lnTo>
                  <a:pt x="2272526" y="1145690"/>
                </a:lnTo>
                <a:lnTo>
                  <a:pt x="2274193" y="1137094"/>
                </a:lnTo>
                <a:lnTo>
                  <a:pt x="2272526" y="1128498"/>
                </a:lnTo>
                <a:lnTo>
                  <a:pt x="2267525" y="1120902"/>
                </a:lnTo>
                <a:lnTo>
                  <a:pt x="2262953" y="1116457"/>
                </a:lnTo>
                <a:lnTo>
                  <a:pt x="2257111" y="1114171"/>
                </a:lnTo>
                <a:close/>
              </a:path>
              <a:path w="2910840" h="2943225" extrusionOk="0">
                <a:moveTo>
                  <a:pt x="2363156" y="1114171"/>
                </a:moveTo>
                <a:lnTo>
                  <a:pt x="2351472" y="1114171"/>
                </a:lnTo>
                <a:lnTo>
                  <a:pt x="2345503" y="1116457"/>
                </a:lnTo>
                <a:lnTo>
                  <a:pt x="2341058" y="1120902"/>
                </a:lnTo>
                <a:lnTo>
                  <a:pt x="2336058" y="1128498"/>
                </a:lnTo>
                <a:lnTo>
                  <a:pt x="2334391" y="1137094"/>
                </a:lnTo>
                <a:lnTo>
                  <a:pt x="2336058" y="1145690"/>
                </a:lnTo>
                <a:lnTo>
                  <a:pt x="2341058" y="1153287"/>
                </a:lnTo>
                <a:lnTo>
                  <a:pt x="2348619" y="1158359"/>
                </a:lnTo>
                <a:lnTo>
                  <a:pt x="2357251" y="1160049"/>
                </a:lnTo>
                <a:lnTo>
                  <a:pt x="2365883" y="1158359"/>
                </a:lnTo>
                <a:lnTo>
                  <a:pt x="2373443" y="1153287"/>
                </a:lnTo>
                <a:lnTo>
                  <a:pt x="2378516" y="1145690"/>
                </a:lnTo>
                <a:lnTo>
                  <a:pt x="2380206" y="1137094"/>
                </a:lnTo>
                <a:lnTo>
                  <a:pt x="2378516" y="1128498"/>
                </a:lnTo>
                <a:lnTo>
                  <a:pt x="2373443" y="1120902"/>
                </a:lnTo>
                <a:lnTo>
                  <a:pt x="2368998" y="1116457"/>
                </a:lnTo>
                <a:lnTo>
                  <a:pt x="2363156" y="1114171"/>
                </a:lnTo>
                <a:close/>
              </a:path>
              <a:path w="2910840" h="2943225" extrusionOk="0">
                <a:moveTo>
                  <a:pt x="2469328" y="1114171"/>
                </a:moveTo>
                <a:lnTo>
                  <a:pt x="2457517" y="1114171"/>
                </a:lnTo>
                <a:lnTo>
                  <a:pt x="2451802" y="1116457"/>
                </a:lnTo>
                <a:lnTo>
                  <a:pt x="2447103" y="1120902"/>
                </a:lnTo>
                <a:lnTo>
                  <a:pt x="2442103" y="1128498"/>
                </a:lnTo>
                <a:lnTo>
                  <a:pt x="2440436" y="1137094"/>
                </a:lnTo>
                <a:lnTo>
                  <a:pt x="2442103" y="1145690"/>
                </a:lnTo>
                <a:lnTo>
                  <a:pt x="2447103" y="1153287"/>
                </a:lnTo>
                <a:lnTo>
                  <a:pt x="2454771" y="1158359"/>
                </a:lnTo>
                <a:lnTo>
                  <a:pt x="2463391" y="1160049"/>
                </a:lnTo>
                <a:lnTo>
                  <a:pt x="2471964" y="1158359"/>
                </a:lnTo>
                <a:lnTo>
                  <a:pt x="2479488" y="1153287"/>
                </a:lnTo>
                <a:lnTo>
                  <a:pt x="2484632" y="1145690"/>
                </a:lnTo>
                <a:lnTo>
                  <a:pt x="2486346" y="1137094"/>
                </a:lnTo>
                <a:lnTo>
                  <a:pt x="2484632" y="1128498"/>
                </a:lnTo>
                <a:lnTo>
                  <a:pt x="2479488" y="1120902"/>
                </a:lnTo>
                <a:lnTo>
                  <a:pt x="2475043" y="1116457"/>
                </a:lnTo>
                <a:lnTo>
                  <a:pt x="2469328" y="1114171"/>
                </a:lnTo>
                <a:close/>
              </a:path>
              <a:path w="2910840" h="2943225" extrusionOk="0">
                <a:moveTo>
                  <a:pt x="2575373" y="1114171"/>
                </a:moveTo>
                <a:lnTo>
                  <a:pt x="2563689" y="1114171"/>
                </a:lnTo>
                <a:lnTo>
                  <a:pt x="2557847" y="1116457"/>
                </a:lnTo>
                <a:lnTo>
                  <a:pt x="2553402" y="1120902"/>
                </a:lnTo>
                <a:lnTo>
                  <a:pt x="2548330" y="1128498"/>
                </a:lnTo>
                <a:lnTo>
                  <a:pt x="2546640" y="1137094"/>
                </a:lnTo>
                <a:lnTo>
                  <a:pt x="2548330" y="1145690"/>
                </a:lnTo>
                <a:lnTo>
                  <a:pt x="2553402" y="1153287"/>
                </a:lnTo>
                <a:lnTo>
                  <a:pt x="2560945" y="1158359"/>
                </a:lnTo>
                <a:lnTo>
                  <a:pt x="2569547" y="1160049"/>
                </a:lnTo>
                <a:lnTo>
                  <a:pt x="2578173" y="1158359"/>
                </a:lnTo>
                <a:lnTo>
                  <a:pt x="2585787" y="1153287"/>
                </a:lnTo>
                <a:lnTo>
                  <a:pt x="2590788" y="1145690"/>
                </a:lnTo>
                <a:lnTo>
                  <a:pt x="2592455" y="1137094"/>
                </a:lnTo>
                <a:lnTo>
                  <a:pt x="2590788" y="1128498"/>
                </a:lnTo>
                <a:lnTo>
                  <a:pt x="2585787" y="1120902"/>
                </a:lnTo>
                <a:lnTo>
                  <a:pt x="2581342" y="1116457"/>
                </a:lnTo>
                <a:lnTo>
                  <a:pt x="2575373" y="1114171"/>
                </a:lnTo>
                <a:close/>
              </a:path>
              <a:path w="2910840" h="2943225" extrusionOk="0">
                <a:moveTo>
                  <a:pt x="2681418" y="1114171"/>
                </a:moveTo>
                <a:lnTo>
                  <a:pt x="2669734" y="1114171"/>
                </a:lnTo>
                <a:lnTo>
                  <a:pt x="2663765" y="1116457"/>
                </a:lnTo>
                <a:lnTo>
                  <a:pt x="2659320" y="1120902"/>
                </a:lnTo>
                <a:lnTo>
                  <a:pt x="2654320" y="1128498"/>
                </a:lnTo>
                <a:lnTo>
                  <a:pt x="2652653" y="1137094"/>
                </a:lnTo>
                <a:lnTo>
                  <a:pt x="2654320" y="1145690"/>
                </a:lnTo>
                <a:lnTo>
                  <a:pt x="2659320" y="1153287"/>
                </a:lnTo>
                <a:lnTo>
                  <a:pt x="2666954" y="1158359"/>
                </a:lnTo>
                <a:lnTo>
                  <a:pt x="2675624" y="1160049"/>
                </a:lnTo>
                <a:lnTo>
                  <a:pt x="2684270" y="1158359"/>
                </a:lnTo>
                <a:lnTo>
                  <a:pt x="2691832" y="1153287"/>
                </a:lnTo>
                <a:lnTo>
                  <a:pt x="2696833" y="1145690"/>
                </a:lnTo>
                <a:lnTo>
                  <a:pt x="2698500" y="1137094"/>
                </a:lnTo>
                <a:lnTo>
                  <a:pt x="2696833" y="1128498"/>
                </a:lnTo>
                <a:lnTo>
                  <a:pt x="2691832" y="1120902"/>
                </a:lnTo>
                <a:lnTo>
                  <a:pt x="2687387" y="1116457"/>
                </a:lnTo>
                <a:lnTo>
                  <a:pt x="2681418" y="1114171"/>
                </a:lnTo>
                <a:close/>
              </a:path>
              <a:path w="2910840" h="2943225" extrusionOk="0">
                <a:moveTo>
                  <a:pt x="2787590" y="1114171"/>
                </a:moveTo>
                <a:lnTo>
                  <a:pt x="2775779" y="1114171"/>
                </a:lnTo>
                <a:lnTo>
                  <a:pt x="2770064" y="1116457"/>
                </a:lnTo>
                <a:lnTo>
                  <a:pt x="2765492" y="1120902"/>
                </a:lnTo>
                <a:lnTo>
                  <a:pt x="2760420" y="1128498"/>
                </a:lnTo>
                <a:lnTo>
                  <a:pt x="2758730" y="1137094"/>
                </a:lnTo>
                <a:lnTo>
                  <a:pt x="2760420" y="1145690"/>
                </a:lnTo>
                <a:lnTo>
                  <a:pt x="2765492" y="1153287"/>
                </a:lnTo>
                <a:lnTo>
                  <a:pt x="2773106" y="1158359"/>
                </a:lnTo>
                <a:lnTo>
                  <a:pt x="2781733" y="1160049"/>
                </a:lnTo>
                <a:lnTo>
                  <a:pt x="2790335" y="1158359"/>
                </a:lnTo>
                <a:lnTo>
                  <a:pt x="2797877" y="1153287"/>
                </a:lnTo>
                <a:lnTo>
                  <a:pt x="2803021" y="1145690"/>
                </a:lnTo>
                <a:lnTo>
                  <a:pt x="2804735" y="1137094"/>
                </a:lnTo>
                <a:lnTo>
                  <a:pt x="2803021" y="1128498"/>
                </a:lnTo>
                <a:lnTo>
                  <a:pt x="2797877" y="1120902"/>
                </a:lnTo>
                <a:lnTo>
                  <a:pt x="2793432" y="1116457"/>
                </a:lnTo>
                <a:lnTo>
                  <a:pt x="2787590" y="1114171"/>
                </a:lnTo>
                <a:close/>
              </a:path>
              <a:path w="2910840" h="2943225" extrusionOk="0">
                <a:moveTo>
                  <a:pt x="2893762" y="1114171"/>
                </a:moveTo>
                <a:lnTo>
                  <a:pt x="2882078" y="1114171"/>
                </a:lnTo>
                <a:lnTo>
                  <a:pt x="2876109" y="1116457"/>
                </a:lnTo>
                <a:lnTo>
                  <a:pt x="2871664" y="1120902"/>
                </a:lnTo>
                <a:lnTo>
                  <a:pt x="2866592" y="1128498"/>
                </a:lnTo>
                <a:lnTo>
                  <a:pt x="2864902" y="1137094"/>
                </a:lnTo>
                <a:lnTo>
                  <a:pt x="2866592" y="1145690"/>
                </a:lnTo>
                <a:lnTo>
                  <a:pt x="2871664" y="1153287"/>
                </a:lnTo>
                <a:lnTo>
                  <a:pt x="2879227" y="1158359"/>
                </a:lnTo>
                <a:lnTo>
                  <a:pt x="2887873" y="1160049"/>
                </a:lnTo>
                <a:lnTo>
                  <a:pt x="2896543" y="1158359"/>
                </a:lnTo>
                <a:lnTo>
                  <a:pt x="2904176" y="1153287"/>
                </a:lnTo>
                <a:lnTo>
                  <a:pt x="2909177" y="1145690"/>
                </a:lnTo>
                <a:lnTo>
                  <a:pt x="2910844" y="1137094"/>
                </a:lnTo>
                <a:lnTo>
                  <a:pt x="2909177" y="1128498"/>
                </a:lnTo>
                <a:lnTo>
                  <a:pt x="2904176" y="1120902"/>
                </a:lnTo>
                <a:lnTo>
                  <a:pt x="2899604" y="1116457"/>
                </a:lnTo>
                <a:lnTo>
                  <a:pt x="2893762" y="1114171"/>
                </a:lnTo>
                <a:close/>
              </a:path>
              <a:path w="2910840" h="2943225" extrusionOk="0">
                <a:moveTo>
                  <a:pt x="28815" y="1225550"/>
                </a:moveTo>
                <a:lnTo>
                  <a:pt x="17073" y="1225550"/>
                </a:lnTo>
                <a:lnTo>
                  <a:pt x="11270" y="1227963"/>
                </a:lnTo>
                <a:lnTo>
                  <a:pt x="6680" y="1232408"/>
                </a:lnTo>
                <a:lnTo>
                  <a:pt x="1670" y="1239966"/>
                </a:lnTo>
                <a:lnTo>
                  <a:pt x="0" y="1248584"/>
                </a:lnTo>
                <a:lnTo>
                  <a:pt x="1670" y="1257178"/>
                </a:lnTo>
                <a:lnTo>
                  <a:pt x="6680" y="1264666"/>
                </a:lnTo>
                <a:lnTo>
                  <a:pt x="14306" y="1269738"/>
                </a:lnTo>
                <a:lnTo>
                  <a:pt x="22944" y="1271428"/>
                </a:lnTo>
                <a:lnTo>
                  <a:pt x="31582" y="1269738"/>
                </a:lnTo>
                <a:lnTo>
                  <a:pt x="39208" y="1264666"/>
                </a:lnTo>
                <a:lnTo>
                  <a:pt x="44218" y="1257178"/>
                </a:lnTo>
                <a:lnTo>
                  <a:pt x="45888" y="1248584"/>
                </a:lnTo>
                <a:lnTo>
                  <a:pt x="44218" y="1239966"/>
                </a:lnTo>
                <a:lnTo>
                  <a:pt x="39208" y="1232408"/>
                </a:lnTo>
                <a:lnTo>
                  <a:pt x="34619" y="1227963"/>
                </a:lnTo>
                <a:lnTo>
                  <a:pt x="28815" y="1225550"/>
                </a:lnTo>
                <a:close/>
              </a:path>
              <a:path w="2910840" h="2943225" extrusionOk="0">
                <a:moveTo>
                  <a:pt x="134903" y="1225550"/>
                </a:moveTo>
                <a:lnTo>
                  <a:pt x="123156" y="1225550"/>
                </a:lnTo>
                <a:lnTo>
                  <a:pt x="117352" y="1227963"/>
                </a:lnTo>
                <a:lnTo>
                  <a:pt x="112894" y="1232408"/>
                </a:lnTo>
                <a:lnTo>
                  <a:pt x="107808" y="1239966"/>
                </a:lnTo>
                <a:lnTo>
                  <a:pt x="106112" y="1248584"/>
                </a:lnTo>
                <a:lnTo>
                  <a:pt x="107808" y="1257178"/>
                </a:lnTo>
                <a:lnTo>
                  <a:pt x="112894" y="1264666"/>
                </a:lnTo>
                <a:lnTo>
                  <a:pt x="120446" y="1269738"/>
                </a:lnTo>
                <a:lnTo>
                  <a:pt x="129045" y="1271428"/>
                </a:lnTo>
                <a:lnTo>
                  <a:pt x="137669" y="1269738"/>
                </a:lnTo>
                <a:lnTo>
                  <a:pt x="145292" y="1264666"/>
                </a:lnTo>
                <a:lnTo>
                  <a:pt x="150300" y="1257178"/>
                </a:lnTo>
                <a:lnTo>
                  <a:pt x="151969" y="1248584"/>
                </a:lnTo>
                <a:lnTo>
                  <a:pt x="150300" y="1239966"/>
                </a:lnTo>
                <a:lnTo>
                  <a:pt x="145292" y="1232408"/>
                </a:lnTo>
                <a:lnTo>
                  <a:pt x="140834" y="1227963"/>
                </a:lnTo>
                <a:lnTo>
                  <a:pt x="134903" y="1225550"/>
                </a:lnTo>
                <a:close/>
              </a:path>
              <a:path w="2910840" h="2943225" extrusionOk="0">
                <a:moveTo>
                  <a:pt x="240986" y="1225550"/>
                </a:moveTo>
                <a:lnTo>
                  <a:pt x="229239" y="1225550"/>
                </a:lnTo>
                <a:lnTo>
                  <a:pt x="223308" y="1227963"/>
                </a:lnTo>
                <a:lnTo>
                  <a:pt x="218850" y="1232408"/>
                </a:lnTo>
                <a:lnTo>
                  <a:pt x="213843" y="1239966"/>
                </a:lnTo>
                <a:lnTo>
                  <a:pt x="212173" y="1248584"/>
                </a:lnTo>
                <a:lnTo>
                  <a:pt x="213843" y="1257178"/>
                </a:lnTo>
                <a:lnTo>
                  <a:pt x="218850" y="1264666"/>
                </a:lnTo>
                <a:lnTo>
                  <a:pt x="226495" y="1269738"/>
                </a:lnTo>
                <a:lnTo>
                  <a:pt x="235165" y="1271428"/>
                </a:lnTo>
                <a:lnTo>
                  <a:pt x="243809" y="1269738"/>
                </a:lnTo>
                <a:lnTo>
                  <a:pt x="251375" y="1264666"/>
                </a:lnTo>
                <a:lnTo>
                  <a:pt x="256390" y="1257178"/>
                </a:lnTo>
                <a:lnTo>
                  <a:pt x="258062" y="1248584"/>
                </a:lnTo>
                <a:lnTo>
                  <a:pt x="256390" y="1239966"/>
                </a:lnTo>
                <a:lnTo>
                  <a:pt x="251375" y="1232408"/>
                </a:lnTo>
                <a:lnTo>
                  <a:pt x="246917" y="1227963"/>
                </a:lnTo>
                <a:lnTo>
                  <a:pt x="240986" y="1225550"/>
                </a:lnTo>
                <a:close/>
              </a:path>
              <a:path w="2910840" h="2943225" extrusionOk="0">
                <a:moveTo>
                  <a:pt x="347070" y="1225550"/>
                </a:moveTo>
                <a:lnTo>
                  <a:pt x="335322" y="1225550"/>
                </a:lnTo>
                <a:lnTo>
                  <a:pt x="329518" y="1227963"/>
                </a:lnTo>
                <a:lnTo>
                  <a:pt x="325073" y="1232408"/>
                </a:lnTo>
                <a:lnTo>
                  <a:pt x="319987" y="1239966"/>
                </a:lnTo>
                <a:lnTo>
                  <a:pt x="318291" y="1248584"/>
                </a:lnTo>
                <a:lnTo>
                  <a:pt x="319987" y="1257178"/>
                </a:lnTo>
                <a:lnTo>
                  <a:pt x="325073" y="1264666"/>
                </a:lnTo>
                <a:lnTo>
                  <a:pt x="332637" y="1269738"/>
                </a:lnTo>
                <a:lnTo>
                  <a:pt x="341266" y="1271428"/>
                </a:lnTo>
                <a:lnTo>
                  <a:pt x="349894" y="1269738"/>
                </a:lnTo>
                <a:lnTo>
                  <a:pt x="357458" y="1264666"/>
                </a:lnTo>
                <a:lnTo>
                  <a:pt x="362544" y="1257178"/>
                </a:lnTo>
                <a:lnTo>
                  <a:pt x="364240" y="1248584"/>
                </a:lnTo>
                <a:lnTo>
                  <a:pt x="362544" y="1239966"/>
                </a:lnTo>
                <a:lnTo>
                  <a:pt x="357458" y="1232408"/>
                </a:lnTo>
                <a:lnTo>
                  <a:pt x="353013" y="1227963"/>
                </a:lnTo>
                <a:lnTo>
                  <a:pt x="347070" y="1225550"/>
                </a:lnTo>
                <a:close/>
              </a:path>
              <a:path w="2910840" h="2943225" extrusionOk="0">
                <a:moveTo>
                  <a:pt x="453292" y="1225550"/>
                </a:moveTo>
                <a:lnTo>
                  <a:pt x="441545" y="1225550"/>
                </a:lnTo>
                <a:lnTo>
                  <a:pt x="435601" y="1227963"/>
                </a:lnTo>
                <a:lnTo>
                  <a:pt x="431156" y="1232408"/>
                </a:lnTo>
                <a:lnTo>
                  <a:pt x="426070" y="1239966"/>
                </a:lnTo>
                <a:lnTo>
                  <a:pt x="424374" y="1248584"/>
                </a:lnTo>
                <a:lnTo>
                  <a:pt x="426070" y="1257178"/>
                </a:lnTo>
                <a:lnTo>
                  <a:pt x="431156" y="1264666"/>
                </a:lnTo>
                <a:lnTo>
                  <a:pt x="438720" y="1269738"/>
                </a:lnTo>
                <a:lnTo>
                  <a:pt x="447349" y="1271428"/>
                </a:lnTo>
                <a:lnTo>
                  <a:pt x="455977" y="1269738"/>
                </a:lnTo>
                <a:lnTo>
                  <a:pt x="463541" y="1264666"/>
                </a:lnTo>
                <a:lnTo>
                  <a:pt x="468556" y="1257178"/>
                </a:lnTo>
                <a:lnTo>
                  <a:pt x="470228" y="1248584"/>
                </a:lnTo>
                <a:lnTo>
                  <a:pt x="468556" y="1239966"/>
                </a:lnTo>
                <a:lnTo>
                  <a:pt x="463541" y="1232408"/>
                </a:lnTo>
                <a:lnTo>
                  <a:pt x="459096" y="1227963"/>
                </a:lnTo>
                <a:lnTo>
                  <a:pt x="453292" y="1225550"/>
                </a:lnTo>
                <a:close/>
              </a:path>
              <a:path w="2910840" h="2943225" extrusionOk="0">
                <a:moveTo>
                  <a:pt x="559375" y="1225550"/>
                </a:moveTo>
                <a:lnTo>
                  <a:pt x="547628" y="1225550"/>
                </a:lnTo>
                <a:lnTo>
                  <a:pt x="541697" y="1227963"/>
                </a:lnTo>
                <a:lnTo>
                  <a:pt x="537239" y="1232408"/>
                </a:lnTo>
                <a:lnTo>
                  <a:pt x="532224" y="1239966"/>
                </a:lnTo>
                <a:lnTo>
                  <a:pt x="530553" y="1248584"/>
                </a:lnTo>
                <a:lnTo>
                  <a:pt x="532224" y="1257178"/>
                </a:lnTo>
                <a:lnTo>
                  <a:pt x="537239" y="1264666"/>
                </a:lnTo>
                <a:lnTo>
                  <a:pt x="544862" y="1269738"/>
                </a:lnTo>
                <a:lnTo>
                  <a:pt x="553484" y="1271428"/>
                </a:lnTo>
                <a:lnTo>
                  <a:pt x="562080" y="1269738"/>
                </a:lnTo>
                <a:lnTo>
                  <a:pt x="569624" y="1264666"/>
                </a:lnTo>
                <a:lnTo>
                  <a:pt x="574711" y="1257178"/>
                </a:lnTo>
                <a:lnTo>
                  <a:pt x="576406" y="1248584"/>
                </a:lnTo>
                <a:lnTo>
                  <a:pt x="574711" y="1239966"/>
                </a:lnTo>
                <a:lnTo>
                  <a:pt x="569624" y="1232408"/>
                </a:lnTo>
                <a:lnTo>
                  <a:pt x="565179" y="1227963"/>
                </a:lnTo>
                <a:lnTo>
                  <a:pt x="559375" y="1225550"/>
                </a:lnTo>
                <a:close/>
              </a:path>
              <a:path w="2910840" h="2943225" extrusionOk="0">
                <a:moveTo>
                  <a:pt x="665459" y="1225550"/>
                </a:moveTo>
                <a:lnTo>
                  <a:pt x="653711" y="1225550"/>
                </a:lnTo>
                <a:lnTo>
                  <a:pt x="647907" y="1227963"/>
                </a:lnTo>
                <a:lnTo>
                  <a:pt x="643322" y="1232408"/>
                </a:lnTo>
                <a:lnTo>
                  <a:pt x="638315" y="1239966"/>
                </a:lnTo>
                <a:lnTo>
                  <a:pt x="636645" y="1248584"/>
                </a:lnTo>
                <a:lnTo>
                  <a:pt x="638315" y="1257178"/>
                </a:lnTo>
                <a:lnTo>
                  <a:pt x="643322" y="1264666"/>
                </a:lnTo>
                <a:lnTo>
                  <a:pt x="650948" y="1269738"/>
                </a:lnTo>
                <a:lnTo>
                  <a:pt x="659585" y="1271428"/>
                </a:lnTo>
                <a:lnTo>
                  <a:pt x="668222" y="1269738"/>
                </a:lnTo>
                <a:lnTo>
                  <a:pt x="675847" y="1264666"/>
                </a:lnTo>
                <a:lnTo>
                  <a:pt x="680862" y="1257178"/>
                </a:lnTo>
                <a:lnTo>
                  <a:pt x="682534" y="1248584"/>
                </a:lnTo>
                <a:lnTo>
                  <a:pt x="680862" y="1239966"/>
                </a:lnTo>
                <a:lnTo>
                  <a:pt x="675847" y="1232408"/>
                </a:lnTo>
                <a:lnTo>
                  <a:pt x="671262" y="1227963"/>
                </a:lnTo>
                <a:lnTo>
                  <a:pt x="665459" y="1225550"/>
                </a:lnTo>
                <a:close/>
              </a:path>
              <a:path w="2910840" h="2943225" extrusionOk="0">
                <a:moveTo>
                  <a:pt x="771542" y="1225550"/>
                </a:moveTo>
                <a:lnTo>
                  <a:pt x="759794" y="1225550"/>
                </a:lnTo>
                <a:lnTo>
                  <a:pt x="753990" y="1227963"/>
                </a:lnTo>
                <a:lnTo>
                  <a:pt x="749545" y="1232408"/>
                </a:lnTo>
                <a:lnTo>
                  <a:pt x="744459" y="1239966"/>
                </a:lnTo>
                <a:lnTo>
                  <a:pt x="742763" y="1248584"/>
                </a:lnTo>
                <a:lnTo>
                  <a:pt x="744459" y="1257178"/>
                </a:lnTo>
                <a:lnTo>
                  <a:pt x="749545" y="1264666"/>
                </a:lnTo>
                <a:lnTo>
                  <a:pt x="757090" y="1269738"/>
                </a:lnTo>
                <a:lnTo>
                  <a:pt x="765685" y="1271428"/>
                </a:lnTo>
                <a:lnTo>
                  <a:pt x="774307" y="1269738"/>
                </a:lnTo>
                <a:lnTo>
                  <a:pt x="781930" y="1264666"/>
                </a:lnTo>
                <a:lnTo>
                  <a:pt x="786945" y="1257178"/>
                </a:lnTo>
                <a:lnTo>
                  <a:pt x="788617" y="1248584"/>
                </a:lnTo>
                <a:lnTo>
                  <a:pt x="786945" y="1239966"/>
                </a:lnTo>
                <a:lnTo>
                  <a:pt x="781930" y="1232408"/>
                </a:lnTo>
                <a:lnTo>
                  <a:pt x="777485" y="1227963"/>
                </a:lnTo>
                <a:lnTo>
                  <a:pt x="771542" y="1225550"/>
                </a:lnTo>
                <a:close/>
              </a:path>
              <a:path w="2910840" h="2943225" extrusionOk="0">
                <a:moveTo>
                  <a:pt x="877625" y="1225550"/>
                </a:moveTo>
                <a:lnTo>
                  <a:pt x="865877" y="1225550"/>
                </a:lnTo>
                <a:lnTo>
                  <a:pt x="860073" y="1227963"/>
                </a:lnTo>
                <a:lnTo>
                  <a:pt x="855489" y="1232408"/>
                </a:lnTo>
                <a:lnTo>
                  <a:pt x="850481" y="1239966"/>
                </a:lnTo>
                <a:lnTo>
                  <a:pt x="848812" y="1248584"/>
                </a:lnTo>
                <a:lnTo>
                  <a:pt x="850481" y="1257178"/>
                </a:lnTo>
                <a:lnTo>
                  <a:pt x="855489" y="1264666"/>
                </a:lnTo>
                <a:lnTo>
                  <a:pt x="863133" y="1269738"/>
                </a:lnTo>
                <a:lnTo>
                  <a:pt x="871803" y="1271428"/>
                </a:lnTo>
                <a:lnTo>
                  <a:pt x="880447" y="1269738"/>
                </a:lnTo>
                <a:lnTo>
                  <a:pt x="888013" y="1264666"/>
                </a:lnTo>
                <a:lnTo>
                  <a:pt x="893100" y="1257178"/>
                </a:lnTo>
                <a:lnTo>
                  <a:pt x="894795" y="1248584"/>
                </a:lnTo>
                <a:lnTo>
                  <a:pt x="893100" y="1239966"/>
                </a:lnTo>
                <a:lnTo>
                  <a:pt x="888013" y="1232408"/>
                </a:lnTo>
                <a:lnTo>
                  <a:pt x="883568" y="1227963"/>
                </a:lnTo>
                <a:lnTo>
                  <a:pt x="877625" y="1225550"/>
                </a:lnTo>
                <a:close/>
              </a:path>
              <a:path w="2910840" h="2943225" extrusionOk="0">
                <a:moveTo>
                  <a:pt x="983848" y="1225550"/>
                </a:moveTo>
                <a:lnTo>
                  <a:pt x="972100" y="1225550"/>
                </a:lnTo>
                <a:lnTo>
                  <a:pt x="966169" y="1227963"/>
                </a:lnTo>
                <a:lnTo>
                  <a:pt x="961711" y="1232408"/>
                </a:lnTo>
                <a:lnTo>
                  <a:pt x="956625" y="1239966"/>
                </a:lnTo>
                <a:lnTo>
                  <a:pt x="954930" y="1248584"/>
                </a:lnTo>
                <a:lnTo>
                  <a:pt x="956625" y="1257178"/>
                </a:lnTo>
                <a:lnTo>
                  <a:pt x="961711" y="1264666"/>
                </a:lnTo>
                <a:lnTo>
                  <a:pt x="969275" y="1269738"/>
                </a:lnTo>
                <a:lnTo>
                  <a:pt x="977904" y="1271428"/>
                </a:lnTo>
                <a:lnTo>
                  <a:pt x="986532" y="1269738"/>
                </a:lnTo>
                <a:lnTo>
                  <a:pt x="994096" y="1264666"/>
                </a:lnTo>
                <a:lnTo>
                  <a:pt x="999183" y="1257178"/>
                </a:lnTo>
                <a:lnTo>
                  <a:pt x="1000878" y="1248584"/>
                </a:lnTo>
                <a:lnTo>
                  <a:pt x="999183" y="1239966"/>
                </a:lnTo>
                <a:lnTo>
                  <a:pt x="994096" y="1232408"/>
                </a:lnTo>
                <a:lnTo>
                  <a:pt x="989651" y="1227963"/>
                </a:lnTo>
                <a:lnTo>
                  <a:pt x="983848" y="1225550"/>
                </a:lnTo>
                <a:close/>
              </a:path>
              <a:path w="2910840" h="2943225" extrusionOk="0">
                <a:moveTo>
                  <a:pt x="1089931" y="1225550"/>
                </a:moveTo>
                <a:lnTo>
                  <a:pt x="1078183" y="1225550"/>
                </a:lnTo>
                <a:lnTo>
                  <a:pt x="1072252" y="1227963"/>
                </a:lnTo>
                <a:lnTo>
                  <a:pt x="1067795" y="1232408"/>
                </a:lnTo>
                <a:lnTo>
                  <a:pt x="1062787" y="1239966"/>
                </a:lnTo>
                <a:lnTo>
                  <a:pt x="1061118" y="1248584"/>
                </a:lnTo>
                <a:lnTo>
                  <a:pt x="1062787" y="1257178"/>
                </a:lnTo>
                <a:lnTo>
                  <a:pt x="1067795" y="1264666"/>
                </a:lnTo>
                <a:lnTo>
                  <a:pt x="1075359" y="1269738"/>
                </a:lnTo>
                <a:lnTo>
                  <a:pt x="1083987" y="1271428"/>
                </a:lnTo>
                <a:lnTo>
                  <a:pt x="1092616" y="1269738"/>
                </a:lnTo>
                <a:lnTo>
                  <a:pt x="1100180" y="1264666"/>
                </a:lnTo>
                <a:lnTo>
                  <a:pt x="1105194" y="1257178"/>
                </a:lnTo>
                <a:lnTo>
                  <a:pt x="1106866" y="1248584"/>
                </a:lnTo>
                <a:lnTo>
                  <a:pt x="1105194" y="1239966"/>
                </a:lnTo>
                <a:lnTo>
                  <a:pt x="1100180" y="1232408"/>
                </a:lnTo>
                <a:lnTo>
                  <a:pt x="1095735" y="1227963"/>
                </a:lnTo>
                <a:lnTo>
                  <a:pt x="1089931" y="1225550"/>
                </a:lnTo>
                <a:close/>
              </a:path>
              <a:path w="2910840" h="2943225" extrusionOk="0">
                <a:moveTo>
                  <a:pt x="1196014" y="1225550"/>
                </a:moveTo>
                <a:lnTo>
                  <a:pt x="1184266" y="1225550"/>
                </a:lnTo>
                <a:lnTo>
                  <a:pt x="1178335" y="1227963"/>
                </a:lnTo>
                <a:lnTo>
                  <a:pt x="1173878" y="1232408"/>
                </a:lnTo>
                <a:lnTo>
                  <a:pt x="1168870" y="1239966"/>
                </a:lnTo>
                <a:lnTo>
                  <a:pt x="1167201" y="1248584"/>
                </a:lnTo>
                <a:lnTo>
                  <a:pt x="1168870" y="1257178"/>
                </a:lnTo>
                <a:lnTo>
                  <a:pt x="1173878" y="1264666"/>
                </a:lnTo>
                <a:lnTo>
                  <a:pt x="1181501" y="1269738"/>
                </a:lnTo>
                <a:lnTo>
                  <a:pt x="1190124" y="1271428"/>
                </a:lnTo>
                <a:lnTo>
                  <a:pt x="1198724" y="1269738"/>
                </a:lnTo>
                <a:lnTo>
                  <a:pt x="1206275" y="1264666"/>
                </a:lnTo>
                <a:lnTo>
                  <a:pt x="1211362" y="1257178"/>
                </a:lnTo>
                <a:lnTo>
                  <a:pt x="1213057" y="1248584"/>
                </a:lnTo>
                <a:lnTo>
                  <a:pt x="1211362" y="1239966"/>
                </a:lnTo>
                <a:lnTo>
                  <a:pt x="1206275" y="1232408"/>
                </a:lnTo>
                <a:lnTo>
                  <a:pt x="1201818" y="1227963"/>
                </a:lnTo>
                <a:lnTo>
                  <a:pt x="1196014" y="1225550"/>
                </a:lnTo>
                <a:close/>
              </a:path>
              <a:path w="2910840" h="2943225" extrusionOk="0">
                <a:moveTo>
                  <a:pt x="1302071" y="1225550"/>
                </a:moveTo>
                <a:lnTo>
                  <a:pt x="1290387" y="1225550"/>
                </a:lnTo>
                <a:lnTo>
                  <a:pt x="1284545" y="1227963"/>
                </a:lnTo>
                <a:lnTo>
                  <a:pt x="1279973" y="1232408"/>
                </a:lnTo>
                <a:lnTo>
                  <a:pt x="1274973" y="1239966"/>
                </a:lnTo>
                <a:lnTo>
                  <a:pt x="1273306" y="1248584"/>
                </a:lnTo>
                <a:lnTo>
                  <a:pt x="1274973" y="1257178"/>
                </a:lnTo>
                <a:lnTo>
                  <a:pt x="1279973" y="1264666"/>
                </a:lnTo>
                <a:lnTo>
                  <a:pt x="1287589" y="1269738"/>
                </a:lnTo>
                <a:lnTo>
                  <a:pt x="1296229" y="1271428"/>
                </a:lnTo>
                <a:lnTo>
                  <a:pt x="1304869" y="1269738"/>
                </a:lnTo>
                <a:lnTo>
                  <a:pt x="1312485" y="1264666"/>
                </a:lnTo>
                <a:lnTo>
                  <a:pt x="1317486" y="1257178"/>
                </a:lnTo>
                <a:lnTo>
                  <a:pt x="1319153" y="1248584"/>
                </a:lnTo>
                <a:lnTo>
                  <a:pt x="1317486" y="1239966"/>
                </a:lnTo>
                <a:lnTo>
                  <a:pt x="1312485" y="1232408"/>
                </a:lnTo>
                <a:lnTo>
                  <a:pt x="1307913" y="1227963"/>
                </a:lnTo>
                <a:lnTo>
                  <a:pt x="1302071" y="1225550"/>
                </a:lnTo>
                <a:close/>
              </a:path>
              <a:path w="2910840" h="2943225" extrusionOk="0">
                <a:moveTo>
                  <a:pt x="1408243" y="1225550"/>
                </a:moveTo>
                <a:lnTo>
                  <a:pt x="1396432" y="1225550"/>
                </a:lnTo>
                <a:lnTo>
                  <a:pt x="1390590" y="1227963"/>
                </a:lnTo>
                <a:lnTo>
                  <a:pt x="1386145" y="1232408"/>
                </a:lnTo>
                <a:lnTo>
                  <a:pt x="1381073" y="1239966"/>
                </a:lnTo>
                <a:lnTo>
                  <a:pt x="1379383" y="1248584"/>
                </a:lnTo>
                <a:lnTo>
                  <a:pt x="1381073" y="1257178"/>
                </a:lnTo>
                <a:lnTo>
                  <a:pt x="1386145" y="1264666"/>
                </a:lnTo>
                <a:lnTo>
                  <a:pt x="1393706" y="1269738"/>
                </a:lnTo>
                <a:lnTo>
                  <a:pt x="1402338" y="1271428"/>
                </a:lnTo>
                <a:lnTo>
                  <a:pt x="1410970" y="1269738"/>
                </a:lnTo>
                <a:lnTo>
                  <a:pt x="1418530" y="1264666"/>
                </a:lnTo>
                <a:lnTo>
                  <a:pt x="1423531" y="1257178"/>
                </a:lnTo>
                <a:lnTo>
                  <a:pt x="1425198" y="1248584"/>
                </a:lnTo>
                <a:lnTo>
                  <a:pt x="1423531" y="1239966"/>
                </a:lnTo>
                <a:lnTo>
                  <a:pt x="1418530" y="1232408"/>
                </a:lnTo>
                <a:lnTo>
                  <a:pt x="1414085" y="1227963"/>
                </a:lnTo>
                <a:lnTo>
                  <a:pt x="1408243" y="1225550"/>
                </a:lnTo>
                <a:close/>
              </a:path>
              <a:path w="2910840" h="2943225" extrusionOk="0">
                <a:moveTo>
                  <a:pt x="1514288" y="1225550"/>
                </a:moveTo>
                <a:lnTo>
                  <a:pt x="1502477" y="1225550"/>
                </a:lnTo>
                <a:lnTo>
                  <a:pt x="1496762" y="1227963"/>
                </a:lnTo>
                <a:lnTo>
                  <a:pt x="1492190" y="1232408"/>
                </a:lnTo>
                <a:lnTo>
                  <a:pt x="1487118" y="1239966"/>
                </a:lnTo>
                <a:lnTo>
                  <a:pt x="1485428" y="1248584"/>
                </a:lnTo>
                <a:lnTo>
                  <a:pt x="1487118" y="1257178"/>
                </a:lnTo>
                <a:lnTo>
                  <a:pt x="1492190" y="1264666"/>
                </a:lnTo>
                <a:lnTo>
                  <a:pt x="1499824" y="1269738"/>
                </a:lnTo>
                <a:lnTo>
                  <a:pt x="1508494" y="1271428"/>
                </a:lnTo>
                <a:lnTo>
                  <a:pt x="1517140" y="1269738"/>
                </a:lnTo>
                <a:lnTo>
                  <a:pt x="1524702" y="1264666"/>
                </a:lnTo>
                <a:lnTo>
                  <a:pt x="1529775" y="1257178"/>
                </a:lnTo>
                <a:lnTo>
                  <a:pt x="1531465" y="1248584"/>
                </a:lnTo>
                <a:lnTo>
                  <a:pt x="1529775" y="1239966"/>
                </a:lnTo>
                <a:lnTo>
                  <a:pt x="1524702" y="1232408"/>
                </a:lnTo>
                <a:lnTo>
                  <a:pt x="1520257" y="1227963"/>
                </a:lnTo>
                <a:lnTo>
                  <a:pt x="1514288" y="1225550"/>
                </a:lnTo>
                <a:close/>
              </a:path>
              <a:path w="2910840" h="2943225" extrusionOk="0">
                <a:moveTo>
                  <a:pt x="1620460" y="1225550"/>
                </a:moveTo>
                <a:lnTo>
                  <a:pt x="1608776" y="1225550"/>
                </a:lnTo>
                <a:lnTo>
                  <a:pt x="1602807" y="1227963"/>
                </a:lnTo>
                <a:lnTo>
                  <a:pt x="1598362" y="1232408"/>
                </a:lnTo>
                <a:lnTo>
                  <a:pt x="1593290" y="1239966"/>
                </a:lnTo>
                <a:lnTo>
                  <a:pt x="1591600" y="1248584"/>
                </a:lnTo>
                <a:lnTo>
                  <a:pt x="1593290" y="1257178"/>
                </a:lnTo>
                <a:lnTo>
                  <a:pt x="1598362" y="1264666"/>
                </a:lnTo>
                <a:lnTo>
                  <a:pt x="1605925" y="1269738"/>
                </a:lnTo>
                <a:lnTo>
                  <a:pt x="1614571" y="1271428"/>
                </a:lnTo>
                <a:lnTo>
                  <a:pt x="1623241" y="1269738"/>
                </a:lnTo>
                <a:lnTo>
                  <a:pt x="1630874" y="1264666"/>
                </a:lnTo>
                <a:lnTo>
                  <a:pt x="1635875" y="1257178"/>
                </a:lnTo>
                <a:lnTo>
                  <a:pt x="1637542" y="1248584"/>
                </a:lnTo>
                <a:lnTo>
                  <a:pt x="1635875" y="1239966"/>
                </a:lnTo>
                <a:lnTo>
                  <a:pt x="1630874" y="1232408"/>
                </a:lnTo>
                <a:lnTo>
                  <a:pt x="1626302" y="1227963"/>
                </a:lnTo>
                <a:lnTo>
                  <a:pt x="1620460" y="1225550"/>
                </a:lnTo>
                <a:close/>
              </a:path>
              <a:path w="2910840" h="2943225" extrusionOk="0">
                <a:moveTo>
                  <a:pt x="1726632" y="1225550"/>
                </a:moveTo>
                <a:lnTo>
                  <a:pt x="1714821" y="1225550"/>
                </a:lnTo>
                <a:lnTo>
                  <a:pt x="1708852" y="1227963"/>
                </a:lnTo>
                <a:lnTo>
                  <a:pt x="1704407" y="1232408"/>
                </a:lnTo>
                <a:lnTo>
                  <a:pt x="1699407" y="1239966"/>
                </a:lnTo>
                <a:lnTo>
                  <a:pt x="1697740" y="1248584"/>
                </a:lnTo>
                <a:lnTo>
                  <a:pt x="1699407" y="1257178"/>
                </a:lnTo>
                <a:lnTo>
                  <a:pt x="1704407" y="1264666"/>
                </a:lnTo>
                <a:lnTo>
                  <a:pt x="1711968" y="1269738"/>
                </a:lnTo>
                <a:lnTo>
                  <a:pt x="1720600" y="1271428"/>
                </a:lnTo>
                <a:lnTo>
                  <a:pt x="1729232" y="1269738"/>
                </a:lnTo>
                <a:lnTo>
                  <a:pt x="1736792" y="1264666"/>
                </a:lnTo>
                <a:lnTo>
                  <a:pt x="1741865" y="1257178"/>
                </a:lnTo>
                <a:lnTo>
                  <a:pt x="1743555" y="1248584"/>
                </a:lnTo>
                <a:lnTo>
                  <a:pt x="1741865" y="1239966"/>
                </a:lnTo>
                <a:lnTo>
                  <a:pt x="1736792" y="1232408"/>
                </a:lnTo>
                <a:lnTo>
                  <a:pt x="1732347" y="1227963"/>
                </a:lnTo>
                <a:lnTo>
                  <a:pt x="1726632" y="1225550"/>
                </a:lnTo>
                <a:close/>
              </a:path>
              <a:path w="2910840" h="2943225" extrusionOk="0">
                <a:moveTo>
                  <a:pt x="1832677" y="1225550"/>
                </a:moveTo>
                <a:lnTo>
                  <a:pt x="1820866" y="1225550"/>
                </a:lnTo>
                <a:lnTo>
                  <a:pt x="1815024" y="1227963"/>
                </a:lnTo>
                <a:lnTo>
                  <a:pt x="1810579" y="1232408"/>
                </a:lnTo>
                <a:lnTo>
                  <a:pt x="1805507" y="1239966"/>
                </a:lnTo>
                <a:lnTo>
                  <a:pt x="1803817" y="1248584"/>
                </a:lnTo>
                <a:lnTo>
                  <a:pt x="1805507" y="1257178"/>
                </a:lnTo>
                <a:lnTo>
                  <a:pt x="1810579" y="1264666"/>
                </a:lnTo>
                <a:lnTo>
                  <a:pt x="1818176" y="1269738"/>
                </a:lnTo>
                <a:lnTo>
                  <a:pt x="1826772" y="1271428"/>
                </a:lnTo>
                <a:lnTo>
                  <a:pt x="1835368" y="1269738"/>
                </a:lnTo>
                <a:lnTo>
                  <a:pt x="1842964" y="1264666"/>
                </a:lnTo>
                <a:lnTo>
                  <a:pt x="1848037" y="1257178"/>
                </a:lnTo>
                <a:lnTo>
                  <a:pt x="1849727" y="1248584"/>
                </a:lnTo>
                <a:lnTo>
                  <a:pt x="1848037" y="1239966"/>
                </a:lnTo>
                <a:lnTo>
                  <a:pt x="1842964" y="1232408"/>
                </a:lnTo>
                <a:lnTo>
                  <a:pt x="1838519" y="1227963"/>
                </a:lnTo>
                <a:lnTo>
                  <a:pt x="1832677" y="1225550"/>
                </a:lnTo>
                <a:close/>
              </a:path>
              <a:path w="2910840" h="2943225" extrusionOk="0">
                <a:moveTo>
                  <a:pt x="1938722" y="1225550"/>
                </a:moveTo>
                <a:lnTo>
                  <a:pt x="1927038" y="1225550"/>
                </a:lnTo>
                <a:lnTo>
                  <a:pt x="1921196" y="1227963"/>
                </a:lnTo>
                <a:lnTo>
                  <a:pt x="1916751" y="1232408"/>
                </a:lnTo>
                <a:lnTo>
                  <a:pt x="1911679" y="1239966"/>
                </a:lnTo>
                <a:lnTo>
                  <a:pt x="1909989" y="1248584"/>
                </a:lnTo>
                <a:lnTo>
                  <a:pt x="1911679" y="1257178"/>
                </a:lnTo>
                <a:lnTo>
                  <a:pt x="1916751" y="1264666"/>
                </a:lnTo>
                <a:lnTo>
                  <a:pt x="1924294" y="1269738"/>
                </a:lnTo>
                <a:lnTo>
                  <a:pt x="1932896" y="1271428"/>
                </a:lnTo>
                <a:lnTo>
                  <a:pt x="1941522" y="1269738"/>
                </a:lnTo>
                <a:lnTo>
                  <a:pt x="1949136" y="1264666"/>
                </a:lnTo>
                <a:lnTo>
                  <a:pt x="1954137" y="1257178"/>
                </a:lnTo>
                <a:lnTo>
                  <a:pt x="1955804" y="1248584"/>
                </a:lnTo>
                <a:lnTo>
                  <a:pt x="1954137" y="1239966"/>
                </a:lnTo>
                <a:lnTo>
                  <a:pt x="1949136" y="1232408"/>
                </a:lnTo>
                <a:lnTo>
                  <a:pt x="1944691" y="1227963"/>
                </a:lnTo>
                <a:lnTo>
                  <a:pt x="1938722" y="1225550"/>
                </a:lnTo>
                <a:close/>
              </a:path>
              <a:path w="2910840" h="2943225" extrusionOk="0">
                <a:moveTo>
                  <a:pt x="2044767" y="1225550"/>
                </a:moveTo>
                <a:lnTo>
                  <a:pt x="2033083" y="1225550"/>
                </a:lnTo>
                <a:lnTo>
                  <a:pt x="2027114" y="1227963"/>
                </a:lnTo>
                <a:lnTo>
                  <a:pt x="2022669" y="1232408"/>
                </a:lnTo>
                <a:lnTo>
                  <a:pt x="2017669" y="1239966"/>
                </a:lnTo>
                <a:lnTo>
                  <a:pt x="2016002" y="1248584"/>
                </a:lnTo>
                <a:lnTo>
                  <a:pt x="2017669" y="1257178"/>
                </a:lnTo>
                <a:lnTo>
                  <a:pt x="2022669" y="1264666"/>
                </a:lnTo>
                <a:lnTo>
                  <a:pt x="2030303" y="1269738"/>
                </a:lnTo>
                <a:lnTo>
                  <a:pt x="2038973" y="1271428"/>
                </a:lnTo>
                <a:lnTo>
                  <a:pt x="2047619" y="1269738"/>
                </a:lnTo>
                <a:lnTo>
                  <a:pt x="2055181" y="1264666"/>
                </a:lnTo>
                <a:lnTo>
                  <a:pt x="2060182" y="1257178"/>
                </a:lnTo>
                <a:lnTo>
                  <a:pt x="2061849" y="1248584"/>
                </a:lnTo>
                <a:lnTo>
                  <a:pt x="2060182" y="1239966"/>
                </a:lnTo>
                <a:lnTo>
                  <a:pt x="2055181" y="1232408"/>
                </a:lnTo>
                <a:lnTo>
                  <a:pt x="2050736" y="1227963"/>
                </a:lnTo>
                <a:lnTo>
                  <a:pt x="2044767" y="1225550"/>
                </a:lnTo>
                <a:close/>
              </a:path>
              <a:path w="2910840" h="2943225" extrusionOk="0">
                <a:moveTo>
                  <a:pt x="2150939" y="1225550"/>
                </a:moveTo>
                <a:lnTo>
                  <a:pt x="2139128" y="1225550"/>
                </a:lnTo>
                <a:lnTo>
                  <a:pt x="2133413" y="1227963"/>
                </a:lnTo>
                <a:lnTo>
                  <a:pt x="2128714" y="1232408"/>
                </a:lnTo>
                <a:lnTo>
                  <a:pt x="2123714" y="1239966"/>
                </a:lnTo>
                <a:lnTo>
                  <a:pt x="2122047" y="1248584"/>
                </a:lnTo>
                <a:lnTo>
                  <a:pt x="2123714" y="1257178"/>
                </a:lnTo>
                <a:lnTo>
                  <a:pt x="2128714" y="1264666"/>
                </a:lnTo>
                <a:lnTo>
                  <a:pt x="2136404" y="1269738"/>
                </a:lnTo>
                <a:lnTo>
                  <a:pt x="2145082" y="1271428"/>
                </a:lnTo>
                <a:lnTo>
                  <a:pt x="2153735" y="1269738"/>
                </a:lnTo>
                <a:lnTo>
                  <a:pt x="2161353" y="1264666"/>
                </a:lnTo>
                <a:lnTo>
                  <a:pt x="2166426" y="1257178"/>
                </a:lnTo>
                <a:lnTo>
                  <a:pt x="2168116" y="1248584"/>
                </a:lnTo>
                <a:lnTo>
                  <a:pt x="2166426" y="1239966"/>
                </a:lnTo>
                <a:lnTo>
                  <a:pt x="2161353" y="1232408"/>
                </a:lnTo>
                <a:lnTo>
                  <a:pt x="2156908" y="1227963"/>
                </a:lnTo>
                <a:lnTo>
                  <a:pt x="2150939" y="1225550"/>
                </a:lnTo>
                <a:close/>
              </a:path>
              <a:path w="2910840" h="2943225" extrusionOk="0">
                <a:moveTo>
                  <a:pt x="2257111" y="1225550"/>
                </a:moveTo>
                <a:lnTo>
                  <a:pt x="2245427" y="1225550"/>
                </a:lnTo>
                <a:lnTo>
                  <a:pt x="2239458" y="1227963"/>
                </a:lnTo>
                <a:lnTo>
                  <a:pt x="2235013" y="1232408"/>
                </a:lnTo>
                <a:lnTo>
                  <a:pt x="2229941" y="1239966"/>
                </a:lnTo>
                <a:lnTo>
                  <a:pt x="2228251" y="1248584"/>
                </a:lnTo>
                <a:lnTo>
                  <a:pt x="2229941" y="1257178"/>
                </a:lnTo>
                <a:lnTo>
                  <a:pt x="2235013" y="1264666"/>
                </a:lnTo>
                <a:lnTo>
                  <a:pt x="2242576" y="1269738"/>
                </a:lnTo>
                <a:lnTo>
                  <a:pt x="2251222" y="1271428"/>
                </a:lnTo>
                <a:lnTo>
                  <a:pt x="2259892" y="1269738"/>
                </a:lnTo>
                <a:lnTo>
                  <a:pt x="2267525" y="1264666"/>
                </a:lnTo>
                <a:lnTo>
                  <a:pt x="2272526" y="1257178"/>
                </a:lnTo>
                <a:lnTo>
                  <a:pt x="2274193" y="1248584"/>
                </a:lnTo>
                <a:lnTo>
                  <a:pt x="2272526" y="1239966"/>
                </a:lnTo>
                <a:lnTo>
                  <a:pt x="2267525" y="1232408"/>
                </a:lnTo>
                <a:lnTo>
                  <a:pt x="2262953" y="1227963"/>
                </a:lnTo>
                <a:lnTo>
                  <a:pt x="2257111" y="1225550"/>
                </a:lnTo>
                <a:close/>
              </a:path>
              <a:path w="2910840" h="2943225" extrusionOk="0">
                <a:moveTo>
                  <a:pt x="2363156" y="1225550"/>
                </a:moveTo>
                <a:lnTo>
                  <a:pt x="2351472" y="1225550"/>
                </a:lnTo>
                <a:lnTo>
                  <a:pt x="2345503" y="1227963"/>
                </a:lnTo>
                <a:lnTo>
                  <a:pt x="2341058" y="1232408"/>
                </a:lnTo>
                <a:lnTo>
                  <a:pt x="2336058" y="1239966"/>
                </a:lnTo>
                <a:lnTo>
                  <a:pt x="2334391" y="1248584"/>
                </a:lnTo>
                <a:lnTo>
                  <a:pt x="2336058" y="1257178"/>
                </a:lnTo>
                <a:lnTo>
                  <a:pt x="2341058" y="1264666"/>
                </a:lnTo>
                <a:lnTo>
                  <a:pt x="2348619" y="1269738"/>
                </a:lnTo>
                <a:lnTo>
                  <a:pt x="2357251" y="1271428"/>
                </a:lnTo>
                <a:lnTo>
                  <a:pt x="2365883" y="1269738"/>
                </a:lnTo>
                <a:lnTo>
                  <a:pt x="2373443" y="1264666"/>
                </a:lnTo>
                <a:lnTo>
                  <a:pt x="2378516" y="1257178"/>
                </a:lnTo>
                <a:lnTo>
                  <a:pt x="2380206" y="1248584"/>
                </a:lnTo>
                <a:lnTo>
                  <a:pt x="2378516" y="1239966"/>
                </a:lnTo>
                <a:lnTo>
                  <a:pt x="2373443" y="1232408"/>
                </a:lnTo>
                <a:lnTo>
                  <a:pt x="2368998" y="1227963"/>
                </a:lnTo>
                <a:lnTo>
                  <a:pt x="2363156" y="1225550"/>
                </a:lnTo>
                <a:close/>
              </a:path>
              <a:path w="2910840" h="2943225" extrusionOk="0">
                <a:moveTo>
                  <a:pt x="2469328" y="1225550"/>
                </a:moveTo>
                <a:lnTo>
                  <a:pt x="2457517" y="1225550"/>
                </a:lnTo>
                <a:lnTo>
                  <a:pt x="2451802" y="1227963"/>
                </a:lnTo>
                <a:lnTo>
                  <a:pt x="2447103" y="1232408"/>
                </a:lnTo>
                <a:lnTo>
                  <a:pt x="2442103" y="1239966"/>
                </a:lnTo>
                <a:lnTo>
                  <a:pt x="2440436" y="1248584"/>
                </a:lnTo>
                <a:lnTo>
                  <a:pt x="2442103" y="1257178"/>
                </a:lnTo>
                <a:lnTo>
                  <a:pt x="2447103" y="1264666"/>
                </a:lnTo>
                <a:lnTo>
                  <a:pt x="2454771" y="1269738"/>
                </a:lnTo>
                <a:lnTo>
                  <a:pt x="2463391" y="1271428"/>
                </a:lnTo>
                <a:lnTo>
                  <a:pt x="2471964" y="1269738"/>
                </a:lnTo>
                <a:lnTo>
                  <a:pt x="2479488" y="1264666"/>
                </a:lnTo>
                <a:lnTo>
                  <a:pt x="2484632" y="1257178"/>
                </a:lnTo>
                <a:lnTo>
                  <a:pt x="2486346" y="1248584"/>
                </a:lnTo>
                <a:lnTo>
                  <a:pt x="2484632" y="1239966"/>
                </a:lnTo>
                <a:lnTo>
                  <a:pt x="2479488" y="1232408"/>
                </a:lnTo>
                <a:lnTo>
                  <a:pt x="2475043" y="1227963"/>
                </a:lnTo>
                <a:lnTo>
                  <a:pt x="2469328" y="1225550"/>
                </a:lnTo>
                <a:close/>
              </a:path>
              <a:path w="2910840" h="2943225" extrusionOk="0">
                <a:moveTo>
                  <a:pt x="2575373" y="1225550"/>
                </a:moveTo>
                <a:lnTo>
                  <a:pt x="2563689" y="1225550"/>
                </a:lnTo>
                <a:lnTo>
                  <a:pt x="2557847" y="1227963"/>
                </a:lnTo>
                <a:lnTo>
                  <a:pt x="2553402" y="1232408"/>
                </a:lnTo>
                <a:lnTo>
                  <a:pt x="2548330" y="1239966"/>
                </a:lnTo>
                <a:lnTo>
                  <a:pt x="2546640" y="1248584"/>
                </a:lnTo>
                <a:lnTo>
                  <a:pt x="2548330" y="1257178"/>
                </a:lnTo>
                <a:lnTo>
                  <a:pt x="2553402" y="1264666"/>
                </a:lnTo>
                <a:lnTo>
                  <a:pt x="2560945" y="1269738"/>
                </a:lnTo>
                <a:lnTo>
                  <a:pt x="2569547" y="1271428"/>
                </a:lnTo>
                <a:lnTo>
                  <a:pt x="2578173" y="1269738"/>
                </a:lnTo>
                <a:lnTo>
                  <a:pt x="2585787" y="1264666"/>
                </a:lnTo>
                <a:lnTo>
                  <a:pt x="2590788" y="1257178"/>
                </a:lnTo>
                <a:lnTo>
                  <a:pt x="2592455" y="1248584"/>
                </a:lnTo>
                <a:lnTo>
                  <a:pt x="2590788" y="1239966"/>
                </a:lnTo>
                <a:lnTo>
                  <a:pt x="2585787" y="1232408"/>
                </a:lnTo>
                <a:lnTo>
                  <a:pt x="2581342" y="1227963"/>
                </a:lnTo>
                <a:lnTo>
                  <a:pt x="2575373" y="1225550"/>
                </a:lnTo>
                <a:close/>
              </a:path>
              <a:path w="2910840" h="2943225" extrusionOk="0">
                <a:moveTo>
                  <a:pt x="2681418" y="1225550"/>
                </a:moveTo>
                <a:lnTo>
                  <a:pt x="2669734" y="1225550"/>
                </a:lnTo>
                <a:lnTo>
                  <a:pt x="2663765" y="1227963"/>
                </a:lnTo>
                <a:lnTo>
                  <a:pt x="2659320" y="1232408"/>
                </a:lnTo>
                <a:lnTo>
                  <a:pt x="2654320" y="1239966"/>
                </a:lnTo>
                <a:lnTo>
                  <a:pt x="2652653" y="1248584"/>
                </a:lnTo>
                <a:lnTo>
                  <a:pt x="2654320" y="1257178"/>
                </a:lnTo>
                <a:lnTo>
                  <a:pt x="2659320" y="1264666"/>
                </a:lnTo>
                <a:lnTo>
                  <a:pt x="2666954" y="1269738"/>
                </a:lnTo>
                <a:lnTo>
                  <a:pt x="2675624" y="1271428"/>
                </a:lnTo>
                <a:lnTo>
                  <a:pt x="2684270" y="1269738"/>
                </a:lnTo>
                <a:lnTo>
                  <a:pt x="2691832" y="1264666"/>
                </a:lnTo>
                <a:lnTo>
                  <a:pt x="2696833" y="1257178"/>
                </a:lnTo>
                <a:lnTo>
                  <a:pt x="2698500" y="1248584"/>
                </a:lnTo>
                <a:lnTo>
                  <a:pt x="2696833" y="1239966"/>
                </a:lnTo>
                <a:lnTo>
                  <a:pt x="2691832" y="1232408"/>
                </a:lnTo>
                <a:lnTo>
                  <a:pt x="2687387" y="1227963"/>
                </a:lnTo>
                <a:lnTo>
                  <a:pt x="2681418" y="1225550"/>
                </a:lnTo>
                <a:close/>
              </a:path>
              <a:path w="2910840" h="2943225" extrusionOk="0">
                <a:moveTo>
                  <a:pt x="2787590" y="1225550"/>
                </a:moveTo>
                <a:lnTo>
                  <a:pt x="2775779" y="1225550"/>
                </a:lnTo>
                <a:lnTo>
                  <a:pt x="2770064" y="1227963"/>
                </a:lnTo>
                <a:lnTo>
                  <a:pt x="2765492" y="1232408"/>
                </a:lnTo>
                <a:lnTo>
                  <a:pt x="2760420" y="1239966"/>
                </a:lnTo>
                <a:lnTo>
                  <a:pt x="2758730" y="1248584"/>
                </a:lnTo>
                <a:lnTo>
                  <a:pt x="2760420" y="1257178"/>
                </a:lnTo>
                <a:lnTo>
                  <a:pt x="2765492" y="1264666"/>
                </a:lnTo>
                <a:lnTo>
                  <a:pt x="2773106" y="1269738"/>
                </a:lnTo>
                <a:lnTo>
                  <a:pt x="2781733" y="1271428"/>
                </a:lnTo>
                <a:lnTo>
                  <a:pt x="2790335" y="1269738"/>
                </a:lnTo>
                <a:lnTo>
                  <a:pt x="2797877" y="1264666"/>
                </a:lnTo>
                <a:lnTo>
                  <a:pt x="2803021" y="1257178"/>
                </a:lnTo>
                <a:lnTo>
                  <a:pt x="2804735" y="1248584"/>
                </a:lnTo>
                <a:lnTo>
                  <a:pt x="2803021" y="1239966"/>
                </a:lnTo>
                <a:lnTo>
                  <a:pt x="2797877" y="1232408"/>
                </a:lnTo>
                <a:lnTo>
                  <a:pt x="2793432" y="1227963"/>
                </a:lnTo>
                <a:lnTo>
                  <a:pt x="2787590" y="1225550"/>
                </a:lnTo>
                <a:close/>
              </a:path>
              <a:path w="2910840" h="2943225" extrusionOk="0">
                <a:moveTo>
                  <a:pt x="2893762" y="1225550"/>
                </a:moveTo>
                <a:lnTo>
                  <a:pt x="2882078" y="1225550"/>
                </a:lnTo>
                <a:lnTo>
                  <a:pt x="2876109" y="1227963"/>
                </a:lnTo>
                <a:lnTo>
                  <a:pt x="2871664" y="1232408"/>
                </a:lnTo>
                <a:lnTo>
                  <a:pt x="2866592" y="1239966"/>
                </a:lnTo>
                <a:lnTo>
                  <a:pt x="2864902" y="1248584"/>
                </a:lnTo>
                <a:lnTo>
                  <a:pt x="2866592" y="1257178"/>
                </a:lnTo>
                <a:lnTo>
                  <a:pt x="2871664" y="1264666"/>
                </a:lnTo>
                <a:lnTo>
                  <a:pt x="2879227" y="1269738"/>
                </a:lnTo>
                <a:lnTo>
                  <a:pt x="2887873" y="1271428"/>
                </a:lnTo>
                <a:lnTo>
                  <a:pt x="2896543" y="1269738"/>
                </a:lnTo>
                <a:lnTo>
                  <a:pt x="2904176" y="1264666"/>
                </a:lnTo>
                <a:lnTo>
                  <a:pt x="2909177" y="1257178"/>
                </a:lnTo>
                <a:lnTo>
                  <a:pt x="2910844" y="1248584"/>
                </a:lnTo>
                <a:lnTo>
                  <a:pt x="2909177" y="1239966"/>
                </a:lnTo>
                <a:lnTo>
                  <a:pt x="2904176" y="1232408"/>
                </a:lnTo>
                <a:lnTo>
                  <a:pt x="2899604" y="1227963"/>
                </a:lnTo>
                <a:lnTo>
                  <a:pt x="2893762" y="1225550"/>
                </a:lnTo>
                <a:close/>
              </a:path>
              <a:path w="2910840" h="2943225" extrusionOk="0">
                <a:moveTo>
                  <a:pt x="28815" y="1336929"/>
                </a:moveTo>
                <a:lnTo>
                  <a:pt x="17073" y="1336929"/>
                </a:lnTo>
                <a:lnTo>
                  <a:pt x="11270" y="1339342"/>
                </a:lnTo>
                <a:lnTo>
                  <a:pt x="6680" y="1343787"/>
                </a:lnTo>
                <a:lnTo>
                  <a:pt x="1670" y="1351347"/>
                </a:lnTo>
                <a:lnTo>
                  <a:pt x="0" y="1359979"/>
                </a:lnTo>
                <a:lnTo>
                  <a:pt x="1670" y="1368611"/>
                </a:lnTo>
                <a:lnTo>
                  <a:pt x="6680" y="1376172"/>
                </a:lnTo>
                <a:lnTo>
                  <a:pt x="14306" y="1381172"/>
                </a:lnTo>
                <a:lnTo>
                  <a:pt x="22944" y="1382839"/>
                </a:lnTo>
                <a:lnTo>
                  <a:pt x="31582" y="1381172"/>
                </a:lnTo>
                <a:lnTo>
                  <a:pt x="39208" y="1376172"/>
                </a:lnTo>
                <a:lnTo>
                  <a:pt x="44218" y="1368611"/>
                </a:lnTo>
                <a:lnTo>
                  <a:pt x="45888" y="1359979"/>
                </a:lnTo>
                <a:lnTo>
                  <a:pt x="44218" y="1351347"/>
                </a:lnTo>
                <a:lnTo>
                  <a:pt x="39208" y="1343787"/>
                </a:lnTo>
                <a:lnTo>
                  <a:pt x="34619" y="1339342"/>
                </a:lnTo>
                <a:lnTo>
                  <a:pt x="28815" y="1336929"/>
                </a:lnTo>
                <a:close/>
              </a:path>
              <a:path w="2910840" h="2943225" extrusionOk="0">
                <a:moveTo>
                  <a:pt x="134903" y="1336929"/>
                </a:moveTo>
                <a:lnTo>
                  <a:pt x="123156" y="1336929"/>
                </a:lnTo>
                <a:lnTo>
                  <a:pt x="117352" y="1339342"/>
                </a:lnTo>
                <a:lnTo>
                  <a:pt x="112894" y="1343787"/>
                </a:lnTo>
                <a:lnTo>
                  <a:pt x="107808" y="1351347"/>
                </a:lnTo>
                <a:lnTo>
                  <a:pt x="106112" y="1359979"/>
                </a:lnTo>
                <a:lnTo>
                  <a:pt x="107808" y="1368611"/>
                </a:lnTo>
                <a:lnTo>
                  <a:pt x="112894" y="1376172"/>
                </a:lnTo>
                <a:lnTo>
                  <a:pt x="120446" y="1381172"/>
                </a:lnTo>
                <a:lnTo>
                  <a:pt x="129045" y="1382839"/>
                </a:lnTo>
                <a:lnTo>
                  <a:pt x="137669" y="1381172"/>
                </a:lnTo>
                <a:lnTo>
                  <a:pt x="145292" y="1376172"/>
                </a:lnTo>
                <a:lnTo>
                  <a:pt x="150300" y="1368611"/>
                </a:lnTo>
                <a:lnTo>
                  <a:pt x="151969" y="1359979"/>
                </a:lnTo>
                <a:lnTo>
                  <a:pt x="150300" y="1351347"/>
                </a:lnTo>
                <a:lnTo>
                  <a:pt x="145292" y="1343787"/>
                </a:lnTo>
                <a:lnTo>
                  <a:pt x="140834" y="1339342"/>
                </a:lnTo>
                <a:lnTo>
                  <a:pt x="134903" y="1336929"/>
                </a:lnTo>
                <a:close/>
              </a:path>
              <a:path w="2910840" h="2943225" extrusionOk="0">
                <a:moveTo>
                  <a:pt x="240986" y="1336929"/>
                </a:moveTo>
                <a:lnTo>
                  <a:pt x="229239" y="1336929"/>
                </a:lnTo>
                <a:lnTo>
                  <a:pt x="223308" y="1339342"/>
                </a:lnTo>
                <a:lnTo>
                  <a:pt x="218850" y="1343787"/>
                </a:lnTo>
                <a:lnTo>
                  <a:pt x="213843" y="1351347"/>
                </a:lnTo>
                <a:lnTo>
                  <a:pt x="212173" y="1359979"/>
                </a:lnTo>
                <a:lnTo>
                  <a:pt x="213843" y="1368611"/>
                </a:lnTo>
                <a:lnTo>
                  <a:pt x="218850" y="1376172"/>
                </a:lnTo>
                <a:lnTo>
                  <a:pt x="226495" y="1381172"/>
                </a:lnTo>
                <a:lnTo>
                  <a:pt x="235165" y="1382839"/>
                </a:lnTo>
                <a:lnTo>
                  <a:pt x="243809" y="1381172"/>
                </a:lnTo>
                <a:lnTo>
                  <a:pt x="251375" y="1376172"/>
                </a:lnTo>
                <a:lnTo>
                  <a:pt x="256390" y="1368611"/>
                </a:lnTo>
                <a:lnTo>
                  <a:pt x="258062" y="1359979"/>
                </a:lnTo>
                <a:lnTo>
                  <a:pt x="256390" y="1351347"/>
                </a:lnTo>
                <a:lnTo>
                  <a:pt x="251375" y="1343787"/>
                </a:lnTo>
                <a:lnTo>
                  <a:pt x="246917" y="1339342"/>
                </a:lnTo>
                <a:lnTo>
                  <a:pt x="240986" y="1336929"/>
                </a:lnTo>
                <a:close/>
              </a:path>
              <a:path w="2910840" h="2943225" extrusionOk="0">
                <a:moveTo>
                  <a:pt x="347070" y="1336929"/>
                </a:moveTo>
                <a:lnTo>
                  <a:pt x="335322" y="1336929"/>
                </a:lnTo>
                <a:lnTo>
                  <a:pt x="329518" y="1339342"/>
                </a:lnTo>
                <a:lnTo>
                  <a:pt x="325073" y="1343787"/>
                </a:lnTo>
                <a:lnTo>
                  <a:pt x="319987" y="1351347"/>
                </a:lnTo>
                <a:lnTo>
                  <a:pt x="318291" y="1359979"/>
                </a:lnTo>
                <a:lnTo>
                  <a:pt x="319987" y="1368611"/>
                </a:lnTo>
                <a:lnTo>
                  <a:pt x="325073" y="1376172"/>
                </a:lnTo>
                <a:lnTo>
                  <a:pt x="332637" y="1381172"/>
                </a:lnTo>
                <a:lnTo>
                  <a:pt x="341266" y="1382839"/>
                </a:lnTo>
                <a:lnTo>
                  <a:pt x="349894" y="1381172"/>
                </a:lnTo>
                <a:lnTo>
                  <a:pt x="357458" y="1376172"/>
                </a:lnTo>
                <a:lnTo>
                  <a:pt x="362544" y="1368611"/>
                </a:lnTo>
                <a:lnTo>
                  <a:pt x="364240" y="1359979"/>
                </a:lnTo>
                <a:lnTo>
                  <a:pt x="362544" y="1351347"/>
                </a:lnTo>
                <a:lnTo>
                  <a:pt x="357458" y="1343787"/>
                </a:lnTo>
                <a:lnTo>
                  <a:pt x="353013" y="1339342"/>
                </a:lnTo>
                <a:lnTo>
                  <a:pt x="347070" y="1336929"/>
                </a:lnTo>
                <a:close/>
              </a:path>
              <a:path w="2910840" h="2943225" extrusionOk="0">
                <a:moveTo>
                  <a:pt x="453292" y="1336929"/>
                </a:moveTo>
                <a:lnTo>
                  <a:pt x="441545" y="1336929"/>
                </a:lnTo>
                <a:lnTo>
                  <a:pt x="435601" y="1339342"/>
                </a:lnTo>
                <a:lnTo>
                  <a:pt x="431156" y="1343787"/>
                </a:lnTo>
                <a:lnTo>
                  <a:pt x="426070" y="1351347"/>
                </a:lnTo>
                <a:lnTo>
                  <a:pt x="424374" y="1359979"/>
                </a:lnTo>
                <a:lnTo>
                  <a:pt x="426070" y="1368611"/>
                </a:lnTo>
                <a:lnTo>
                  <a:pt x="431156" y="1376172"/>
                </a:lnTo>
                <a:lnTo>
                  <a:pt x="438720" y="1381172"/>
                </a:lnTo>
                <a:lnTo>
                  <a:pt x="447349" y="1382839"/>
                </a:lnTo>
                <a:lnTo>
                  <a:pt x="455977" y="1381172"/>
                </a:lnTo>
                <a:lnTo>
                  <a:pt x="463541" y="1376172"/>
                </a:lnTo>
                <a:lnTo>
                  <a:pt x="468556" y="1368611"/>
                </a:lnTo>
                <a:lnTo>
                  <a:pt x="470228" y="1359979"/>
                </a:lnTo>
                <a:lnTo>
                  <a:pt x="468556" y="1351347"/>
                </a:lnTo>
                <a:lnTo>
                  <a:pt x="463541" y="1343787"/>
                </a:lnTo>
                <a:lnTo>
                  <a:pt x="459096" y="1339342"/>
                </a:lnTo>
                <a:lnTo>
                  <a:pt x="453292" y="1336929"/>
                </a:lnTo>
                <a:close/>
              </a:path>
              <a:path w="2910840" h="2943225" extrusionOk="0">
                <a:moveTo>
                  <a:pt x="559375" y="1336929"/>
                </a:moveTo>
                <a:lnTo>
                  <a:pt x="547628" y="1336929"/>
                </a:lnTo>
                <a:lnTo>
                  <a:pt x="541697" y="1339342"/>
                </a:lnTo>
                <a:lnTo>
                  <a:pt x="537239" y="1343787"/>
                </a:lnTo>
                <a:lnTo>
                  <a:pt x="532224" y="1351347"/>
                </a:lnTo>
                <a:lnTo>
                  <a:pt x="530553" y="1359979"/>
                </a:lnTo>
                <a:lnTo>
                  <a:pt x="532224" y="1368611"/>
                </a:lnTo>
                <a:lnTo>
                  <a:pt x="537239" y="1376172"/>
                </a:lnTo>
                <a:lnTo>
                  <a:pt x="544862" y="1381172"/>
                </a:lnTo>
                <a:lnTo>
                  <a:pt x="553484" y="1382839"/>
                </a:lnTo>
                <a:lnTo>
                  <a:pt x="562080" y="1381172"/>
                </a:lnTo>
                <a:lnTo>
                  <a:pt x="569624" y="1376172"/>
                </a:lnTo>
                <a:lnTo>
                  <a:pt x="574711" y="1368611"/>
                </a:lnTo>
                <a:lnTo>
                  <a:pt x="576406" y="1359979"/>
                </a:lnTo>
                <a:lnTo>
                  <a:pt x="574711" y="1351347"/>
                </a:lnTo>
                <a:lnTo>
                  <a:pt x="569624" y="1343787"/>
                </a:lnTo>
                <a:lnTo>
                  <a:pt x="565179" y="1339342"/>
                </a:lnTo>
                <a:lnTo>
                  <a:pt x="559375" y="1336929"/>
                </a:lnTo>
                <a:close/>
              </a:path>
              <a:path w="2910840" h="2943225" extrusionOk="0">
                <a:moveTo>
                  <a:pt x="665459" y="1336929"/>
                </a:moveTo>
                <a:lnTo>
                  <a:pt x="653711" y="1336929"/>
                </a:lnTo>
                <a:lnTo>
                  <a:pt x="647907" y="1339342"/>
                </a:lnTo>
                <a:lnTo>
                  <a:pt x="643322" y="1343787"/>
                </a:lnTo>
                <a:lnTo>
                  <a:pt x="638315" y="1351347"/>
                </a:lnTo>
                <a:lnTo>
                  <a:pt x="636645" y="1359979"/>
                </a:lnTo>
                <a:lnTo>
                  <a:pt x="638315" y="1368611"/>
                </a:lnTo>
                <a:lnTo>
                  <a:pt x="643322" y="1376172"/>
                </a:lnTo>
                <a:lnTo>
                  <a:pt x="650948" y="1381172"/>
                </a:lnTo>
                <a:lnTo>
                  <a:pt x="659585" y="1382839"/>
                </a:lnTo>
                <a:lnTo>
                  <a:pt x="668222" y="1381172"/>
                </a:lnTo>
                <a:lnTo>
                  <a:pt x="675847" y="1376172"/>
                </a:lnTo>
                <a:lnTo>
                  <a:pt x="680862" y="1368611"/>
                </a:lnTo>
                <a:lnTo>
                  <a:pt x="682534" y="1359979"/>
                </a:lnTo>
                <a:lnTo>
                  <a:pt x="680862" y="1351347"/>
                </a:lnTo>
                <a:lnTo>
                  <a:pt x="675847" y="1343787"/>
                </a:lnTo>
                <a:lnTo>
                  <a:pt x="671262" y="1339342"/>
                </a:lnTo>
                <a:lnTo>
                  <a:pt x="665459" y="1336929"/>
                </a:lnTo>
                <a:close/>
              </a:path>
              <a:path w="2910840" h="2943225" extrusionOk="0">
                <a:moveTo>
                  <a:pt x="771542" y="1336929"/>
                </a:moveTo>
                <a:lnTo>
                  <a:pt x="759794" y="1336929"/>
                </a:lnTo>
                <a:lnTo>
                  <a:pt x="753990" y="1339342"/>
                </a:lnTo>
                <a:lnTo>
                  <a:pt x="749545" y="1343787"/>
                </a:lnTo>
                <a:lnTo>
                  <a:pt x="744459" y="1351347"/>
                </a:lnTo>
                <a:lnTo>
                  <a:pt x="742763" y="1359979"/>
                </a:lnTo>
                <a:lnTo>
                  <a:pt x="744459" y="1368611"/>
                </a:lnTo>
                <a:lnTo>
                  <a:pt x="749545" y="1376172"/>
                </a:lnTo>
                <a:lnTo>
                  <a:pt x="757090" y="1381172"/>
                </a:lnTo>
                <a:lnTo>
                  <a:pt x="765685" y="1382839"/>
                </a:lnTo>
                <a:lnTo>
                  <a:pt x="774307" y="1381172"/>
                </a:lnTo>
                <a:lnTo>
                  <a:pt x="781930" y="1376172"/>
                </a:lnTo>
                <a:lnTo>
                  <a:pt x="786945" y="1368611"/>
                </a:lnTo>
                <a:lnTo>
                  <a:pt x="788617" y="1359979"/>
                </a:lnTo>
                <a:lnTo>
                  <a:pt x="786945" y="1351347"/>
                </a:lnTo>
                <a:lnTo>
                  <a:pt x="781930" y="1343787"/>
                </a:lnTo>
                <a:lnTo>
                  <a:pt x="777485" y="1339342"/>
                </a:lnTo>
                <a:lnTo>
                  <a:pt x="771542" y="1336929"/>
                </a:lnTo>
                <a:close/>
              </a:path>
              <a:path w="2910840" h="2943225" extrusionOk="0">
                <a:moveTo>
                  <a:pt x="877625" y="1336929"/>
                </a:moveTo>
                <a:lnTo>
                  <a:pt x="865877" y="1336929"/>
                </a:lnTo>
                <a:lnTo>
                  <a:pt x="860073" y="1339342"/>
                </a:lnTo>
                <a:lnTo>
                  <a:pt x="855489" y="1343787"/>
                </a:lnTo>
                <a:lnTo>
                  <a:pt x="850481" y="1351347"/>
                </a:lnTo>
                <a:lnTo>
                  <a:pt x="848812" y="1359979"/>
                </a:lnTo>
                <a:lnTo>
                  <a:pt x="850481" y="1368611"/>
                </a:lnTo>
                <a:lnTo>
                  <a:pt x="855489" y="1376172"/>
                </a:lnTo>
                <a:lnTo>
                  <a:pt x="863133" y="1381172"/>
                </a:lnTo>
                <a:lnTo>
                  <a:pt x="871803" y="1382839"/>
                </a:lnTo>
                <a:lnTo>
                  <a:pt x="880447" y="1381172"/>
                </a:lnTo>
                <a:lnTo>
                  <a:pt x="888013" y="1376172"/>
                </a:lnTo>
                <a:lnTo>
                  <a:pt x="893100" y="1368611"/>
                </a:lnTo>
                <a:lnTo>
                  <a:pt x="894795" y="1359979"/>
                </a:lnTo>
                <a:lnTo>
                  <a:pt x="893100" y="1351347"/>
                </a:lnTo>
                <a:lnTo>
                  <a:pt x="888013" y="1343787"/>
                </a:lnTo>
                <a:lnTo>
                  <a:pt x="883568" y="1339342"/>
                </a:lnTo>
                <a:lnTo>
                  <a:pt x="877625" y="1336929"/>
                </a:lnTo>
                <a:close/>
              </a:path>
              <a:path w="2910840" h="2943225" extrusionOk="0">
                <a:moveTo>
                  <a:pt x="983848" y="1336929"/>
                </a:moveTo>
                <a:lnTo>
                  <a:pt x="972100" y="1336929"/>
                </a:lnTo>
                <a:lnTo>
                  <a:pt x="966169" y="1339342"/>
                </a:lnTo>
                <a:lnTo>
                  <a:pt x="961711" y="1343787"/>
                </a:lnTo>
                <a:lnTo>
                  <a:pt x="956625" y="1351347"/>
                </a:lnTo>
                <a:lnTo>
                  <a:pt x="954930" y="1359979"/>
                </a:lnTo>
                <a:lnTo>
                  <a:pt x="956625" y="1368611"/>
                </a:lnTo>
                <a:lnTo>
                  <a:pt x="961711" y="1376172"/>
                </a:lnTo>
                <a:lnTo>
                  <a:pt x="969275" y="1381172"/>
                </a:lnTo>
                <a:lnTo>
                  <a:pt x="977904" y="1382839"/>
                </a:lnTo>
                <a:lnTo>
                  <a:pt x="986532" y="1381172"/>
                </a:lnTo>
                <a:lnTo>
                  <a:pt x="994096" y="1376172"/>
                </a:lnTo>
                <a:lnTo>
                  <a:pt x="999183" y="1368611"/>
                </a:lnTo>
                <a:lnTo>
                  <a:pt x="1000878" y="1359979"/>
                </a:lnTo>
                <a:lnTo>
                  <a:pt x="999183" y="1351347"/>
                </a:lnTo>
                <a:lnTo>
                  <a:pt x="994096" y="1343787"/>
                </a:lnTo>
                <a:lnTo>
                  <a:pt x="989651" y="1339342"/>
                </a:lnTo>
                <a:lnTo>
                  <a:pt x="983848" y="1336929"/>
                </a:lnTo>
                <a:close/>
              </a:path>
              <a:path w="2910840" h="2943225" extrusionOk="0">
                <a:moveTo>
                  <a:pt x="1089931" y="1336929"/>
                </a:moveTo>
                <a:lnTo>
                  <a:pt x="1078183" y="1336929"/>
                </a:lnTo>
                <a:lnTo>
                  <a:pt x="1072252" y="1339342"/>
                </a:lnTo>
                <a:lnTo>
                  <a:pt x="1067795" y="1343787"/>
                </a:lnTo>
                <a:lnTo>
                  <a:pt x="1062787" y="1351347"/>
                </a:lnTo>
                <a:lnTo>
                  <a:pt x="1061118" y="1359979"/>
                </a:lnTo>
                <a:lnTo>
                  <a:pt x="1062787" y="1368611"/>
                </a:lnTo>
                <a:lnTo>
                  <a:pt x="1067795" y="1376172"/>
                </a:lnTo>
                <a:lnTo>
                  <a:pt x="1075359" y="1381172"/>
                </a:lnTo>
                <a:lnTo>
                  <a:pt x="1083987" y="1382839"/>
                </a:lnTo>
                <a:lnTo>
                  <a:pt x="1092616" y="1381172"/>
                </a:lnTo>
                <a:lnTo>
                  <a:pt x="1100180" y="1376172"/>
                </a:lnTo>
                <a:lnTo>
                  <a:pt x="1105194" y="1368611"/>
                </a:lnTo>
                <a:lnTo>
                  <a:pt x="1106866" y="1359979"/>
                </a:lnTo>
                <a:lnTo>
                  <a:pt x="1105194" y="1351347"/>
                </a:lnTo>
                <a:lnTo>
                  <a:pt x="1100180" y="1343787"/>
                </a:lnTo>
                <a:lnTo>
                  <a:pt x="1095735" y="1339342"/>
                </a:lnTo>
                <a:lnTo>
                  <a:pt x="1089931" y="1336929"/>
                </a:lnTo>
                <a:close/>
              </a:path>
              <a:path w="2910840" h="2943225" extrusionOk="0">
                <a:moveTo>
                  <a:pt x="1196014" y="1336929"/>
                </a:moveTo>
                <a:lnTo>
                  <a:pt x="1184266" y="1336929"/>
                </a:lnTo>
                <a:lnTo>
                  <a:pt x="1178335" y="1339342"/>
                </a:lnTo>
                <a:lnTo>
                  <a:pt x="1173878" y="1343787"/>
                </a:lnTo>
                <a:lnTo>
                  <a:pt x="1168870" y="1351347"/>
                </a:lnTo>
                <a:lnTo>
                  <a:pt x="1167201" y="1359979"/>
                </a:lnTo>
                <a:lnTo>
                  <a:pt x="1168870" y="1368611"/>
                </a:lnTo>
                <a:lnTo>
                  <a:pt x="1173878" y="1376172"/>
                </a:lnTo>
                <a:lnTo>
                  <a:pt x="1181501" y="1381172"/>
                </a:lnTo>
                <a:lnTo>
                  <a:pt x="1190124" y="1382839"/>
                </a:lnTo>
                <a:lnTo>
                  <a:pt x="1198724" y="1381172"/>
                </a:lnTo>
                <a:lnTo>
                  <a:pt x="1206275" y="1376172"/>
                </a:lnTo>
                <a:lnTo>
                  <a:pt x="1211362" y="1368611"/>
                </a:lnTo>
                <a:lnTo>
                  <a:pt x="1213057" y="1359979"/>
                </a:lnTo>
                <a:lnTo>
                  <a:pt x="1211362" y="1351347"/>
                </a:lnTo>
                <a:lnTo>
                  <a:pt x="1206275" y="1343787"/>
                </a:lnTo>
                <a:lnTo>
                  <a:pt x="1201818" y="1339342"/>
                </a:lnTo>
                <a:lnTo>
                  <a:pt x="1196014" y="1336929"/>
                </a:lnTo>
                <a:close/>
              </a:path>
              <a:path w="2910840" h="2943225" extrusionOk="0">
                <a:moveTo>
                  <a:pt x="1302071" y="1336929"/>
                </a:moveTo>
                <a:lnTo>
                  <a:pt x="1290387" y="1336929"/>
                </a:lnTo>
                <a:lnTo>
                  <a:pt x="1284545" y="1339342"/>
                </a:lnTo>
                <a:lnTo>
                  <a:pt x="1279973" y="1343787"/>
                </a:lnTo>
                <a:lnTo>
                  <a:pt x="1274973" y="1351347"/>
                </a:lnTo>
                <a:lnTo>
                  <a:pt x="1273306" y="1359979"/>
                </a:lnTo>
                <a:lnTo>
                  <a:pt x="1274973" y="1368611"/>
                </a:lnTo>
                <a:lnTo>
                  <a:pt x="1279973" y="1376172"/>
                </a:lnTo>
                <a:lnTo>
                  <a:pt x="1287589" y="1381172"/>
                </a:lnTo>
                <a:lnTo>
                  <a:pt x="1296229" y="1382839"/>
                </a:lnTo>
                <a:lnTo>
                  <a:pt x="1304869" y="1381172"/>
                </a:lnTo>
                <a:lnTo>
                  <a:pt x="1312485" y="1376172"/>
                </a:lnTo>
                <a:lnTo>
                  <a:pt x="1317486" y="1368611"/>
                </a:lnTo>
                <a:lnTo>
                  <a:pt x="1319153" y="1359979"/>
                </a:lnTo>
                <a:lnTo>
                  <a:pt x="1317486" y="1351347"/>
                </a:lnTo>
                <a:lnTo>
                  <a:pt x="1312485" y="1343787"/>
                </a:lnTo>
                <a:lnTo>
                  <a:pt x="1307913" y="1339342"/>
                </a:lnTo>
                <a:lnTo>
                  <a:pt x="1302071" y="1336929"/>
                </a:lnTo>
                <a:close/>
              </a:path>
              <a:path w="2910840" h="2943225" extrusionOk="0">
                <a:moveTo>
                  <a:pt x="1408243" y="1336929"/>
                </a:moveTo>
                <a:lnTo>
                  <a:pt x="1396432" y="1336929"/>
                </a:lnTo>
                <a:lnTo>
                  <a:pt x="1390590" y="1339342"/>
                </a:lnTo>
                <a:lnTo>
                  <a:pt x="1386145" y="1343787"/>
                </a:lnTo>
                <a:lnTo>
                  <a:pt x="1381073" y="1351347"/>
                </a:lnTo>
                <a:lnTo>
                  <a:pt x="1379383" y="1359979"/>
                </a:lnTo>
                <a:lnTo>
                  <a:pt x="1381073" y="1368611"/>
                </a:lnTo>
                <a:lnTo>
                  <a:pt x="1386145" y="1376172"/>
                </a:lnTo>
                <a:lnTo>
                  <a:pt x="1393706" y="1381172"/>
                </a:lnTo>
                <a:lnTo>
                  <a:pt x="1402338" y="1382839"/>
                </a:lnTo>
                <a:lnTo>
                  <a:pt x="1410970" y="1381172"/>
                </a:lnTo>
                <a:lnTo>
                  <a:pt x="1418530" y="1376172"/>
                </a:lnTo>
                <a:lnTo>
                  <a:pt x="1423531" y="1368611"/>
                </a:lnTo>
                <a:lnTo>
                  <a:pt x="1425198" y="1359979"/>
                </a:lnTo>
                <a:lnTo>
                  <a:pt x="1423531" y="1351347"/>
                </a:lnTo>
                <a:lnTo>
                  <a:pt x="1418530" y="1343787"/>
                </a:lnTo>
                <a:lnTo>
                  <a:pt x="1414085" y="1339342"/>
                </a:lnTo>
                <a:lnTo>
                  <a:pt x="1408243" y="1336929"/>
                </a:lnTo>
                <a:close/>
              </a:path>
              <a:path w="2910840" h="2943225" extrusionOk="0">
                <a:moveTo>
                  <a:pt x="1514288" y="1336929"/>
                </a:moveTo>
                <a:lnTo>
                  <a:pt x="1502477" y="1336929"/>
                </a:lnTo>
                <a:lnTo>
                  <a:pt x="1496762" y="1339342"/>
                </a:lnTo>
                <a:lnTo>
                  <a:pt x="1492190" y="1343787"/>
                </a:lnTo>
                <a:lnTo>
                  <a:pt x="1487118" y="1351347"/>
                </a:lnTo>
                <a:lnTo>
                  <a:pt x="1485428" y="1359979"/>
                </a:lnTo>
                <a:lnTo>
                  <a:pt x="1487118" y="1368611"/>
                </a:lnTo>
                <a:lnTo>
                  <a:pt x="1492190" y="1376172"/>
                </a:lnTo>
                <a:lnTo>
                  <a:pt x="1499824" y="1381172"/>
                </a:lnTo>
                <a:lnTo>
                  <a:pt x="1508494" y="1382839"/>
                </a:lnTo>
                <a:lnTo>
                  <a:pt x="1517140" y="1381172"/>
                </a:lnTo>
                <a:lnTo>
                  <a:pt x="1524702" y="1376172"/>
                </a:lnTo>
                <a:lnTo>
                  <a:pt x="1529775" y="1368611"/>
                </a:lnTo>
                <a:lnTo>
                  <a:pt x="1531465" y="1359979"/>
                </a:lnTo>
                <a:lnTo>
                  <a:pt x="1529775" y="1351347"/>
                </a:lnTo>
                <a:lnTo>
                  <a:pt x="1524702" y="1343787"/>
                </a:lnTo>
                <a:lnTo>
                  <a:pt x="1520257" y="1339342"/>
                </a:lnTo>
                <a:lnTo>
                  <a:pt x="1514288" y="1336929"/>
                </a:lnTo>
                <a:close/>
              </a:path>
              <a:path w="2910840" h="2943225" extrusionOk="0">
                <a:moveTo>
                  <a:pt x="1620460" y="1336929"/>
                </a:moveTo>
                <a:lnTo>
                  <a:pt x="1608776" y="1336929"/>
                </a:lnTo>
                <a:lnTo>
                  <a:pt x="1602807" y="1339342"/>
                </a:lnTo>
                <a:lnTo>
                  <a:pt x="1598362" y="1343787"/>
                </a:lnTo>
                <a:lnTo>
                  <a:pt x="1593290" y="1351347"/>
                </a:lnTo>
                <a:lnTo>
                  <a:pt x="1591600" y="1359979"/>
                </a:lnTo>
                <a:lnTo>
                  <a:pt x="1593290" y="1368611"/>
                </a:lnTo>
                <a:lnTo>
                  <a:pt x="1598362" y="1376172"/>
                </a:lnTo>
                <a:lnTo>
                  <a:pt x="1605925" y="1381172"/>
                </a:lnTo>
                <a:lnTo>
                  <a:pt x="1614571" y="1382839"/>
                </a:lnTo>
                <a:lnTo>
                  <a:pt x="1623241" y="1381172"/>
                </a:lnTo>
                <a:lnTo>
                  <a:pt x="1630874" y="1376172"/>
                </a:lnTo>
                <a:lnTo>
                  <a:pt x="1635875" y="1368611"/>
                </a:lnTo>
                <a:lnTo>
                  <a:pt x="1637542" y="1359979"/>
                </a:lnTo>
                <a:lnTo>
                  <a:pt x="1635875" y="1351347"/>
                </a:lnTo>
                <a:lnTo>
                  <a:pt x="1630874" y="1343787"/>
                </a:lnTo>
                <a:lnTo>
                  <a:pt x="1626302" y="1339342"/>
                </a:lnTo>
                <a:lnTo>
                  <a:pt x="1620460" y="1336929"/>
                </a:lnTo>
                <a:close/>
              </a:path>
              <a:path w="2910840" h="2943225" extrusionOk="0">
                <a:moveTo>
                  <a:pt x="1726632" y="1336929"/>
                </a:moveTo>
                <a:lnTo>
                  <a:pt x="1714821" y="1336929"/>
                </a:lnTo>
                <a:lnTo>
                  <a:pt x="1708852" y="1339342"/>
                </a:lnTo>
                <a:lnTo>
                  <a:pt x="1704407" y="1343787"/>
                </a:lnTo>
                <a:lnTo>
                  <a:pt x="1699407" y="1351347"/>
                </a:lnTo>
                <a:lnTo>
                  <a:pt x="1697740" y="1359979"/>
                </a:lnTo>
                <a:lnTo>
                  <a:pt x="1699407" y="1368611"/>
                </a:lnTo>
                <a:lnTo>
                  <a:pt x="1704407" y="1376172"/>
                </a:lnTo>
                <a:lnTo>
                  <a:pt x="1711968" y="1381172"/>
                </a:lnTo>
                <a:lnTo>
                  <a:pt x="1720600" y="1382839"/>
                </a:lnTo>
                <a:lnTo>
                  <a:pt x="1729232" y="1381172"/>
                </a:lnTo>
                <a:lnTo>
                  <a:pt x="1736792" y="1376172"/>
                </a:lnTo>
                <a:lnTo>
                  <a:pt x="1741865" y="1368611"/>
                </a:lnTo>
                <a:lnTo>
                  <a:pt x="1743555" y="1359979"/>
                </a:lnTo>
                <a:lnTo>
                  <a:pt x="1741865" y="1351347"/>
                </a:lnTo>
                <a:lnTo>
                  <a:pt x="1736792" y="1343787"/>
                </a:lnTo>
                <a:lnTo>
                  <a:pt x="1732347" y="1339342"/>
                </a:lnTo>
                <a:lnTo>
                  <a:pt x="1726632" y="1336929"/>
                </a:lnTo>
                <a:close/>
              </a:path>
              <a:path w="2910840" h="2943225" extrusionOk="0">
                <a:moveTo>
                  <a:pt x="1832677" y="1336929"/>
                </a:moveTo>
                <a:lnTo>
                  <a:pt x="1820866" y="1336929"/>
                </a:lnTo>
                <a:lnTo>
                  <a:pt x="1815024" y="1339342"/>
                </a:lnTo>
                <a:lnTo>
                  <a:pt x="1810579" y="1343787"/>
                </a:lnTo>
                <a:lnTo>
                  <a:pt x="1805507" y="1351347"/>
                </a:lnTo>
                <a:lnTo>
                  <a:pt x="1803817" y="1359979"/>
                </a:lnTo>
                <a:lnTo>
                  <a:pt x="1805507" y="1368611"/>
                </a:lnTo>
                <a:lnTo>
                  <a:pt x="1810579" y="1376172"/>
                </a:lnTo>
                <a:lnTo>
                  <a:pt x="1818176" y="1381172"/>
                </a:lnTo>
                <a:lnTo>
                  <a:pt x="1826772" y="1382839"/>
                </a:lnTo>
                <a:lnTo>
                  <a:pt x="1835368" y="1381172"/>
                </a:lnTo>
                <a:lnTo>
                  <a:pt x="1842964" y="1376172"/>
                </a:lnTo>
                <a:lnTo>
                  <a:pt x="1848037" y="1368611"/>
                </a:lnTo>
                <a:lnTo>
                  <a:pt x="1849727" y="1359979"/>
                </a:lnTo>
                <a:lnTo>
                  <a:pt x="1848037" y="1351347"/>
                </a:lnTo>
                <a:lnTo>
                  <a:pt x="1842964" y="1343787"/>
                </a:lnTo>
                <a:lnTo>
                  <a:pt x="1838519" y="1339342"/>
                </a:lnTo>
                <a:lnTo>
                  <a:pt x="1832677" y="1336929"/>
                </a:lnTo>
                <a:close/>
              </a:path>
              <a:path w="2910840" h="2943225" extrusionOk="0">
                <a:moveTo>
                  <a:pt x="1938722" y="1336929"/>
                </a:moveTo>
                <a:lnTo>
                  <a:pt x="1927038" y="1336929"/>
                </a:lnTo>
                <a:lnTo>
                  <a:pt x="1921196" y="1339342"/>
                </a:lnTo>
                <a:lnTo>
                  <a:pt x="1916751" y="1343787"/>
                </a:lnTo>
                <a:lnTo>
                  <a:pt x="1911679" y="1351347"/>
                </a:lnTo>
                <a:lnTo>
                  <a:pt x="1909989" y="1359979"/>
                </a:lnTo>
                <a:lnTo>
                  <a:pt x="1911679" y="1368611"/>
                </a:lnTo>
                <a:lnTo>
                  <a:pt x="1916751" y="1376172"/>
                </a:lnTo>
                <a:lnTo>
                  <a:pt x="1924294" y="1381172"/>
                </a:lnTo>
                <a:lnTo>
                  <a:pt x="1932896" y="1382839"/>
                </a:lnTo>
                <a:lnTo>
                  <a:pt x="1941522" y="1381172"/>
                </a:lnTo>
                <a:lnTo>
                  <a:pt x="1949136" y="1376172"/>
                </a:lnTo>
                <a:lnTo>
                  <a:pt x="1954137" y="1368611"/>
                </a:lnTo>
                <a:lnTo>
                  <a:pt x="1955804" y="1359979"/>
                </a:lnTo>
                <a:lnTo>
                  <a:pt x="1954137" y="1351347"/>
                </a:lnTo>
                <a:lnTo>
                  <a:pt x="1949136" y="1343787"/>
                </a:lnTo>
                <a:lnTo>
                  <a:pt x="1944691" y="1339342"/>
                </a:lnTo>
                <a:lnTo>
                  <a:pt x="1938722" y="1336929"/>
                </a:lnTo>
                <a:close/>
              </a:path>
              <a:path w="2910840" h="2943225" extrusionOk="0">
                <a:moveTo>
                  <a:pt x="2044767" y="1336929"/>
                </a:moveTo>
                <a:lnTo>
                  <a:pt x="2033083" y="1336929"/>
                </a:lnTo>
                <a:lnTo>
                  <a:pt x="2027114" y="1339342"/>
                </a:lnTo>
                <a:lnTo>
                  <a:pt x="2022669" y="1343787"/>
                </a:lnTo>
                <a:lnTo>
                  <a:pt x="2017669" y="1351347"/>
                </a:lnTo>
                <a:lnTo>
                  <a:pt x="2016002" y="1359979"/>
                </a:lnTo>
                <a:lnTo>
                  <a:pt x="2017669" y="1368611"/>
                </a:lnTo>
                <a:lnTo>
                  <a:pt x="2022669" y="1376172"/>
                </a:lnTo>
                <a:lnTo>
                  <a:pt x="2030303" y="1381172"/>
                </a:lnTo>
                <a:lnTo>
                  <a:pt x="2038973" y="1382839"/>
                </a:lnTo>
                <a:lnTo>
                  <a:pt x="2047619" y="1381172"/>
                </a:lnTo>
                <a:lnTo>
                  <a:pt x="2055181" y="1376172"/>
                </a:lnTo>
                <a:lnTo>
                  <a:pt x="2060182" y="1368611"/>
                </a:lnTo>
                <a:lnTo>
                  <a:pt x="2061849" y="1359979"/>
                </a:lnTo>
                <a:lnTo>
                  <a:pt x="2060182" y="1351347"/>
                </a:lnTo>
                <a:lnTo>
                  <a:pt x="2055181" y="1343787"/>
                </a:lnTo>
                <a:lnTo>
                  <a:pt x="2050736" y="1339342"/>
                </a:lnTo>
                <a:lnTo>
                  <a:pt x="2044767" y="1336929"/>
                </a:lnTo>
                <a:close/>
              </a:path>
              <a:path w="2910840" h="2943225" extrusionOk="0">
                <a:moveTo>
                  <a:pt x="2150939" y="1336929"/>
                </a:moveTo>
                <a:lnTo>
                  <a:pt x="2139128" y="1336929"/>
                </a:lnTo>
                <a:lnTo>
                  <a:pt x="2133413" y="1339342"/>
                </a:lnTo>
                <a:lnTo>
                  <a:pt x="2128714" y="1343787"/>
                </a:lnTo>
                <a:lnTo>
                  <a:pt x="2123714" y="1351347"/>
                </a:lnTo>
                <a:lnTo>
                  <a:pt x="2122047" y="1359979"/>
                </a:lnTo>
                <a:lnTo>
                  <a:pt x="2123714" y="1368611"/>
                </a:lnTo>
                <a:lnTo>
                  <a:pt x="2128714" y="1376172"/>
                </a:lnTo>
                <a:lnTo>
                  <a:pt x="2136404" y="1381172"/>
                </a:lnTo>
                <a:lnTo>
                  <a:pt x="2145082" y="1382839"/>
                </a:lnTo>
                <a:lnTo>
                  <a:pt x="2153735" y="1381172"/>
                </a:lnTo>
                <a:lnTo>
                  <a:pt x="2161353" y="1376172"/>
                </a:lnTo>
                <a:lnTo>
                  <a:pt x="2166426" y="1368611"/>
                </a:lnTo>
                <a:lnTo>
                  <a:pt x="2168116" y="1359979"/>
                </a:lnTo>
                <a:lnTo>
                  <a:pt x="2166426" y="1351347"/>
                </a:lnTo>
                <a:lnTo>
                  <a:pt x="2161353" y="1343787"/>
                </a:lnTo>
                <a:lnTo>
                  <a:pt x="2156908" y="1339342"/>
                </a:lnTo>
                <a:lnTo>
                  <a:pt x="2150939" y="1336929"/>
                </a:lnTo>
                <a:close/>
              </a:path>
              <a:path w="2910840" h="2943225" extrusionOk="0">
                <a:moveTo>
                  <a:pt x="2257111" y="1336929"/>
                </a:moveTo>
                <a:lnTo>
                  <a:pt x="2245427" y="1336929"/>
                </a:lnTo>
                <a:lnTo>
                  <a:pt x="2239458" y="1339342"/>
                </a:lnTo>
                <a:lnTo>
                  <a:pt x="2235013" y="1343787"/>
                </a:lnTo>
                <a:lnTo>
                  <a:pt x="2229941" y="1351347"/>
                </a:lnTo>
                <a:lnTo>
                  <a:pt x="2228251" y="1359979"/>
                </a:lnTo>
                <a:lnTo>
                  <a:pt x="2229941" y="1368611"/>
                </a:lnTo>
                <a:lnTo>
                  <a:pt x="2235013" y="1376172"/>
                </a:lnTo>
                <a:lnTo>
                  <a:pt x="2242576" y="1381172"/>
                </a:lnTo>
                <a:lnTo>
                  <a:pt x="2251222" y="1382839"/>
                </a:lnTo>
                <a:lnTo>
                  <a:pt x="2259892" y="1381172"/>
                </a:lnTo>
                <a:lnTo>
                  <a:pt x="2267525" y="1376172"/>
                </a:lnTo>
                <a:lnTo>
                  <a:pt x="2272526" y="1368611"/>
                </a:lnTo>
                <a:lnTo>
                  <a:pt x="2274193" y="1359979"/>
                </a:lnTo>
                <a:lnTo>
                  <a:pt x="2272526" y="1351347"/>
                </a:lnTo>
                <a:lnTo>
                  <a:pt x="2267525" y="1343787"/>
                </a:lnTo>
                <a:lnTo>
                  <a:pt x="2262953" y="1339342"/>
                </a:lnTo>
                <a:lnTo>
                  <a:pt x="2257111" y="1336929"/>
                </a:lnTo>
                <a:close/>
              </a:path>
              <a:path w="2910840" h="2943225" extrusionOk="0">
                <a:moveTo>
                  <a:pt x="2363156" y="1336929"/>
                </a:moveTo>
                <a:lnTo>
                  <a:pt x="2351472" y="1336929"/>
                </a:lnTo>
                <a:lnTo>
                  <a:pt x="2345503" y="1339342"/>
                </a:lnTo>
                <a:lnTo>
                  <a:pt x="2341058" y="1343787"/>
                </a:lnTo>
                <a:lnTo>
                  <a:pt x="2336058" y="1351347"/>
                </a:lnTo>
                <a:lnTo>
                  <a:pt x="2334391" y="1359979"/>
                </a:lnTo>
                <a:lnTo>
                  <a:pt x="2336058" y="1368611"/>
                </a:lnTo>
                <a:lnTo>
                  <a:pt x="2341058" y="1376172"/>
                </a:lnTo>
                <a:lnTo>
                  <a:pt x="2348619" y="1381172"/>
                </a:lnTo>
                <a:lnTo>
                  <a:pt x="2357251" y="1382839"/>
                </a:lnTo>
                <a:lnTo>
                  <a:pt x="2365883" y="1381172"/>
                </a:lnTo>
                <a:lnTo>
                  <a:pt x="2373443" y="1376172"/>
                </a:lnTo>
                <a:lnTo>
                  <a:pt x="2378516" y="1368611"/>
                </a:lnTo>
                <a:lnTo>
                  <a:pt x="2380206" y="1359979"/>
                </a:lnTo>
                <a:lnTo>
                  <a:pt x="2378516" y="1351347"/>
                </a:lnTo>
                <a:lnTo>
                  <a:pt x="2373443" y="1343787"/>
                </a:lnTo>
                <a:lnTo>
                  <a:pt x="2368998" y="1339342"/>
                </a:lnTo>
                <a:lnTo>
                  <a:pt x="2363156" y="1336929"/>
                </a:lnTo>
                <a:close/>
              </a:path>
              <a:path w="2910840" h="2943225" extrusionOk="0">
                <a:moveTo>
                  <a:pt x="2469328" y="1336929"/>
                </a:moveTo>
                <a:lnTo>
                  <a:pt x="2457517" y="1336929"/>
                </a:lnTo>
                <a:lnTo>
                  <a:pt x="2451802" y="1339342"/>
                </a:lnTo>
                <a:lnTo>
                  <a:pt x="2447103" y="1343787"/>
                </a:lnTo>
                <a:lnTo>
                  <a:pt x="2442103" y="1351347"/>
                </a:lnTo>
                <a:lnTo>
                  <a:pt x="2440436" y="1359979"/>
                </a:lnTo>
                <a:lnTo>
                  <a:pt x="2442103" y="1368611"/>
                </a:lnTo>
                <a:lnTo>
                  <a:pt x="2447103" y="1376172"/>
                </a:lnTo>
                <a:lnTo>
                  <a:pt x="2454771" y="1381172"/>
                </a:lnTo>
                <a:lnTo>
                  <a:pt x="2463391" y="1382839"/>
                </a:lnTo>
                <a:lnTo>
                  <a:pt x="2471964" y="1381172"/>
                </a:lnTo>
                <a:lnTo>
                  <a:pt x="2479488" y="1376172"/>
                </a:lnTo>
                <a:lnTo>
                  <a:pt x="2484632" y="1368611"/>
                </a:lnTo>
                <a:lnTo>
                  <a:pt x="2486346" y="1359979"/>
                </a:lnTo>
                <a:lnTo>
                  <a:pt x="2484632" y="1351347"/>
                </a:lnTo>
                <a:lnTo>
                  <a:pt x="2479488" y="1343787"/>
                </a:lnTo>
                <a:lnTo>
                  <a:pt x="2475043" y="1339342"/>
                </a:lnTo>
                <a:lnTo>
                  <a:pt x="2469328" y="1336929"/>
                </a:lnTo>
                <a:close/>
              </a:path>
              <a:path w="2910840" h="2943225" extrusionOk="0">
                <a:moveTo>
                  <a:pt x="2575373" y="1336929"/>
                </a:moveTo>
                <a:lnTo>
                  <a:pt x="2563689" y="1336929"/>
                </a:lnTo>
                <a:lnTo>
                  <a:pt x="2557847" y="1339342"/>
                </a:lnTo>
                <a:lnTo>
                  <a:pt x="2553402" y="1343787"/>
                </a:lnTo>
                <a:lnTo>
                  <a:pt x="2548330" y="1351347"/>
                </a:lnTo>
                <a:lnTo>
                  <a:pt x="2546640" y="1359979"/>
                </a:lnTo>
                <a:lnTo>
                  <a:pt x="2548330" y="1368611"/>
                </a:lnTo>
                <a:lnTo>
                  <a:pt x="2553402" y="1376172"/>
                </a:lnTo>
                <a:lnTo>
                  <a:pt x="2560945" y="1381172"/>
                </a:lnTo>
                <a:lnTo>
                  <a:pt x="2569547" y="1382839"/>
                </a:lnTo>
                <a:lnTo>
                  <a:pt x="2578173" y="1381172"/>
                </a:lnTo>
                <a:lnTo>
                  <a:pt x="2585787" y="1376172"/>
                </a:lnTo>
                <a:lnTo>
                  <a:pt x="2590788" y="1368611"/>
                </a:lnTo>
                <a:lnTo>
                  <a:pt x="2592455" y="1359979"/>
                </a:lnTo>
                <a:lnTo>
                  <a:pt x="2590788" y="1351347"/>
                </a:lnTo>
                <a:lnTo>
                  <a:pt x="2585787" y="1343787"/>
                </a:lnTo>
                <a:lnTo>
                  <a:pt x="2581342" y="1339342"/>
                </a:lnTo>
                <a:lnTo>
                  <a:pt x="2575373" y="1336929"/>
                </a:lnTo>
                <a:close/>
              </a:path>
              <a:path w="2910840" h="2943225" extrusionOk="0">
                <a:moveTo>
                  <a:pt x="2681418" y="1336929"/>
                </a:moveTo>
                <a:lnTo>
                  <a:pt x="2669734" y="1336929"/>
                </a:lnTo>
                <a:lnTo>
                  <a:pt x="2663765" y="1339342"/>
                </a:lnTo>
                <a:lnTo>
                  <a:pt x="2659320" y="1343787"/>
                </a:lnTo>
                <a:lnTo>
                  <a:pt x="2654320" y="1351347"/>
                </a:lnTo>
                <a:lnTo>
                  <a:pt x="2652653" y="1359979"/>
                </a:lnTo>
                <a:lnTo>
                  <a:pt x="2654320" y="1368611"/>
                </a:lnTo>
                <a:lnTo>
                  <a:pt x="2659320" y="1376172"/>
                </a:lnTo>
                <a:lnTo>
                  <a:pt x="2666954" y="1381172"/>
                </a:lnTo>
                <a:lnTo>
                  <a:pt x="2675624" y="1382839"/>
                </a:lnTo>
                <a:lnTo>
                  <a:pt x="2684270" y="1381172"/>
                </a:lnTo>
                <a:lnTo>
                  <a:pt x="2691832" y="1376172"/>
                </a:lnTo>
                <a:lnTo>
                  <a:pt x="2696833" y="1368611"/>
                </a:lnTo>
                <a:lnTo>
                  <a:pt x="2698500" y="1359979"/>
                </a:lnTo>
                <a:lnTo>
                  <a:pt x="2696833" y="1351347"/>
                </a:lnTo>
                <a:lnTo>
                  <a:pt x="2691832" y="1343787"/>
                </a:lnTo>
                <a:lnTo>
                  <a:pt x="2687387" y="1339342"/>
                </a:lnTo>
                <a:lnTo>
                  <a:pt x="2681418" y="1336929"/>
                </a:lnTo>
                <a:close/>
              </a:path>
              <a:path w="2910840" h="2943225" extrusionOk="0">
                <a:moveTo>
                  <a:pt x="2787590" y="1336929"/>
                </a:moveTo>
                <a:lnTo>
                  <a:pt x="2775779" y="1336929"/>
                </a:lnTo>
                <a:lnTo>
                  <a:pt x="2770064" y="1339342"/>
                </a:lnTo>
                <a:lnTo>
                  <a:pt x="2765492" y="1343787"/>
                </a:lnTo>
                <a:lnTo>
                  <a:pt x="2760420" y="1351347"/>
                </a:lnTo>
                <a:lnTo>
                  <a:pt x="2758730" y="1359979"/>
                </a:lnTo>
                <a:lnTo>
                  <a:pt x="2760420" y="1368611"/>
                </a:lnTo>
                <a:lnTo>
                  <a:pt x="2765492" y="1376172"/>
                </a:lnTo>
                <a:lnTo>
                  <a:pt x="2773106" y="1381172"/>
                </a:lnTo>
                <a:lnTo>
                  <a:pt x="2781733" y="1382839"/>
                </a:lnTo>
                <a:lnTo>
                  <a:pt x="2790335" y="1381172"/>
                </a:lnTo>
                <a:lnTo>
                  <a:pt x="2797877" y="1376172"/>
                </a:lnTo>
                <a:lnTo>
                  <a:pt x="2803021" y="1368611"/>
                </a:lnTo>
                <a:lnTo>
                  <a:pt x="2804735" y="1359979"/>
                </a:lnTo>
                <a:lnTo>
                  <a:pt x="2803021" y="1351347"/>
                </a:lnTo>
                <a:lnTo>
                  <a:pt x="2797877" y="1343787"/>
                </a:lnTo>
                <a:lnTo>
                  <a:pt x="2793432" y="1339342"/>
                </a:lnTo>
                <a:lnTo>
                  <a:pt x="2787590" y="1336929"/>
                </a:lnTo>
                <a:close/>
              </a:path>
              <a:path w="2910840" h="2943225" extrusionOk="0">
                <a:moveTo>
                  <a:pt x="2893762" y="1336929"/>
                </a:moveTo>
                <a:lnTo>
                  <a:pt x="2882078" y="1336929"/>
                </a:lnTo>
                <a:lnTo>
                  <a:pt x="2876109" y="1339342"/>
                </a:lnTo>
                <a:lnTo>
                  <a:pt x="2871664" y="1343787"/>
                </a:lnTo>
                <a:lnTo>
                  <a:pt x="2866592" y="1351347"/>
                </a:lnTo>
                <a:lnTo>
                  <a:pt x="2864902" y="1359979"/>
                </a:lnTo>
                <a:lnTo>
                  <a:pt x="2866592" y="1368611"/>
                </a:lnTo>
                <a:lnTo>
                  <a:pt x="2871664" y="1376172"/>
                </a:lnTo>
                <a:lnTo>
                  <a:pt x="2879227" y="1381172"/>
                </a:lnTo>
                <a:lnTo>
                  <a:pt x="2887873" y="1382839"/>
                </a:lnTo>
                <a:lnTo>
                  <a:pt x="2896543" y="1381172"/>
                </a:lnTo>
                <a:lnTo>
                  <a:pt x="2904176" y="1376172"/>
                </a:lnTo>
                <a:lnTo>
                  <a:pt x="2909177" y="1368611"/>
                </a:lnTo>
                <a:lnTo>
                  <a:pt x="2910844" y="1359979"/>
                </a:lnTo>
                <a:lnTo>
                  <a:pt x="2909177" y="1351347"/>
                </a:lnTo>
                <a:lnTo>
                  <a:pt x="2904176" y="1343787"/>
                </a:lnTo>
                <a:lnTo>
                  <a:pt x="2899604" y="1339342"/>
                </a:lnTo>
                <a:lnTo>
                  <a:pt x="2893762" y="1336929"/>
                </a:lnTo>
                <a:close/>
              </a:path>
              <a:path w="2910840" h="2943225" extrusionOk="0">
                <a:moveTo>
                  <a:pt x="28815" y="1448435"/>
                </a:moveTo>
                <a:lnTo>
                  <a:pt x="17073" y="1448435"/>
                </a:lnTo>
                <a:lnTo>
                  <a:pt x="11270" y="1450721"/>
                </a:lnTo>
                <a:lnTo>
                  <a:pt x="6680" y="1455166"/>
                </a:lnTo>
                <a:lnTo>
                  <a:pt x="1670" y="1462728"/>
                </a:lnTo>
                <a:lnTo>
                  <a:pt x="0" y="1471374"/>
                </a:lnTo>
                <a:lnTo>
                  <a:pt x="1670" y="1480044"/>
                </a:lnTo>
                <a:lnTo>
                  <a:pt x="6680" y="1487678"/>
                </a:lnTo>
                <a:lnTo>
                  <a:pt x="14306" y="1492750"/>
                </a:lnTo>
                <a:lnTo>
                  <a:pt x="22944" y="1494440"/>
                </a:lnTo>
                <a:lnTo>
                  <a:pt x="31582" y="1492750"/>
                </a:lnTo>
                <a:lnTo>
                  <a:pt x="39208" y="1487678"/>
                </a:lnTo>
                <a:lnTo>
                  <a:pt x="44218" y="1480044"/>
                </a:lnTo>
                <a:lnTo>
                  <a:pt x="45888" y="1471374"/>
                </a:lnTo>
                <a:lnTo>
                  <a:pt x="44218" y="1462728"/>
                </a:lnTo>
                <a:lnTo>
                  <a:pt x="39208" y="1455166"/>
                </a:lnTo>
                <a:lnTo>
                  <a:pt x="34619" y="1450721"/>
                </a:lnTo>
                <a:lnTo>
                  <a:pt x="28815" y="1448435"/>
                </a:lnTo>
                <a:close/>
              </a:path>
              <a:path w="2910840" h="2943225" extrusionOk="0">
                <a:moveTo>
                  <a:pt x="134903" y="1448435"/>
                </a:moveTo>
                <a:lnTo>
                  <a:pt x="123156" y="1448435"/>
                </a:lnTo>
                <a:lnTo>
                  <a:pt x="117352" y="1450721"/>
                </a:lnTo>
                <a:lnTo>
                  <a:pt x="112894" y="1455166"/>
                </a:lnTo>
                <a:lnTo>
                  <a:pt x="107808" y="1462728"/>
                </a:lnTo>
                <a:lnTo>
                  <a:pt x="106112" y="1471374"/>
                </a:lnTo>
                <a:lnTo>
                  <a:pt x="107808" y="1480044"/>
                </a:lnTo>
                <a:lnTo>
                  <a:pt x="112894" y="1487678"/>
                </a:lnTo>
                <a:lnTo>
                  <a:pt x="120446" y="1492750"/>
                </a:lnTo>
                <a:lnTo>
                  <a:pt x="129045" y="1494440"/>
                </a:lnTo>
                <a:lnTo>
                  <a:pt x="137669" y="1492750"/>
                </a:lnTo>
                <a:lnTo>
                  <a:pt x="145292" y="1487678"/>
                </a:lnTo>
                <a:lnTo>
                  <a:pt x="150300" y="1480044"/>
                </a:lnTo>
                <a:lnTo>
                  <a:pt x="151969" y="1471374"/>
                </a:lnTo>
                <a:lnTo>
                  <a:pt x="150300" y="1462728"/>
                </a:lnTo>
                <a:lnTo>
                  <a:pt x="145292" y="1455166"/>
                </a:lnTo>
                <a:lnTo>
                  <a:pt x="140834" y="1450721"/>
                </a:lnTo>
                <a:lnTo>
                  <a:pt x="134903" y="1448435"/>
                </a:lnTo>
                <a:close/>
              </a:path>
              <a:path w="2910840" h="2943225" extrusionOk="0">
                <a:moveTo>
                  <a:pt x="240986" y="1448435"/>
                </a:moveTo>
                <a:lnTo>
                  <a:pt x="229239" y="1448435"/>
                </a:lnTo>
                <a:lnTo>
                  <a:pt x="223308" y="1450721"/>
                </a:lnTo>
                <a:lnTo>
                  <a:pt x="218850" y="1455166"/>
                </a:lnTo>
                <a:lnTo>
                  <a:pt x="213843" y="1462728"/>
                </a:lnTo>
                <a:lnTo>
                  <a:pt x="212173" y="1471374"/>
                </a:lnTo>
                <a:lnTo>
                  <a:pt x="213843" y="1480044"/>
                </a:lnTo>
                <a:lnTo>
                  <a:pt x="218850" y="1487678"/>
                </a:lnTo>
                <a:lnTo>
                  <a:pt x="226495" y="1492750"/>
                </a:lnTo>
                <a:lnTo>
                  <a:pt x="235165" y="1494440"/>
                </a:lnTo>
                <a:lnTo>
                  <a:pt x="243809" y="1492750"/>
                </a:lnTo>
                <a:lnTo>
                  <a:pt x="251375" y="1487678"/>
                </a:lnTo>
                <a:lnTo>
                  <a:pt x="256390" y="1480044"/>
                </a:lnTo>
                <a:lnTo>
                  <a:pt x="258062" y="1471374"/>
                </a:lnTo>
                <a:lnTo>
                  <a:pt x="256390" y="1462728"/>
                </a:lnTo>
                <a:lnTo>
                  <a:pt x="251375" y="1455166"/>
                </a:lnTo>
                <a:lnTo>
                  <a:pt x="246917" y="1450721"/>
                </a:lnTo>
                <a:lnTo>
                  <a:pt x="240986" y="1448435"/>
                </a:lnTo>
                <a:close/>
              </a:path>
              <a:path w="2910840" h="2943225" extrusionOk="0">
                <a:moveTo>
                  <a:pt x="347070" y="1448435"/>
                </a:moveTo>
                <a:lnTo>
                  <a:pt x="335322" y="1448435"/>
                </a:lnTo>
                <a:lnTo>
                  <a:pt x="329518" y="1450721"/>
                </a:lnTo>
                <a:lnTo>
                  <a:pt x="325073" y="1455166"/>
                </a:lnTo>
                <a:lnTo>
                  <a:pt x="319987" y="1462728"/>
                </a:lnTo>
                <a:lnTo>
                  <a:pt x="318291" y="1471374"/>
                </a:lnTo>
                <a:lnTo>
                  <a:pt x="319987" y="1480044"/>
                </a:lnTo>
                <a:lnTo>
                  <a:pt x="325073" y="1487678"/>
                </a:lnTo>
                <a:lnTo>
                  <a:pt x="332637" y="1492750"/>
                </a:lnTo>
                <a:lnTo>
                  <a:pt x="341266" y="1494440"/>
                </a:lnTo>
                <a:lnTo>
                  <a:pt x="349894" y="1492750"/>
                </a:lnTo>
                <a:lnTo>
                  <a:pt x="357458" y="1487678"/>
                </a:lnTo>
                <a:lnTo>
                  <a:pt x="362544" y="1480044"/>
                </a:lnTo>
                <a:lnTo>
                  <a:pt x="364240" y="1471374"/>
                </a:lnTo>
                <a:lnTo>
                  <a:pt x="362544" y="1462728"/>
                </a:lnTo>
                <a:lnTo>
                  <a:pt x="357458" y="1455166"/>
                </a:lnTo>
                <a:lnTo>
                  <a:pt x="353013" y="1450721"/>
                </a:lnTo>
                <a:lnTo>
                  <a:pt x="347070" y="1448435"/>
                </a:lnTo>
                <a:close/>
              </a:path>
              <a:path w="2910840" h="2943225" extrusionOk="0">
                <a:moveTo>
                  <a:pt x="453292" y="1448435"/>
                </a:moveTo>
                <a:lnTo>
                  <a:pt x="441545" y="1448435"/>
                </a:lnTo>
                <a:lnTo>
                  <a:pt x="435601" y="1450721"/>
                </a:lnTo>
                <a:lnTo>
                  <a:pt x="431156" y="1455166"/>
                </a:lnTo>
                <a:lnTo>
                  <a:pt x="426070" y="1462728"/>
                </a:lnTo>
                <a:lnTo>
                  <a:pt x="424374" y="1471374"/>
                </a:lnTo>
                <a:lnTo>
                  <a:pt x="426070" y="1480044"/>
                </a:lnTo>
                <a:lnTo>
                  <a:pt x="431156" y="1487678"/>
                </a:lnTo>
                <a:lnTo>
                  <a:pt x="438720" y="1492750"/>
                </a:lnTo>
                <a:lnTo>
                  <a:pt x="447349" y="1494440"/>
                </a:lnTo>
                <a:lnTo>
                  <a:pt x="455977" y="1492750"/>
                </a:lnTo>
                <a:lnTo>
                  <a:pt x="463541" y="1487678"/>
                </a:lnTo>
                <a:lnTo>
                  <a:pt x="468556" y="1480044"/>
                </a:lnTo>
                <a:lnTo>
                  <a:pt x="470228" y="1471374"/>
                </a:lnTo>
                <a:lnTo>
                  <a:pt x="468556" y="1462728"/>
                </a:lnTo>
                <a:lnTo>
                  <a:pt x="463541" y="1455166"/>
                </a:lnTo>
                <a:lnTo>
                  <a:pt x="459096" y="1450721"/>
                </a:lnTo>
                <a:lnTo>
                  <a:pt x="453292" y="1448435"/>
                </a:lnTo>
                <a:close/>
              </a:path>
              <a:path w="2910840" h="2943225" extrusionOk="0">
                <a:moveTo>
                  <a:pt x="559375" y="1448435"/>
                </a:moveTo>
                <a:lnTo>
                  <a:pt x="547628" y="1448435"/>
                </a:lnTo>
                <a:lnTo>
                  <a:pt x="541697" y="1450721"/>
                </a:lnTo>
                <a:lnTo>
                  <a:pt x="537239" y="1455166"/>
                </a:lnTo>
                <a:lnTo>
                  <a:pt x="532224" y="1462728"/>
                </a:lnTo>
                <a:lnTo>
                  <a:pt x="530553" y="1471374"/>
                </a:lnTo>
                <a:lnTo>
                  <a:pt x="532224" y="1480044"/>
                </a:lnTo>
                <a:lnTo>
                  <a:pt x="537239" y="1487678"/>
                </a:lnTo>
                <a:lnTo>
                  <a:pt x="544862" y="1492750"/>
                </a:lnTo>
                <a:lnTo>
                  <a:pt x="553484" y="1494440"/>
                </a:lnTo>
                <a:lnTo>
                  <a:pt x="562080" y="1492750"/>
                </a:lnTo>
                <a:lnTo>
                  <a:pt x="569624" y="1487678"/>
                </a:lnTo>
                <a:lnTo>
                  <a:pt x="574711" y="1480044"/>
                </a:lnTo>
                <a:lnTo>
                  <a:pt x="576406" y="1471374"/>
                </a:lnTo>
                <a:lnTo>
                  <a:pt x="574711" y="1462728"/>
                </a:lnTo>
                <a:lnTo>
                  <a:pt x="569624" y="1455166"/>
                </a:lnTo>
                <a:lnTo>
                  <a:pt x="565179" y="1450721"/>
                </a:lnTo>
                <a:lnTo>
                  <a:pt x="559375" y="1448435"/>
                </a:lnTo>
                <a:close/>
              </a:path>
              <a:path w="2910840" h="2943225" extrusionOk="0">
                <a:moveTo>
                  <a:pt x="665459" y="1448435"/>
                </a:moveTo>
                <a:lnTo>
                  <a:pt x="653711" y="1448435"/>
                </a:lnTo>
                <a:lnTo>
                  <a:pt x="647907" y="1450721"/>
                </a:lnTo>
                <a:lnTo>
                  <a:pt x="643322" y="1455166"/>
                </a:lnTo>
                <a:lnTo>
                  <a:pt x="638315" y="1462728"/>
                </a:lnTo>
                <a:lnTo>
                  <a:pt x="636645" y="1471374"/>
                </a:lnTo>
                <a:lnTo>
                  <a:pt x="638315" y="1480044"/>
                </a:lnTo>
                <a:lnTo>
                  <a:pt x="643322" y="1487678"/>
                </a:lnTo>
                <a:lnTo>
                  <a:pt x="650948" y="1492750"/>
                </a:lnTo>
                <a:lnTo>
                  <a:pt x="659585" y="1494440"/>
                </a:lnTo>
                <a:lnTo>
                  <a:pt x="668222" y="1492750"/>
                </a:lnTo>
                <a:lnTo>
                  <a:pt x="675847" y="1487678"/>
                </a:lnTo>
                <a:lnTo>
                  <a:pt x="680862" y="1480044"/>
                </a:lnTo>
                <a:lnTo>
                  <a:pt x="682534" y="1471374"/>
                </a:lnTo>
                <a:lnTo>
                  <a:pt x="680862" y="1462728"/>
                </a:lnTo>
                <a:lnTo>
                  <a:pt x="675847" y="1455166"/>
                </a:lnTo>
                <a:lnTo>
                  <a:pt x="671262" y="1450721"/>
                </a:lnTo>
                <a:lnTo>
                  <a:pt x="665459" y="1448435"/>
                </a:lnTo>
                <a:close/>
              </a:path>
              <a:path w="2910840" h="2943225" extrusionOk="0">
                <a:moveTo>
                  <a:pt x="771542" y="1448435"/>
                </a:moveTo>
                <a:lnTo>
                  <a:pt x="759794" y="1448435"/>
                </a:lnTo>
                <a:lnTo>
                  <a:pt x="753990" y="1450721"/>
                </a:lnTo>
                <a:lnTo>
                  <a:pt x="749545" y="1455166"/>
                </a:lnTo>
                <a:lnTo>
                  <a:pt x="744459" y="1462728"/>
                </a:lnTo>
                <a:lnTo>
                  <a:pt x="742763" y="1471374"/>
                </a:lnTo>
                <a:lnTo>
                  <a:pt x="744459" y="1480044"/>
                </a:lnTo>
                <a:lnTo>
                  <a:pt x="749545" y="1487678"/>
                </a:lnTo>
                <a:lnTo>
                  <a:pt x="757090" y="1492750"/>
                </a:lnTo>
                <a:lnTo>
                  <a:pt x="765685" y="1494440"/>
                </a:lnTo>
                <a:lnTo>
                  <a:pt x="774307" y="1492750"/>
                </a:lnTo>
                <a:lnTo>
                  <a:pt x="781930" y="1487678"/>
                </a:lnTo>
                <a:lnTo>
                  <a:pt x="786945" y="1480044"/>
                </a:lnTo>
                <a:lnTo>
                  <a:pt x="788617" y="1471374"/>
                </a:lnTo>
                <a:lnTo>
                  <a:pt x="786945" y="1462728"/>
                </a:lnTo>
                <a:lnTo>
                  <a:pt x="781930" y="1455166"/>
                </a:lnTo>
                <a:lnTo>
                  <a:pt x="777485" y="1450721"/>
                </a:lnTo>
                <a:lnTo>
                  <a:pt x="771542" y="1448435"/>
                </a:lnTo>
                <a:close/>
              </a:path>
              <a:path w="2910840" h="2943225" extrusionOk="0">
                <a:moveTo>
                  <a:pt x="877625" y="1448435"/>
                </a:moveTo>
                <a:lnTo>
                  <a:pt x="865877" y="1448435"/>
                </a:lnTo>
                <a:lnTo>
                  <a:pt x="860073" y="1450721"/>
                </a:lnTo>
                <a:lnTo>
                  <a:pt x="855489" y="1455166"/>
                </a:lnTo>
                <a:lnTo>
                  <a:pt x="850481" y="1462728"/>
                </a:lnTo>
                <a:lnTo>
                  <a:pt x="848812" y="1471374"/>
                </a:lnTo>
                <a:lnTo>
                  <a:pt x="850481" y="1480044"/>
                </a:lnTo>
                <a:lnTo>
                  <a:pt x="855489" y="1487678"/>
                </a:lnTo>
                <a:lnTo>
                  <a:pt x="863133" y="1492750"/>
                </a:lnTo>
                <a:lnTo>
                  <a:pt x="871803" y="1494440"/>
                </a:lnTo>
                <a:lnTo>
                  <a:pt x="880447" y="1492750"/>
                </a:lnTo>
                <a:lnTo>
                  <a:pt x="888013" y="1487678"/>
                </a:lnTo>
                <a:lnTo>
                  <a:pt x="893100" y="1480044"/>
                </a:lnTo>
                <a:lnTo>
                  <a:pt x="894795" y="1471374"/>
                </a:lnTo>
                <a:lnTo>
                  <a:pt x="893100" y="1462728"/>
                </a:lnTo>
                <a:lnTo>
                  <a:pt x="888013" y="1455166"/>
                </a:lnTo>
                <a:lnTo>
                  <a:pt x="883568" y="1450721"/>
                </a:lnTo>
                <a:lnTo>
                  <a:pt x="877625" y="1448435"/>
                </a:lnTo>
                <a:close/>
              </a:path>
              <a:path w="2910840" h="2943225" extrusionOk="0">
                <a:moveTo>
                  <a:pt x="983848" y="1448435"/>
                </a:moveTo>
                <a:lnTo>
                  <a:pt x="972100" y="1448435"/>
                </a:lnTo>
                <a:lnTo>
                  <a:pt x="966169" y="1450721"/>
                </a:lnTo>
                <a:lnTo>
                  <a:pt x="961711" y="1455166"/>
                </a:lnTo>
                <a:lnTo>
                  <a:pt x="956625" y="1462728"/>
                </a:lnTo>
                <a:lnTo>
                  <a:pt x="954930" y="1471374"/>
                </a:lnTo>
                <a:lnTo>
                  <a:pt x="956625" y="1480044"/>
                </a:lnTo>
                <a:lnTo>
                  <a:pt x="961711" y="1487678"/>
                </a:lnTo>
                <a:lnTo>
                  <a:pt x="969275" y="1492750"/>
                </a:lnTo>
                <a:lnTo>
                  <a:pt x="977904" y="1494440"/>
                </a:lnTo>
                <a:lnTo>
                  <a:pt x="986532" y="1492750"/>
                </a:lnTo>
                <a:lnTo>
                  <a:pt x="994096" y="1487678"/>
                </a:lnTo>
                <a:lnTo>
                  <a:pt x="999183" y="1480044"/>
                </a:lnTo>
                <a:lnTo>
                  <a:pt x="1000878" y="1471374"/>
                </a:lnTo>
                <a:lnTo>
                  <a:pt x="999183" y="1462728"/>
                </a:lnTo>
                <a:lnTo>
                  <a:pt x="994096" y="1455166"/>
                </a:lnTo>
                <a:lnTo>
                  <a:pt x="989651" y="1450721"/>
                </a:lnTo>
                <a:lnTo>
                  <a:pt x="983848" y="1448435"/>
                </a:lnTo>
                <a:close/>
              </a:path>
              <a:path w="2910840" h="2943225" extrusionOk="0">
                <a:moveTo>
                  <a:pt x="1089931" y="1448435"/>
                </a:moveTo>
                <a:lnTo>
                  <a:pt x="1078183" y="1448435"/>
                </a:lnTo>
                <a:lnTo>
                  <a:pt x="1072252" y="1450721"/>
                </a:lnTo>
                <a:lnTo>
                  <a:pt x="1067795" y="1455166"/>
                </a:lnTo>
                <a:lnTo>
                  <a:pt x="1062787" y="1462728"/>
                </a:lnTo>
                <a:lnTo>
                  <a:pt x="1061118" y="1471374"/>
                </a:lnTo>
                <a:lnTo>
                  <a:pt x="1062787" y="1480044"/>
                </a:lnTo>
                <a:lnTo>
                  <a:pt x="1067795" y="1487678"/>
                </a:lnTo>
                <a:lnTo>
                  <a:pt x="1075359" y="1492750"/>
                </a:lnTo>
                <a:lnTo>
                  <a:pt x="1083987" y="1494440"/>
                </a:lnTo>
                <a:lnTo>
                  <a:pt x="1092616" y="1492750"/>
                </a:lnTo>
                <a:lnTo>
                  <a:pt x="1100180" y="1487678"/>
                </a:lnTo>
                <a:lnTo>
                  <a:pt x="1105194" y="1480044"/>
                </a:lnTo>
                <a:lnTo>
                  <a:pt x="1106866" y="1471374"/>
                </a:lnTo>
                <a:lnTo>
                  <a:pt x="1105194" y="1462728"/>
                </a:lnTo>
                <a:lnTo>
                  <a:pt x="1100180" y="1455166"/>
                </a:lnTo>
                <a:lnTo>
                  <a:pt x="1095735" y="1450721"/>
                </a:lnTo>
                <a:lnTo>
                  <a:pt x="1089931" y="1448435"/>
                </a:lnTo>
                <a:close/>
              </a:path>
              <a:path w="2910840" h="2943225" extrusionOk="0">
                <a:moveTo>
                  <a:pt x="1196014" y="1448435"/>
                </a:moveTo>
                <a:lnTo>
                  <a:pt x="1184266" y="1448435"/>
                </a:lnTo>
                <a:lnTo>
                  <a:pt x="1178335" y="1450721"/>
                </a:lnTo>
                <a:lnTo>
                  <a:pt x="1173878" y="1455166"/>
                </a:lnTo>
                <a:lnTo>
                  <a:pt x="1168870" y="1462728"/>
                </a:lnTo>
                <a:lnTo>
                  <a:pt x="1167201" y="1471374"/>
                </a:lnTo>
                <a:lnTo>
                  <a:pt x="1168870" y="1480044"/>
                </a:lnTo>
                <a:lnTo>
                  <a:pt x="1173878" y="1487678"/>
                </a:lnTo>
                <a:lnTo>
                  <a:pt x="1181501" y="1492750"/>
                </a:lnTo>
                <a:lnTo>
                  <a:pt x="1190124" y="1494440"/>
                </a:lnTo>
                <a:lnTo>
                  <a:pt x="1198724" y="1492750"/>
                </a:lnTo>
                <a:lnTo>
                  <a:pt x="1206275" y="1487678"/>
                </a:lnTo>
                <a:lnTo>
                  <a:pt x="1211362" y="1480044"/>
                </a:lnTo>
                <a:lnTo>
                  <a:pt x="1213057" y="1471374"/>
                </a:lnTo>
                <a:lnTo>
                  <a:pt x="1211362" y="1462728"/>
                </a:lnTo>
                <a:lnTo>
                  <a:pt x="1206275" y="1455166"/>
                </a:lnTo>
                <a:lnTo>
                  <a:pt x="1201818" y="1450721"/>
                </a:lnTo>
                <a:lnTo>
                  <a:pt x="1196014" y="1448435"/>
                </a:lnTo>
                <a:close/>
              </a:path>
              <a:path w="2910840" h="2943225" extrusionOk="0">
                <a:moveTo>
                  <a:pt x="1302071" y="1448435"/>
                </a:moveTo>
                <a:lnTo>
                  <a:pt x="1290387" y="1448435"/>
                </a:lnTo>
                <a:lnTo>
                  <a:pt x="1284545" y="1450721"/>
                </a:lnTo>
                <a:lnTo>
                  <a:pt x="1279973" y="1455166"/>
                </a:lnTo>
                <a:lnTo>
                  <a:pt x="1274973" y="1462728"/>
                </a:lnTo>
                <a:lnTo>
                  <a:pt x="1273306" y="1471374"/>
                </a:lnTo>
                <a:lnTo>
                  <a:pt x="1274973" y="1480044"/>
                </a:lnTo>
                <a:lnTo>
                  <a:pt x="1279973" y="1487678"/>
                </a:lnTo>
                <a:lnTo>
                  <a:pt x="1287589" y="1492750"/>
                </a:lnTo>
                <a:lnTo>
                  <a:pt x="1296229" y="1494440"/>
                </a:lnTo>
                <a:lnTo>
                  <a:pt x="1304869" y="1492750"/>
                </a:lnTo>
                <a:lnTo>
                  <a:pt x="1312485" y="1487678"/>
                </a:lnTo>
                <a:lnTo>
                  <a:pt x="1317486" y="1480044"/>
                </a:lnTo>
                <a:lnTo>
                  <a:pt x="1319153" y="1471374"/>
                </a:lnTo>
                <a:lnTo>
                  <a:pt x="1317486" y="1462728"/>
                </a:lnTo>
                <a:lnTo>
                  <a:pt x="1312485" y="1455166"/>
                </a:lnTo>
                <a:lnTo>
                  <a:pt x="1307913" y="1450721"/>
                </a:lnTo>
                <a:lnTo>
                  <a:pt x="1302071" y="1448435"/>
                </a:lnTo>
                <a:close/>
              </a:path>
              <a:path w="2910840" h="2943225" extrusionOk="0">
                <a:moveTo>
                  <a:pt x="1408243" y="1448435"/>
                </a:moveTo>
                <a:lnTo>
                  <a:pt x="1396432" y="1448435"/>
                </a:lnTo>
                <a:lnTo>
                  <a:pt x="1390590" y="1450721"/>
                </a:lnTo>
                <a:lnTo>
                  <a:pt x="1386145" y="1455166"/>
                </a:lnTo>
                <a:lnTo>
                  <a:pt x="1381073" y="1462728"/>
                </a:lnTo>
                <a:lnTo>
                  <a:pt x="1379383" y="1471374"/>
                </a:lnTo>
                <a:lnTo>
                  <a:pt x="1381073" y="1480044"/>
                </a:lnTo>
                <a:lnTo>
                  <a:pt x="1386145" y="1487678"/>
                </a:lnTo>
                <a:lnTo>
                  <a:pt x="1393706" y="1492750"/>
                </a:lnTo>
                <a:lnTo>
                  <a:pt x="1402338" y="1494440"/>
                </a:lnTo>
                <a:lnTo>
                  <a:pt x="1410970" y="1492750"/>
                </a:lnTo>
                <a:lnTo>
                  <a:pt x="1418530" y="1487678"/>
                </a:lnTo>
                <a:lnTo>
                  <a:pt x="1423531" y="1480044"/>
                </a:lnTo>
                <a:lnTo>
                  <a:pt x="1425198" y="1471374"/>
                </a:lnTo>
                <a:lnTo>
                  <a:pt x="1423531" y="1462728"/>
                </a:lnTo>
                <a:lnTo>
                  <a:pt x="1418530" y="1455166"/>
                </a:lnTo>
                <a:lnTo>
                  <a:pt x="1414085" y="1450721"/>
                </a:lnTo>
                <a:lnTo>
                  <a:pt x="1408243" y="1448435"/>
                </a:lnTo>
                <a:close/>
              </a:path>
              <a:path w="2910840" h="2943225" extrusionOk="0">
                <a:moveTo>
                  <a:pt x="1514288" y="1448435"/>
                </a:moveTo>
                <a:lnTo>
                  <a:pt x="1502477" y="1448435"/>
                </a:lnTo>
                <a:lnTo>
                  <a:pt x="1496762" y="1450721"/>
                </a:lnTo>
                <a:lnTo>
                  <a:pt x="1492190" y="1455166"/>
                </a:lnTo>
                <a:lnTo>
                  <a:pt x="1487118" y="1462728"/>
                </a:lnTo>
                <a:lnTo>
                  <a:pt x="1485428" y="1471374"/>
                </a:lnTo>
                <a:lnTo>
                  <a:pt x="1487118" y="1480044"/>
                </a:lnTo>
                <a:lnTo>
                  <a:pt x="1492190" y="1487678"/>
                </a:lnTo>
                <a:lnTo>
                  <a:pt x="1499824" y="1492750"/>
                </a:lnTo>
                <a:lnTo>
                  <a:pt x="1508494" y="1494440"/>
                </a:lnTo>
                <a:lnTo>
                  <a:pt x="1517140" y="1492750"/>
                </a:lnTo>
                <a:lnTo>
                  <a:pt x="1524702" y="1487678"/>
                </a:lnTo>
                <a:lnTo>
                  <a:pt x="1529775" y="1480044"/>
                </a:lnTo>
                <a:lnTo>
                  <a:pt x="1531465" y="1471374"/>
                </a:lnTo>
                <a:lnTo>
                  <a:pt x="1529775" y="1462728"/>
                </a:lnTo>
                <a:lnTo>
                  <a:pt x="1524702" y="1455166"/>
                </a:lnTo>
                <a:lnTo>
                  <a:pt x="1520257" y="1450721"/>
                </a:lnTo>
                <a:lnTo>
                  <a:pt x="1514288" y="1448435"/>
                </a:lnTo>
                <a:close/>
              </a:path>
              <a:path w="2910840" h="2943225" extrusionOk="0">
                <a:moveTo>
                  <a:pt x="1620460" y="1448435"/>
                </a:moveTo>
                <a:lnTo>
                  <a:pt x="1608776" y="1448435"/>
                </a:lnTo>
                <a:lnTo>
                  <a:pt x="1602807" y="1450721"/>
                </a:lnTo>
                <a:lnTo>
                  <a:pt x="1598362" y="1455166"/>
                </a:lnTo>
                <a:lnTo>
                  <a:pt x="1593290" y="1462728"/>
                </a:lnTo>
                <a:lnTo>
                  <a:pt x="1591600" y="1471374"/>
                </a:lnTo>
                <a:lnTo>
                  <a:pt x="1593290" y="1480044"/>
                </a:lnTo>
                <a:lnTo>
                  <a:pt x="1598362" y="1487678"/>
                </a:lnTo>
                <a:lnTo>
                  <a:pt x="1605925" y="1492750"/>
                </a:lnTo>
                <a:lnTo>
                  <a:pt x="1614571" y="1494440"/>
                </a:lnTo>
                <a:lnTo>
                  <a:pt x="1623241" y="1492750"/>
                </a:lnTo>
                <a:lnTo>
                  <a:pt x="1630874" y="1487678"/>
                </a:lnTo>
                <a:lnTo>
                  <a:pt x="1635875" y="1480044"/>
                </a:lnTo>
                <a:lnTo>
                  <a:pt x="1637542" y="1471374"/>
                </a:lnTo>
                <a:lnTo>
                  <a:pt x="1635875" y="1462728"/>
                </a:lnTo>
                <a:lnTo>
                  <a:pt x="1630874" y="1455166"/>
                </a:lnTo>
                <a:lnTo>
                  <a:pt x="1626302" y="1450721"/>
                </a:lnTo>
                <a:lnTo>
                  <a:pt x="1620460" y="1448435"/>
                </a:lnTo>
                <a:close/>
              </a:path>
              <a:path w="2910840" h="2943225" extrusionOk="0">
                <a:moveTo>
                  <a:pt x="1726632" y="1448435"/>
                </a:moveTo>
                <a:lnTo>
                  <a:pt x="1714821" y="1448435"/>
                </a:lnTo>
                <a:lnTo>
                  <a:pt x="1708852" y="1450721"/>
                </a:lnTo>
                <a:lnTo>
                  <a:pt x="1704407" y="1455166"/>
                </a:lnTo>
                <a:lnTo>
                  <a:pt x="1699407" y="1462728"/>
                </a:lnTo>
                <a:lnTo>
                  <a:pt x="1697740" y="1471374"/>
                </a:lnTo>
                <a:lnTo>
                  <a:pt x="1699407" y="1480044"/>
                </a:lnTo>
                <a:lnTo>
                  <a:pt x="1704407" y="1487678"/>
                </a:lnTo>
                <a:lnTo>
                  <a:pt x="1711968" y="1492750"/>
                </a:lnTo>
                <a:lnTo>
                  <a:pt x="1720600" y="1494440"/>
                </a:lnTo>
                <a:lnTo>
                  <a:pt x="1729232" y="1492750"/>
                </a:lnTo>
                <a:lnTo>
                  <a:pt x="1736792" y="1487678"/>
                </a:lnTo>
                <a:lnTo>
                  <a:pt x="1741865" y="1480044"/>
                </a:lnTo>
                <a:lnTo>
                  <a:pt x="1743555" y="1471374"/>
                </a:lnTo>
                <a:lnTo>
                  <a:pt x="1741865" y="1462728"/>
                </a:lnTo>
                <a:lnTo>
                  <a:pt x="1736792" y="1455166"/>
                </a:lnTo>
                <a:lnTo>
                  <a:pt x="1732347" y="1450721"/>
                </a:lnTo>
                <a:lnTo>
                  <a:pt x="1726632" y="1448435"/>
                </a:lnTo>
                <a:close/>
              </a:path>
              <a:path w="2910840" h="2943225" extrusionOk="0">
                <a:moveTo>
                  <a:pt x="1832677" y="1448435"/>
                </a:moveTo>
                <a:lnTo>
                  <a:pt x="1820866" y="1448435"/>
                </a:lnTo>
                <a:lnTo>
                  <a:pt x="1815024" y="1450721"/>
                </a:lnTo>
                <a:lnTo>
                  <a:pt x="1810579" y="1455166"/>
                </a:lnTo>
                <a:lnTo>
                  <a:pt x="1805507" y="1462728"/>
                </a:lnTo>
                <a:lnTo>
                  <a:pt x="1803817" y="1471374"/>
                </a:lnTo>
                <a:lnTo>
                  <a:pt x="1805507" y="1480044"/>
                </a:lnTo>
                <a:lnTo>
                  <a:pt x="1810579" y="1487678"/>
                </a:lnTo>
                <a:lnTo>
                  <a:pt x="1818176" y="1492750"/>
                </a:lnTo>
                <a:lnTo>
                  <a:pt x="1826772" y="1494440"/>
                </a:lnTo>
                <a:lnTo>
                  <a:pt x="1835368" y="1492750"/>
                </a:lnTo>
                <a:lnTo>
                  <a:pt x="1842964" y="1487678"/>
                </a:lnTo>
                <a:lnTo>
                  <a:pt x="1848037" y="1480044"/>
                </a:lnTo>
                <a:lnTo>
                  <a:pt x="1849727" y="1471374"/>
                </a:lnTo>
                <a:lnTo>
                  <a:pt x="1848037" y="1462728"/>
                </a:lnTo>
                <a:lnTo>
                  <a:pt x="1842964" y="1455166"/>
                </a:lnTo>
                <a:lnTo>
                  <a:pt x="1838519" y="1450721"/>
                </a:lnTo>
                <a:lnTo>
                  <a:pt x="1832677" y="1448435"/>
                </a:lnTo>
                <a:close/>
              </a:path>
              <a:path w="2910840" h="2943225" extrusionOk="0">
                <a:moveTo>
                  <a:pt x="1938722" y="1448435"/>
                </a:moveTo>
                <a:lnTo>
                  <a:pt x="1927038" y="1448435"/>
                </a:lnTo>
                <a:lnTo>
                  <a:pt x="1921196" y="1450721"/>
                </a:lnTo>
                <a:lnTo>
                  <a:pt x="1916751" y="1455166"/>
                </a:lnTo>
                <a:lnTo>
                  <a:pt x="1911679" y="1462728"/>
                </a:lnTo>
                <a:lnTo>
                  <a:pt x="1909989" y="1471374"/>
                </a:lnTo>
                <a:lnTo>
                  <a:pt x="1911679" y="1480044"/>
                </a:lnTo>
                <a:lnTo>
                  <a:pt x="1916751" y="1487678"/>
                </a:lnTo>
                <a:lnTo>
                  <a:pt x="1924294" y="1492750"/>
                </a:lnTo>
                <a:lnTo>
                  <a:pt x="1932896" y="1494440"/>
                </a:lnTo>
                <a:lnTo>
                  <a:pt x="1941522" y="1492750"/>
                </a:lnTo>
                <a:lnTo>
                  <a:pt x="1949136" y="1487678"/>
                </a:lnTo>
                <a:lnTo>
                  <a:pt x="1954137" y="1480044"/>
                </a:lnTo>
                <a:lnTo>
                  <a:pt x="1955804" y="1471374"/>
                </a:lnTo>
                <a:lnTo>
                  <a:pt x="1954137" y="1462728"/>
                </a:lnTo>
                <a:lnTo>
                  <a:pt x="1949136" y="1455166"/>
                </a:lnTo>
                <a:lnTo>
                  <a:pt x="1944691" y="1450721"/>
                </a:lnTo>
                <a:lnTo>
                  <a:pt x="1938722" y="1448435"/>
                </a:lnTo>
                <a:close/>
              </a:path>
              <a:path w="2910840" h="2943225" extrusionOk="0">
                <a:moveTo>
                  <a:pt x="2044767" y="1448435"/>
                </a:moveTo>
                <a:lnTo>
                  <a:pt x="2033083" y="1448435"/>
                </a:lnTo>
                <a:lnTo>
                  <a:pt x="2027114" y="1450721"/>
                </a:lnTo>
                <a:lnTo>
                  <a:pt x="2022669" y="1455166"/>
                </a:lnTo>
                <a:lnTo>
                  <a:pt x="2017669" y="1462728"/>
                </a:lnTo>
                <a:lnTo>
                  <a:pt x="2016002" y="1471374"/>
                </a:lnTo>
                <a:lnTo>
                  <a:pt x="2017669" y="1480044"/>
                </a:lnTo>
                <a:lnTo>
                  <a:pt x="2022669" y="1487678"/>
                </a:lnTo>
                <a:lnTo>
                  <a:pt x="2030303" y="1492750"/>
                </a:lnTo>
                <a:lnTo>
                  <a:pt x="2038973" y="1494440"/>
                </a:lnTo>
                <a:lnTo>
                  <a:pt x="2047619" y="1492750"/>
                </a:lnTo>
                <a:lnTo>
                  <a:pt x="2055181" y="1487678"/>
                </a:lnTo>
                <a:lnTo>
                  <a:pt x="2060182" y="1480044"/>
                </a:lnTo>
                <a:lnTo>
                  <a:pt x="2061849" y="1471374"/>
                </a:lnTo>
                <a:lnTo>
                  <a:pt x="2060182" y="1462728"/>
                </a:lnTo>
                <a:lnTo>
                  <a:pt x="2055181" y="1455166"/>
                </a:lnTo>
                <a:lnTo>
                  <a:pt x="2050736" y="1450721"/>
                </a:lnTo>
                <a:lnTo>
                  <a:pt x="2044767" y="1448435"/>
                </a:lnTo>
                <a:close/>
              </a:path>
              <a:path w="2910840" h="2943225" extrusionOk="0">
                <a:moveTo>
                  <a:pt x="2150939" y="1448435"/>
                </a:moveTo>
                <a:lnTo>
                  <a:pt x="2139128" y="1448435"/>
                </a:lnTo>
                <a:lnTo>
                  <a:pt x="2133413" y="1450721"/>
                </a:lnTo>
                <a:lnTo>
                  <a:pt x="2128714" y="1455166"/>
                </a:lnTo>
                <a:lnTo>
                  <a:pt x="2123714" y="1462728"/>
                </a:lnTo>
                <a:lnTo>
                  <a:pt x="2122047" y="1471374"/>
                </a:lnTo>
                <a:lnTo>
                  <a:pt x="2123714" y="1480044"/>
                </a:lnTo>
                <a:lnTo>
                  <a:pt x="2128714" y="1487678"/>
                </a:lnTo>
                <a:lnTo>
                  <a:pt x="2136404" y="1492750"/>
                </a:lnTo>
                <a:lnTo>
                  <a:pt x="2145082" y="1494440"/>
                </a:lnTo>
                <a:lnTo>
                  <a:pt x="2153735" y="1492750"/>
                </a:lnTo>
                <a:lnTo>
                  <a:pt x="2161353" y="1487678"/>
                </a:lnTo>
                <a:lnTo>
                  <a:pt x="2166426" y="1480044"/>
                </a:lnTo>
                <a:lnTo>
                  <a:pt x="2168116" y="1471374"/>
                </a:lnTo>
                <a:lnTo>
                  <a:pt x="2166426" y="1462728"/>
                </a:lnTo>
                <a:lnTo>
                  <a:pt x="2161353" y="1455166"/>
                </a:lnTo>
                <a:lnTo>
                  <a:pt x="2156908" y="1450721"/>
                </a:lnTo>
                <a:lnTo>
                  <a:pt x="2150939" y="1448435"/>
                </a:lnTo>
                <a:close/>
              </a:path>
              <a:path w="2910840" h="2943225" extrusionOk="0">
                <a:moveTo>
                  <a:pt x="2257111" y="1448435"/>
                </a:moveTo>
                <a:lnTo>
                  <a:pt x="2245427" y="1448435"/>
                </a:lnTo>
                <a:lnTo>
                  <a:pt x="2239458" y="1450721"/>
                </a:lnTo>
                <a:lnTo>
                  <a:pt x="2235013" y="1455166"/>
                </a:lnTo>
                <a:lnTo>
                  <a:pt x="2229941" y="1462728"/>
                </a:lnTo>
                <a:lnTo>
                  <a:pt x="2228251" y="1471374"/>
                </a:lnTo>
                <a:lnTo>
                  <a:pt x="2229941" y="1480044"/>
                </a:lnTo>
                <a:lnTo>
                  <a:pt x="2235013" y="1487678"/>
                </a:lnTo>
                <a:lnTo>
                  <a:pt x="2242576" y="1492750"/>
                </a:lnTo>
                <a:lnTo>
                  <a:pt x="2251222" y="1494440"/>
                </a:lnTo>
                <a:lnTo>
                  <a:pt x="2259892" y="1492750"/>
                </a:lnTo>
                <a:lnTo>
                  <a:pt x="2267525" y="1487678"/>
                </a:lnTo>
                <a:lnTo>
                  <a:pt x="2272526" y="1480044"/>
                </a:lnTo>
                <a:lnTo>
                  <a:pt x="2274193" y="1471374"/>
                </a:lnTo>
                <a:lnTo>
                  <a:pt x="2272526" y="1462728"/>
                </a:lnTo>
                <a:lnTo>
                  <a:pt x="2267525" y="1455166"/>
                </a:lnTo>
                <a:lnTo>
                  <a:pt x="2262953" y="1450721"/>
                </a:lnTo>
                <a:lnTo>
                  <a:pt x="2257111" y="1448435"/>
                </a:lnTo>
                <a:close/>
              </a:path>
              <a:path w="2910840" h="2943225" extrusionOk="0">
                <a:moveTo>
                  <a:pt x="2363156" y="1448435"/>
                </a:moveTo>
                <a:lnTo>
                  <a:pt x="2351472" y="1448435"/>
                </a:lnTo>
                <a:lnTo>
                  <a:pt x="2345503" y="1450721"/>
                </a:lnTo>
                <a:lnTo>
                  <a:pt x="2341058" y="1455166"/>
                </a:lnTo>
                <a:lnTo>
                  <a:pt x="2336058" y="1462728"/>
                </a:lnTo>
                <a:lnTo>
                  <a:pt x="2334391" y="1471374"/>
                </a:lnTo>
                <a:lnTo>
                  <a:pt x="2336058" y="1480044"/>
                </a:lnTo>
                <a:lnTo>
                  <a:pt x="2341058" y="1487678"/>
                </a:lnTo>
                <a:lnTo>
                  <a:pt x="2348619" y="1492750"/>
                </a:lnTo>
                <a:lnTo>
                  <a:pt x="2357251" y="1494440"/>
                </a:lnTo>
                <a:lnTo>
                  <a:pt x="2365883" y="1492750"/>
                </a:lnTo>
                <a:lnTo>
                  <a:pt x="2373443" y="1487678"/>
                </a:lnTo>
                <a:lnTo>
                  <a:pt x="2378516" y="1480044"/>
                </a:lnTo>
                <a:lnTo>
                  <a:pt x="2380206" y="1471374"/>
                </a:lnTo>
                <a:lnTo>
                  <a:pt x="2378516" y="1462728"/>
                </a:lnTo>
                <a:lnTo>
                  <a:pt x="2373443" y="1455166"/>
                </a:lnTo>
                <a:lnTo>
                  <a:pt x="2368998" y="1450721"/>
                </a:lnTo>
                <a:lnTo>
                  <a:pt x="2363156" y="1448435"/>
                </a:lnTo>
                <a:close/>
              </a:path>
              <a:path w="2910840" h="2943225" extrusionOk="0">
                <a:moveTo>
                  <a:pt x="2469328" y="1448435"/>
                </a:moveTo>
                <a:lnTo>
                  <a:pt x="2457517" y="1448435"/>
                </a:lnTo>
                <a:lnTo>
                  <a:pt x="2451802" y="1450721"/>
                </a:lnTo>
                <a:lnTo>
                  <a:pt x="2447103" y="1455166"/>
                </a:lnTo>
                <a:lnTo>
                  <a:pt x="2442103" y="1462728"/>
                </a:lnTo>
                <a:lnTo>
                  <a:pt x="2440436" y="1471374"/>
                </a:lnTo>
                <a:lnTo>
                  <a:pt x="2442103" y="1480044"/>
                </a:lnTo>
                <a:lnTo>
                  <a:pt x="2447103" y="1487678"/>
                </a:lnTo>
                <a:lnTo>
                  <a:pt x="2454771" y="1492750"/>
                </a:lnTo>
                <a:lnTo>
                  <a:pt x="2463391" y="1494440"/>
                </a:lnTo>
                <a:lnTo>
                  <a:pt x="2471964" y="1492750"/>
                </a:lnTo>
                <a:lnTo>
                  <a:pt x="2479488" y="1487678"/>
                </a:lnTo>
                <a:lnTo>
                  <a:pt x="2484632" y="1480044"/>
                </a:lnTo>
                <a:lnTo>
                  <a:pt x="2486346" y="1471374"/>
                </a:lnTo>
                <a:lnTo>
                  <a:pt x="2484632" y="1462728"/>
                </a:lnTo>
                <a:lnTo>
                  <a:pt x="2479488" y="1455166"/>
                </a:lnTo>
                <a:lnTo>
                  <a:pt x="2475043" y="1450721"/>
                </a:lnTo>
                <a:lnTo>
                  <a:pt x="2469328" y="1448435"/>
                </a:lnTo>
                <a:close/>
              </a:path>
              <a:path w="2910840" h="2943225" extrusionOk="0">
                <a:moveTo>
                  <a:pt x="2575373" y="1448435"/>
                </a:moveTo>
                <a:lnTo>
                  <a:pt x="2563689" y="1448435"/>
                </a:lnTo>
                <a:lnTo>
                  <a:pt x="2557847" y="1450721"/>
                </a:lnTo>
                <a:lnTo>
                  <a:pt x="2553402" y="1455166"/>
                </a:lnTo>
                <a:lnTo>
                  <a:pt x="2548330" y="1462728"/>
                </a:lnTo>
                <a:lnTo>
                  <a:pt x="2546640" y="1471374"/>
                </a:lnTo>
                <a:lnTo>
                  <a:pt x="2548330" y="1480044"/>
                </a:lnTo>
                <a:lnTo>
                  <a:pt x="2553402" y="1487678"/>
                </a:lnTo>
                <a:lnTo>
                  <a:pt x="2560945" y="1492750"/>
                </a:lnTo>
                <a:lnTo>
                  <a:pt x="2569547" y="1494440"/>
                </a:lnTo>
                <a:lnTo>
                  <a:pt x="2578173" y="1492750"/>
                </a:lnTo>
                <a:lnTo>
                  <a:pt x="2585787" y="1487678"/>
                </a:lnTo>
                <a:lnTo>
                  <a:pt x="2590788" y="1480044"/>
                </a:lnTo>
                <a:lnTo>
                  <a:pt x="2592455" y="1471374"/>
                </a:lnTo>
                <a:lnTo>
                  <a:pt x="2590788" y="1462728"/>
                </a:lnTo>
                <a:lnTo>
                  <a:pt x="2585787" y="1455166"/>
                </a:lnTo>
                <a:lnTo>
                  <a:pt x="2581342" y="1450721"/>
                </a:lnTo>
                <a:lnTo>
                  <a:pt x="2575373" y="1448435"/>
                </a:lnTo>
                <a:close/>
              </a:path>
              <a:path w="2910840" h="2943225" extrusionOk="0">
                <a:moveTo>
                  <a:pt x="2681418" y="1448435"/>
                </a:moveTo>
                <a:lnTo>
                  <a:pt x="2669734" y="1448435"/>
                </a:lnTo>
                <a:lnTo>
                  <a:pt x="2663765" y="1450721"/>
                </a:lnTo>
                <a:lnTo>
                  <a:pt x="2659320" y="1455166"/>
                </a:lnTo>
                <a:lnTo>
                  <a:pt x="2654320" y="1462728"/>
                </a:lnTo>
                <a:lnTo>
                  <a:pt x="2652653" y="1471374"/>
                </a:lnTo>
                <a:lnTo>
                  <a:pt x="2654320" y="1480044"/>
                </a:lnTo>
                <a:lnTo>
                  <a:pt x="2659320" y="1487678"/>
                </a:lnTo>
                <a:lnTo>
                  <a:pt x="2666954" y="1492750"/>
                </a:lnTo>
                <a:lnTo>
                  <a:pt x="2675624" y="1494440"/>
                </a:lnTo>
                <a:lnTo>
                  <a:pt x="2684270" y="1492750"/>
                </a:lnTo>
                <a:lnTo>
                  <a:pt x="2691832" y="1487678"/>
                </a:lnTo>
                <a:lnTo>
                  <a:pt x="2696833" y="1480044"/>
                </a:lnTo>
                <a:lnTo>
                  <a:pt x="2698500" y="1471374"/>
                </a:lnTo>
                <a:lnTo>
                  <a:pt x="2696833" y="1462728"/>
                </a:lnTo>
                <a:lnTo>
                  <a:pt x="2691832" y="1455166"/>
                </a:lnTo>
                <a:lnTo>
                  <a:pt x="2687387" y="1450721"/>
                </a:lnTo>
                <a:lnTo>
                  <a:pt x="2681418" y="1448435"/>
                </a:lnTo>
                <a:close/>
              </a:path>
              <a:path w="2910840" h="2943225" extrusionOk="0">
                <a:moveTo>
                  <a:pt x="2787590" y="1448435"/>
                </a:moveTo>
                <a:lnTo>
                  <a:pt x="2775779" y="1448435"/>
                </a:lnTo>
                <a:lnTo>
                  <a:pt x="2770064" y="1450721"/>
                </a:lnTo>
                <a:lnTo>
                  <a:pt x="2765492" y="1455166"/>
                </a:lnTo>
                <a:lnTo>
                  <a:pt x="2760420" y="1462728"/>
                </a:lnTo>
                <a:lnTo>
                  <a:pt x="2758730" y="1471374"/>
                </a:lnTo>
                <a:lnTo>
                  <a:pt x="2760420" y="1480044"/>
                </a:lnTo>
                <a:lnTo>
                  <a:pt x="2765492" y="1487678"/>
                </a:lnTo>
                <a:lnTo>
                  <a:pt x="2773106" y="1492750"/>
                </a:lnTo>
                <a:lnTo>
                  <a:pt x="2781733" y="1494440"/>
                </a:lnTo>
                <a:lnTo>
                  <a:pt x="2790335" y="1492750"/>
                </a:lnTo>
                <a:lnTo>
                  <a:pt x="2797877" y="1487678"/>
                </a:lnTo>
                <a:lnTo>
                  <a:pt x="2803021" y="1480044"/>
                </a:lnTo>
                <a:lnTo>
                  <a:pt x="2804735" y="1471374"/>
                </a:lnTo>
                <a:lnTo>
                  <a:pt x="2803021" y="1462728"/>
                </a:lnTo>
                <a:lnTo>
                  <a:pt x="2797877" y="1455166"/>
                </a:lnTo>
                <a:lnTo>
                  <a:pt x="2793432" y="1450721"/>
                </a:lnTo>
                <a:lnTo>
                  <a:pt x="2787590" y="1448435"/>
                </a:lnTo>
                <a:close/>
              </a:path>
              <a:path w="2910840" h="2943225" extrusionOk="0">
                <a:moveTo>
                  <a:pt x="2893762" y="1448435"/>
                </a:moveTo>
                <a:lnTo>
                  <a:pt x="2882078" y="1448435"/>
                </a:lnTo>
                <a:lnTo>
                  <a:pt x="2876109" y="1450721"/>
                </a:lnTo>
                <a:lnTo>
                  <a:pt x="2871664" y="1455166"/>
                </a:lnTo>
                <a:lnTo>
                  <a:pt x="2866592" y="1462728"/>
                </a:lnTo>
                <a:lnTo>
                  <a:pt x="2864902" y="1471374"/>
                </a:lnTo>
                <a:lnTo>
                  <a:pt x="2866592" y="1480044"/>
                </a:lnTo>
                <a:lnTo>
                  <a:pt x="2871664" y="1487678"/>
                </a:lnTo>
                <a:lnTo>
                  <a:pt x="2879227" y="1492750"/>
                </a:lnTo>
                <a:lnTo>
                  <a:pt x="2887873" y="1494440"/>
                </a:lnTo>
                <a:lnTo>
                  <a:pt x="2896543" y="1492750"/>
                </a:lnTo>
                <a:lnTo>
                  <a:pt x="2904176" y="1487678"/>
                </a:lnTo>
                <a:lnTo>
                  <a:pt x="2909177" y="1480044"/>
                </a:lnTo>
                <a:lnTo>
                  <a:pt x="2910844" y="1471374"/>
                </a:lnTo>
                <a:lnTo>
                  <a:pt x="2909177" y="1462728"/>
                </a:lnTo>
                <a:lnTo>
                  <a:pt x="2904176" y="1455166"/>
                </a:lnTo>
                <a:lnTo>
                  <a:pt x="2899604" y="1450721"/>
                </a:lnTo>
                <a:lnTo>
                  <a:pt x="2893762" y="1448435"/>
                </a:lnTo>
                <a:close/>
              </a:path>
              <a:path w="2910840" h="2943225" extrusionOk="0">
                <a:moveTo>
                  <a:pt x="28815" y="1559941"/>
                </a:moveTo>
                <a:lnTo>
                  <a:pt x="17073" y="1559941"/>
                </a:lnTo>
                <a:lnTo>
                  <a:pt x="11270" y="1562100"/>
                </a:lnTo>
                <a:lnTo>
                  <a:pt x="6680" y="1566545"/>
                </a:lnTo>
                <a:lnTo>
                  <a:pt x="1670" y="1574107"/>
                </a:lnTo>
                <a:lnTo>
                  <a:pt x="0" y="1582753"/>
                </a:lnTo>
                <a:lnTo>
                  <a:pt x="1670" y="1591423"/>
                </a:lnTo>
                <a:lnTo>
                  <a:pt x="6680" y="1599057"/>
                </a:lnTo>
                <a:lnTo>
                  <a:pt x="14306" y="1604129"/>
                </a:lnTo>
                <a:lnTo>
                  <a:pt x="22944" y="1605819"/>
                </a:lnTo>
                <a:lnTo>
                  <a:pt x="31582" y="1604129"/>
                </a:lnTo>
                <a:lnTo>
                  <a:pt x="39208" y="1599057"/>
                </a:lnTo>
                <a:lnTo>
                  <a:pt x="44218" y="1591423"/>
                </a:lnTo>
                <a:lnTo>
                  <a:pt x="45888" y="1582753"/>
                </a:lnTo>
                <a:lnTo>
                  <a:pt x="44218" y="1574107"/>
                </a:lnTo>
                <a:lnTo>
                  <a:pt x="39208" y="1566545"/>
                </a:lnTo>
                <a:lnTo>
                  <a:pt x="34619" y="1562100"/>
                </a:lnTo>
                <a:lnTo>
                  <a:pt x="28815" y="1559941"/>
                </a:lnTo>
                <a:close/>
              </a:path>
              <a:path w="2910840" h="2943225" extrusionOk="0">
                <a:moveTo>
                  <a:pt x="134903" y="1559941"/>
                </a:moveTo>
                <a:lnTo>
                  <a:pt x="123156" y="1559941"/>
                </a:lnTo>
                <a:lnTo>
                  <a:pt x="117352" y="1562100"/>
                </a:lnTo>
                <a:lnTo>
                  <a:pt x="112894" y="1566545"/>
                </a:lnTo>
                <a:lnTo>
                  <a:pt x="107808" y="1574107"/>
                </a:lnTo>
                <a:lnTo>
                  <a:pt x="106112" y="1582753"/>
                </a:lnTo>
                <a:lnTo>
                  <a:pt x="107808" y="1591423"/>
                </a:lnTo>
                <a:lnTo>
                  <a:pt x="112894" y="1599057"/>
                </a:lnTo>
                <a:lnTo>
                  <a:pt x="120446" y="1604129"/>
                </a:lnTo>
                <a:lnTo>
                  <a:pt x="129045" y="1605819"/>
                </a:lnTo>
                <a:lnTo>
                  <a:pt x="137669" y="1604129"/>
                </a:lnTo>
                <a:lnTo>
                  <a:pt x="145292" y="1599057"/>
                </a:lnTo>
                <a:lnTo>
                  <a:pt x="150300" y="1591423"/>
                </a:lnTo>
                <a:lnTo>
                  <a:pt x="151969" y="1582753"/>
                </a:lnTo>
                <a:lnTo>
                  <a:pt x="150300" y="1574107"/>
                </a:lnTo>
                <a:lnTo>
                  <a:pt x="145292" y="1566545"/>
                </a:lnTo>
                <a:lnTo>
                  <a:pt x="140834" y="1562100"/>
                </a:lnTo>
                <a:lnTo>
                  <a:pt x="134903" y="1559941"/>
                </a:lnTo>
                <a:close/>
              </a:path>
              <a:path w="2910840" h="2943225" extrusionOk="0">
                <a:moveTo>
                  <a:pt x="240986" y="1559941"/>
                </a:moveTo>
                <a:lnTo>
                  <a:pt x="229239" y="1559941"/>
                </a:lnTo>
                <a:lnTo>
                  <a:pt x="223308" y="1562100"/>
                </a:lnTo>
                <a:lnTo>
                  <a:pt x="218850" y="1566545"/>
                </a:lnTo>
                <a:lnTo>
                  <a:pt x="213843" y="1574107"/>
                </a:lnTo>
                <a:lnTo>
                  <a:pt x="212173" y="1582753"/>
                </a:lnTo>
                <a:lnTo>
                  <a:pt x="213843" y="1591423"/>
                </a:lnTo>
                <a:lnTo>
                  <a:pt x="218850" y="1599057"/>
                </a:lnTo>
                <a:lnTo>
                  <a:pt x="226495" y="1604129"/>
                </a:lnTo>
                <a:lnTo>
                  <a:pt x="235165" y="1605819"/>
                </a:lnTo>
                <a:lnTo>
                  <a:pt x="243809" y="1604129"/>
                </a:lnTo>
                <a:lnTo>
                  <a:pt x="251375" y="1599057"/>
                </a:lnTo>
                <a:lnTo>
                  <a:pt x="256390" y="1591423"/>
                </a:lnTo>
                <a:lnTo>
                  <a:pt x="258062" y="1582753"/>
                </a:lnTo>
                <a:lnTo>
                  <a:pt x="256390" y="1574107"/>
                </a:lnTo>
                <a:lnTo>
                  <a:pt x="251375" y="1566545"/>
                </a:lnTo>
                <a:lnTo>
                  <a:pt x="246917" y="1562100"/>
                </a:lnTo>
                <a:lnTo>
                  <a:pt x="240986" y="1559941"/>
                </a:lnTo>
                <a:close/>
              </a:path>
              <a:path w="2910840" h="2943225" extrusionOk="0">
                <a:moveTo>
                  <a:pt x="347070" y="1559941"/>
                </a:moveTo>
                <a:lnTo>
                  <a:pt x="335322" y="1559941"/>
                </a:lnTo>
                <a:lnTo>
                  <a:pt x="329518" y="1562100"/>
                </a:lnTo>
                <a:lnTo>
                  <a:pt x="325073" y="1566545"/>
                </a:lnTo>
                <a:lnTo>
                  <a:pt x="319987" y="1574107"/>
                </a:lnTo>
                <a:lnTo>
                  <a:pt x="318291" y="1582753"/>
                </a:lnTo>
                <a:lnTo>
                  <a:pt x="319987" y="1591423"/>
                </a:lnTo>
                <a:lnTo>
                  <a:pt x="325073" y="1599057"/>
                </a:lnTo>
                <a:lnTo>
                  <a:pt x="332637" y="1604129"/>
                </a:lnTo>
                <a:lnTo>
                  <a:pt x="341266" y="1605819"/>
                </a:lnTo>
                <a:lnTo>
                  <a:pt x="349894" y="1604129"/>
                </a:lnTo>
                <a:lnTo>
                  <a:pt x="357458" y="1599057"/>
                </a:lnTo>
                <a:lnTo>
                  <a:pt x="362544" y="1591423"/>
                </a:lnTo>
                <a:lnTo>
                  <a:pt x="364240" y="1582753"/>
                </a:lnTo>
                <a:lnTo>
                  <a:pt x="362544" y="1574107"/>
                </a:lnTo>
                <a:lnTo>
                  <a:pt x="357458" y="1566545"/>
                </a:lnTo>
                <a:lnTo>
                  <a:pt x="353013" y="1562100"/>
                </a:lnTo>
                <a:lnTo>
                  <a:pt x="347070" y="1559941"/>
                </a:lnTo>
                <a:close/>
              </a:path>
              <a:path w="2910840" h="2943225" extrusionOk="0">
                <a:moveTo>
                  <a:pt x="453292" y="1559941"/>
                </a:moveTo>
                <a:lnTo>
                  <a:pt x="441545" y="1559941"/>
                </a:lnTo>
                <a:lnTo>
                  <a:pt x="435601" y="1562100"/>
                </a:lnTo>
                <a:lnTo>
                  <a:pt x="431156" y="1566545"/>
                </a:lnTo>
                <a:lnTo>
                  <a:pt x="426070" y="1574107"/>
                </a:lnTo>
                <a:lnTo>
                  <a:pt x="424374" y="1582753"/>
                </a:lnTo>
                <a:lnTo>
                  <a:pt x="426070" y="1591423"/>
                </a:lnTo>
                <a:lnTo>
                  <a:pt x="431156" y="1599057"/>
                </a:lnTo>
                <a:lnTo>
                  <a:pt x="438720" y="1604129"/>
                </a:lnTo>
                <a:lnTo>
                  <a:pt x="447349" y="1605819"/>
                </a:lnTo>
                <a:lnTo>
                  <a:pt x="455977" y="1604129"/>
                </a:lnTo>
                <a:lnTo>
                  <a:pt x="463541" y="1599057"/>
                </a:lnTo>
                <a:lnTo>
                  <a:pt x="468556" y="1591423"/>
                </a:lnTo>
                <a:lnTo>
                  <a:pt x="470228" y="1582753"/>
                </a:lnTo>
                <a:lnTo>
                  <a:pt x="468556" y="1574107"/>
                </a:lnTo>
                <a:lnTo>
                  <a:pt x="463541" y="1566545"/>
                </a:lnTo>
                <a:lnTo>
                  <a:pt x="459096" y="1562100"/>
                </a:lnTo>
                <a:lnTo>
                  <a:pt x="453292" y="1559941"/>
                </a:lnTo>
                <a:close/>
              </a:path>
              <a:path w="2910840" h="2943225" extrusionOk="0">
                <a:moveTo>
                  <a:pt x="559375" y="1559941"/>
                </a:moveTo>
                <a:lnTo>
                  <a:pt x="547628" y="1559941"/>
                </a:lnTo>
                <a:lnTo>
                  <a:pt x="541697" y="1562100"/>
                </a:lnTo>
                <a:lnTo>
                  <a:pt x="537239" y="1566545"/>
                </a:lnTo>
                <a:lnTo>
                  <a:pt x="532224" y="1574107"/>
                </a:lnTo>
                <a:lnTo>
                  <a:pt x="530553" y="1582753"/>
                </a:lnTo>
                <a:lnTo>
                  <a:pt x="532224" y="1591423"/>
                </a:lnTo>
                <a:lnTo>
                  <a:pt x="537239" y="1599057"/>
                </a:lnTo>
                <a:lnTo>
                  <a:pt x="544862" y="1604129"/>
                </a:lnTo>
                <a:lnTo>
                  <a:pt x="553484" y="1605819"/>
                </a:lnTo>
                <a:lnTo>
                  <a:pt x="562080" y="1604129"/>
                </a:lnTo>
                <a:lnTo>
                  <a:pt x="569624" y="1599057"/>
                </a:lnTo>
                <a:lnTo>
                  <a:pt x="574711" y="1591423"/>
                </a:lnTo>
                <a:lnTo>
                  <a:pt x="576406" y="1582753"/>
                </a:lnTo>
                <a:lnTo>
                  <a:pt x="574711" y="1574107"/>
                </a:lnTo>
                <a:lnTo>
                  <a:pt x="569624" y="1566545"/>
                </a:lnTo>
                <a:lnTo>
                  <a:pt x="565179" y="1562100"/>
                </a:lnTo>
                <a:lnTo>
                  <a:pt x="559375" y="1559941"/>
                </a:lnTo>
                <a:close/>
              </a:path>
              <a:path w="2910840" h="2943225" extrusionOk="0">
                <a:moveTo>
                  <a:pt x="665459" y="1559941"/>
                </a:moveTo>
                <a:lnTo>
                  <a:pt x="653711" y="1559941"/>
                </a:lnTo>
                <a:lnTo>
                  <a:pt x="647907" y="1562100"/>
                </a:lnTo>
                <a:lnTo>
                  <a:pt x="643322" y="1566545"/>
                </a:lnTo>
                <a:lnTo>
                  <a:pt x="638315" y="1574107"/>
                </a:lnTo>
                <a:lnTo>
                  <a:pt x="636645" y="1582753"/>
                </a:lnTo>
                <a:lnTo>
                  <a:pt x="638315" y="1591423"/>
                </a:lnTo>
                <a:lnTo>
                  <a:pt x="643322" y="1599057"/>
                </a:lnTo>
                <a:lnTo>
                  <a:pt x="650948" y="1604129"/>
                </a:lnTo>
                <a:lnTo>
                  <a:pt x="659585" y="1605819"/>
                </a:lnTo>
                <a:lnTo>
                  <a:pt x="668222" y="1604129"/>
                </a:lnTo>
                <a:lnTo>
                  <a:pt x="675847" y="1599057"/>
                </a:lnTo>
                <a:lnTo>
                  <a:pt x="680862" y="1591423"/>
                </a:lnTo>
                <a:lnTo>
                  <a:pt x="682534" y="1582753"/>
                </a:lnTo>
                <a:lnTo>
                  <a:pt x="680862" y="1574107"/>
                </a:lnTo>
                <a:lnTo>
                  <a:pt x="675847" y="1566545"/>
                </a:lnTo>
                <a:lnTo>
                  <a:pt x="671262" y="1562100"/>
                </a:lnTo>
                <a:lnTo>
                  <a:pt x="665459" y="1559941"/>
                </a:lnTo>
                <a:close/>
              </a:path>
              <a:path w="2910840" h="2943225" extrusionOk="0">
                <a:moveTo>
                  <a:pt x="771542" y="1559941"/>
                </a:moveTo>
                <a:lnTo>
                  <a:pt x="759794" y="1559941"/>
                </a:lnTo>
                <a:lnTo>
                  <a:pt x="753990" y="1562100"/>
                </a:lnTo>
                <a:lnTo>
                  <a:pt x="749545" y="1566545"/>
                </a:lnTo>
                <a:lnTo>
                  <a:pt x="744459" y="1574107"/>
                </a:lnTo>
                <a:lnTo>
                  <a:pt x="742763" y="1582753"/>
                </a:lnTo>
                <a:lnTo>
                  <a:pt x="744459" y="1591423"/>
                </a:lnTo>
                <a:lnTo>
                  <a:pt x="749545" y="1599057"/>
                </a:lnTo>
                <a:lnTo>
                  <a:pt x="757090" y="1604129"/>
                </a:lnTo>
                <a:lnTo>
                  <a:pt x="765685" y="1605819"/>
                </a:lnTo>
                <a:lnTo>
                  <a:pt x="774307" y="1604129"/>
                </a:lnTo>
                <a:lnTo>
                  <a:pt x="781930" y="1599057"/>
                </a:lnTo>
                <a:lnTo>
                  <a:pt x="786945" y="1591423"/>
                </a:lnTo>
                <a:lnTo>
                  <a:pt x="788617" y="1582753"/>
                </a:lnTo>
                <a:lnTo>
                  <a:pt x="786945" y="1574107"/>
                </a:lnTo>
                <a:lnTo>
                  <a:pt x="781930" y="1566545"/>
                </a:lnTo>
                <a:lnTo>
                  <a:pt x="777485" y="1562100"/>
                </a:lnTo>
                <a:lnTo>
                  <a:pt x="771542" y="1559941"/>
                </a:lnTo>
                <a:close/>
              </a:path>
              <a:path w="2910840" h="2943225" extrusionOk="0">
                <a:moveTo>
                  <a:pt x="877625" y="1559941"/>
                </a:moveTo>
                <a:lnTo>
                  <a:pt x="865877" y="1559941"/>
                </a:lnTo>
                <a:lnTo>
                  <a:pt x="860073" y="1562100"/>
                </a:lnTo>
                <a:lnTo>
                  <a:pt x="855489" y="1566545"/>
                </a:lnTo>
                <a:lnTo>
                  <a:pt x="850481" y="1574107"/>
                </a:lnTo>
                <a:lnTo>
                  <a:pt x="848812" y="1582753"/>
                </a:lnTo>
                <a:lnTo>
                  <a:pt x="850481" y="1591423"/>
                </a:lnTo>
                <a:lnTo>
                  <a:pt x="855489" y="1599057"/>
                </a:lnTo>
                <a:lnTo>
                  <a:pt x="863133" y="1604129"/>
                </a:lnTo>
                <a:lnTo>
                  <a:pt x="871803" y="1605819"/>
                </a:lnTo>
                <a:lnTo>
                  <a:pt x="880447" y="1604129"/>
                </a:lnTo>
                <a:lnTo>
                  <a:pt x="888013" y="1599057"/>
                </a:lnTo>
                <a:lnTo>
                  <a:pt x="893100" y="1591423"/>
                </a:lnTo>
                <a:lnTo>
                  <a:pt x="894795" y="1582753"/>
                </a:lnTo>
                <a:lnTo>
                  <a:pt x="893100" y="1574107"/>
                </a:lnTo>
                <a:lnTo>
                  <a:pt x="888013" y="1566545"/>
                </a:lnTo>
                <a:lnTo>
                  <a:pt x="883568" y="1562100"/>
                </a:lnTo>
                <a:lnTo>
                  <a:pt x="877625" y="1559941"/>
                </a:lnTo>
                <a:close/>
              </a:path>
              <a:path w="2910840" h="2943225" extrusionOk="0">
                <a:moveTo>
                  <a:pt x="983848" y="1559941"/>
                </a:moveTo>
                <a:lnTo>
                  <a:pt x="972100" y="1559941"/>
                </a:lnTo>
                <a:lnTo>
                  <a:pt x="966169" y="1562100"/>
                </a:lnTo>
                <a:lnTo>
                  <a:pt x="961711" y="1566545"/>
                </a:lnTo>
                <a:lnTo>
                  <a:pt x="956625" y="1574107"/>
                </a:lnTo>
                <a:lnTo>
                  <a:pt x="954930" y="1582753"/>
                </a:lnTo>
                <a:lnTo>
                  <a:pt x="956625" y="1591423"/>
                </a:lnTo>
                <a:lnTo>
                  <a:pt x="961711" y="1599057"/>
                </a:lnTo>
                <a:lnTo>
                  <a:pt x="969275" y="1604129"/>
                </a:lnTo>
                <a:lnTo>
                  <a:pt x="977904" y="1605819"/>
                </a:lnTo>
                <a:lnTo>
                  <a:pt x="986532" y="1604129"/>
                </a:lnTo>
                <a:lnTo>
                  <a:pt x="994096" y="1599057"/>
                </a:lnTo>
                <a:lnTo>
                  <a:pt x="999183" y="1591423"/>
                </a:lnTo>
                <a:lnTo>
                  <a:pt x="1000878" y="1582753"/>
                </a:lnTo>
                <a:lnTo>
                  <a:pt x="999183" y="1574107"/>
                </a:lnTo>
                <a:lnTo>
                  <a:pt x="994096" y="1566545"/>
                </a:lnTo>
                <a:lnTo>
                  <a:pt x="989651" y="1562100"/>
                </a:lnTo>
                <a:lnTo>
                  <a:pt x="983848" y="1559941"/>
                </a:lnTo>
                <a:close/>
              </a:path>
              <a:path w="2910840" h="2943225" extrusionOk="0">
                <a:moveTo>
                  <a:pt x="1089931" y="1559941"/>
                </a:moveTo>
                <a:lnTo>
                  <a:pt x="1078183" y="1559941"/>
                </a:lnTo>
                <a:lnTo>
                  <a:pt x="1072252" y="1562100"/>
                </a:lnTo>
                <a:lnTo>
                  <a:pt x="1067795" y="1566545"/>
                </a:lnTo>
                <a:lnTo>
                  <a:pt x="1062787" y="1574107"/>
                </a:lnTo>
                <a:lnTo>
                  <a:pt x="1061118" y="1582753"/>
                </a:lnTo>
                <a:lnTo>
                  <a:pt x="1062787" y="1591423"/>
                </a:lnTo>
                <a:lnTo>
                  <a:pt x="1067795" y="1599057"/>
                </a:lnTo>
                <a:lnTo>
                  <a:pt x="1075359" y="1604129"/>
                </a:lnTo>
                <a:lnTo>
                  <a:pt x="1083987" y="1605819"/>
                </a:lnTo>
                <a:lnTo>
                  <a:pt x="1092616" y="1604129"/>
                </a:lnTo>
                <a:lnTo>
                  <a:pt x="1100180" y="1599057"/>
                </a:lnTo>
                <a:lnTo>
                  <a:pt x="1105194" y="1591423"/>
                </a:lnTo>
                <a:lnTo>
                  <a:pt x="1106866" y="1582753"/>
                </a:lnTo>
                <a:lnTo>
                  <a:pt x="1105194" y="1574107"/>
                </a:lnTo>
                <a:lnTo>
                  <a:pt x="1100180" y="1566545"/>
                </a:lnTo>
                <a:lnTo>
                  <a:pt x="1095735" y="1562100"/>
                </a:lnTo>
                <a:lnTo>
                  <a:pt x="1089931" y="1559941"/>
                </a:lnTo>
                <a:close/>
              </a:path>
              <a:path w="2910840" h="2943225" extrusionOk="0">
                <a:moveTo>
                  <a:pt x="1196014" y="1559941"/>
                </a:moveTo>
                <a:lnTo>
                  <a:pt x="1184266" y="1559941"/>
                </a:lnTo>
                <a:lnTo>
                  <a:pt x="1178335" y="1562100"/>
                </a:lnTo>
                <a:lnTo>
                  <a:pt x="1173878" y="1566545"/>
                </a:lnTo>
                <a:lnTo>
                  <a:pt x="1168870" y="1574107"/>
                </a:lnTo>
                <a:lnTo>
                  <a:pt x="1167201" y="1582753"/>
                </a:lnTo>
                <a:lnTo>
                  <a:pt x="1168870" y="1591423"/>
                </a:lnTo>
                <a:lnTo>
                  <a:pt x="1173878" y="1599057"/>
                </a:lnTo>
                <a:lnTo>
                  <a:pt x="1181501" y="1604129"/>
                </a:lnTo>
                <a:lnTo>
                  <a:pt x="1190124" y="1605819"/>
                </a:lnTo>
                <a:lnTo>
                  <a:pt x="1198724" y="1604129"/>
                </a:lnTo>
                <a:lnTo>
                  <a:pt x="1206275" y="1599057"/>
                </a:lnTo>
                <a:lnTo>
                  <a:pt x="1211362" y="1591423"/>
                </a:lnTo>
                <a:lnTo>
                  <a:pt x="1213057" y="1582753"/>
                </a:lnTo>
                <a:lnTo>
                  <a:pt x="1211362" y="1574107"/>
                </a:lnTo>
                <a:lnTo>
                  <a:pt x="1206275" y="1566545"/>
                </a:lnTo>
                <a:lnTo>
                  <a:pt x="1201818" y="1562100"/>
                </a:lnTo>
                <a:lnTo>
                  <a:pt x="1196014" y="1559941"/>
                </a:lnTo>
                <a:close/>
              </a:path>
              <a:path w="2910840" h="2943225" extrusionOk="0">
                <a:moveTo>
                  <a:pt x="1302071" y="1559941"/>
                </a:moveTo>
                <a:lnTo>
                  <a:pt x="1290387" y="1559941"/>
                </a:lnTo>
                <a:lnTo>
                  <a:pt x="1284545" y="1562100"/>
                </a:lnTo>
                <a:lnTo>
                  <a:pt x="1279973" y="1566545"/>
                </a:lnTo>
                <a:lnTo>
                  <a:pt x="1274973" y="1574107"/>
                </a:lnTo>
                <a:lnTo>
                  <a:pt x="1273306" y="1582753"/>
                </a:lnTo>
                <a:lnTo>
                  <a:pt x="1274973" y="1591423"/>
                </a:lnTo>
                <a:lnTo>
                  <a:pt x="1279973" y="1599057"/>
                </a:lnTo>
                <a:lnTo>
                  <a:pt x="1287589" y="1604129"/>
                </a:lnTo>
                <a:lnTo>
                  <a:pt x="1296229" y="1605819"/>
                </a:lnTo>
                <a:lnTo>
                  <a:pt x="1304869" y="1604129"/>
                </a:lnTo>
                <a:lnTo>
                  <a:pt x="1312485" y="1599057"/>
                </a:lnTo>
                <a:lnTo>
                  <a:pt x="1317486" y="1591423"/>
                </a:lnTo>
                <a:lnTo>
                  <a:pt x="1319153" y="1582753"/>
                </a:lnTo>
                <a:lnTo>
                  <a:pt x="1317486" y="1574107"/>
                </a:lnTo>
                <a:lnTo>
                  <a:pt x="1312485" y="1566545"/>
                </a:lnTo>
                <a:lnTo>
                  <a:pt x="1307913" y="1562100"/>
                </a:lnTo>
                <a:lnTo>
                  <a:pt x="1302071" y="1559941"/>
                </a:lnTo>
                <a:close/>
              </a:path>
              <a:path w="2910840" h="2943225" extrusionOk="0">
                <a:moveTo>
                  <a:pt x="1408243" y="1559941"/>
                </a:moveTo>
                <a:lnTo>
                  <a:pt x="1396432" y="1559941"/>
                </a:lnTo>
                <a:lnTo>
                  <a:pt x="1390590" y="1562100"/>
                </a:lnTo>
                <a:lnTo>
                  <a:pt x="1386145" y="1566545"/>
                </a:lnTo>
                <a:lnTo>
                  <a:pt x="1381073" y="1574107"/>
                </a:lnTo>
                <a:lnTo>
                  <a:pt x="1379383" y="1582753"/>
                </a:lnTo>
                <a:lnTo>
                  <a:pt x="1381073" y="1591423"/>
                </a:lnTo>
                <a:lnTo>
                  <a:pt x="1386145" y="1599057"/>
                </a:lnTo>
                <a:lnTo>
                  <a:pt x="1393706" y="1604129"/>
                </a:lnTo>
                <a:lnTo>
                  <a:pt x="1402338" y="1605819"/>
                </a:lnTo>
                <a:lnTo>
                  <a:pt x="1410970" y="1604129"/>
                </a:lnTo>
                <a:lnTo>
                  <a:pt x="1418530" y="1599057"/>
                </a:lnTo>
                <a:lnTo>
                  <a:pt x="1423531" y="1591423"/>
                </a:lnTo>
                <a:lnTo>
                  <a:pt x="1425198" y="1582753"/>
                </a:lnTo>
                <a:lnTo>
                  <a:pt x="1423531" y="1574107"/>
                </a:lnTo>
                <a:lnTo>
                  <a:pt x="1418530" y="1566545"/>
                </a:lnTo>
                <a:lnTo>
                  <a:pt x="1414085" y="1562100"/>
                </a:lnTo>
                <a:lnTo>
                  <a:pt x="1408243" y="1559941"/>
                </a:lnTo>
                <a:close/>
              </a:path>
              <a:path w="2910840" h="2943225" extrusionOk="0">
                <a:moveTo>
                  <a:pt x="1514288" y="1559941"/>
                </a:moveTo>
                <a:lnTo>
                  <a:pt x="1502477" y="1559941"/>
                </a:lnTo>
                <a:lnTo>
                  <a:pt x="1496762" y="1562100"/>
                </a:lnTo>
                <a:lnTo>
                  <a:pt x="1492190" y="1566545"/>
                </a:lnTo>
                <a:lnTo>
                  <a:pt x="1487118" y="1574107"/>
                </a:lnTo>
                <a:lnTo>
                  <a:pt x="1485428" y="1582753"/>
                </a:lnTo>
                <a:lnTo>
                  <a:pt x="1487118" y="1591423"/>
                </a:lnTo>
                <a:lnTo>
                  <a:pt x="1492190" y="1599057"/>
                </a:lnTo>
                <a:lnTo>
                  <a:pt x="1499824" y="1604129"/>
                </a:lnTo>
                <a:lnTo>
                  <a:pt x="1508494" y="1605819"/>
                </a:lnTo>
                <a:lnTo>
                  <a:pt x="1517140" y="1604129"/>
                </a:lnTo>
                <a:lnTo>
                  <a:pt x="1524702" y="1599057"/>
                </a:lnTo>
                <a:lnTo>
                  <a:pt x="1529775" y="1591423"/>
                </a:lnTo>
                <a:lnTo>
                  <a:pt x="1531465" y="1582753"/>
                </a:lnTo>
                <a:lnTo>
                  <a:pt x="1529775" y="1574107"/>
                </a:lnTo>
                <a:lnTo>
                  <a:pt x="1524702" y="1566545"/>
                </a:lnTo>
                <a:lnTo>
                  <a:pt x="1520257" y="1562100"/>
                </a:lnTo>
                <a:lnTo>
                  <a:pt x="1514288" y="1559941"/>
                </a:lnTo>
                <a:close/>
              </a:path>
              <a:path w="2910840" h="2943225" extrusionOk="0">
                <a:moveTo>
                  <a:pt x="1620460" y="1559941"/>
                </a:moveTo>
                <a:lnTo>
                  <a:pt x="1608776" y="1559941"/>
                </a:lnTo>
                <a:lnTo>
                  <a:pt x="1602807" y="1562100"/>
                </a:lnTo>
                <a:lnTo>
                  <a:pt x="1598362" y="1566545"/>
                </a:lnTo>
                <a:lnTo>
                  <a:pt x="1593290" y="1574107"/>
                </a:lnTo>
                <a:lnTo>
                  <a:pt x="1591600" y="1582753"/>
                </a:lnTo>
                <a:lnTo>
                  <a:pt x="1593290" y="1591423"/>
                </a:lnTo>
                <a:lnTo>
                  <a:pt x="1598362" y="1599057"/>
                </a:lnTo>
                <a:lnTo>
                  <a:pt x="1605925" y="1604129"/>
                </a:lnTo>
                <a:lnTo>
                  <a:pt x="1614571" y="1605819"/>
                </a:lnTo>
                <a:lnTo>
                  <a:pt x="1623241" y="1604129"/>
                </a:lnTo>
                <a:lnTo>
                  <a:pt x="1630874" y="1599057"/>
                </a:lnTo>
                <a:lnTo>
                  <a:pt x="1635875" y="1591423"/>
                </a:lnTo>
                <a:lnTo>
                  <a:pt x="1637542" y="1582753"/>
                </a:lnTo>
                <a:lnTo>
                  <a:pt x="1635875" y="1574107"/>
                </a:lnTo>
                <a:lnTo>
                  <a:pt x="1630874" y="1566545"/>
                </a:lnTo>
                <a:lnTo>
                  <a:pt x="1626302" y="1562100"/>
                </a:lnTo>
                <a:lnTo>
                  <a:pt x="1620460" y="1559941"/>
                </a:lnTo>
                <a:close/>
              </a:path>
              <a:path w="2910840" h="2943225" extrusionOk="0">
                <a:moveTo>
                  <a:pt x="1726632" y="1559941"/>
                </a:moveTo>
                <a:lnTo>
                  <a:pt x="1714821" y="1559941"/>
                </a:lnTo>
                <a:lnTo>
                  <a:pt x="1708852" y="1562100"/>
                </a:lnTo>
                <a:lnTo>
                  <a:pt x="1704407" y="1566545"/>
                </a:lnTo>
                <a:lnTo>
                  <a:pt x="1699407" y="1574107"/>
                </a:lnTo>
                <a:lnTo>
                  <a:pt x="1697740" y="1582753"/>
                </a:lnTo>
                <a:lnTo>
                  <a:pt x="1699407" y="1591423"/>
                </a:lnTo>
                <a:lnTo>
                  <a:pt x="1704407" y="1599057"/>
                </a:lnTo>
                <a:lnTo>
                  <a:pt x="1711968" y="1604129"/>
                </a:lnTo>
                <a:lnTo>
                  <a:pt x="1720600" y="1605819"/>
                </a:lnTo>
                <a:lnTo>
                  <a:pt x="1729232" y="1604129"/>
                </a:lnTo>
                <a:lnTo>
                  <a:pt x="1736792" y="1599057"/>
                </a:lnTo>
                <a:lnTo>
                  <a:pt x="1741865" y="1591423"/>
                </a:lnTo>
                <a:lnTo>
                  <a:pt x="1743555" y="1582753"/>
                </a:lnTo>
                <a:lnTo>
                  <a:pt x="1741865" y="1574107"/>
                </a:lnTo>
                <a:lnTo>
                  <a:pt x="1736792" y="1566545"/>
                </a:lnTo>
                <a:lnTo>
                  <a:pt x="1732347" y="1562100"/>
                </a:lnTo>
                <a:lnTo>
                  <a:pt x="1726632" y="1559941"/>
                </a:lnTo>
                <a:close/>
              </a:path>
              <a:path w="2910840" h="2943225" extrusionOk="0">
                <a:moveTo>
                  <a:pt x="1832677" y="1559941"/>
                </a:moveTo>
                <a:lnTo>
                  <a:pt x="1820866" y="1559941"/>
                </a:lnTo>
                <a:lnTo>
                  <a:pt x="1815024" y="1562100"/>
                </a:lnTo>
                <a:lnTo>
                  <a:pt x="1810579" y="1566545"/>
                </a:lnTo>
                <a:lnTo>
                  <a:pt x="1805507" y="1574107"/>
                </a:lnTo>
                <a:lnTo>
                  <a:pt x="1803817" y="1582753"/>
                </a:lnTo>
                <a:lnTo>
                  <a:pt x="1805507" y="1591423"/>
                </a:lnTo>
                <a:lnTo>
                  <a:pt x="1810579" y="1599057"/>
                </a:lnTo>
                <a:lnTo>
                  <a:pt x="1818176" y="1604129"/>
                </a:lnTo>
                <a:lnTo>
                  <a:pt x="1826772" y="1605819"/>
                </a:lnTo>
                <a:lnTo>
                  <a:pt x="1835368" y="1604129"/>
                </a:lnTo>
                <a:lnTo>
                  <a:pt x="1842964" y="1599057"/>
                </a:lnTo>
                <a:lnTo>
                  <a:pt x="1848037" y="1591423"/>
                </a:lnTo>
                <a:lnTo>
                  <a:pt x="1849727" y="1582753"/>
                </a:lnTo>
                <a:lnTo>
                  <a:pt x="1848037" y="1574107"/>
                </a:lnTo>
                <a:lnTo>
                  <a:pt x="1842964" y="1566545"/>
                </a:lnTo>
                <a:lnTo>
                  <a:pt x="1838519" y="1562100"/>
                </a:lnTo>
                <a:lnTo>
                  <a:pt x="1832677" y="1559941"/>
                </a:lnTo>
                <a:close/>
              </a:path>
              <a:path w="2910840" h="2943225" extrusionOk="0">
                <a:moveTo>
                  <a:pt x="1938722" y="1559941"/>
                </a:moveTo>
                <a:lnTo>
                  <a:pt x="1927038" y="1559941"/>
                </a:lnTo>
                <a:lnTo>
                  <a:pt x="1921196" y="1562100"/>
                </a:lnTo>
                <a:lnTo>
                  <a:pt x="1916751" y="1566545"/>
                </a:lnTo>
                <a:lnTo>
                  <a:pt x="1911679" y="1574107"/>
                </a:lnTo>
                <a:lnTo>
                  <a:pt x="1909989" y="1582753"/>
                </a:lnTo>
                <a:lnTo>
                  <a:pt x="1911679" y="1591423"/>
                </a:lnTo>
                <a:lnTo>
                  <a:pt x="1916751" y="1599057"/>
                </a:lnTo>
                <a:lnTo>
                  <a:pt x="1924294" y="1604129"/>
                </a:lnTo>
                <a:lnTo>
                  <a:pt x="1932896" y="1605819"/>
                </a:lnTo>
                <a:lnTo>
                  <a:pt x="1941522" y="1604129"/>
                </a:lnTo>
                <a:lnTo>
                  <a:pt x="1949136" y="1599057"/>
                </a:lnTo>
                <a:lnTo>
                  <a:pt x="1954137" y="1591423"/>
                </a:lnTo>
                <a:lnTo>
                  <a:pt x="1955804" y="1582753"/>
                </a:lnTo>
                <a:lnTo>
                  <a:pt x="1954137" y="1574107"/>
                </a:lnTo>
                <a:lnTo>
                  <a:pt x="1949136" y="1566545"/>
                </a:lnTo>
                <a:lnTo>
                  <a:pt x="1944691" y="1562100"/>
                </a:lnTo>
                <a:lnTo>
                  <a:pt x="1938722" y="1559941"/>
                </a:lnTo>
                <a:close/>
              </a:path>
              <a:path w="2910840" h="2943225" extrusionOk="0">
                <a:moveTo>
                  <a:pt x="2044767" y="1559941"/>
                </a:moveTo>
                <a:lnTo>
                  <a:pt x="2033083" y="1559941"/>
                </a:lnTo>
                <a:lnTo>
                  <a:pt x="2027114" y="1562100"/>
                </a:lnTo>
                <a:lnTo>
                  <a:pt x="2022669" y="1566545"/>
                </a:lnTo>
                <a:lnTo>
                  <a:pt x="2017669" y="1574107"/>
                </a:lnTo>
                <a:lnTo>
                  <a:pt x="2016002" y="1582753"/>
                </a:lnTo>
                <a:lnTo>
                  <a:pt x="2017669" y="1591423"/>
                </a:lnTo>
                <a:lnTo>
                  <a:pt x="2022669" y="1599057"/>
                </a:lnTo>
                <a:lnTo>
                  <a:pt x="2030303" y="1604129"/>
                </a:lnTo>
                <a:lnTo>
                  <a:pt x="2038973" y="1605819"/>
                </a:lnTo>
                <a:lnTo>
                  <a:pt x="2047619" y="1604129"/>
                </a:lnTo>
                <a:lnTo>
                  <a:pt x="2055181" y="1599057"/>
                </a:lnTo>
                <a:lnTo>
                  <a:pt x="2060182" y="1591423"/>
                </a:lnTo>
                <a:lnTo>
                  <a:pt x="2061849" y="1582753"/>
                </a:lnTo>
                <a:lnTo>
                  <a:pt x="2060182" y="1574107"/>
                </a:lnTo>
                <a:lnTo>
                  <a:pt x="2055181" y="1566545"/>
                </a:lnTo>
                <a:lnTo>
                  <a:pt x="2050736" y="1562100"/>
                </a:lnTo>
                <a:lnTo>
                  <a:pt x="2044767" y="1559941"/>
                </a:lnTo>
                <a:close/>
              </a:path>
              <a:path w="2910840" h="2943225" extrusionOk="0">
                <a:moveTo>
                  <a:pt x="2150939" y="1559941"/>
                </a:moveTo>
                <a:lnTo>
                  <a:pt x="2139128" y="1559941"/>
                </a:lnTo>
                <a:lnTo>
                  <a:pt x="2133413" y="1562100"/>
                </a:lnTo>
                <a:lnTo>
                  <a:pt x="2128714" y="1566545"/>
                </a:lnTo>
                <a:lnTo>
                  <a:pt x="2123714" y="1574107"/>
                </a:lnTo>
                <a:lnTo>
                  <a:pt x="2122047" y="1582753"/>
                </a:lnTo>
                <a:lnTo>
                  <a:pt x="2123714" y="1591423"/>
                </a:lnTo>
                <a:lnTo>
                  <a:pt x="2128714" y="1599057"/>
                </a:lnTo>
                <a:lnTo>
                  <a:pt x="2136404" y="1604129"/>
                </a:lnTo>
                <a:lnTo>
                  <a:pt x="2145082" y="1605819"/>
                </a:lnTo>
                <a:lnTo>
                  <a:pt x="2153735" y="1604129"/>
                </a:lnTo>
                <a:lnTo>
                  <a:pt x="2161353" y="1599057"/>
                </a:lnTo>
                <a:lnTo>
                  <a:pt x="2166426" y="1591423"/>
                </a:lnTo>
                <a:lnTo>
                  <a:pt x="2168116" y="1582753"/>
                </a:lnTo>
                <a:lnTo>
                  <a:pt x="2166426" y="1574107"/>
                </a:lnTo>
                <a:lnTo>
                  <a:pt x="2161353" y="1566545"/>
                </a:lnTo>
                <a:lnTo>
                  <a:pt x="2156908" y="1562100"/>
                </a:lnTo>
                <a:lnTo>
                  <a:pt x="2150939" y="1559941"/>
                </a:lnTo>
                <a:close/>
              </a:path>
              <a:path w="2910840" h="2943225" extrusionOk="0">
                <a:moveTo>
                  <a:pt x="2257111" y="1559941"/>
                </a:moveTo>
                <a:lnTo>
                  <a:pt x="2245427" y="1559941"/>
                </a:lnTo>
                <a:lnTo>
                  <a:pt x="2239458" y="1562100"/>
                </a:lnTo>
                <a:lnTo>
                  <a:pt x="2235013" y="1566545"/>
                </a:lnTo>
                <a:lnTo>
                  <a:pt x="2229941" y="1574107"/>
                </a:lnTo>
                <a:lnTo>
                  <a:pt x="2228251" y="1582753"/>
                </a:lnTo>
                <a:lnTo>
                  <a:pt x="2229941" y="1591423"/>
                </a:lnTo>
                <a:lnTo>
                  <a:pt x="2235013" y="1599057"/>
                </a:lnTo>
                <a:lnTo>
                  <a:pt x="2242576" y="1604129"/>
                </a:lnTo>
                <a:lnTo>
                  <a:pt x="2251222" y="1605819"/>
                </a:lnTo>
                <a:lnTo>
                  <a:pt x="2259892" y="1604129"/>
                </a:lnTo>
                <a:lnTo>
                  <a:pt x="2267525" y="1599057"/>
                </a:lnTo>
                <a:lnTo>
                  <a:pt x="2272526" y="1591423"/>
                </a:lnTo>
                <a:lnTo>
                  <a:pt x="2274193" y="1582753"/>
                </a:lnTo>
                <a:lnTo>
                  <a:pt x="2272526" y="1574107"/>
                </a:lnTo>
                <a:lnTo>
                  <a:pt x="2267525" y="1566545"/>
                </a:lnTo>
                <a:lnTo>
                  <a:pt x="2262953" y="1562100"/>
                </a:lnTo>
                <a:lnTo>
                  <a:pt x="2257111" y="1559941"/>
                </a:lnTo>
                <a:close/>
              </a:path>
              <a:path w="2910840" h="2943225" extrusionOk="0">
                <a:moveTo>
                  <a:pt x="2363156" y="1559941"/>
                </a:moveTo>
                <a:lnTo>
                  <a:pt x="2351472" y="1559941"/>
                </a:lnTo>
                <a:lnTo>
                  <a:pt x="2345503" y="1562100"/>
                </a:lnTo>
                <a:lnTo>
                  <a:pt x="2341058" y="1566545"/>
                </a:lnTo>
                <a:lnTo>
                  <a:pt x="2336058" y="1574107"/>
                </a:lnTo>
                <a:lnTo>
                  <a:pt x="2334391" y="1582753"/>
                </a:lnTo>
                <a:lnTo>
                  <a:pt x="2336058" y="1591423"/>
                </a:lnTo>
                <a:lnTo>
                  <a:pt x="2341058" y="1599057"/>
                </a:lnTo>
                <a:lnTo>
                  <a:pt x="2348619" y="1604129"/>
                </a:lnTo>
                <a:lnTo>
                  <a:pt x="2357251" y="1605819"/>
                </a:lnTo>
                <a:lnTo>
                  <a:pt x="2365883" y="1604129"/>
                </a:lnTo>
                <a:lnTo>
                  <a:pt x="2373443" y="1599057"/>
                </a:lnTo>
                <a:lnTo>
                  <a:pt x="2378516" y="1591423"/>
                </a:lnTo>
                <a:lnTo>
                  <a:pt x="2380206" y="1582753"/>
                </a:lnTo>
                <a:lnTo>
                  <a:pt x="2378516" y="1574107"/>
                </a:lnTo>
                <a:lnTo>
                  <a:pt x="2373443" y="1566545"/>
                </a:lnTo>
                <a:lnTo>
                  <a:pt x="2368998" y="1562100"/>
                </a:lnTo>
                <a:lnTo>
                  <a:pt x="2363156" y="1559941"/>
                </a:lnTo>
                <a:close/>
              </a:path>
              <a:path w="2910840" h="2943225" extrusionOk="0">
                <a:moveTo>
                  <a:pt x="2469328" y="1559941"/>
                </a:moveTo>
                <a:lnTo>
                  <a:pt x="2457517" y="1559941"/>
                </a:lnTo>
                <a:lnTo>
                  <a:pt x="2451802" y="1562100"/>
                </a:lnTo>
                <a:lnTo>
                  <a:pt x="2447103" y="1566545"/>
                </a:lnTo>
                <a:lnTo>
                  <a:pt x="2442103" y="1574107"/>
                </a:lnTo>
                <a:lnTo>
                  <a:pt x="2440436" y="1582753"/>
                </a:lnTo>
                <a:lnTo>
                  <a:pt x="2442103" y="1591423"/>
                </a:lnTo>
                <a:lnTo>
                  <a:pt x="2447103" y="1599057"/>
                </a:lnTo>
                <a:lnTo>
                  <a:pt x="2454771" y="1604129"/>
                </a:lnTo>
                <a:lnTo>
                  <a:pt x="2463391" y="1605819"/>
                </a:lnTo>
                <a:lnTo>
                  <a:pt x="2471964" y="1604129"/>
                </a:lnTo>
                <a:lnTo>
                  <a:pt x="2479488" y="1599057"/>
                </a:lnTo>
                <a:lnTo>
                  <a:pt x="2484632" y="1591423"/>
                </a:lnTo>
                <a:lnTo>
                  <a:pt x="2486346" y="1582753"/>
                </a:lnTo>
                <a:lnTo>
                  <a:pt x="2484632" y="1574107"/>
                </a:lnTo>
                <a:lnTo>
                  <a:pt x="2479488" y="1566545"/>
                </a:lnTo>
                <a:lnTo>
                  <a:pt x="2475043" y="1562100"/>
                </a:lnTo>
                <a:lnTo>
                  <a:pt x="2469328" y="1559941"/>
                </a:lnTo>
                <a:close/>
              </a:path>
              <a:path w="2910840" h="2943225" extrusionOk="0">
                <a:moveTo>
                  <a:pt x="2575373" y="1559941"/>
                </a:moveTo>
                <a:lnTo>
                  <a:pt x="2563689" y="1559941"/>
                </a:lnTo>
                <a:lnTo>
                  <a:pt x="2557847" y="1562100"/>
                </a:lnTo>
                <a:lnTo>
                  <a:pt x="2553402" y="1566545"/>
                </a:lnTo>
                <a:lnTo>
                  <a:pt x="2548330" y="1574107"/>
                </a:lnTo>
                <a:lnTo>
                  <a:pt x="2546640" y="1582753"/>
                </a:lnTo>
                <a:lnTo>
                  <a:pt x="2548330" y="1591423"/>
                </a:lnTo>
                <a:lnTo>
                  <a:pt x="2553402" y="1599057"/>
                </a:lnTo>
                <a:lnTo>
                  <a:pt x="2560945" y="1604129"/>
                </a:lnTo>
                <a:lnTo>
                  <a:pt x="2569547" y="1605819"/>
                </a:lnTo>
                <a:lnTo>
                  <a:pt x="2578173" y="1604129"/>
                </a:lnTo>
                <a:lnTo>
                  <a:pt x="2585787" y="1599057"/>
                </a:lnTo>
                <a:lnTo>
                  <a:pt x="2590788" y="1591423"/>
                </a:lnTo>
                <a:lnTo>
                  <a:pt x="2592455" y="1582753"/>
                </a:lnTo>
                <a:lnTo>
                  <a:pt x="2590788" y="1574107"/>
                </a:lnTo>
                <a:lnTo>
                  <a:pt x="2585787" y="1566545"/>
                </a:lnTo>
                <a:lnTo>
                  <a:pt x="2581342" y="1562100"/>
                </a:lnTo>
                <a:lnTo>
                  <a:pt x="2575373" y="1559941"/>
                </a:lnTo>
                <a:close/>
              </a:path>
              <a:path w="2910840" h="2943225" extrusionOk="0">
                <a:moveTo>
                  <a:pt x="2681418" y="1559941"/>
                </a:moveTo>
                <a:lnTo>
                  <a:pt x="2669734" y="1559941"/>
                </a:lnTo>
                <a:lnTo>
                  <a:pt x="2663765" y="1562100"/>
                </a:lnTo>
                <a:lnTo>
                  <a:pt x="2659320" y="1566545"/>
                </a:lnTo>
                <a:lnTo>
                  <a:pt x="2654320" y="1574107"/>
                </a:lnTo>
                <a:lnTo>
                  <a:pt x="2652653" y="1582753"/>
                </a:lnTo>
                <a:lnTo>
                  <a:pt x="2654320" y="1591423"/>
                </a:lnTo>
                <a:lnTo>
                  <a:pt x="2659320" y="1599057"/>
                </a:lnTo>
                <a:lnTo>
                  <a:pt x="2666954" y="1604129"/>
                </a:lnTo>
                <a:lnTo>
                  <a:pt x="2675624" y="1605819"/>
                </a:lnTo>
                <a:lnTo>
                  <a:pt x="2684270" y="1604129"/>
                </a:lnTo>
                <a:lnTo>
                  <a:pt x="2691832" y="1599057"/>
                </a:lnTo>
                <a:lnTo>
                  <a:pt x="2696833" y="1591423"/>
                </a:lnTo>
                <a:lnTo>
                  <a:pt x="2698500" y="1582753"/>
                </a:lnTo>
                <a:lnTo>
                  <a:pt x="2696833" y="1574107"/>
                </a:lnTo>
                <a:lnTo>
                  <a:pt x="2691832" y="1566545"/>
                </a:lnTo>
                <a:lnTo>
                  <a:pt x="2687387" y="1562100"/>
                </a:lnTo>
                <a:lnTo>
                  <a:pt x="2681418" y="1559941"/>
                </a:lnTo>
                <a:close/>
              </a:path>
              <a:path w="2910840" h="2943225" extrusionOk="0">
                <a:moveTo>
                  <a:pt x="2787590" y="1559941"/>
                </a:moveTo>
                <a:lnTo>
                  <a:pt x="2775779" y="1559941"/>
                </a:lnTo>
                <a:lnTo>
                  <a:pt x="2770064" y="1562100"/>
                </a:lnTo>
                <a:lnTo>
                  <a:pt x="2765492" y="1566545"/>
                </a:lnTo>
                <a:lnTo>
                  <a:pt x="2760420" y="1574107"/>
                </a:lnTo>
                <a:lnTo>
                  <a:pt x="2758730" y="1582753"/>
                </a:lnTo>
                <a:lnTo>
                  <a:pt x="2760420" y="1591423"/>
                </a:lnTo>
                <a:lnTo>
                  <a:pt x="2765492" y="1599057"/>
                </a:lnTo>
                <a:lnTo>
                  <a:pt x="2773106" y="1604129"/>
                </a:lnTo>
                <a:lnTo>
                  <a:pt x="2781733" y="1605819"/>
                </a:lnTo>
                <a:lnTo>
                  <a:pt x="2790335" y="1604129"/>
                </a:lnTo>
                <a:lnTo>
                  <a:pt x="2797877" y="1599057"/>
                </a:lnTo>
                <a:lnTo>
                  <a:pt x="2803021" y="1591423"/>
                </a:lnTo>
                <a:lnTo>
                  <a:pt x="2804735" y="1582753"/>
                </a:lnTo>
                <a:lnTo>
                  <a:pt x="2803021" y="1574107"/>
                </a:lnTo>
                <a:lnTo>
                  <a:pt x="2797877" y="1566545"/>
                </a:lnTo>
                <a:lnTo>
                  <a:pt x="2793432" y="1562100"/>
                </a:lnTo>
                <a:lnTo>
                  <a:pt x="2787590" y="1559941"/>
                </a:lnTo>
                <a:close/>
              </a:path>
              <a:path w="2910840" h="2943225" extrusionOk="0">
                <a:moveTo>
                  <a:pt x="2893762" y="1559941"/>
                </a:moveTo>
                <a:lnTo>
                  <a:pt x="2882078" y="1559941"/>
                </a:lnTo>
                <a:lnTo>
                  <a:pt x="2876109" y="1562100"/>
                </a:lnTo>
                <a:lnTo>
                  <a:pt x="2871664" y="1566545"/>
                </a:lnTo>
                <a:lnTo>
                  <a:pt x="2866592" y="1574107"/>
                </a:lnTo>
                <a:lnTo>
                  <a:pt x="2864902" y="1582753"/>
                </a:lnTo>
                <a:lnTo>
                  <a:pt x="2866592" y="1591423"/>
                </a:lnTo>
                <a:lnTo>
                  <a:pt x="2871664" y="1599057"/>
                </a:lnTo>
                <a:lnTo>
                  <a:pt x="2879227" y="1604129"/>
                </a:lnTo>
                <a:lnTo>
                  <a:pt x="2887873" y="1605819"/>
                </a:lnTo>
                <a:lnTo>
                  <a:pt x="2896543" y="1604129"/>
                </a:lnTo>
                <a:lnTo>
                  <a:pt x="2904176" y="1599057"/>
                </a:lnTo>
                <a:lnTo>
                  <a:pt x="2909177" y="1591423"/>
                </a:lnTo>
                <a:lnTo>
                  <a:pt x="2910844" y="1582753"/>
                </a:lnTo>
                <a:lnTo>
                  <a:pt x="2909177" y="1574107"/>
                </a:lnTo>
                <a:lnTo>
                  <a:pt x="2904176" y="1566545"/>
                </a:lnTo>
                <a:lnTo>
                  <a:pt x="2899604" y="1562100"/>
                </a:lnTo>
                <a:lnTo>
                  <a:pt x="2893762" y="1559941"/>
                </a:lnTo>
                <a:close/>
              </a:path>
              <a:path w="2910840" h="2943225" extrusionOk="0">
                <a:moveTo>
                  <a:pt x="28815" y="1671320"/>
                </a:moveTo>
                <a:lnTo>
                  <a:pt x="17073" y="1671320"/>
                </a:lnTo>
                <a:lnTo>
                  <a:pt x="11270" y="1673606"/>
                </a:lnTo>
                <a:lnTo>
                  <a:pt x="6680" y="1677924"/>
                </a:lnTo>
                <a:lnTo>
                  <a:pt x="1670" y="1685540"/>
                </a:lnTo>
                <a:lnTo>
                  <a:pt x="0" y="1694180"/>
                </a:lnTo>
                <a:lnTo>
                  <a:pt x="1670" y="1702819"/>
                </a:lnTo>
                <a:lnTo>
                  <a:pt x="6680" y="1710436"/>
                </a:lnTo>
                <a:lnTo>
                  <a:pt x="14306" y="1715508"/>
                </a:lnTo>
                <a:lnTo>
                  <a:pt x="22944" y="1717198"/>
                </a:lnTo>
                <a:lnTo>
                  <a:pt x="31582" y="1715508"/>
                </a:lnTo>
                <a:lnTo>
                  <a:pt x="39208" y="1710436"/>
                </a:lnTo>
                <a:lnTo>
                  <a:pt x="44218" y="1702819"/>
                </a:lnTo>
                <a:lnTo>
                  <a:pt x="45888" y="1694180"/>
                </a:lnTo>
                <a:lnTo>
                  <a:pt x="44218" y="1685540"/>
                </a:lnTo>
                <a:lnTo>
                  <a:pt x="39208" y="1677924"/>
                </a:lnTo>
                <a:lnTo>
                  <a:pt x="34619" y="1673606"/>
                </a:lnTo>
                <a:lnTo>
                  <a:pt x="28815" y="1671320"/>
                </a:lnTo>
                <a:close/>
              </a:path>
              <a:path w="2910840" h="2943225" extrusionOk="0">
                <a:moveTo>
                  <a:pt x="134903" y="1671320"/>
                </a:moveTo>
                <a:lnTo>
                  <a:pt x="123156" y="1671320"/>
                </a:lnTo>
                <a:lnTo>
                  <a:pt x="117352" y="1673606"/>
                </a:lnTo>
                <a:lnTo>
                  <a:pt x="112894" y="1677924"/>
                </a:lnTo>
                <a:lnTo>
                  <a:pt x="107808" y="1685540"/>
                </a:lnTo>
                <a:lnTo>
                  <a:pt x="106112" y="1694180"/>
                </a:lnTo>
                <a:lnTo>
                  <a:pt x="107808" y="1702819"/>
                </a:lnTo>
                <a:lnTo>
                  <a:pt x="112894" y="1710436"/>
                </a:lnTo>
                <a:lnTo>
                  <a:pt x="120446" y="1715508"/>
                </a:lnTo>
                <a:lnTo>
                  <a:pt x="129045" y="1717198"/>
                </a:lnTo>
                <a:lnTo>
                  <a:pt x="137669" y="1715508"/>
                </a:lnTo>
                <a:lnTo>
                  <a:pt x="145292" y="1710436"/>
                </a:lnTo>
                <a:lnTo>
                  <a:pt x="150300" y="1702819"/>
                </a:lnTo>
                <a:lnTo>
                  <a:pt x="151969" y="1694180"/>
                </a:lnTo>
                <a:lnTo>
                  <a:pt x="150300" y="1685540"/>
                </a:lnTo>
                <a:lnTo>
                  <a:pt x="145292" y="1677924"/>
                </a:lnTo>
                <a:lnTo>
                  <a:pt x="140834" y="1673606"/>
                </a:lnTo>
                <a:lnTo>
                  <a:pt x="134903" y="1671320"/>
                </a:lnTo>
                <a:close/>
              </a:path>
              <a:path w="2910840" h="2943225" extrusionOk="0">
                <a:moveTo>
                  <a:pt x="240986" y="1671320"/>
                </a:moveTo>
                <a:lnTo>
                  <a:pt x="229239" y="1671320"/>
                </a:lnTo>
                <a:lnTo>
                  <a:pt x="223308" y="1673606"/>
                </a:lnTo>
                <a:lnTo>
                  <a:pt x="218850" y="1677924"/>
                </a:lnTo>
                <a:lnTo>
                  <a:pt x="213843" y="1685540"/>
                </a:lnTo>
                <a:lnTo>
                  <a:pt x="212173" y="1694180"/>
                </a:lnTo>
                <a:lnTo>
                  <a:pt x="213843" y="1702819"/>
                </a:lnTo>
                <a:lnTo>
                  <a:pt x="218850" y="1710436"/>
                </a:lnTo>
                <a:lnTo>
                  <a:pt x="226495" y="1715508"/>
                </a:lnTo>
                <a:lnTo>
                  <a:pt x="235165" y="1717198"/>
                </a:lnTo>
                <a:lnTo>
                  <a:pt x="243809" y="1715508"/>
                </a:lnTo>
                <a:lnTo>
                  <a:pt x="251375" y="1710436"/>
                </a:lnTo>
                <a:lnTo>
                  <a:pt x="256390" y="1702819"/>
                </a:lnTo>
                <a:lnTo>
                  <a:pt x="258062" y="1694180"/>
                </a:lnTo>
                <a:lnTo>
                  <a:pt x="256390" y="1685540"/>
                </a:lnTo>
                <a:lnTo>
                  <a:pt x="251375" y="1677924"/>
                </a:lnTo>
                <a:lnTo>
                  <a:pt x="246917" y="1673606"/>
                </a:lnTo>
                <a:lnTo>
                  <a:pt x="240986" y="1671320"/>
                </a:lnTo>
                <a:close/>
              </a:path>
              <a:path w="2910840" h="2943225" extrusionOk="0">
                <a:moveTo>
                  <a:pt x="347070" y="1671320"/>
                </a:moveTo>
                <a:lnTo>
                  <a:pt x="335322" y="1671320"/>
                </a:lnTo>
                <a:lnTo>
                  <a:pt x="329518" y="1673606"/>
                </a:lnTo>
                <a:lnTo>
                  <a:pt x="325073" y="1677924"/>
                </a:lnTo>
                <a:lnTo>
                  <a:pt x="319987" y="1685540"/>
                </a:lnTo>
                <a:lnTo>
                  <a:pt x="318291" y="1694180"/>
                </a:lnTo>
                <a:lnTo>
                  <a:pt x="319987" y="1702819"/>
                </a:lnTo>
                <a:lnTo>
                  <a:pt x="325073" y="1710436"/>
                </a:lnTo>
                <a:lnTo>
                  <a:pt x="332637" y="1715508"/>
                </a:lnTo>
                <a:lnTo>
                  <a:pt x="341266" y="1717198"/>
                </a:lnTo>
                <a:lnTo>
                  <a:pt x="349894" y="1715508"/>
                </a:lnTo>
                <a:lnTo>
                  <a:pt x="357458" y="1710436"/>
                </a:lnTo>
                <a:lnTo>
                  <a:pt x="362544" y="1702819"/>
                </a:lnTo>
                <a:lnTo>
                  <a:pt x="364240" y="1694180"/>
                </a:lnTo>
                <a:lnTo>
                  <a:pt x="362544" y="1685540"/>
                </a:lnTo>
                <a:lnTo>
                  <a:pt x="357458" y="1677924"/>
                </a:lnTo>
                <a:lnTo>
                  <a:pt x="353013" y="1673606"/>
                </a:lnTo>
                <a:lnTo>
                  <a:pt x="347070" y="1671320"/>
                </a:lnTo>
                <a:close/>
              </a:path>
              <a:path w="2910840" h="2943225" extrusionOk="0">
                <a:moveTo>
                  <a:pt x="453292" y="1671320"/>
                </a:moveTo>
                <a:lnTo>
                  <a:pt x="441545" y="1671320"/>
                </a:lnTo>
                <a:lnTo>
                  <a:pt x="435601" y="1673606"/>
                </a:lnTo>
                <a:lnTo>
                  <a:pt x="431156" y="1677924"/>
                </a:lnTo>
                <a:lnTo>
                  <a:pt x="426070" y="1685540"/>
                </a:lnTo>
                <a:lnTo>
                  <a:pt x="424374" y="1694180"/>
                </a:lnTo>
                <a:lnTo>
                  <a:pt x="426070" y="1702819"/>
                </a:lnTo>
                <a:lnTo>
                  <a:pt x="431156" y="1710436"/>
                </a:lnTo>
                <a:lnTo>
                  <a:pt x="438720" y="1715508"/>
                </a:lnTo>
                <a:lnTo>
                  <a:pt x="447349" y="1717198"/>
                </a:lnTo>
                <a:lnTo>
                  <a:pt x="455977" y="1715508"/>
                </a:lnTo>
                <a:lnTo>
                  <a:pt x="463541" y="1710436"/>
                </a:lnTo>
                <a:lnTo>
                  <a:pt x="468556" y="1702819"/>
                </a:lnTo>
                <a:lnTo>
                  <a:pt x="470228" y="1694180"/>
                </a:lnTo>
                <a:lnTo>
                  <a:pt x="468556" y="1685540"/>
                </a:lnTo>
                <a:lnTo>
                  <a:pt x="463541" y="1677924"/>
                </a:lnTo>
                <a:lnTo>
                  <a:pt x="459096" y="1673606"/>
                </a:lnTo>
                <a:lnTo>
                  <a:pt x="453292" y="1671320"/>
                </a:lnTo>
                <a:close/>
              </a:path>
              <a:path w="2910840" h="2943225" extrusionOk="0">
                <a:moveTo>
                  <a:pt x="559375" y="1671320"/>
                </a:moveTo>
                <a:lnTo>
                  <a:pt x="547628" y="1671320"/>
                </a:lnTo>
                <a:lnTo>
                  <a:pt x="541697" y="1673606"/>
                </a:lnTo>
                <a:lnTo>
                  <a:pt x="537239" y="1677924"/>
                </a:lnTo>
                <a:lnTo>
                  <a:pt x="532224" y="1685540"/>
                </a:lnTo>
                <a:lnTo>
                  <a:pt x="530553" y="1694180"/>
                </a:lnTo>
                <a:lnTo>
                  <a:pt x="532224" y="1702819"/>
                </a:lnTo>
                <a:lnTo>
                  <a:pt x="537239" y="1710436"/>
                </a:lnTo>
                <a:lnTo>
                  <a:pt x="544862" y="1715508"/>
                </a:lnTo>
                <a:lnTo>
                  <a:pt x="553484" y="1717198"/>
                </a:lnTo>
                <a:lnTo>
                  <a:pt x="562080" y="1715508"/>
                </a:lnTo>
                <a:lnTo>
                  <a:pt x="569624" y="1710436"/>
                </a:lnTo>
                <a:lnTo>
                  <a:pt x="574711" y="1702819"/>
                </a:lnTo>
                <a:lnTo>
                  <a:pt x="576406" y="1694180"/>
                </a:lnTo>
                <a:lnTo>
                  <a:pt x="574711" y="1685540"/>
                </a:lnTo>
                <a:lnTo>
                  <a:pt x="569624" y="1677924"/>
                </a:lnTo>
                <a:lnTo>
                  <a:pt x="565179" y="1673606"/>
                </a:lnTo>
                <a:lnTo>
                  <a:pt x="559375" y="1671320"/>
                </a:lnTo>
                <a:close/>
              </a:path>
              <a:path w="2910840" h="2943225" extrusionOk="0">
                <a:moveTo>
                  <a:pt x="665459" y="1671320"/>
                </a:moveTo>
                <a:lnTo>
                  <a:pt x="653711" y="1671320"/>
                </a:lnTo>
                <a:lnTo>
                  <a:pt x="647907" y="1673606"/>
                </a:lnTo>
                <a:lnTo>
                  <a:pt x="643322" y="1677924"/>
                </a:lnTo>
                <a:lnTo>
                  <a:pt x="638315" y="1685540"/>
                </a:lnTo>
                <a:lnTo>
                  <a:pt x="636645" y="1694180"/>
                </a:lnTo>
                <a:lnTo>
                  <a:pt x="638315" y="1702819"/>
                </a:lnTo>
                <a:lnTo>
                  <a:pt x="643322" y="1710436"/>
                </a:lnTo>
                <a:lnTo>
                  <a:pt x="650948" y="1715508"/>
                </a:lnTo>
                <a:lnTo>
                  <a:pt x="659585" y="1717198"/>
                </a:lnTo>
                <a:lnTo>
                  <a:pt x="668222" y="1715508"/>
                </a:lnTo>
                <a:lnTo>
                  <a:pt x="675847" y="1710436"/>
                </a:lnTo>
                <a:lnTo>
                  <a:pt x="680862" y="1702819"/>
                </a:lnTo>
                <a:lnTo>
                  <a:pt x="682534" y="1694180"/>
                </a:lnTo>
                <a:lnTo>
                  <a:pt x="680862" y="1685540"/>
                </a:lnTo>
                <a:lnTo>
                  <a:pt x="675847" y="1677924"/>
                </a:lnTo>
                <a:lnTo>
                  <a:pt x="671262" y="1673606"/>
                </a:lnTo>
                <a:lnTo>
                  <a:pt x="665459" y="1671320"/>
                </a:lnTo>
                <a:close/>
              </a:path>
              <a:path w="2910840" h="2943225" extrusionOk="0">
                <a:moveTo>
                  <a:pt x="771542" y="1671320"/>
                </a:moveTo>
                <a:lnTo>
                  <a:pt x="759794" y="1671320"/>
                </a:lnTo>
                <a:lnTo>
                  <a:pt x="753990" y="1673606"/>
                </a:lnTo>
                <a:lnTo>
                  <a:pt x="749545" y="1677924"/>
                </a:lnTo>
                <a:lnTo>
                  <a:pt x="744459" y="1685540"/>
                </a:lnTo>
                <a:lnTo>
                  <a:pt x="742763" y="1694180"/>
                </a:lnTo>
                <a:lnTo>
                  <a:pt x="744459" y="1702819"/>
                </a:lnTo>
                <a:lnTo>
                  <a:pt x="749545" y="1710436"/>
                </a:lnTo>
                <a:lnTo>
                  <a:pt x="757090" y="1715508"/>
                </a:lnTo>
                <a:lnTo>
                  <a:pt x="765685" y="1717198"/>
                </a:lnTo>
                <a:lnTo>
                  <a:pt x="774307" y="1715508"/>
                </a:lnTo>
                <a:lnTo>
                  <a:pt x="781930" y="1710436"/>
                </a:lnTo>
                <a:lnTo>
                  <a:pt x="786945" y="1702819"/>
                </a:lnTo>
                <a:lnTo>
                  <a:pt x="788617" y="1694180"/>
                </a:lnTo>
                <a:lnTo>
                  <a:pt x="786945" y="1685540"/>
                </a:lnTo>
                <a:lnTo>
                  <a:pt x="781930" y="1677924"/>
                </a:lnTo>
                <a:lnTo>
                  <a:pt x="777485" y="1673606"/>
                </a:lnTo>
                <a:lnTo>
                  <a:pt x="771542" y="1671320"/>
                </a:lnTo>
                <a:close/>
              </a:path>
              <a:path w="2910840" h="2943225" extrusionOk="0">
                <a:moveTo>
                  <a:pt x="877625" y="1671320"/>
                </a:moveTo>
                <a:lnTo>
                  <a:pt x="865877" y="1671320"/>
                </a:lnTo>
                <a:lnTo>
                  <a:pt x="860073" y="1673606"/>
                </a:lnTo>
                <a:lnTo>
                  <a:pt x="855489" y="1677924"/>
                </a:lnTo>
                <a:lnTo>
                  <a:pt x="850481" y="1685540"/>
                </a:lnTo>
                <a:lnTo>
                  <a:pt x="848812" y="1694180"/>
                </a:lnTo>
                <a:lnTo>
                  <a:pt x="850481" y="1702819"/>
                </a:lnTo>
                <a:lnTo>
                  <a:pt x="855489" y="1710436"/>
                </a:lnTo>
                <a:lnTo>
                  <a:pt x="863133" y="1715508"/>
                </a:lnTo>
                <a:lnTo>
                  <a:pt x="871803" y="1717198"/>
                </a:lnTo>
                <a:lnTo>
                  <a:pt x="880447" y="1715508"/>
                </a:lnTo>
                <a:lnTo>
                  <a:pt x="888013" y="1710436"/>
                </a:lnTo>
                <a:lnTo>
                  <a:pt x="893100" y="1702819"/>
                </a:lnTo>
                <a:lnTo>
                  <a:pt x="894795" y="1694180"/>
                </a:lnTo>
                <a:lnTo>
                  <a:pt x="893100" y="1685540"/>
                </a:lnTo>
                <a:lnTo>
                  <a:pt x="888013" y="1677924"/>
                </a:lnTo>
                <a:lnTo>
                  <a:pt x="883568" y="1673606"/>
                </a:lnTo>
                <a:lnTo>
                  <a:pt x="877625" y="1671320"/>
                </a:lnTo>
                <a:close/>
              </a:path>
              <a:path w="2910840" h="2943225" extrusionOk="0">
                <a:moveTo>
                  <a:pt x="983848" y="1671320"/>
                </a:moveTo>
                <a:lnTo>
                  <a:pt x="972100" y="1671320"/>
                </a:lnTo>
                <a:lnTo>
                  <a:pt x="966169" y="1673606"/>
                </a:lnTo>
                <a:lnTo>
                  <a:pt x="961711" y="1677924"/>
                </a:lnTo>
                <a:lnTo>
                  <a:pt x="956625" y="1685540"/>
                </a:lnTo>
                <a:lnTo>
                  <a:pt x="954930" y="1694180"/>
                </a:lnTo>
                <a:lnTo>
                  <a:pt x="956625" y="1702819"/>
                </a:lnTo>
                <a:lnTo>
                  <a:pt x="961711" y="1710436"/>
                </a:lnTo>
                <a:lnTo>
                  <a:pt x="969275" y="1715508"/>
                </a:lnTo>
                <a:lnTo>
                  <a:pt x="977904" y="1717198"/>
                </a:lnTo>
                <a:lnTo>
                  <a:pt x="986532" y="1715508"/>
                </a:lnTo>
                <a:lnTo>
                  <a:pt x="994096" y="1710436"/>
                </a:lnTo>
                <a:lnTo>
                  <a:pt x="999183" y="1702819"/>
                </a:lnTo>
                <a:lnTo>
                  <a:pt x="1000878" y="1694180"/>
                </a:lnTo>
                <a:lnTo>
                  <a:pt x="999183" y="1685540"/>
                </a:lnTo>
                <a:lnTo>
                  <a:pt x="994096" y="1677924"/>
                </a:lnTo>
                <a:lnTo>
                  <a:pt x="989651" y="1673606"/>
                </a:lnTo>
                <a:lnTo>
                  <a:pt x="983848" y="1671320"/>
                </a:lnTo>
                <a:close/>
              </a:path>
              <a:path w="2910840" h="2943225" extrusionOk="0">
                <a:moveTo>
                  <a:pt x="1089931" y="1671320"/>
                </a:moveTo>
                <a:lnTo>
                  <a:pt x="1078183" y="1671320"/>
                </a:lnTo>
                <a:lnTo>
                  <a:pt x="1072252" y="1673606"/>
                </a:lnTo>
                <a:lnTo>
                  <a:pt x="1067795" y="1677924"/>
                </a:lnTo>
                <a:lnTo>
                  <a:pt x="1062787" y="1685540"/>
                </a:lnTo>
                <a:lnTo>
                  <a:pt x="1061118" y="1694180"/>
                </a:lnTo>
                <a:lnTo>
                  <a:pt x="1062787" y="1702819"/>
                </a:lnTo>
                <a:lnTo>
                  <a:pt x="1067795" y="1710436"/>
                </a:lnTo>
                <a:lnTo>
                  <a:pt x="1075359" y="1715508"/>
                </a:lnTo>
                <a:lnTo>
                  <a:pt x="1083987" y="1717198"/>
                </a:lnTo>
                <a:lnTo>
                  <a:pt x="1092616" y="1715508"/>
                </a:lnTo>
                <a:lnTo>
                  <a:pt x="1100180" y="1710436"/>
                </a:lnTo>
                <a:lnTo>
                  <a:pt x="1105194" y="1702819"/>
                </a:lnTo>
                <a:lnTo>
                  <a:pt x="1106866" y="1694180"/>
                </a:lnTo>
                <a:lnTo>
                  <a:pt x="1105194" y="1685540"/>
                </a:lnTo>
                <a:lnTo>
                  <a:pt x="1100180" y="1677924"/>
                </a:lnTo>
                <a:lnTo>
                  <a:pt x="1095735" y="1673606"/>
                </a:lnTo>
                <a:lnTo>
                  <a:pt x="1089931" y="1671320"/>
                </a:lnTo>
                <a:close/>
              </a:path>
              <a:path w="2910840" h="2943225" extrusionOk="0">
                <a:moveTo>
                  <a:pt x="1196014" y="1671320"/>
                </a:moveTo>
                <a:lnTo>
                  <a:pt x="1184266" y="1671320"/>
                </a:lnTo>
                <a:lnTo>
                  <a:pt x="1178335" y="1673606"/>
                </a:lnTo>
                <a:lnTo>
                  <a:pt x="1173878" y="1677924"/>
                </a:lnTo>
                <a:lnTo>
                  <a:pt x="1168870" y="1685540"/>
                </a:lnTo>
                <a:lnTo>
                  <a:pt x="1167201" y="1694180"/>
                </a:lnTo>
                <a:lnTo>
                  <a:pt x="1168870" y="1702819"/>
                </a:lnTo>
                <a:lnTo>
                  <a:pt x="1173878" y="1710436"/>
                </a:lnTo>
                <a:lnTo>
                  <a:pt x="1181501" y="1715508"/>
                </a:lnTo>
                <a:lnTo>
                  <a:pt x="1190124" y="1717198"/>
                </a:lnTo>
                <a:lnTo>
                  <a:pt x="1198724" y="1715508"/>
                </a:lnTo>
                <a:lnTo>
                  <a:pt x="1206275" y="1710436"/>
                </a:lnTo>
                <a:lnTo>
                  <a:pt x="1211362" y="1702819"/>
                </a:lnTo>
                <a:lnTo>
                  <a:pt x="1213057" y="1694180"/>
                </a:lnTo>
                <a:lnTo>
                  <a:pt x="1211362" y="1685540"/>
                </a:lnTo>
                <a:lnTo>
                  <a:pt x="1206275" y="1677924"/>
                </a:lnTo>
                <a:lnTo>
                  <a:pt x="1201818" y="1673606"/>
                </a:lnTo>
                <a:lnTo>
                  <a:pt x="1196014" y="1671320"/>
                </a:lnTo>
                <a:close/>
              </a:path>
              <a:path w="2910840" h="2943225" extrusionOk="0">
                <a:moveTo>
                  <a:pt x="1302071" y="1671320"/>
                </a:moveTo>
                <a:lnTo>
                  <a:pt x="1290387" y="1671320"/>
                </a:lnTo>
                <a:lnTo>
                  <a:pt x="1284545" y="1673606"/>
                </a:lnTo>
                <a:lnTo>
                  <a:pt x="1279973" y="1677924"/>
                </a:lnTo>
                <a:lnTo>
                  <a:pt x="1274973" y="1685540"/>
                </a:lnTo>
                <a:lnTo>
                  <a:pt x="1273306" y="1694180"/>
                </a:lnTo>
                <a:lnTo>
                  <a:pt x="1274973" y="1702819"/>
                </a:lnTo>
                <a:lnTo>
                  <a:pt x="1279973" y="1710436"/>
                </a:lnTo>
                <a:lnTo>
                  <a:pt x="1287589" y="1715508"/>
                </a:lnTo>
                <a:lnTo>
                  <a:pt x="1296229" y="1717198"/>
                </a:lnTo>
                <a:lnTo>
                  <a:pt x="1304869" y="1715508"/>
                </a:lnTo>
                <a:lnTo>
                  <a:pt x="1312485" y="1710436"/>
                </a:lnTo>
                <a:lnTo>
                  <a:pt x="1317486" y="1702819"/>
                </a:lnTo>
                <a:lnTo>
                  <a:pt x="1319153" y="1694180"/>
                </a:lnTo>
                <a:lnTo>
                  <a:pt x="1317486" y="1685540"/>
                </a:lnTo>
                <a:lnTo>
                  <a:pt x="1312485" y="1677924"/>
                </a:lnTo>
                <a:lnTo>
                  <a:pt x="1307913" y="1673606"/>
                </a:lnTo>
                <a:lnTo>
                  <a:pt x="1302071" y="1671320"/>
                </a:lnTo>
                <a:close/>
              </a:path>
              <a:path w="2910840" h="2943225" extrusionOk="0">
                <a:moveTo>
                  <a:pt x="1408243" y="1671320"/>
                </a:moveTo>
                <a:lnTo>
                  <a:pt x="1396432" y="1671320"/>
                </a:lnTo>
                <a:lnTo>
                  <a:pt x="1390590" y="1673606"/>
                </a:lnTo>
                <a:lnTo>
                  <a:pt x="1386145" y="1677924"/>
                </a:lnTo>
                <a:lnTo>
                  <a:pt x="1381073" y="1685540"/>
                </a:lnTo>
                <a:lnTo>
                  <a:pt x="1379383" y="1694180"/>
                </a:lnTo>
                <a:lnTo>
                  <a:pt x="1381073" y="1702819"/>
                </a:lnTo>
                <a:lnTo>
                  <a:pt x="1386145" y="1710436"/>
                </a:lnTo>
                <a:lnTo>
                  <a:pt x="1393706" y="1715508"/>
                </a:lnTo>
                <a:lnTo>
                  <a:pt x="1402338" y="1717198"/>
                </a:lnTo>
                <a:lnTo>
                  <a:pt x="1410970" y="1715508"/>
                </a:lnTo>
                <a:lnTo>
                  <a:pt x="1418530" y="1710436"/>
                </a:lnTo>
                <a:lnTo>
                  <a:pt x="1423531" y="1702819"/>
                </a:lnTo>
                <a:lnTo>
                  <a:pt x="1425198" y="1694180"/>
                </a:lnTo>
                <a:lnTo>
                  <a:pt x="1423531" y="1685540"/>
                </a:lnTo>
                <a:lnTo>
                  <a:pt x="1418530" y="1677924"/>
                </a:lnTo>
                <a:lnTo>
                  <a:pt x="1414085" y="1673606"/>
                </a:lnTo>
                <a:lnTo>
                  <a:pt x="1408243" y="1671320"/>
                </a:lnTo>
                <a:close/>
              </a:path>
              <a:path w="2910840" h="2943225" extrusionOk="0">
                <a:moveTo>
                  <a:pt x="1514288" y="1671320"/>
                </a:moveTo>
                <a:lnTo>
                  <a:pt x="1502477" y="1671320"/>
                </a:lnTo>
                <a:lnTo>
                  <a:pt x="1496762" y="1673606"/>
                </a:lnTo>
                <a:lnTo>
                  <a:pt x="1492190" y="1677924"/>
                </a:lnTo>
                <a:lnTo>
                  <a:pt x="1487118" y="1685540"/>
                </a:lnTo>
                <a:lnTo>
                  <a:pt x="1485428" y="1694180"/>
                </a:lnTo>
                <a:lnTo>
                  <a:pt x="1487118" y="1702819"/>
                </a:lnTo>
                <a:lnTo>
                  <a:pt x="1492190" y="1710436"/>
                </a:lnTo>
                <a:lnTo>
                  <a:pt x="1499824" y="1715508"/>
                </a:lnTo>
                <a:lnTo>
                  <a:pt x="1508494" y="1717198"/>
                </a:lnTo>
                <a:lnTo>
                  <a:pt x="1517140" y="1715508"/>
                </a:lnTo>
                <a:lnTo>
                  <a:pt x="1524702" y="1710436"/>
                </a:lnTo>
                <a:lnTo>
                  <a:pt x="1529775" y="1702819"/>
                </a:lnTo>
                <a:lnTo>
                  <a:pt x="1531465" y="1694180"/>
                </a:lnTo>
                <a:lnTo>
                  <a:pt x="1529775" y="1685540"/>
                </a:lnTo>
                <a:lnTo>
                  <a:pt x="1524702" y="1677924"/>
                </a:lnTo>
                <a:lnTo>
                  <a:pt x="1520257" y="1673606"/>
                </a:lnTo>
                <a:lnTo>
                  <a:pt x="1514288" y="1671320"/>
                </a:lnTo>
                <a:close/>
              </a:path>
              <a:path w="2910840" h="2943225" extrusionOk="0">
                <a:moveTo>
                  <a:pt x="1620460" y="1671320"/>
                </a:moveTo>
                <a:lnTo>
                  <a:pt x="1608776" y="1671320"/>
                </a:lnTo>
                <a:lnTo>
                  <a:pt x="1602807" y="1673606"/>
                </a:lnTo>
                <a:lnTo>
                  <a:pt x="1598362" y="1677924"/>
                </a:lnTo>
                <a:lnTo>
                  <a:pt x="1593290" y="1685540"/>
                </a:lnTo>
                <a:lnTo>
                  <a:pt x="1591600" y="1694180"/>
                </a:lnTo>
                <a:lnTo>
                  <a:pt x="1593290" y="1702819"/>
                </a:lnTo>
                <a:lnTo>
                  <a:pt x="1598362" y="1710436"/>
                </a:lnTo>
                <a:lnTo>
                  <a:pt x="1605925" y="1715508"/>
                </a:lnTo>
                <a:lnTo>
                  <a:pt x="1614571" y="1717198"/>
                </a:lnTo>
                <a:lnTo>
                  <a:pt x="1623241" y="1715508"/>
                </a:lnTo>
                <a:lnTo>
                  <a:pt x="1630874" y="1710436"/>
                </a:lnTo>
                <a:lnTo>
                  <a:pt x="1635875" y="1702819"/>
                </a:lnTo>
                <a:lnTo>
                  <a:pt x="1637542" y="1694180"/>
                </a:lnTo>
                <a:lnTo>
                  <a:pt x="1635875" y="1685540"/>
                </a:lnTo>
                <a:lnTo>
                  <a:pt x="1630874" y="1677924"/>
                </a:lnTo>
                <a:lnTo>
                  <a:pt x="1626302" y="1673606"/>
                </a:lnTo>
                <a:lnTo>
                  <a:pt x="1620460" y="1671320"/>
                </a:lnTo>
                <a:close/>
              </a:path>
              <a:path w="2910840" h="2943225" extrusionOk="0">
                <a:moveTo>
                  <a:pt x="1726632" y="1671320"/>
                </a:moveTo>
                <a:lnTo>
                  <a:pt x="1714821" y="1671320"/>
                </a:lnTo>
                <a:lnTo>
                  <a:pt x="1708852" y="1673606"/>
                </a:lnTo>
                <a:lnTo>
                  <a:pt x="1704407" y="1677924"/>
                </a:lnTo>
                <a:lnTo>
                  <a:pt x="1699407" y="1685540"/>
                </a:lnTo>
                <a:lnTo>
                  <a:pt x="1697740" y="1694180"/>
                </a:lnTo>
                <a:lnTo>
                  <a:pt x="1699407" y="1702819"/>
                </a:lnTo>
                <a:lnTo>
                  <a:pt x="1704407" y="1710436"/>
                </a:lnTo>
                <a:lnTo>
                  <a:pt x="1711968" y="1715508"/>
                </a:lnTo>
                <a:lnTo>
                  <a:pt x="1720600" y="1717198"/>
                </a:lnTo>
                <a:lnTo>
                  <a:pt x="1729232" y="1715508"/>
                </a:lnTo>
                <a:lnTo>
                  <a:pt x="1736792" y="1710436"/>
                </a:lnTo>
                <a:lnTo>
                  <a:pt x="1741865" y="1702819"/>
                </a:lnTo>
                <a:lnTo>
                  <a:pt x="1743555" y="1694180"/>
                </a:lnTo>
                <a:lnTo>
                  <a:pt x="1741865" y="1685540"/>
                </a:lnTo>
                <a:lnTo>
                  <a:pt x="1736792" y="1677924"/>
                </a:lnTo>
                <a:lnTo>
                  <a:pt x="1732347" y="1673606"/>
                </a:lnTo>
                <a:lnTo>
                  <a:pt x="1726632" y="1671320"/>
                </a:lnTo>
                <a:close/>
              </a:path>
              <a:path w="2910840" h="2943225" extrusionOk="0">
                <a:moveTo>
                  <a:pt x="1832677" y="1671320"/>
                </a:moveTo>
                <a:lnTo>
                  <a:pt x="1820866" y="1671320"/>
                </a:lnTo>
                <a:lnTo>
                  <a:pt x="1815024" y="1673606"/>
                </a:lnTo>
                <a:lnTo>
                  <a:pt x="1810579" y="1677924"/>
                </a:lnTo>
                <a:lnTo>
                  <a:pt x="1805507" y="1685540"/>
                </a:lnTo>
                <a:lnTo>
                  <a:pt x="1803817" y="1694180"/>
                </a:lnTo>
                <a:lnTo>
                  <a:pt x="1805507" y="1702819"/>
                </a:lnTo>
                <a:lnTo>
                  <a:pt x="1810579" y="1710436"/>
                </a:lnTo>
                <a:lnTo>
                  <a:pt x="1818176" y="1715508"/>
                </a:lnTo>
                <a:lnTo>
                  <a:pt x="1826772" y="1717198"/>
                </a:lnTo>
                <a:lnTo>
                  <a:pt x="1835368" y="1715508"/>
                </a:lnTo>
                <a:lnTo>
                  <a:pt x="1842964" y="1710436"/>
                </a:lnTo>
                <a:lnTo>
                  <a:pt x="1848037" y="1702819"/>
                </a:lnTo>
                <a:lnTo>
                  <a:pt x="1849727" y="1694180"/>
                </a:lnTo>
                <a:lnTo>
                  <a:pt x="1848037" y="1685540"/>
                </a:lnTo>
                <a:lnTo>
                  <a:pt x="1842964" y="1677924"/>
                </a:lnTo>
                <a:lnTo>
                  <a:pt x="1838519" y="1673606"/>
                </a:lnTo>
                <a:lnTo>
                  <a:pt x="1832677" y="1671320"/>
                </a:lnTo>
                <a:close/>
              </a:path>
              <a:path w="2910840" h="2943225" extrusionOk="0">
                <a:moveTo>
                  <a:pt x="1938722" y="1671320"/>
                </a:moveTo>
                <a:lnTo>
                  <a:pt x="1927038" y="1671320"/>
                </a:lnTo>
                <a:lnTo>
                  <a:pt x="1921196" y="1673606"/>
                </a:lnTo>
                <a:lnTo>
                  <a:pt x="1916751" y="1677924"/>
                </a:lnTo>
                <a:lnTo>
                  <a:pt x="1911679" y="1685540"/>
                </a:lnTo>
                <a:lnTo>
                  <a:pt x="1909989" y="1694180"/>
                </a:lnTo>
                <a:lnTo>
                  <a:pt x="1911679" y="1702819"/>
                </a:lnTo>
                <a:lnTo>
                  <a:pt x="1916751" y="1710436"/>
                </a:lnTo>
                <a:lnTo>
                  <a:pt x="1924294" y="1715508"/>
                </a:lnTo>
                <a:lnTo>
                  <a:pt x="1932896" y="1717198"/>
                </a:lnTo>
                <a:lnTo>
                  <a:pt x="1941522" y="1715508"/>
                </a:lnTo>
                <a:lnTo>
                  <a:pt x="1949136" y="1710436"/>
                </a:lnTo>
                <a:lnTo>
                  <a:pt x="1954137" y="1702819"/>
                </a:lnTo>
                <a:lnTo>
                  <a:pt x="1955804" y="1694180"/>
                </a:lnTo>
                <a:lnTo>
                  <a:pt x="1954137" y="1685540"/>
                </a:lnTo>
                <a:lnTo>
                  <a:pt x="1949136" y="1677924"/>
                </a:lnTo>
                <a:lnTo>
                  <a:pt x="1944691" y="1673606"/>
                </a:lnTo>
                <a:lnTo>
                  <a:pt x="1938722" y="1671320"/>
                </a:lnTo>
                <a:close/>
              </a:path>
              <a:path w="2910840" h="2943225" extrusionOk="0">
                <a:moveTo>
                  <a:pt x="2044767" y="1671320"/>
                </a:moveTo>
                <a:lnTo>
                  <a:pt x="2033083" y="1671320"/>
                </a:lnTo>
                <a:lnTo>
                  <a:pt x="2027114" y="1673606"/>
                </a:lnTo>
                <a:lnTo>
                  <a:pt x="2022669" y="1677924"/>
                </a:lnTo>
                <a:lnTo>
                  <a:pt x="2017669" y="1685540"/>
                </a:lnTo>
                <a:lnTo>
                  <a:pt x="2016002" y="1694180"/>
                </a:lnTo>
                <a:lnTo>
                  <a:pt x="2017669" y="1702819"/>
                </a:lnTo>
                <a:lnTo>
                  <a:pt x="2022669" y="1710436"/>
                </a:lnTo>
                <a:lnTo>
                  <a:pt x="2030303" y="1715508"/>
                </a:lnTo>
                <a:lnTo>
                  <a:pt x="2038973" y="1717198"/>
                </a:lnTo>
                <a:lnTo>
                  <a:pt x="2047619" y="1715508"/>
                </a:lnTo>
                <a:lnTo>
                  <a:pt x="2055181" y="1710436"/>
                </a:lnTo>
                <a:lnTo>
                  <a:pt x="2060182" y="1702819"/>
                </a:lnTo>
                <a:lnTo>
                  <a:pt x="2061849" y="1694180"/>
                </a:lnTo>
                <a:lnTo>
                  <a:pt x="2060182" y="1685540"/>
                </a:lnTo>
                <a:lnTo>
                  <a:pt x="2055181" y="1677924"/>
                </a:lnTo>
                <a:lnTo>
                  <a:pt x="2050736" y="1673606"/>
                </a:lnTo>
                <a:lnTo>
                  <a:pt x="2044767" y="1671320"/>
                </a:lnTo>
                <a:close/>
              </a:path>
              <a:path w="2910840" h="2943225" extrusionOk="0">
                <a:moveTo>
                  <a:pt x="2150939" y="1671320"/>
                </a:moveTo>
                <a:lnTo>
                  <a:pt x="2139128" y="1671320"/>
                </a:lnTo>
                <a:lnTo>
                  <a:pt x="2133413" y="1673606"/>
                </a:lnTo>
                <a:lnTo>
                  <a:pt x="2128714" y="1677924"/>
                </a:lnTo>
                <a:lnTo>
                  <a:pt x="2123714" y="1685540"/>
                </a:lnTo>
                <a:lnTo>
                  <a:pt x="2122047" y="1694180"/>
                </a:lnTo>
                <a:lnTo>
                  <a:pt x="2123714" y="1702819"/>
                </a:lnTo>
                <a:lnTo>
                  <a:pt x="2128714" y="1710436"/>
                </a:lnTo>
                <a:lnTo>
                  <a:pt x="2136404" y="1715508"/>
                </a:lnTo>
                <a:lnTo>
                  <a:pt x="2145082" y="1717198"/>
                </a:lnTo>
                <a:lnTo>
                  <a:pt x="2153735" y="1715508"/>
                </a:lnTo>
                <a:lnTo>
                  <a:pt x="2161353" y="1710436"/>
                </a:lnTo>
                <a:lnTo>
                  <a:pt x="2166426" y="1702819"/>
                </a:lnTo>
                <a:lnTo>
                  <a:pt x="2168116" y="1694180"/>
                </a:lnTo>
                <a:lnTo>
                  <a:pt x="2166426" y="1685540"/>
                </a:lnTo>
                <a:lnTo>
                  <a:pt x="2161353" y="1677924"/>
                </a:lnTo>
                <a:lnTo>
                  <a:pt x="2156908" y="1673606"/>
                </a:lnTo>
                <a:lnTo>
                  <a:pt x="2150939" y="1671320"/>
                </a:lnTo>
                <a:close/>
              </a:path>
              <a:path w="2910840" h="2943225" extrusionOk="0">
                <a:moveTo>
                  <a:pt x="2257111" y="1671320"/>
                </a:moveTo>
                <a:lnTo>
                  <a:pt x="2245427" y="1671320"/>
                </a:lnTo>
                <a:lnTo>
                  <a:pt x="2239458" y="1673606"/>
                </a:lnTo>
                <a:lnTo>
                  <a:pt x="2235013" y="1677924"/>
                </a:lnTo>
                <a:lnTo>
                  <a:pt x="2229941" y="1685540"/>
                </a:lnTo>
                <a:lnTo>
                  <a:pt x="2228251" y="1694180"/>
                </a:lnTo>
                <a:lnTo>
                  <a:pt x="2229941" y="1702819"/>
                </a:lnTo>
                <a:lnTo>
                  <a:pt x="2235013" y="1710436"/>
                </a:lnTo>
                <a:lnTo>
                  <a:pt x="2242576" y="1715508"/>
                </a:lnTo>
                <a:lnTo>
                  <a:pt x="2251222" y="1717198"/>
                </a:lnTo>
                <a:lnTo>
                  <a:pt x="2259892" y="1715508"/>
                </a:lnTo>
                <a:lnTo>
                  <a:pt x="2267525" y="1710436"/>
                </a:lnTo>
                <a:lnTo>
                  <a:pt x="2272526" y="1702819"/>
                </a:lnTo>
                <a:lnTo>
                  <a:pt x="2274193" y="1694180"/>
                </a:lnTo>
                <a:lnTo>
                  <a:pt x="2272526" y="1685540"/>
                </a:lnTo>
                <a:lnTo>
                  <a:pt x="2267525" y="1677924"/>
                </a:lnTo>
                <a:lnTo>
                  <a:pt x="2262953" y="1673606"/>
                </a:lnTo>
                <a:lnTo>
                  <a:pt x="2257111" y="1671320"/>
                </a:lnTo>
                <a:close/>
              </a:path>
              <a:path w="2910840" h="2943225" extrusionOk="0">
                <a:moveTo>
                  <a:pt x="2363156" y="1671320"/>
                </a:moveTo>
                <a:lnTo>
                  <a:pt x="2351472" y="1671320"/>
                </a:lnTo>
                <a:lnTo>
                  <a:pt x="2345503" y="1673606"/>
                </a:lnTo>
                <a:lnTo>
                  <a:pt x="2341058" y="1677924"/>
                </a:lnTo>
                <a:lnTo>
                  <a:pt x="2336058" y="1685540"/>
                </a:lnTo>
                <a:lnTo>
                  <a:pt x="2334391" y="1694180"/>
                </a:lnTo>
                <a:lnTo>
                  <a:pt x="2336058" y="1702819"/>
                </a:lnTo>
                <a:lnTo>
                  <a:pt x="2341058" y="1710436"/>
                </a:lnTo>
                <a:lnTo>
                  <a:pt x="2348619" y="1715508"/>
                </a:lnTo>
                <a:lnTo>
                  <a:pt x="2357251" y="1717198"/>
                </a:lnTo>
                <a:lnTo>
                  <a:pt x="2365883" y="1715508"/>
                </a:lnTo>
                <a:lnTo>
                  <a:pt x="2373443" y="1710436"/>
                </a:lnTo>
                <a:lnTo>
                  <a:pt x="2378516" y="1702819"/>
                </a:lnTo>
                <a:lnTo>
                  <a:pt x="2380206" y="1694180"/>
                </a:lnTo>
                <a:lnTo>
                  <a:pt x="2378516" y="1685540"/>
                </a:lnTo>
                <a:lnTo>
                  <a:pt x="2373443" y="1677924"/>
                </a:lnTo>
                <a:lnTo>
                  <a:pt x="2368998" y="1673606"/>
                </a:lnTo>
                <a:lnTo>
                  <a:pt x="2363156" y="1671320"/>
                </a:lnTo>
                <a:close/>
              </a:path>
              <a:path w="2910840" h="2943225" extrusionOk="0">
                <a:moveTo>
                  <a:pt x="2469328" y="1671320"/>
                </a:moveTo>
                <a:lnTo>
                  <a:pt x="2457517" y="1671320"/>
                </a:lnTo>
                <a:lnTo>
                  <a:pt x="2451802" y="1673606"/>
                </a:lnTo>
                <a:lnTo>
                  <a:pt x="2447103" y="1677924"/>
                </a:lnTo>
                <a:lnTo>
                  <a:pt x="2442103" y="1685540"/>
                </a:lnTo>
                <a:lnTo>
                  <a:pt x="2440436" y="1694180"/>
                </a:lnTo>
                <a:lnTo>
                  <a:pt x="2442103" y="1702819"/>
                </a:lnTo>
                <a:lnTo>
                  <a:pt x="2447103" y="1710436"/>
                </a:lnTo>
                <a:lnTo>
                  <a:pt x="2454771" y="1715508"/>
                </a:lnTo>
                <a:lnTo>
                  <a:pt x="2463391" y="1717198"/>
                </a:lnTo>
                <a:lnTo>
                  <a:pt x="2471964" y="1715508"/>
                </a:lnTo>
                <a:lnTo>
                  <a:pt x="2479488" y="1710436"/>
                </a:lnTo>
                <a:lnTo>
                  <a:pt x="2484632" y="1702819"/>
                </a:lnTo>
                <a:lnTo>
                  <a:pt x="2486346" y="1694180"/>
                </a:lnTo>
                <a:lnTo>
                  <a:pt x="2484632" y="1685540"/>
                </a:lnTo>
                <a:lnTo>
                  <a:pt x="2479488" y="1677924"/>
                </a:lnTo>
                <a:lnTo>
                  <a:pt x="2475043" y="1673606"/>
                </a:lnTo>
                <a:lnTo>
                  <a:pt x="2469328" y="1671320"/>
                </a:lnTo>
                <a:close/>
              </a:path>
              <a:path w="2910840" h="2943225" extrusionOk="0">
                <a:moveTo>
                  <a:pt x="2575373" y="1671320"/>
                </a:moveTo>
                <a:lnTo>
                  <a:pt x="2563689" y="1671320"/>
                </a:lnTo>
                <a:lnTo>
                  <a:pt x="2557847" y="1673606"/>
                </a:lnTo>
                <a:lnTo>
                  <a:pt x="2553402" y="1677924"/>
                </a:lnTo>
                <a:lnTo>
                  <a:pt x="2548330" y="1685540"/>
                </a:lnTo>
                <a:lnTo>
                  <a:pt x="2546640" y="1694180"/>
                </a:lnTo>
                <a:lnTo>
                  <a:pt x="2548330" y="1702819"/>
                </a:lnTo>
                <a:lnTo>
                  <a:pt x="2553402" y="1710436"/>
                </a:lnTo>
                <a:lnTo>
                  <a:pt x="2560945" y="1715508"/>
                </a:lnTo>
                <a:lnTo>
                  <a:pt x="2569547" y="1717198"/>
                </a:lnTo>
                <a:lnTo>
                  <a:pt x="2578173" y="1715508"/>
                </a:lnTo>
                <a:lnTo>
                  <a:pt x="2585787" y="1710436"/>
                </a:lnTo>
                <a:lnTo>
                  <a:pt x="2590788" y="1702819"/>
                </a:lnTo>
                <a:lnTo>
                  <a:pt x="2592455" y="1694180"/>
                </a:lnTo>
                <a:lnTo>
                  <a:pt x="2590788" y="1685540"/>
                </a:lnTo>
                <a:lnTo>
                  <a:pt x="2585787" y="1677924"/>
                </a:lnTo>
                <a:lnTo>
                  <a:pt x="2581342" y="1673606"/>
                </a:lnTo>
                <a:lnTo>
                  <a:pt x="2575373" y="1671320"/>
                </a:lnTo>
                <a:close/>
              </a:path>
              <a:path w="2910840" h="2943225" extrusionOk="0">
                <a:moveTo>
                  <a:pt x="2681418" y="1671320"/>
                </a:moveTo>
                <a:lnTo>
                  <a:pt x="2669734" y="1671320"/>
                </a:lnTo>
                <a:lnTo>
                  <a:pt x="2663765" y="1673606"/>
                </a:lnTo>
                <a:lnTo>
                  <a:pt x="2659320" y="1677924"/>
                </a:lnTo>
                <a:lnTo>
                  <a:pt x="2654320" y="1685540"/>
                </a:lnTo>
                <a:lnTo>
                  <a:pt x="2652653" y="1694180"/>
                </a:lnTo>
                <a:lnTo>
                  <a:pt x="2654320" y="1702819"/>
                </a:lnTo>
                <a:lnTo>
                  <a:pt x="2659320" y="1710436"/>
                </a:lnTo>
                <a:lnTo>
                  <a:pt x="2666954" y="1715508"/>
                </a:lnTo>
                <a:lnTo>
                  <a:pt x="2675624" y="1717198"/>
                </a:lnTo>
                <a:lnTo>
                  <a:pt x="2684270" y="1715508"/>
                </a:lnTo>
                <a:lnTo>
                  <a:pt x="2691832" y="1710436"/>
                </a:lnTo>
                <a:lnTo>
                  <a:pt x="2696833" y="1702819"/>
                </a:lnTo>
                <a:lnTo>
                  <a:pt x="2698500" y="1694180"/>
                </a:lnTo>
                <a:lnTo>
                  <a:pt x="2696833" y="1685540"/>
                </a:lnTo>
                <a:lnTo>
                  <a:pt x="2691832" y="1677924"/>
                </a:lnTo>
                <a:lnTo>
                  <a:pt x="2687387" y="1673606"/>
                </a:lnTo>
                <a:lnTo>
                  <a:pt x="2681418" y="1671320"/>
                </a:lnTo>
                <a:close/>
              </a:path>
              <a:path w="2910840" h="2943225" extrusionOk="0">
                <a:moveTo>
                  <a:pt x="2787590" y="1671320"/>
                </a:moveTo>
                <a:lnTo>
                  <a:pt x="2775779" y="1671320"/>
                </a:lnTo>
                <a:lnTo>
                  <a:pt x="2770064" y="1673606"/>
                </a:lnTo>
                <a:lnTo>
                  <a:pt x="2765492" y="1677924"/>
                </a:lnTo>
                <a:lnTo>
                  <a:pt x="2760420" y="1685540"/>
                </a:lnTo>
                <a:lnTo>
                  <a:pt x="2758730" y="1694180"/>
                </a:lnTo>
                <a:lnTo>
                  <a:pt x="2760420" y="1702819"/>
                </a:lnTo>
                <a:lnTo>
                  <a:pt x="2765492" y="1710436"/>
                </a:lnTo>
                <a:lnTo>
                  <a:pt x="2773106" y="1715508"/>
                </a:lnTo>
                <a:lnTo>
                  <a:pt x="2781733" y="1717198"/>
                </a:lnTo>
                <a:lnTo>
                  <a:pt x="2790335" y="1715508"/>
                </a:lnTo>
                <a:lnTo>
                  <a:pt x="2797877" y="1710436"/>
                </a:lnTo>
                <a:lnTo>
                  <a:pt x="2803021" y="1702819"/>
                </a:lnTo>
                <a:lnTo>
                  <a:pt x="2804735" y="1694180"/>
                </a:lnTo>
                <a:lnTo>
                  <a:pt x="2803021" y="1685540"/>
                </a:lnTo>
                <a:lnTo>
                  <a:pt x="2797877" y="1677924"/>
                </a:lnTo>
                <a:lnTo>
                  <a:pt x="2793432" y="1673606"/>
                </a:lnTo>
                <a:lnTo>
                  <a:pt x="2787590" y="1671320"/>
                </a:lnTo>
                <a:close/>
              </a:path>
              <a:path w="2910840" h="2943225" extrusionOk="0">
                <a:moveTo>
                  <a:pt x="2893762" y="1671320"/>
                </a:moveTo>
                <a:lnTo>
                  <a:pt x="2882078" y="1671320"/>
                </a:lnTo>
                <a:lnTo>
                  <a:pt x="2876109" y="1673606"/>
                </a:lnTo>
                <a:lnTo>
                  <a:pt x="2871664" y="1677924"/>
                </a:lnTo>
                <a:lnTo>
                  <a:pt x="2866592" y="1685540"/>
                </a:lnTo>
                <a:lnTo>
                  <a:pt x="2864902" y="1694180"/>
                </a:lnTo>
                <a:lnTo>
                  <a:pt x="2866592" y="1702819"/>
                </a:lnTo>
                <a:lnTo>
                  <a:pt x="2871664" y="1710436"/>
                </a:lnTo>
                <a:lnTo>
                  <a:pt x="2879227" y="1715508"/>
                </a:lnTo>
                <a:lnTo>
                  <a:pt x="2887873" y="1717198"/>
                </a:lnTo>
                <a:lnTo>
                  <a:pt x="2896543" y="1715508"/>
                </a:lnTo>
                <a:lnTo>
                  <a:pt x="2904176" y="1710436"/>
                </a:lnTo>
                <a:lnTo>
                  <a:pt x="2909177" y="1702819"/>
                </a:lnTo>
                <a:lnTo>
                  <a:pt x="2910844" y="1694180"/>
                </a:lnTo>
                <a:lnTo>
                  <a:pt x="2909177" y="1685540"/>
                </a:lnTo>
                <a:lnTo>
                  <a:pt x="2904176" y="1677924"/>
                </a:lnTo>
                <a:lnTo>
                  <a:pt x="2899604" y="1673606"/>
                </a:lnTo>
                <a:lnTo>
                  <a:pt x="2893762" y="1671320"/>
                </a:lnTo>
                <a:close/>
              </a:path>
              <a:path w="2910840" h="2943225" extrusionOk="0">
                <a:moveTo>
                  <a:pt x="28815" y="1782699"/>
                </a:moveTo>
                <a:lnTo>
                  <a:pt x="17073" y="1782699"/>
                </a:lnTo>
                <a:lnTo>
                  <a:pt x="11270" y="1784985"/>
                </a:lnTo>
                <a:lnTo>
                  <a:pt x="6680" y="1789557"/>
                </a:lnTo>
                <a:lnTo>
                  <a:pt x="1670" y="1797044"/>
                </a:lnTo>
                <a:lnTo>
                  <a:pt x="0" y="1805638"/>
                </a:lnTo>
                <a:lnTo>
                  <a:pt x="1670" y="1814256"/>
                </a:lnTo>
                <a:lnTo>
                  <a:pt x="6680" y="1821815"/>
                </a:lnTo>
                <a:lnTo>
                  <a:pt x="14306" y="1826887"/>
                </a:lnTo>
                <a:lnTo>
                  <a:pt x="22944" y="1828577"/>
                </a:lnTo>
                <a:lnTo>
                  <a:pt x="31582" y="1826887"/>
                </a:lnTo>
                <a:lnTo>
                  <a:pt x="39208" y="1821815"/>
                </a:lnTo>
                <a:lnTo>
                  <a:pt x="44218" y="1814256"/>
                </a:lnTo>
                <a:lnTo>
                  <a:pt x="45888" y="1805638"/>
                </a:lnTo>
                <a:lnTo>
                  <a:pt x="44218" y="1797044"/>
                </a:lnTo>
                <a:lnTo>
                  <a:pt x="39208" y="1789557"/>
                </a:lnTo>
                <a:lnTo>
                  <a:pt x="34619" y="1784985"/>
                </a:lnTo>
                <a:lnTo>
                  <a:pt x="28815" y="1782699"/>
                </a:lnTo>
                <a:close/>
              </a:path>
              <a:path w="2910840" h="2943225" extrusionOk="0">
                <a:moveTo>
                  <a:pt x="134903" y="1782699"/>
                </a:moveTo>
                <a:lnTo>
                  <a:pt x="123156" y="1782699"/>
                </a:lnTo>
                <a:lnTo>
                  <a:pt x="117352" y="1784985"/>
                </a:lnTo>
                <a:lnTo>
                  <a:pt x="112894" y="1789557"/>
                </a:lnTo>
                <a:lnTo>
                  <a:pt x="107808" y="1797044"/>
                </a:lnTo>
                <a:lnTo>
                  <a:pt x="106112" y="1805638"/>
                </a:lnTo>
                <a:lnTo>
                  <a:pt x="107808" y="1814256"/>
                </a:lnTo>
                <a:lnTo>
                  <a:pt x="112894" y="1821815"/>
                </a:lnTo>
                <a:lnTo>
                  <a:pt x="120446" y="1826887"/>
                </a:lnTo>
                <a:lnTo>
                  <a:pt x="129045" y="1828577"/>
                </a:lnTo>
                <a:lnTo>
                  <a:pt x="137669" y="1826887"/>
                </a:lnTo>
                <a:lnTo>
                  <a:pt x="145292" y="1821815"/>
                </a:lnTo>
                <a:lnTo>
                  <a:pt x="150300" y="1814256"/>
                </a:lnTo>
                <a:lnTo>
                  <a:pt x="151969" y="1805638"/>
                </a:lnTo>
                <a:lnTo>
                  <a:pt x="150300" y="1797044"/>
                </a:lnTo>
                <a:lnTo>
                  <a:pt x="145292" y="1789557"/>
                </a:lnTo>
                <a:lnTo>
                  <a:pt x="140834" y="1784985"/>
                </a:lnTo>
                <a:lnTo>
                  <a:pt x="134903" y="1782699"/>
                </a:lnTo>
                <a:close/>
              </a:path>
              <a:path w="2910840" h="2943225" extrusionOk="0">
                <a:moveTo>
                  <a:pt x="240986" y="1782699"/>
                </a:moveTo>
                <a:lnTo>
                  <a:pt x="229239" y="1782699"/>
                </a:lnTo>
                <a:lnTo>
                  <a:pt x="223308" y="1784985"/>
                </a:lnTo>
                <a:lnTo>
                  <a:pt x="218850" y="1789557"/>
                </a:lnTo>
                <a:lnTo>
                  <a:pt x="213843" y="1797044"/>
                </a:lnTo>
                <a:lnTo>
                  <a:pt x="212173" y="1805638"/>
                </a:lnTo>
                <a:lnTo>
                  <a:pt x="213843" y="1814256"/>
                </a:lnTo>
                <a:lnTo>
                  <a:pt x="218850" y="1821815"/>
                </a:lnTo>
                <a:lnTo>
                  <a:pt x="226495" y="1826887"/>
                </a:lnTo>
                <a:lnTo>
                  <a:pt x="235165" y="1828577"/>
                </a:lnTo>
                <a:lnTo>
                  <a:pt x="243809" y="1826887"/>
                </a:lnTo>
                <a:lnTo>
                  <a:pt x="251375" y="1821815"/>
                </a:lnTo>
                <a:lnTo>
                  <a:pt x="256390" y="1814256"/>
                </a:lnTo>
                <a:lnTo>
                  <a:pt x="258062" y="1805638"/>
                </a:lnTo>
                <a:lnTo>
                  <a:pt x="256390" y="1797044"/>
                </a:lnTo>
                <a:lnTo>
                  <a:pt x="251375" y="1789557"/>
                </a:lnTo>
                <a:lnTo>
                  <a:pt x="246917" y="1784985"/>
                </a:lnTo>
                <a:lnTo>
                  <a:pt x="240986" y="1782699"/>
                </a:lnTo>
                <a:close/>
              </a:path>
              <a:path w="2910840" h="2943225" extrusionOk="0">
                <a:moveTo>
                  <a:pt x="347070" y="1782699"/>
                </a:moveTo>
                <a:lnTo>
                  <a:pt x="335322" y="1782699"/>
                </a:lnTo>
                <a:lnTo>
                  <a:pt x="329518" y="1784985"/>
                </a:lnTo>
                <a:lnTo>
                  <a:pt x="325073" y="1789557"/>
                </a:lnTo>
                <a:lnTo>
                  <a:pt x="319987" y="1797044"/>
                </a:lnTo>
                <a:lnTo>
                  <a:pt x="318291" y="1805638"/>
                </a:lnTo>
                <a:lnTo>
                  <a:pt x="319987" y="1814256"/>
                </a:lnTo>
                <a:lnTo>
                  <a:pt x="325073" y="1821815"/>
                </a:lnTo>
                <a:lnTo>
                  <a:pt x="332637" y="1826887"/>
                </a:lnTo>
                <a:lnTo>
                  <a:pt x="341266" y="1828577"/>
                </a:lnTo>
                <a:lnTo>
                  <a:pt x="349894" y="1826887"/>
                </a:lnTo>
                <a:lnTo>
                  <a:pt x="357458" y="1821815"/>
                </a:lnTo>
                <a:lnTo>
                  <a:pt x="362544" y="1814256"/>
                </a:lnTo>
                <a:lnTo>
                  <a:pt x="364240" y="1805638"/>
                </a:lnTo>
                <a:lnTo>
                  <a:pt x="362544" y="1797044"/>
                </a:lnTo>
                <a:lnTo>
                  <a:pt x="357458" y="1789557"/>
                </a:lnTo>
                <a:lnTo>
                  <a:pt x="353013" y="1784985"/>
                </a:lnTo>
                <a:lnTo>
                  <a:pt x="347070" y="1782699"/>
                </a:lnTo>
                <a:close/>
              </a:path>
              <a:path w="2910840" h="2943225" extrusionOk="0">
                <a:moveTo>
                  <a:pt x="453292" y="1782699"/>
                </a:moveTo>
                <a:lnTo>
                  <a:pt x="441545" y="1782699"/>
                </a:lnTo>
                <a:lnTo>
                  <a:pt x="435601" y="1784985"/>
                </a:lnTo>
                <a:lnTo>
                  <a:pt x="431156" y="1789557"/>
                </a:lnTo>
                <a:lnTo>
                  <a:pt x="426070" y="1797044"/>
                </a:lnTo>
                <a:lnTo>
                  <a:pt x="424374" y="1805638"/>
                </a:lnTo>
                <a:lnTo>
                  <a:pt x="426070" y="1814256"/>
                </a:lnTo>
                <a:lnTo>
                  <a:pt x="431156" y="1821815"/>
                </a:lnTo>
                <a:lnTo>
                  <a:pt x="438720" y="1826887"/>
                </a:lnTo>
                <a:lnTo>
                  <a:pt x="447349" y="1828577"/>
                </a:lnTo>
                <a:lnTo>
                  <a:pt x="455977" y="1826887"/>
                </a:lnTo>
                <a:lnTo>
                  <a:pt x="463541" y="1821815"/>
                </a:lnTo>
                <a:lnTo>
                  <a:pt x="468556" y="1814256"/>
                </a:lnTo>
                <a:lnTo>
                  <a:pt x="470228" y="1805638"/>
                </a:lnTo>
                <a:lnTo>
                  <a:pt x="468556" y="1797044"/>
                </a:lnTo>
                <a:lnTo>
                  <a:pt x="463541" y="1789557"/>
                </a:lnTo>
                <a:lnTo>
                  <a:pt x="459096" y="1784985"/>
                </a:lnTo>
                <a:lnTo>
                  <a:pt x="453292" y="1782699"/>
                </a:lnTo>
                <a:close/>
              </a:path>
              <a:path w="2910840" h="2943225" extrusionOk="0">
                <a:moveTo>
                  <a:pt x="559375" y="1782699"/>
                </a:moveTo>
                <a:lnTo>
                  <a:pt x="547628" y="1782699"/>
                </a:lnTo>
                <a:lnTo>
                  <a:pt x="541697" y="1784985"/>
                </a:lnTo>
                <a:lnTo>
                  <a:pt x="537239" y="1789557"/>
                </a:lnTo>
                <a:lnTo>
                  <a:pt x="532224" y="1797044"/>
                </a:lnTo>
                <a:lnTo>
                  <a:pt x="530553" y="1805638"/>
                </a:lnTo>
                <a:lnTo>
                  <a:pt x="532224" y="1814256"/>
                </a:lnTo>
                <a:lnTo>
                  <a:pt x="537239" y="1821815"/>
                </a:lnTo>
                <a:lnTo>
                  <a:pt x="544862" y="1826887"/>
                </a:lnTo>
                <a:lnTo>
                  <a:pt x="553484" y="1828577"/>
                </a:lnTo>
                <a:lnTo>
                  <a:pt x="562080" y="1826887"/>
                </a:lnTo>
                <a:lnTo>
                  <a:pt x="569624" y="1821815"/>
                </a:lnTo>
                <a:lnTo>
                  <a:pt x="574711" y="1814256"/>
                </a:lnTo>
                <a:lnTo>
                  <a:pt x="576406" y="1805638"/>
                </a:lnTo>
                <a:lnTo>
                  <a:pt x="574711" y="1797044"/>
                </a:lnTo>
                <a:lnTo>
                  <a:pt x="569624" y="1789557"/>
                </a:lnTo>
                <a:lnTo>
                  <a:pt x="565179" y="1784985"/>
                </a:lnTo>
                <a:lnTo>
                  <a:pt x="559375" y="1782699"/>
                </a:lnTo>
                <a:close/>
              </a:path>
              <a:path w="2910840" h="2943225" extrusionOk="0">
                <a:moveTo>
                  <a:pt x="665459" y="1782699"/>
                </a:moveTo>
                <a:lnTo>
                  <a:pt x="653711" y="1782699"/>
                </a:lnTo>
                <a:lnTo>
                  <a:pt x="647907" y="1784985"/>
                </a:lnTo>
                <a:lnTo>
                  <a:pt x="643322" y="1789557"/>
                </a:lnTo>
                <a:lnTo>
                  <a:pt x="638315" y="1797044"/>
                </a:lnTo>
                <a:lnTo>
                  <a:pt x="636645" y="1805638"/>
                </a:lnTo>
                <a:lnTo>
                  <a:pt x="638315" y="1814256"/>
                </a:lnTo>
                <a:lnTo>
                  <a:pt x="643322" y="1821815"/>
                </a:lnTo>
                <a:lnTo>
                  <a:pt x="650948" y="1826887"/>
                </a:lnTo>
                <a:lnTo>
                  <a:pt x="659585" y="1828577"/>
                </a:lnTo>
                <a:lnTo>
                  <a:pt x="668222" y="1826887"/>
                </a:lnTo>
                <a:lnTo>
                  <a:pt x="675847" y="1821815"/>
                </a:lnTo>
                <a:lnTo>
                  <a:pt x="680862" y="1814256"/>
                </a:lnTo>
                <a:lnTo>
                  <a:pt x="682534" y="1805638"/>
                </a:lnTo>
                <a:lnTo>
                  <a:pt x="680862" y="1797044"/>
                </a:lnTo>
                <a:lnTo>
                  <a:pt x="675847" y="1789557"/>
                </a:lnTo>
                <a:lnTo>
                  <a:pt x="671262" y="1784985"/>
                </a:lnTo>
                <a:lnTo>
                  <a:pt x="665459" y="1782699"/>
                </a:lnTo>
                <a:close/>
              </a:path>
              <a:path w="2910840" h="2943225" extrusionOk="0">
                <a:moveTo>
                  <a:pt x="771542" y="1782699"/>
                </a:moveTo>
                <a:lnTo>
                  <a:pt x="759794" y="1782699"/>
                </a:lnTo>
                <a:lnTo>
                  <a:pt x="753990" y="1784985"/>
                </a:lnTo>
                <a:lnTo>
                  <a:pt x="749545" y="1789557"/>
                </a:lnTo>
                <a:lnTo>
                  <a:pt x="744459" y="1797044"/>
                </a:lnTo>
                <a:lnTo>
                  <a:pt x="742763" y="1805638"/>
                </a:lnTo>
                <a:lnTo>
                  <a:pt x="744459" y="1814256"/>
                </a:lnTo>
                <a:lnTo>
                  <a:pt x="749545" y="1821815"/>
                </a:lnTo>
                <a:lnTo>
                  <a:pt x="757090" y="1826887"/>
                </a:lnTo>
                <a:lnTo>
                  <a:pt x="765685" y="1828577"/>
                </a:lnTo>
                <a:lnTo>
                  <a:pt x="774307" y="1826887"/>
                </a:lnTo>
                <a:lnTo>
                  <a:pt x="781930" y="1821815"/>
                </a:lnTo>
                <a:lnTo>
                  <a:pt x="786945" y="1814256"/>
                </a:lnTo>
                <a:lnTo>
                  <a:pt x="788617" y="1805638"/>
                </a:lnTo>
                <a:lnTo>
                  <a:pt x="786945" y="1797044"/>
                </a:lnTo>
                <a:lnTo>
                  <a:pt x="781930" y="1789557"/>
                </a:lnTo>
                <a:lnTo>
                  <a:pt x="777485" y="1784985"/>
                </a:lnTo>
                <a:lnTo>
                  <a:pt x="771542" y="1782699"/>
                </a:lnTo>
                <a:close/>
              </a:path>
              <a:path w="2910840" h="2943225" extrusionOk="0">
                <a:moveTo>
                  <a:pt x="877625" y="1782699"/>
                </a:moveTo>
                <a:lnTo>
                  <a:pt x="865877" y="1782699"/>
                </a:lnTo>
                <a:lnTo>
                  <a:pt x="860073" y="1784985"/>
                </a:lnTo>
                <a:lnTo>
                  <a:pt x="855489" y="1789557"/>
                </a:lnTo>
                <a:lnTo>
                  <a:pt x="850481" y="1797044"/>
                </a:lnTo>
                <a:lnTo>
                  <a:pt x="848812" y="1805638"/>
                </a:lnTo>
                <a:lnTo>
                  <a:pt x="850481" y="1814256"/>
                </a:lnTo>
                <a:lnTo>
                  <a:pt x="855489" y="1821815"/>
                </a:lnTo>
                <a:lnTo>
                  <a:pt x="863133" y="1826887"/>
                </a:lnTo>
                <a:lnTo>
                  <a:pt x="871803" y="1828577"/>
                </a:lnTo>
                <a:lnTo>
                  <a:pt x="880447" y="1826887"/>
                </a:lnTo>
                <a:lnTo>
                  <a:pt x="888013" y="1821815"/>
                </a:lnTo>
                <a:lnTo>
                  <a:pt x="893100" y="1814256"/>
                </a:lnTo>
                <a:lnTo>
                  <a:pt x="894795" y="1805638"/>
                </a:lnTo>
                <a:lnTo>
                  <a:pt x="893100" y="1797044"/>
                </a:lnTo>
                <a:lnTo>
                  <a:pt x="888013" y="1789557"/>
                </a:lnTo>
                <a:lnTo>
                  <a:pt x="883568" y="1784985"/>
                </a:lnTo>
                <a:lnTo>
                  <a:pt x="877625" y="1782699"/>
                </a:lnTo>
                <a:close/>
              </a:path>
              <a:path w="2910840" h="2943225" extrusionOk="0">
                <a:moveTo>
                  <a:pt x="983848" y="1782699"/>
                </a:moveTo>
                <a:lnTo>
                  <a:pt x="972100" y="1782699"/>
                </a:lnTo>
                <a:lnTo>
                  <a:pt x="966169" y="1784985"/>
                </a:lnTo>
                <a:lnTo>
                  <a:pt x="961711" y="1789557"/>
                </a:lnTo>
                <a:lnTo>
                  <a:pt x="956625" y="1797044"/>
                </a:lnTo>
                <a:lnTo>
                  <a:pt x="954930" y="1805638"/>
                </a:lnTo>
                <a:lnTo>
                  <a:pt x="956625" y="1814256"/>
                </a:lnTo>
                <a:lnTo>
                  <a:pt x="961711" y="1821815"/>
                </a:lnTo>
                <a:lnTo>
                  <a:pt x="969275" y="1826887"/>
                </a:lnTo>
                <a:lnTo>
                  <a:pt x="977904" y="1828577"/>
                </a:lnTo>
                <a:lnTo>
                  <a:pt x="986532" y="1826887"/>
                </a:lnTo>
                <a:lnTo>
                  <a:pt x="994096" y="1821815"/>
                </a:lnTo>
                <a:lnTo>
                  <a:pt x="999183" y="1814256"/>
                </a:lnTo>
                <a:lnTo>
                  <a:pt x="1000878" y="1805638"/>
                </a:lnTo>
                <a:lnTo>
                  <a:pt x="999183" y="1797044"/>
                </a:lnTo>
                <a:lnTo>
                  <a:pt x="994096" y="1789557"/>
                </a:lnTo>
                <a:lnTo>
                  <a:pt x="989651" y="1784985"/>
                </a:lnTo>
                <a:lnTo>
                  <a:pt x="983848" y="1782699"/>
                </a:lnTo>
                <a:close/>
              </a:path>
              <a:path w="2910840" h="2943225" extrusionOk="0">
                <a:moveTo>
                  <a:pt x="1089931" y="1782699"/>
                </a:moveTo>
                <a:lnTo>
                  <a:pt x="1078183" y="1782699"/>
                </a:lnTo>
                <a:lnTo>
                  <a:pt x="1072252" y="1784985"/>
                </a:lnTo>
                <a:lnTo>
                  <a:pt x="1067795" y="1789557"/>
                </a:lnTo>
                <a:lnTo>
                  <a:pt x="1062787" y="1797044"/>
                </a:lnTo>
                <a:lnTo>
                  <a:pt x="1061118" y="1805638"/>
                </a:lnTo>
                <a:lnTo>
                  <a:pt x="1062787" y="1814256"/>
                </a:lnTo>
                <a:lnTo>
                  <a:pt x="1067795" y="1821815"/>
                </a:lnTo>
                <a:lnTo>
                  <a:pt x="1075359" y="1826887"/>
                </a:lnTo>
                <a:lnTo>
                  <a:pt x="1083987" y="1828577"/>
                </a:lnTo>
                <a:lnTo>
                  <a:pt x="1092616" y="1826887"/>
                </a:lnTo>
                <a:lnTo>
                  <a:pt x="1100180" y="1821815"/>
                </a:lnTo>
                <a:lnTo>
                  <a:pt x="1105194" y="1814256"/>
                </a:lnTo>
                <a:lnTo>
                  <a:pt x="1106866" y="1805638"/>
                </a:lnTo>
                <a:lnTo>
                  <a:pt x="1105194" y="1797044"/>
                </a:lnTo>
                <a:lnTo>
                  <a:pt x="1100180" y="1789557"/>
                </a:lnTo>
                <a:lnTo>
                  <a:pt x="1095735" y="1784985"/>
                </a:lnTo>
                <a:lnTo>
                  <a:pt x="1089931" y="1782699"/>
                </a:lnTo>
                <a:close/>
              </a:path>
              <a:path w="2910840" h="2943225" extrusionOk="0">
                <a:moveTo>
                  <a:pt x="1196014" y="1782699"/>
                </a:moveTo>
                <a:lnTo>
                  <a:pt x="1184266" y="1782699"/>
                </a:lnTo>
                <a:lnTo>
                  <a:pt x="1178335" y="1784985"/>
                </a:lnTo>
                <a:lnTo>
                  <a:pt x="1173878" y="1789557"/>
                </a:lnTo>
                <a:lnTo>
                  <a:pt x="1168870" y="1797044"/>
                </a:lnTo>
                <a:lnTo>
                  <a:pt x="1167201" y="1805638"/>
                </a:lnTo>
                <a:lnTo>
                  <a:pt x="1168870" y="1814256"/>
                </a:lnTo>
                <a:lnTo>
                  <a:pt x="1173878" y="1821815"/>
                </a:lnTo>
                <a:lnTo>
                  <a:pt x="1181501" y="1826887"/>
                </a:lnTo>
                <a:lnTo>
                  <a:pt x="1190124" y="1828577"/>
                </a:lnTo>
                <a:lnTo>
                  <a:pt x="1198724" y="1826887"/>
                </a:lnTo>
                <a:lnTo>
                  <a:pt x="1206275" y="1821815"/>
                </a:lnTo>
                <a:lnTo>
                  <a:pt x="1211362" y="1814256"/>
                </a:lnTo>
                <a:lnTo>
                  <a:pt x="1213057" y="1805638"/>
                </a:lnTo>
                <a:lnTo>
                  <a:pt x="1211362" y="1797044"/>
                </a:lnTo>
                <a:lnTo>
                  <a:pt x="1206275" y="1789557"/>
                </a:lnTo>
                <a:lnTo>
                  <a:pt x="1201818" y="1784985"/>
                </a:lnTo>
                <a:lnTo>
                  <a:pt x="1196014" y="1782699"/>
                </a:lnTo>
                <a:close/>
              </a:path>
              <a:path w="2910840" h="2943225" extrusionOk="0">
                <a:moveTo>
                  <a:pt x="1302071" y="1782699"/>
                </a:moveTo>
                <a:lnTo>
                  <a:pt x="1290387" y="1782699"/>
                </a:lnTo>
                <a:lnTo>
                  <a:pt x="1284545" y="1784985"/>
                </a:lnTo>
                <a:lnTo>
                  <a:pt x="1279973" y="1789557"/>
                </a:lnTo>
                <a:lnTo>
                  <a:pt x="1274973" y="1797044"/>
                </a:lnTo>
                <a:lnTo>
                  <a:pt x="1273306" y="1805638"/>
                </a:lnTo>
                <a:lnTo>
                  <a:pt x="1274973" y="1814256"/>
                </a:lnTo>
                <a:lnTo>
                  <a:pt x="1279973" y="1821815"/>
                </a:lnTo>
                <a:lnTo>
                  <a:pt x="1287589" y="1826887"/>
                </a:lnTo>
                <a:lnTo>
                  <a:pt x="1296229" y="1828577"/>
                </a:lnTo>
                <a:lnTo>
                  <a:pt x="1304869" y="1826887"/>
                </a:lnTo>
                <a:lnTo>
                  <a:pt x="1312485" y="1821815"/>
                </a:lnTo>
                <a:lnTo>
                  <a:pt x="1317486" y="1814256"/>
                </a:lnTo>
                <a:lnTo>
                  <a:pt x="1319153" y="1805638"/>
                </a:lnTo>
                <a:lnTo>
                  <a:pt x="1317486" y="1797044"/>
                </a:lnTo>
                <a:lnTo>
                  <a:pt x="1312485" y="1789557"/>
                </a:lnTo>
                <a:lnTo>
                  <a:pt x="1307913" y="1784985"/>
                </a:lnTo>
                <a:lnTo>
                  <a:pt x="1302071" y="1782699"/>
                </a:lnTo>
                <a:close/>
              </a:path>
              <a:path w="2910840" h="2943225" extrusionOk="0">
                <a:moveTo>
                  <a:pt x="1408243" y="1782699"/>
                </a:moveTo>
                <a:lnTo>
                  <a:pt x="1396432" y="1782699"/>
                </a:lnTo>
                <a:lnTo>
                  <a:pt x="1390590" y="1784985"/>
                </a:lnTo>
                <a:lnTo>
                  <a:pt x="1386145" y="1789557"/>
                </a:lnTo>
                <a:lnTo>
                  <a:pt x="1381073" y="1797044"/>
                </a:lnTo>
                <a:lnTo>
                  <a:pt x="1379383" y="1805638"/>
                </a:lnTo>
                <a:lnTo>
                  <a:pt x="1381073" y="1814256"/>
                </a:lnTo>
                <a:lnTo>
                  <a:pt x="1386145" y="1821815"/>
                </a:lnTo>
                <a:lnTo>
                  <a:pt x="1393706" y="1826887"/>
                </a:lnTo>
                <a:lnTo>
                  <a:pt x="1402338" y="1828577"/>
                </a:lnTo>
                <a:lnTo>
                  <a:pt x="1410970" y="1826887"/>
                </a:lnTo>
                <a:lnTo>
                  <a:pt x="1418530" y="1821815"/>
                </a:lnTo>
                <a:lnTo>
                  <a:pt x="1423531" y="1814256"/>
                </a:lnTo>
                <a:lnTo>
                  <a:pt x="1425198" y="1805638"/>
                </a:lnTo>
                <a:lnTo>
                  <a:pt x="1423531" y="1797044"/>
                </a:lnTo>
                <a:lnTo>
                  <a:pt x="1418530" y="1789557"/>
                </a:lnTo>
                <a:lnTo>
                  <a:pt x="1414085" y="1784985"/>
                </a:lnTo>
                <a:lnTo>
                  <a:pt x="1408243" y="1782699"/>
                </a:lnTo>
                <a:close/>
              </a:path>
              <a:path w="2910840" h="2943225" extrusionOk="0">
                <a:moveTo>
                  <a:pt x="1514288" y="1782699"/>
                </a:moveTo>
                <a:lnTo>
                  <a:pt x="1502477" y="1782699"/>
                </a:lnTo>
                <a:lnTo>
                  <a:pt x="1496762" y="1784985"/>
                </a:lnTo>
                <a:lnTo>
                  <a:pt x="1492190" y="1789557"/>
                </a:lnTo>
                <a:lnTo>
                  <a:pt x="1487118" y="1797044"/>
                </a:lnTo>
                <a:lnTo>
                  <a:pt x="1485428" y="1805638"/>
                </a:lnTo>
                <a:lnTo>
                  <a:pt x="1487118" y="1814256"/>
                </a:lnTo>
                <a:lnTo>
                  <a:pt x="1492190" y="1821815"/>
                </a:lnTo>
                <a:lnTo>
                  <a:pt x="1499824" y="1826887"/>
                </a:lnTo>
                <a:lnTo>
                  <a:pt x="1508494" y="1828577"/>
                </a:lnTo>
                <a:lnTo>
                  <a:pt x="1517140" y="1826887"/>
                </a:lnTo>
                <a:lnTo>
                  <a:pt x="1524702" y="1821815"/>
                </a:lnTo>
                <a:lnTo>
                  <a:pt x="1529775" y="1814256"/>
                </a:lnTo>
                <a:lnTo>
                  <a:pt x="1531465" y="1805638"/>
                </a:lnTo>
                <a:lnTo>
                  <a:pt x="1529775" y="1797044"/>
                </a:lnTo>
                <a:lnTo>
                  <a:pt x="1524702" y="1789557"/>
                </a:lnTo>
                <a:lnTo>
                  <a:pt x="1520257" y="1784985"/>
                </a:lnTo>
                <a:lnTo>
                  <a:pt x="1514288" y="1782699"/>
                </a:lnTo>
                <a:close/>
              </a:path>
              <a:path w="2910840" h="2943225" extrusionOk="0">
                <a:moveTo>
                  <a:pt x="1620460" y="1782699"/>
                </a:moveTo>
                <a:lnTo>
                  <a:pt x="1608776" y="1782699"/>
                </a:lnTo>
                <a:lnTo>
                  <a:pt x="1602807" y="1784985"/>
                </a:lnTo>
                <a:lnTo>
                  <a:pt x="1598362" y="1789557"/>
                </a:lnTo>
                <a:lnTo>
                  <a:pt x="1593290" y="1797044"/>
                </a:lnTo>
                <a:lnTo>
                  <a:pt x="1591600" y="1805638"/>
                </a:lnTo>
                <a:lnTo>
                  <a:pt x="1593290" y="1814256"/>
                </a:lnTo>
                <a:lnTo>
                  <a:pt x="1598362" y="1821815"/>
                </a:lnTo>
                <a:lnTo>
                  <a:pt x="1605925" y="1826887"/>
                </a:lnTo>
                <a:lnTo>
                  <a:pt x="1614571" y="1828577"/>
                </a:lnTo>
                <a:lnTo>
                  <a:pt x="1623241" y="1826887"/>
                </a:lnTo>
                <a:lnTo>
                  <a:pt x="1630874" y="1821815"/>
                </a:lnTo>
                <a:lnTo>
                  <a:pt x="1635875" y="1814256"/>
                </a:lnTo>
                <a:lnTo>
                  <a:pt x="1637542" y="1805638"/>
                </a:lnTo>
                <a:lnTo>
                  <a:pt x="1635875" y="1797044"/>
                </a:lnTo>
                <a:lnTo>
                  <a:pt x="1630874" y="1789557"/>
                </a:lnTo>
                <a:lnTo>
                  <a:pt x="1626302" y="1784985"/>
                </a:lnTo>
                <a:lnTo>
                  <a:pt x="1620460" y="1782699"/>
                </a:lnTo>
                <a:close/>
              </a:path>
              <a:path w="2910840" h="2943225" extrusionOk="0">
                <a:moveTo>
                  <a:pt x="1726632" y="1782699"/>
                </a:moveTo>
                <a:lnTo>
                  <a:pt x="1714821" y="1782699"/>
                </a:lnTo>
                <a:lnTo>
                  <a:pt x="1708852" y="1784985"/>
                </a:lnTo>
                <a:lnTo>
                  <a:pt x="1704407" y="1789557"/>
                </a:lnTo>
                <a:lnTo>
                  <a:pt x="1699407" y="1797044"/>
                </a:lnTo>
                <a:lnTo>
                  <a:pt x="1697740" y="1805638"/>
                </a:lnTo>
                <a:lnTo>
                  <a:pt x="1699407" y="1814256"/>
                </a:lnTo>
                <a:lnTo>
                  <a:pt x="1704407" y="1821815"/>
                </a:lnTo>
                <a:lnTo>
                  <a:pt x="1711968" y="1826887"/>
                </a:lnTo>
                <a:lnTo>
                  <a:pt x="1720600" y="1828577"/>
                </a:lnTo>
                <a:lnTo>
                  <a:pt x="1729232" y="1826887"/>
                </a:lnTo>
                <a:lnTo>
                  <a:pt x="1736792" y="1821815"/>
                </a:lnTo>
                <a:lnTo>
                  <a:pt x="1741865" y="1814256"/>
                </a:lnTo>
                <a:lnTo>
                  <a:pt x="1743555" y="1805638"/>
                </a:lnTo>
                <a:lnTo>
                  <a:pt x="1741865" y="1797044"/>
                </a:lnTo>
                <a:lnTo>
                  <a:pt x="1736792" y="1789557"/>
                </a:lnTo>
                <a:lnTo>
                  <a:pt x="1732347" y="1784985"/>
                </a:lnTo>
                <a:lnTo>
                  <a:pt x="1726632" y="1782699"/>
                </a:lnTo>
                <a:close/>
              </a:path>
              <a:path w="2910840" h="2943225" extrusionOk="0">
                <a:moveTo>
                  <a:pt x="1832677" y="1782699"/>
                </a:moveTo>
                <a:lnTo>
                  <a:pt x="1820866" y="1782699"/>
                </a:lnTo>
                <a:lnTo>
                  <a:pt x="1815024" y="1784985"/>
                </a:lnTo>
                <a:lnTo>
                  <a:pt x="1810579" y="1789557"/>
                </a:lnTo>
                <a:lnTo>
                  <a:pt x="1805507" y="1797044"/>
                </a:lnTo>
                <a:lnTo>
                  <a:pt x="1803817" y="1805638"/>
                </a:lnTo>
                <a:lnTo>
                  <a:pt x="1805507" y="1814256"/>
                </a:lnTo>
                <a:lnTo>
                  <a:pt x="1810579" y="1821815"/>
                </a:lnTo>
                <a:lnTo>
                  <a:pt x="1818176" y="1826887"/>
                </a:lnTo>
                <a:lnTo>
                  <a:pt x="1826772" y="1828577"/>
                </a:lnTo>
                <a:lnTo>
                  <a:pt x="1835368" y="1826887"/>
                </a:lnTo>
                <a:lnTo>
                  <a:pt x="1842964" y="1821815"/>
                </a:lnTo>
                <a:lnTo>
                  <a:pt x="1848037" y="1814256"/>
                </a:lnTo>
                <a:lnTo>
                  <a:pt x="1849727" y="1805638"/>
                </a:lnTo>
                <a:lnTo>
                  <a:pt x="1848037" y="1797044"/>
                </a:lnTo>
                <a:lnTo>
                  <a:pt x="1842964" y="1789557"/>
                </a:lnTo>
                <a:lnTo>
                  <a:pt x="1838519" y="1784985"/>
                </a:lnTo>
                <a:lnTo>
                  <a:pt x="1832677" y="1782699"/>
                </a:lnTo>
                <a:close/>
              </a:path>
              <a:path w="2910840" h="2943225" extrusionOk="0">
                <a:moveTo>
                  <a:pt x="1938722" y="1782699"/>
                </a:moveTo>
                <a:lnTo>
                  <a:pt x="1927038" y="1782699"/>
                </a:lnTo>
                <a:lnTo>
                  <a:pt x="1921196" y="1784985"/>
                </a:lnTo>
                <a:lnTo>
                  <a:pt x="1916751" y="1789557"/>
                </a:lnTo>
                <a:lnTo>
                  <a:pt x="1911679" y="1797044"/>
                </a:lnTo>
                <a:lnTo>
                  <a:pt x="1909989" y="1805638"/>
                </a:lnTo>
                <a:lnTo>
                  <a:pt x="1911679" y="1814256"/>
                </a:lnTo>
                <a:lnTo>
                  <a:pt x="1916751" y="1821815"/>
                </a:lnTo>
                <a:lnTo>
                  <a:pt x="1924294" y="1826887"/>
                </a:lnTo>
                <a:lnTo>
                  <a:pt x="1932896" y="1828577"/>
                </a:lnTo>
                <a:lnTo>
                  <a:pt x="1941522" y="1826887"/>
                </a:lnTo>
                <a:lnTo>
                  <a:pt x="1949136" y="1821815"/>
                </a:lnTo>
                <a:lnTo>
                  <a:pt x="1954137" y="1814256"/>
                </a:lnTo>
                <a:lnTo>
                  <a:pt x="1955804" y="1805638"/>
                </a:lnTo>
                <a:lnTo>
                  <a:pt x="1954137" y="1797044"/>
                </a:lnTo>
                <a:lnTo>
                  <a:pt x="1949136" y="1789557"/>
                </a:lnTo>
                <a:lnTo>
                  <a:pt x="1944691" y="1784985"/>
                </a:lnTo>
                <a:lnTo>
                  <a:pt x="1938722" y="1782699"/>
                </a:lnTo>
                <a:close/>
              </a:path>
              <a:path w="2910840" h="2943225" extrusionOk="0">
                <a:moveTo>
                  <a:pt x="2044767" y="1782699"/>
                </a:moveTo>
                <a:lnTo>
                  <a:pt x="2033083" y="1782699"/>
                </a:lnTo>
                <a:lnTo>
                  <a:pt x="2027114" y="1784985"/>
                </a:lnTo>
                <a:lnTo>
                  <a:pt x="2022669" y="1789557"/>
                </a:lnTo>
                <a:lnTo>
                  <a:pt x="2017669" y="1797044"/>
                </a:lnTo>
                <a:lnTo>
                  <a:pt x="2016002" y="1805638"/>
                </a:lnTo>
                <a:lnTo>
                  <a:pt x="2017669" y="1814256"/>
                </a:lnTo>
                <a:lnTo>
                  <a:pt x="2022669" y="1821815"/>
                </a:lnTo>
                <a:lnTo>
                  <a:pt x="2030303" y="1826887"/>
                </a:lnTo>
                <a:lnTo>
                  <a:pt x="2038973" y="1828577"/>
                </a:lnTo>
                <a:lnTo>
                  <a:pt x="2047619" y="1826887"/>
                </a:lnTo>
                <a:lnTo>
                  <a:pt x="2055181" y="1821815"/>
                </a:lnTo>
                <a:lnTo>
                  <a:pt x="2060182" y="1814256"/>
                </a:lnTo>
                <a:lnTo>
                  <a:pt x="2061849" y="1805638"/>
                </a:lnTo>
                <a:lnTo>
                  <a:pt x="2060182" y="1797044"/>
                </a:lnTo>
                <a:lnTo>
                  <a:pt x="2055181" y="1789557"/>
                </a:lnTo>
                <a:lnTo>
                  <a:pt x="2050736" y="1784985"/>
                </a:lnTo>
                <a:lnTo>
                  <a:pt x="2044767" y="1782699"/>
                </a:lnTo>
                <a:close/>
              </a:path>
              <a:path w="2910840" h="2943225" extrusionOk="0">
                <a:moveTo>
                  <a:pt x="2150939" y="1782699"/>
                </a:moveTo>
                <a:lnTo>
                  <a:pt x="2139128" y="1782699"/>
                </a:lnTo>
                <a:lnTo>
                  <a:pt x="2133413" y="1784985"/>
                </a:lnTo>
                <a:lnTo>
                  <a:pt x="2128714" y="1789557"/>
                </a:lnTo>
                <a:lnTo>
                  <a:pt x="2123714" y="1797044"/>
                </a:lnTo>
                <a:lnTo>
                  <a:pt x="2122047" y="1805638"/>
                </a:lnTo>
                <a:lnTo>
                  <a:pt x="2123714" y="1814256"/>
                </a:lnTo>
                <a:lnTo>
                  <a:pt x="2128714" y="1821815"/>
                </a:lnTo>
                <a:lnTo>
                  <a:pt x="2136404" y="1826887"/>
                </a:lnTo>
                <a:lnTo>
                  <a:pt x="2145082" y="1828577"/>
                </a:lnTo>
                <a:lnTo>
                  <a:pt x="2153735" y="1826887"/>
                </a:lnTo>
                <a:lnTo>
                  <a:pt x="2161353" y="1821815"/>
                </a:lnTo>
                <a:lnTo>
                  <a:pt x="2166426" y="1814256"/>
                </a:lnTo>
                <a:lnTo>
                  <a:pt x="2168116" y="1805638"/>
                </a:lnTo>
                <a:lnTo>
                  <a:pt x="2166426" y="1797044"/>
                </a:lnTo>
                <a:lnTo>
                  <a:pt x="2161353" y="1789557"/>
                </a:lnTo>
                <a:lnTo>
                  <a:pt x="2156908" y="1784985"/>
                </a:lnTo>
                <a:lnTo>
                  <a:pt x="2150939" y="1782699"/>
                </a:lnTo>
                <a:close/>
              </a:path>
              <a:path w="2910840" h="2943225" extrusionOk="0">
                <a:moveTo>
                  <a:pt x="2257111" y="1782699"/>
                </a:moveTo>
                <a:lnTo>
                  <a:pt x="2245427" y="1782699"/>
                </a:lnTo>
                <a:lnTo>
                  <a:pt x="2239458" y="1784985"/>
                </a:lnTo>
                <a:lnTo>
                  <a:pt x="2235013" y="1789557"/>
                </a:lnTo>
                <a:lnTo>
                  <a:pt x="2229941" y="1797044"/>
                </a:lnTo>
                <a:lnTo>
                  <a:pt x="2228251" y="1805638"/>
                </a:lnTo>
                <a:lnTo>
                  <a:pt x="2229941" y="1814256"/>
                </a:lnTo>
                <a:lnTo>
                  <a:pt x="2235013" y="1821815"/>
                </a:lnTo>
                <a:lnTo>
                  <a:pt x="2242576" y="1826887"/>
                </a:lnTo>
                <a:lnTo>
                  <a:pt x="2251222" y="1828577"/>
                </a:lnTo>
                <a:lnTo>
                  <a:pt x="2259892" y="1826887"/>
                </a:lnTo>
                <a:lnTo>
                  <a:pt x="2267525" y="1821815"/>
                </a:lnTo>
                <a:lnTo>
                  <a:pt x="2272526" y="1814256"/>
                </a:lnTo>
                <a:lnTo>
                  <a:pt x="2274193" y="1805638"/>
                </a:lnTo>
                <a:lnTo>
                  <a:pt x="2272526" y="1797044"/>
                </a:lnTo>
                <a:lnTo>
                  <a:pt x="2267525" y="1789557"/>
                </a:lnTo>
                <a:lnTo>
                  <a:pt x="2262953" y="1784985"/>
                </a:lnTo>
                <a:lnTo>
                  <a:pt x="2257111" y="1782699"/>
                </a:lnTo>
                <a:close/>
              </a:path>
              <a:path w="2910840" h="2943225" extrusionOk="0">
                <a:moveTo>
                  <a:pt x="2363156" y="1782699"/>
                </a:moveTo>
                <a:lnTo>
                  <a:pt x="2351472" y="1782699"/>
                </a:lnTo>
                <a:lnTo>
                  <a:pt x="2345503" y="1784985"/>
                </a:lnTo>
                <a:lnTo>
                  <a:pt x="2341058" y="1789557"/>
                </a:lnTo>
                <a:lnTo>
                  <a:pt x="2336058" y="1797044"/>
                </a:lnTo>
                <a:lnTo>
                  <a:pt x="2334391" y="1805638"/>
                </a:lnTo>
                <a:lnTo>
                  <a:pt x="2336058" y="1814256"/>
                </a:lnTo>
                <a:lnTo>
                  <a:pt x="2341058" y="1821815"/>
                </a:lnTo>
                <a:lnTo>
                  <a:pt x="2348619" y="1826887"/>
                </a:lnTo>
                <a:lnTo>
                  <a:pt x="2357251" y="1828577"/>
                </a:lnTo>
                <a:lnTo>
                  <a:pt x="2365883" y="1826887"/>
                </a:lnTo>
                <a:lnTo>
                  <a:pt x="2373443" y="1821815"/>
                </a:lnTo>
                <a:lnTo>
                  <a:pt x="2378516" y="1814256"/>
                </a:lnTo>
                <a:lnTo>
                  <a:pt x="2380206" y="1805638"/>
                </a:lnTo>
                <a:lnTo>
                  <a:pt x="2378516" y="1797044"/>
                </a:lnTo>
                <a:lnTo>
                  <a:pt x="2373443" y="1789557"/>
                </a:lnTo>
                <a:lnTo>
                  <a:pt x="2368998" y="1784985"/>
                </a:lnTo>
                <a:lnTo>
                  <a:pt x="2363156" y="1782699"/>
                </a:lnTo>
                <a:close/>
              </a:path>
              <a:path w="2910840" h="2943225" extrusionOk="0">
                <a:moveTo>
                  <a:pt x="2469328" y="1782699"/>
                </a:moveTo>
                <a:lnTo>
                  <a:pt x="2457517" y="1782699"/>
                </a:lnTo>
                <a:lnTo>
                  <a:pt x="2451802" y="1784985"/>
                </a:lnTo>
                <a:lnTo>
                  <a:pt x="2447103" y="1789557"/>
                </a:lnTo>
                <a:lnTo>
                  <a:pt x="2442103" y="1797044"/>
                </a:lnTo>
                <a:lnTo>
                  <a:pt x="2440436" y="1805638"/>
                </a:lnTo>
                <a:lnTo>
                  <a:pt x="2442103" y="1814256"/>
                </a:lnTo>
                <a:lnTo>
                  <a:pt x="2447103" y="1821815"/>
                </a:lnTo>
                <a:lnTo>
                  <a:pt x="2454771" y="1826887"/>
                </a:lnTo>
                <a:lnTo>
                  <a:pt x="2463391" y="1828577"/>
                </a:lnTo>
                <a:lnTo>
                  <a:pt x="2471964" y="1826887"/>
                </a:lnTo>
                <a:lnTo>
                  <a:pt x="2479488" y="1821815"/>
                </a:lnTo>
                <a:lnTo>
                  <a:pt x="2484632" y="1814256"/>
                </a:lnTo>
                <a:lnTo>
                  <a:pt x="2486346" y="1805638"/>
                </a:lnTo>
                <a:lnTo>
                  <a:pt x="2484632" y="1797044"/>
                </a:lnTo>
                <a:lnTo>
                  <a:pt x="2479488" y="1789557"/>
                </a:lnTo>
                <a:lnTo>
                  <a:pt x="2475043" y="1784985"/>
                </a:lnTo>
                <a:lnTo>
                  <a:pt x="2469328" y="1782699"/>
                </a:lnTo>
                <a:close/>
              </a:path>
              <a:path w="2910840" h="2943225" extrusionOk="0">
                <a:moveTo>
                  <a:pt x="2575373" y="1782699"/>
                </a:moveTo>
                <a:lnTo>
                  <a:pt x="2563689" y="1782699"/>
                </a:lnTo>
                <a:lnTo>
                  <a:pt x="2557847" y="1784985"/>
                </a:lnTo>
                <a:lnTo>
                  <a:pt x="2553402" y="1789557"/>
                </a:lnTo>
                <a:lnTo>
                  <a:pt x="2548330" y="1797044"/>
                </a:lnTo>
                <a:lnTo>
                  <a:pt x="2546640" y="1805638"/>
                </a:lnTo>
                <a:lnTo>
                  <a:pt x="2548330" y="1814256"/>
                </a:lnTo>
                <a:lnTo>
                  <a:pt x="2553402" y="1821815"/>
                </a:lnTo>
                <a:lnTo>
                  <a:pt x="2560945" y="1826887"/>
                </a:lnTo>
                <a:lnTo>
                  <a:pt x="2569547" y="1828577"/>
                </a:lnTo>
                <a:lnTo>
                  <a:pt x="2578173" y="1826887"/>
                </a:lnTo>
                <a:lnTo>
                  <a:pt x="2585787" y="1821815"/>
                </a:lnTo>
                <a:lnTo>
                  <a:pt x="2590788" y="1814256"/>
                </a:lnTo>
                <a:lnTo>
                  <a:pt x="2592455" y="1805638"/>
                </a:lnTo>
                <a:lnTo>
                  <a:pt x="2590788" y="1797044"/>
                </a:lnTo>
                <a:lnTo>
                  <a:pt x="2585787" y="1789557"/>
                </a:lnTo>
                <a:lnTo>
                  <a:pt x="2581342" y="1784985"/>
                </a:lnTo>
                <a:lnTo>
                  <a:pt x="2575373" y="1782699"/>
                </a:lnTo>
                <a:close/>
              </a:path>
              <a:path w="2910840" h="2943225" extrusionOk="0">
                <a:moveTo>
                  <a:pt x="2681418" y="1782699"/>
                </a:moveTo>
                <a:lnTo>
                  <a:pt x="2669734" y="1782699"/>
                </a:lnTo>
                <a:lnTo>
                  <a:pt x="2663765" y="1784985"/>
                </a:lnTo>
                <a:lnTo>
                  <a:pt x="2659320" y="1789557"/>
                </a:lnTo>
                <a:lnTo>
                  <a:pt x="2654320" y="1797044"/>
                </a:lnTo>
                <a:lnTo>
                  <a:pt x="2652653" y="1805638"/>
                </a:lnTo>
                <a:lnTo>
                  <a:pt x="2654320" y="1814256"/>
                </a:lnTo>
                <a:lnTo>
                  <a:pt x="2659320" y="1821815"/>
                </a:lnTo>
                <a:lnTo>
                  <a:pt x="2666954" y="1826887"/>
                </a:lnTo>
                <a:lnTo>
                  <a:pt x="2675624" y="1828577"/>
                </a:lnTo>
                <a:lnTo>
                  <a:pt x="2684270" y="1826887"/>
                </a:lnTo>
                <a:lnTo>
                  <a:pt x="2691832" y="1821815"/>
                </a:lnTo>
                <a:lnTo>
                  <a:pt x="2696833" y="1814256"/>
                </a:lnTo>
                <a:lnTo>
                  <a:pt x="2698500" y="1805638"/>
                </a:lnTo>
                <a:lnTo>
                  <a:pt x="2696833" y="1797044"/>
                </a:lnTo>
                <a:lnTo>
                  <a:pt x="2691832" y="1789557"/>
                </a:lnTo>
                <a:lnTo>
                  <a:pt x="2687387" y="1784985"/>
                </a:lnTo>
                <a:lnTo>
                  <a:pt x="2681418" y="1782699"/>
                </a:lnTo>
                <a:close/>
              </a:path>
              <a:path w="2910840" h="2943225" extrusionOk="0">
                <a:moveTo>
                  <a:pt x="2787590" y="1782699"/>
                </a:moveTo>
                <a:lnTo>
                  <a:pt x="2775779" y="1782699"/>
                </a:lnTo>
                <a:lnTo>
                  <a:pt x="2770064" y="1784985"/>
                </a:lnTo>
                <a:lnTo>
                  <a:pt x="2765492" y="1789557"/>
                </a:lnTo>
                <a:lnTo>
                  <a:pt x="2760420" y="1797044"/>
                </a:lnTo>
                <a:lnTo>
                  <a:pt x="2758730" y="1805638"/>
                </a:lnTo>
                <a:lnTo>
                  <a:pt x="2760420" y="1814256"/>
                </a:lnTo>
                <a:lnTo>
                  <a:pt x="2765492" y="1821815"/>
                </a:lnTo>
                <a:lnTo>
                  <a:pt x="2773106" y="1826887"/>
                </a:lnTo>
                <a:lnTo>
                  <a:pt x="2781733" y="1828577"/>
                </a:lnTo>
                <a:lnTo>
                  <a:pt x="2790335" y="1826887"/>
                </a:lnTo>
                <a:lnTo>
                  <a:pt x="2797877" y="1821815"/>
                </a:lnTo>
                <a:lnTo>
                  <a:pt x="2803021" y="1814256"/>
                </a:lnTo>
                <a:lnTo>
                  <a:pt x="2804735" y="1805638"/>
                </a:lnTo>
                <a:lnTo>
                  <a:pt x="2803021" y="1797044"/>
                </a:lnTo>
                <a:lnTo>
                  <a:pt x="2797877" y="1789557"/>
                </a:lnTo>
                <a:lnTo>
                  <a:pt x="2793432" y="1784985"/>
                </a:lnTo>
                <a:lnTo>
                  <a:pt x="2787590" y="1782699"/>
                </a:lnTo>
                <a:close/>
              </a:path>
              <a:path w="2910840" h="2943225" extrusionOk="0">
                <a:moveTo>
                  <a:pt x="2893762" y="1782699"/>
                </a:moveTo>
                <a:lnTo>
                  <a:pt x="2882078" y="1782699"/>
                </a:lnTo>
                <a:lnTo>
                  <a:pt x="2876109" y="1784985"/>
                </a:lnTo>
                <a:lnTo>
                  <a:pt x="2871664" y="1789557"/>
                </a:lnTo>
                <a:lnTo>
                  <a:pt x="2866592" y="1797044"/>
                </a:lnTo>
                <a:lnTo>
                  <a:pt x="2864902" y="1805638"/>
                </a:lnTo>
                <a:lnTo>
                  <a:pt x="2866592" y="1814256"/>
                </a:lnTo>
                <a:lnTo>
                  <a:pt x="2871664" y="1821815"/>
                </a:lnTo>
                <a:lnTo>
                  <a:pt x="2879227" y="1826887"/>
                </a:lnTo>
                <a:lnTo>
                  <a:pt x="2887873" y="1828577"/>
                </a:lnTo>
                <a:lnTo>
                  <a:pt x="2896543" y="1826887"/>
                </a:lnTo>
                <a:lnTo>
                  <a:pt x="2904176" y="1821815"/>
                </a:lnTo>
                <a:lnTo>
                  <a:pt x="2909177" y="1814256"/>
                </a:lnTo>
                <a:lnTo>
                  <a:pt x="2910844" y="1805638"/>
                </a:lnTo>
                <a:lnTo>
                  <a:pt x="2909177" y="1797044"/>
                </a:lnTo>
                <a:lnTo>
                  <a:pt x="2904176" y="1789557"/>
                </a:lnTo>
                <a:lnTo>
                  <a:pt x="2899604" y="1784985"/>
                </a:lnTo>
                <a:lnTo>
                  <a:pt x="2893762" y="1782699"/>
                </a:lnTo>
                <a:close/>
              </a:path>
              <a:path w="2910840" h="2943225" extrusionOk="0">
                <a:moveTo>
                  <a:pt x="28815" y="1894078"/>
                </a:moveTo>
                <a:lnTo>
                  <a:pt x="17073" y="1894078"/>
                </a:lnTo>
                <a:lnTo>
                  <a:pt x="11270" y="1896364"/>
                </a:lnTo>
                <a:lnTo>
                  <a:pt x="6680" y="1900936"/>
                </a:lnTo>
                <a:lnTo>
                  <a:pt x="1670" y="1908476"/>
                </a:lnTo>
                <a:lnTo>
                  <a:pt x="0" y="1917065"/>
                </a:lnTo>
                <a:lnTo>
                  <a:pt x="1670" y="1925653"/>
                </a:lnTo>
                <a:lnTo>
                  <a:pt x="6680" y="1933194"/>
                </a:lnTo>
                <a:lnTo>
                  <a:pt x="14306" y="1938266"/>
                </a:lnTo>
                <a:lnTo>
                  <a:pt x="22944" y="1939956"/>
                </a:lnTo>
                <a:lnTo>
                  <a:pt x="31582" y="1938266"/>
                </a:lnTo>
                <a:lnTo>
                  <a:pt x="39208" y="1933194"/>
                </a:lnTo>
                <a:lnTo>
                  <a:pt x="44218" y="1925653"/>
                </a:lnTo>
                <a:lnTo>
                  <a:pt x="45888" y="1917065"/>
                </a:lnTo>
                <a:lnTo>
                  <a:pt x="44218" y="1908476"/>
                </a:lnTo>
                <a:lnTo>
                  <a:pt x="39208" y="1900936"/>
                </a:lnTo>
                <a:lnTo>
                  <a:pt x="34619" y="1896364"/>
                </a:lnTo>
                <a:lnTo>
                  <a:pt x="28815" y="1894078"/>
                </a:lnTo>
                <a:close/>
              </a:path>
              <a:path w="2910840" h="2943225" extrusionOk="0">
                <a:moveTo>
                  <a:pt x="134903" y="1894078"/>
                </a:moveTo>
                <a:lnTo>
                  <a:pt x="123156" y="1894078"/>
                </a:lnTo>
                <a:lnTo>
                  <a:pt x="117352" y="1896364"/>
                </a:lnTo>
                <a:lnTo>
                  <a:pt x="112894" y="1900936"/>
                </a:lnTo>
                <a:lnTo>
                  <a:pt x="107808" y="1908476"/>
                </a:lnTo>
                <a:lnTo>
                  <a:pt x="106112" y="1917065"/>
                </a:lnTo>
                <a:lnTo>
                  <a:pt x="107808" y="1925653"/>
                </a:lnTo>
                <a:lnTo>
                  <a:pt x="112894" y="1933194"/>
                </a:lnTo>
                <a:lnTo>
                  <a:pt x="120446" y="1938266"/>
                </a:lnTo>
                <a:lnTo>
                  <a:pt x="129045" y="1939956"/>
                </a:lnTo>
                <a:lnTo>
                  <a:pt x="137669" y="1938266"/>
                </a:lnTo>
                <a:lnTo>
                  <a:pt x="145292" y="1933194"/>
                </a:lnTo>
                <a:lnTo>
                  <a:pt x="150300" y="1925653"/>
                </a:lnTo>
                <a:lnTo>
                  <a:pt x="151969" y="1917065"/>
                </a:lnTo>
                <a:lnTo>
                  <a:pt x="150300" y="1908476"/>
                </a:lnTo>
                <a:lnTo>
                  <a:pt x="145292" y="1900936"/>
                </a:lnTo>
                <a:lnTo>
                  <a:pt x="140834" y="1896364"/>
                </a:lnTo>
                <a:lnTo>
                  <a:pt x="134903" y="1894078"/>
                </a:lnTo>
                <a:close/>
              </a:path>
              <a:path w="2910840" h="2943225" extrusionOk="0">
                <a:moveTo>
                  <a:pt x="240986" y="1894078"/>
                </a:moveTo>
                <a:lnTo>
                  <a:pt x="229239" y="1894078"/>
                </a:lnTo>
                <a:lnTo>
                  <a:pt x="223308" y="1896364"/>
                </a:lnTo>
                <a:lnTo>
                  <a:pt x="218850" y="1900936"/>
                </a:lnTo>
                <a:lnTo>
                  <a:pt x="213843" y="1908476"/>
                </a:lnTo>
                <a:lnTo>
                  <a:pt x="212173" y="1917065"/>
                </a:lnTo>
                <a:lnTo>
                  <a:pt x="213843" y="1925653"/>
                </a:lnTo>
                <a:lnTo>
                  <a:pt x="218850" y="1933194"/>
                </a:lnTo>
                <a:lnTo>
                  <a:pt x="226495" y="1938266"/>
                </a:lnTo>
                <a:lnTo>
                  <a:pt x="235165" y="1939956"/>
                </a:lnTo>
                <a:lnTo>
                  <a:pt x="243809" y="1938266"/>
                </a:lnTo>
                <a:lnTo>
                  <a:pt x="251375" y="1933194"/>
                </a:lnTo>
                <a:lnTo>
                  <a:pt x="256390" y="1925653"/>
                </a:lnTo>
                <a:lnTo>
                  <a:pt x="258062" y="1917065"/>
                </a:lnTo>
                <a:lnTo>
                  <a:pt x="256390" y="1908476"/>
                </a:lnTo>
                <a:lnTo>
                  <a:pt x="251375" y="1900936"/>
                </a:lnTo>
                <a:lnTo>
                  <a:pt x="246917" y="1896364"/>
                </a:lnTo>
                <a:lnTo>
                  <a:pt x="240986" y="1894078"/>
                </a:lnTo>
                <a:close/>
              </a:path>
              <a:path w="2910840" h="2943225" extrusionOk="0">
                <a:moveTo>
                  <a:pt x="347070" y="1894078"/>
                </a:moveTo>
                <a:lnTo>
                  <a:pt x="335322" y="1894078"/>
                </a:lnTo>
                <a:lnTo>
                  <a:pt x="329518" y="1896364"/>
                </a:lnTo>
                <a:lnTo>
                  <a:pt x="325073" y="1900936"/>
                </a:lnTo>
                <a:lnTo>
                  <a:pt x="319987" y="1908476"/>
                </a:lnTo>
                <a:lnTo>
                  <a:pt x="318291" y="1917065"/>
                </a:lnTo>
                <a:lnTo>
                  <a:pt x="319987" y="1925653"/>
                </a:lnTo>
                <a:lnTo>
                  <a:pt x="325073" y="1933194"/>
                </a:lnTo>
                <a:lnTo>
                  <a:pt x="332637" y="1938266"/>
                </a:lnTo>
                <a:lnTo>
                  <a:pt x="341266" y="1939956"/>
                </a:lnTo>
                <a:lnTo>
                  <a:pt x="349894" y="1938266"/>
                </a:lnTo>
                <a:lnTo>
                  <a:pt x="357458" y="1933194"/>
                </a:lnTo>
                <a:lnTo>
                  <a:pt x="362544" y="1925653"/>
                </a:lnTo>
                <a:lnTo>
                  <a:pt x="364240" y="1917065"/>
                </a:lnTo>
                <a:lnTo>
                  <a:pt x="362544" y="1908476"/>
                </a:lnTo>
                <a:lnTo>
                  <a:pt x="357458" y="1900936"/>
                </a:lnTo>
                <a:lnTo>
                  <a:pt x="353013" y="1896364"/>
                </a:lnTo>
                <a:lnTo>
                  <a:pt x="347070" y="1894078"/>
                </a:lnTo>
                <a:close/>
              </a:path>
              <a:path w="2910840" h="2943225" extrusionOk="0">
                <a:moveTo>
                  <a:pt x="453292" y="1894078"/>
                </a:moveTo>
                <a:lnTo>
                  <a:pt x="441545" y="1894078"/>
                </a:lnTo>
                <a:lnTo>
                  <a:pt x="435601" y="1896364"/>
                </a:lnTo>
                <a:lnTo>
                  <a:pt x="431156" y="1900936"/>
                </a:lnTo>
                <a:lnTo>
                  <a:pt x="426070" y="1908476"/>
                </a:lnTo>
                <a:lnTo>
                  <a:pt x="424374" y="1917065"/>
                </a:lnTo>
                <a:lnTo>
                  <a:pt x="426070" y="1925653"/>
                </a:lnTo>
                <a:lnTo>
                  <a:pt x="431156" y="1933194"/>
                </a:lnTo>
                <a:lnTo>
                  <a:pt x="438720" y="1938266"/>
                </a:lnTo>
                <a:lnTo>
                  <a:pt x="447349" y="1939956"/>
                </a:lnTo>
                <a:lnTo>
                  <a:pt x="455977" y="1938266"/>
                </a:lnTo>
                <a:lnTo>
                  <a:pt x="463541" y="1933194"/>
                </a:lnTo>
                <a:lnTo>
                  <a:pt x="468556" y="1925653"/>
                </a:lnTo>
                <a:lnTo>
                  <a:pt x="470228" y="1917065"/>
                </a:lnTo>
                <a:lnTo>
                  <a:pt x="468556" y="1908476"/>
                </a:lnTo>
                <a:lnTo>
                  <a:pt x="463541" y="1900936"/>
                </a:lnTo>
                <a:lnTo>
                  <a:pt x="459096" y="1896364"/>
                </a:lnTo>
                <a:lnTo>
                  <a:pt x="453292" y="1894078"/>
                </a:lnTo>
                <a:close/>
              </a:path>
              <a:path w="2910840" h="2943225" extrusionOk="0">
                <a:moveTo>
                  <a:pt x="559375" y="1894078"/>
                </a:moveTo>
                <a:lnTo>
                  <a:pt x="547628" y="1894078"/>
                </a:lnTo>
                <a:lnTo>
                  <a:pt x="541697" y="1896364"/>
                </a:lnTo>
                <a:lnTo>
                  <a:pt x="537239" y="1900936"/>
                </a:lnTo>
                <a:lnTo>
                  <a:pt x="532224" y="1908476"/>
                </a:lnTo>
                <a:lnTo>
                  <a:pt x="530553" y="1917065"/>
                </a:lnTo>
                <a:lnTo>
                  <a:pt x="532224" y="1925653"/>
                </a:lnTo>
                <a:lnTo>
                  <a:pt x="537239" y="1933194"/>
                </a:lnTo>
                <a:lnTo>
                  <a:pt x="544862" y="1938266"/>
                </a:lnTo>
                <a:lnTo>
                  <a:pt x="553484" y="1939956"/>
                </a:lnTo>
                <a:lnTo>
                  <a:pt x="562080" y="1938266"/>
                </a:lnTo>
                <a:lnTo>
                  <a:pt x="569624" y="1933194"/>
                </a:lnTo>
                <a:lnTo>
                  <a:pt x="574711" y="1925653"/>
                </a:lnTo>
                <a:lnTo>
                  <a:pt x="576406" y="1917065"/>
                </a:lnTo>
                <a:lnTo>
                  <a:pt x="574711" y="1908476"/>
                </a:lnTo>
                <a:lnTo>
                  <a:pt x="569624" y="1900936"/>
                </a:lnTo>
                <a:lnTo>
                  <a:pt x="565179" y="1896364"/>
                </a:lnTo>
                <a:lnTo>
                  <a:pt x="559375" y="1894078"/>
                </a:lnTo>
                <a:close/>
              </a:path>
              <a:path w="2910840" h="2943225" extrusionOk="0">
                <a:moveTo>
                  <a:pt x="665459" y="1894078"/>
                </a:moveTo>
                <a:lnTo>
                  <a:pt x="653711" y="1894078"/>
                </a:lnTo>
                <a:lnTo>
                  <a:pt x="647907" y="1896364"/>
                </a:lnTo>
                <a:lnTo>
                  <a:pt x="643322" y="1900936"/>
                </a:lnTo>
                <a:lnTo>
                  <a:pt x="638315" y="1908476"/>
                </a:lnTo>
                <a:lnTo>
                  <a:pt x="636645" y="1917065"/>
                </a:lnTo>
                <a:lnTo>
                  <a:pt x="638315" y="1925653"/>
                </a:lnTo>
                <a:lnTo>
                  <a:pt x="643322" y="1933194"/>
                </a:lnTo>
                <a:lnTo>
                  <a:pt x="650948" y="1938266"/>
                </a:lnTo>
                <a:lnTo>
                  <a:pt x="659585" y="1939956"/>
                </a:lnTo>
                <a:lnTo>
                  <a:pt x="668222" y="1938266"/>
                </a:lnTo>
                <a:lnTo>
                  <a:pt x="675847" y="1933194"/>
                </a:lnTo>
                <a:lnTo>
                  <a:pt x="680862" y="1925653"/>
                </a:lnTo>
                <a:lnTo>
                  <a:pt x="682534" y="1917065"/>
                </a:lnTo>
                <a:lnTo>
                  <a:pt x="680862" y="1908476"/>
                </a:lnTo>
                <a:lnTo>
                  <a:pt x="675847" y="1900936"/>
                </a:lnTo>
                <a:lnTo>
                  <a:pt x="671262" y="1896364"/>
                </a:lnTo>
                <a:lnTo>
                  <a:pt x="665459" y="1894078"/>
                </a:lnTo>
                <a:close/>
              </a:path>
              <a:path w="2910840" h="2943225" extrusionOk="0">
                <a:moveTo>
                  <a:pt x="771542" y="1894078"/>
                </a:moveTo>
                <a:lnTo>
                  <a:pt x="759794" y="1894078"/>
                </a:lnTo>
                <a:lnTo>
                  <a:pt x="753990" y="1896364"/>
                </a:lnTo>
                <a:lnTo>
                  <a:pt x="749545" y="1900936"/>
                </a:lnTo>
                <a:lnTo>
                  <a:pt x="744459" y="1908476"/>
                </a:lnTo>
                <a:lnTo>
                  <a:pt x="742763" y="1917065"/>
                </a:lnTo>
                <a:lnTo>
                  <a:pt x="744459" y="1925653"/>
                </a:lnTo>
                <a:lnTo>
                  <a:pt x="749545" y="1933194"/>
                </a:lnTo>
                <a:lnTo>
                  <a:pt x="757090" y="1938266"/>
                </a:lnTo>
                <a:lnTo>
                  <a:pt x="765685" y="1939956"/>
                </a:lnTo>
                <a:lnTo>
                  <a:pt x="774307" y="1938266"/>
                </a:lnTo>
                <a:lnTo>
                  <a:pt x="781930" y="1933194"/>
                </a:lnTo>
                <a:lnTo>
                  <a:pt x="786945" y="1925653"/>
                </a:lnTo>
                <a:lnTo>
                  <a:pt x="788617" y="1917065"/>
                </a:lnTo>
                <a:lnTo>
                  <a:pt x="786945" y="1908476"/>
                </a:lnTo>
                <a:lnTo>
                  <a:pt x="781930" y="1900936"/>
                </a:lnTo>
                <a:lnTo>
                  <a:pt x="777485" y="1896364"/>
                </a:lnTo>
                <a:lnTo>
                  <a:pt x="771542" y="1894078"/>
                </a:lnTo>
                <a:close/>
              </a:path>
              <a:path w="2910840" h="2943225" extrusionOk="0">
                <a:moveTo>
                  <a:pt x="877625" y="1894078"/>
                </a:moveTo>
                <a:lnTo>
                  <a:pt x="865877" y="1894078"/>
                </a:lnTo>
                <a:lnTo>
                  <a:pt x="860073" y="1896364"/>
                </a:lnTo>
                <a:lnTo>
                  <a:pt x="855489" y="1900936"/>
                </a:lnTo>
                <a:lnTo>
                  <a:pt x="850481" y="1908476"/>
                </a:lnTo>
                <a:lnTo>
                  <a:pt x="848812" y="1917065"/>
                </a:lnTo>
                <a:lnTo>
                  <a:pt x="850481" y="1925653"/>
                </a:lnTo>
                <a:lnTo>
                  <a:pt x="855489" y="1933194"/>
                </a:lnTo>
                <a:lnTo>
                  <a:pt x="863133" y="1938266"/>
                </a:lnTo>
                <a:lnTo>
                  <a:pt x="871803" y="1939956"/>
                </a:lnTo>
                <a:lnTo>
                  <a:pt x="880447" y="1938266"/>
                </a:lnTo>
                <a:lnTo>
                  <a:pt x="888013" y="1933194"/>
                </a:lnTo>
                <a:lnTo>
                  <a:pt x="893100" y="1925653"/>
                </a:lnTo>
                <a:lnTo>
                  <a:pt x="894795" y="1917065"/>
                </a:lnTo>
                <a:lnTo>
                  <a:pt x="893100" y="1908476"/>
                </a:lnTo>
                <a:lnTo>
                  <a:pt x="888013" y="1900936"/>
                </a:lnTo>
                <a:lnTo>
                  <a:pt x="883568" y="1896364"/>
                </a:lnTo>
                <a:lnTo>
                  <a:pt x="877625" y="1894078"/>
                </a:lnTo>
                <a:close/>
              </a:path>
              <a:path w="2910840" h="2943225" extrusionOk="0">
                <a:moveTo>
                  <a:pt x="983848" y="1894078"/>
                </a:moveTo>
                <a:lnTo>
                  <a:pt x="972100" y="1894078"/>
                </a:lnTo>
                <a:lnTo>
                  <a:pt x="966169" y="1896364"/>
                </a:lnTo>
                <a:lnTo>
                  <a:pt x="961711" y="1900936"/>
                </a:lnTo>
                <a:lnTo>
                  <a:pt x="956625" y="1908476"/>
                </a:lnTo>
                <a:lnTo>
                  <a:pt x="954930" y="1917065"/>
                </a:lnTo>
                <a:lnTo>
                  <a:pt x="956625" y="1925653"/>
                </a:lnTo>
                <a:lnTo>
                  <a:pt x="961711" y="1933194"/>
                </a:lnTo>
                <a:lnTo>
                  <a:pt x="969275" y="1938266"/>
                </a:lnTo>
                <a:lnTo>
                  <a:pt x="977904" y="1939956"/>
                </a:lnTo>
                <a:lnTo>
                  <a:pt x="986532" y="1938266"/>
                </a:lnTo>
                <a:lnTo>
                  <a:pt x="994096" y="1933194"/>
                </a:lnTo>
                <a:lnTo>
                  <a:pt x="999183" y="1925653"/>
                </a:lnTo>
                <a:lnTo>
                  <a:pt x="1000878" y="1917065"/>
                </a:lnTo>
                <a:lnTo>
                  <a:pt x="999183" y="1908476"/>
                </a:lnTo>
                <a:lnTo>
                  <a:pt x="994096" y="1900936"/>
                </a:lnTo>
                <a:lnTo>
                  <a:pt x="989651" y="1896364"/>
                </a:lnTo>
                <a:lnTo>
                  <a:pt x="983848" y="1894078"/>
                </a:lnTo>
                <a:close/>
              </a:path>
              <a:path w="2910840" h="2943225" extrusionOk="0">
                <a:moveTo>
                  <a:pt x="1089931" y="1894078"/>
                </a:moveTo>
                <a:lnTo>
                  <a:pt x="1078183" y="1894078"/>
                </a:lnTo>
                <a:lnTo>
                  <a:pt x="1072252" y="1896364"/>
                </a:lnTo>
                <a:lnTo>
                  <a:pt x="1067795" y="1900936"/>
                </a:lnTo>
                <a:lnTo>
                  <a:pt x="1062787" y="1908476"/>
                </a:lnTo>
                <a:lnTo>
                  <a:pt x="1061118" y="1917065"/>
                </a:lnTo>
                <a:lnTo>
                  <a:pt x="1062787" y="1925653"/>
                </a:lnTo>
                <a:lnTo>
                  <a:pt x="1067795" y="1933194"/>
                </a:lnTo>
                <a:lnTo>
                  <a:pt x="1075359" y="1938266"/>
                </a:lnTo>
                <a:lnTo>
                  <a:pt x="1083987" y="1939956"/>
                </a:lnTo>
                <a:lnTo>
                  <a:pt x="1092616" y="1938266"/>
                </a:lnTo>
                <a:lnTo>
                  <a:pt x="1100180" y="1933194"/>
                </a:lnTo>
                <a:lnTo>
                  <a:pt x="1105194" y="1925653"/>
                </a:lnTo>
                <a:lnTo>
                  <a:pt x="1106866" y="1917065"/>
                </a:lnTo>
                <a:lnTo>
                  <a:pt x="1105194" y="1908476"/>
                </a:lnTo>
                <a:lnTo>
                  <a:pt x="1100180" y="1900936"/>
                </a:lnTo>
                <a:lnTo>
                  <a:pt x="1095735" y="1896364"/>
                </a:lnTo>
                <a:lnTo>
                  <a:pt x="1089931" y="1894078"/>
                </a:lnTo>
                <a:close/>
              </a:path>
              <a:path w="2910840" h="2943225" extrusionOk="0">
                <a:moveTo>
                  <a:pt x="1196014" y="1894078"/>
                </a:moveTo>
                <a:lnTo>
                  <a:pt x="1184266" y="1894078"/>
                </a:lnTo>
                <a:lnTo>
                  <a:pt x="1178335" y="1896364"/>
                </a:lnTo>
                <a:lnTo>
                  <a:pt x="1173878" y="1900936"/>
                </a:lnTo>
                <a:lnTo>
                  <a:pt x="1168870" y="1908476"/>
                </a:lnTo>
                <a:lnTo>
                  <a:pt x="1167201" y="1917065"/>
                </a:lnTo>
                <a:lnTo>
                  <a:pt x="1168870" y="1925653"/>
                </a:lnTo>
                <a:lnTo>
                  <a:pt x="1173878" y="1933194"/>
                </a:lnTo>
                <a:lnTo>
                  <a:pt x="1181501" y="1938266"/>
                </a:lnTo>
                <a:lnTo>
                  <a:pt x="1190124" y="1939956"/>
                </a:lnTo>
                <a:lnTo>
                  <a:pt x="1198724" y="1938266"/>
                </a:lnTo>
                <a:lnTo>
                  <a:pt x="1206275" y="1933194"/>
                </a:lnTo>
                <a:lnTo>
                  <a:pt x="1211362" y="1925653"/>
                </a:lnTo>
                <a:lnTo>
                  <a:pt x="1213057" y="1917065"/>
                </a:lnTo>
                <a:lnTo>
                  <a:pt x="1211362" y="1908476"/>
                </a:lnTo>
                <a:lnTo>
                  <a:pt x="1206275" y="1900936"/>
                </a:lnTo>
                <a:lnTo>
                  <a:pt x="1201818" y="1896364"/>
                </a:lnTo>
                <a:lnTo>
                  <a:pt x="1196014" y="1894078"/>
                </a:lnTo>
                <a:close/>
              </a:path>
              <a:path w="2910840" h="2943225" extrusionOk="0">
                <a:moveTo>
                  <a:pt x="1302071" y="1894078"/>
                </a:moveTo>
                <a:lnTo>
                  <a:pt x="1290387" y="1894078"/>
                </a:lnTo>
                <a:lnTo>
                  <a:pt x="1284545" y="1896364"/>
                </a:lnTo>
                <a:lnTo>
                  <a:pt x="1279973" y="1900936"/>
                </a:lnTo>
                <a:lnTo>
                  <a:pt x="1274973" y="1908476"/>
                </a:lnTo>
                <a:lnTo>
                  <a:pt x="1273306" y="1917065"/>
                </a:lnTo>
                <a:lnTo>
                  <a:pt x="1274973" y="1925653"/>
                </a:lnTo>
                <a:lnTo>
                  <a:pt x="1279973" y="1933194"/>
                </a:lnTo>
                <a:lnTo>
                  <a:pt x="1287589" y="1938266"/>
                </a:lnTo>
                <a:lnTo>
                  <a:pt x="1296229" y="1939956"/>
                </a:lnTo>
                <a:lnTo>
                  <a:pt x="1304869" y="1938266"/>
                </a:lnTo>
                <a:lnTo>
                  <a:pt x="1312485" y="1933194"/>
                </a:lnTo>
                <a:lnTo>
                  <a:pt x="1317486" y="1925653"/>
                </a:lnTo>
                <a:lnTo>
                  <a:pt x="1319153" y="1917065"/>
                </a:lnTo>
                <a:lnTo>
                  <a:pt x="1317486" y="1908476"/>
                </a:lnTo>
                <a:lnTo>
                  <a:pt x="1312485" y="1900936"/>
                </a:lnTo>
                <a:lnTo>
                  <a:pt x="1307913" y="1896364"/>
                </a:lnTo>
                <a:lnTo>
                  <a:pt x="1302071" y="1894078"/>
                </a:lnTo>
                <a:close/>
              </a:path>
              <a:path w="2910840" h="2943225" extrusionOk="0">
                <a:moveTo>
                  <a:pt x="1408243" y="1894078"/>
                </a:moveTo>
                <a:lnTo>
                  <a:pt x="1396432" y="1894078"/>
                </a:lnTo>
                <a:lnTo>
                  <a:pt x="1390590" y="1896364"/>
                </a:lnTo>
                <a:lnTo>
                  <a:pt x="1386145" y="1900936"/>
                </a:lnTo>
                <a:lnTo>
                  <a:pt x="1381073" y="1908476"/>
                </a:lnTo>
                <a:lnTo>
                  <a:pt x="1379383" y="1917065"/>
                </a:lnTo>
                <a:lnTo>
                  <a:pt x="1381073" y="1925653"/>
                </a:lnTo>
                <a:lnTo>
                  <a:pt x="1386145" y="1933194"/>
                </a:lnTo>
                <a:lnTo>
                  <a:pt x="1393706" y="1938266"/>
                </a:lnTo>
                <a:lnTo>
                  <a:pt x="1402338" y="1939956"/>
                </a:lnTo>
                <a:lnTo>
                  <a:pt x="1410970" y="1938266"/>
                </a:lnTo>
                <a:lnTo>
                  <a:pt x="1418530" y="1933194"/>
                </a:lnTo>
                <a:lnTo>
                  <a:pt x="1423531" y="1925653"/>
                </a:lnTo>
                <a:lnTo>
                  <a:pt x="1425198" y="1917065"/>
                </a:lnTo>
                <a:lnTo>
                  <a:pt x="1423531" y="1908476"/>
                </a:lnTo>
                <a:lnTo>
                  <a:pt x="1418530" y="1900936"/>
                </a:lnTo>
                <a:lnTo>
                  <a:pt x="1414085" y="1896364"/>
                </a:lnTo>
                <a:lnTo>
                  <a:pt x="1408243" y="1894078"/>
                </a:lnTo>
                <a:close/>
              </a:path>
              <a:path w="2910840" h="2943225" extrusionOk="0">
                <a:moveTo>
                  <a:pt x="1514288" y="1894078"/>
                </a:moveTo>
                <a:lnTo>
                  <a:pt x="1502477" y="1894078"/>
                </a:lnTo>
                <a:lnTo>
                  <a:pt x="1496762" y="1896364"/>
                </a:lnTo>
                <a:lnTo>
                  <a:pt x="1492190" y="1900936"/>
                </a:lnTo>
                <a:lnTo>
                  <a:pt x="1487118" y="1908476"/>
                </a:lnTo>
                <a:lnTo>
                  <a:pt x="1485428" y="1917065"/>
                </a:lnTo>
                <a:lnTo>
                  <a:pt x="1487118" y="1925653"/>
                </a:lnTo>
                <a:lnTo>
                  <a:pt x="1492190" y="1933194"/>
                </a:lnTo>
                <a:lnTo>
                  <a:pt x="1499824" y="1938266"/>
                </a:lnTo>
                <a:lnTo>
                  <a:pt x="1508494" y="1939956"/>
                </a:lnTo>
                <a:lnTo>
                  <a:pt x="1517140" y="1938266"/>
                </a:lnTo>
                <a:lnTo>
                  <a:pt x="1524702" y="1933194"/>
                </a:lnTo>
                <a:lnTo>
                  <a:pt x="1529775" y="1925653"/>
                </a:lnTo>
                <a:lnTo>
                  <a:pt x="1531465" y="1917065"/>
                </a:lnTo>
                <a:lnTo>
                  <a:pt x="1529775" y="1908476"/>
                </a:lnTo>
                <a:lnTo>
                  <a:pt x="1524702" y="1900936"/>
                </a:lnTo>
                <a:lnTo>
                  <a:pt x="1520257" y="1896364"/>
                </a:lnTo>
                <a:lnTo>
                  <a:pt x="1514288" y="1894078"/>
                </a:lnTo>
                <a:close/>
              </a:path>
              <a:path w="2910840" h="2943225" extrusionOk="0">
                <a:moveTo>
                  <a:pt x="1620460" y="1894078"/>
                </a:moveTo>
                <a:lnTo>
                  <a:pt x="1608776" y="1894078"/>
                </a:lnTo>
                <a:lnTo>
                  <a:pt x="1602807" y="1896364"/>
                </a:lnTo>
                <a:lnTo>
                  <a:pt x="1598362" y="1900936"/>
                </a:lnTo>
                <a:lnTo>
                  <a:pt x="1593290" y="1908476"/>
                </a:lnTo>
                <a:lnTo>
                  <a:pt x="1591600" y="1917065"/>
                </a:lnTo>
                <a:lnTo>
                  <a:pt x="1593290" y="1925653"/>
                </a:lnTo>
                <a:lnTo>
                  <a:pt x="1598362" y="1933194"/>
                </a:lnTo>
                <a:lnTo>
                  <a:pt x="1605925" y="1938266"/>
                </a:lnTo>
                <a:lnTo>
                  <a:pt x="1614571" y="1939956"/>
                </a:lnTo>
                <a:lnTo>
                  <a:pt x="1623241" y="1938266"/>
                </a:lnTo>
                <a:lnTo>
                  <a:pt x="1630874" y="1933194"/>
                </a:lnTo>
                <a:lnTo>
                  <a:pt x="1635875" y="1925653"/>
                </a:lnTo>
                <a:lnTo>
                  <a:pt x="1637542" y="1917065"/>
                </a:lnTo>
                <a:lnTo>
                  <a:pt x="1635875" y="1908476"/>
                </a:lnTo>
                <a:lnTo>
                  <a:pt x="1630874" y="1900936"/>
                </a:lnTo>
                <a:lnTo>
                  <a:pt x="1626302" y="1896364"/>
                </a:lnTo>
                <a:lnTo>
                  <a:pt x="1620460" y="1894078"/>
                </a:lnTo>
                <a:close/>
              </a:path>
              <a:path w="2910840" h="2943225" extrusionOk="0">
                <a:moveTo>
                  <a:pt x="1726632" y="1894078"/>
                </a:moveTo>
                <a:lnTo>
                  <a:pt x="1714821" y="1894078"/>
                </a:lnTo>
                <a:lnTo>
                  <a:pt x="1708852" y="1896364"/>
                </a:lnTo>
                <a:lnTo>
                  <a:pt x="1704407" y="1900936"/>
                </a:lnTo>
                <a:lnTo>
                  <a:pt x="1699407" y="1908476"/>
                </a:lnTo>
                <a:lnTo>
                  <a:pt x="1697740" y="1917065"/>
                </a:lnTo>
                <a:lnTo>
                  <a:pt x="1699407" y="1925653"/>
                </a:lnTo>
                <a:lnTo>
                  <a:pt x="1704407" y="1933194"/>
                </a:lnTo>
                <a:lnTo>
                  <a:pt x="1711968" y="1938266"/>
                </a:lnTo>
                <a:lnTo>
                  <a:pt x="1720600" y="1939956"/>
                </a:lnTo>
                <a:lnTo>
                  <a:pt x="1729232" y="1938266"/>
                </a:lnTo>
                <a:lnTo>
                  <a:pt x="1736792" y="1933194"/>
                </a:lnTo>
                <a:lnTo>
                  <a:pt x="1741865" y="1925653"/>
                </a:lnTo>
                <a:lnTo>
                  <a:pt x="1743555" y="1917065"/>
                </a:lnTo>
                <a:lnTo>
                  <a:pt x="1741865" y="1908476"/>
                </a:lnTo>
                <a:lnTo>
                  <a:pt x="1736792" y="1900936"/>
                </a:lnTo>
                <a:lnTo>
                  <a:pt x="1732347" y="1896364"/>
                </a:lnTo>
                <a:lnTo>
                  <a:pt x="1726632" y="1894078"/>
                </a:lnTo>
                <a:close/>
              </a:path>
              <a:path w="2910840" h="2943225" extrusionOk="0">
                <a:moveTo>
                  <a:pt x="1832677" y="1894078"/>
                </a:moveTo>
                <a:lnTo>
                  <a:pt x="1820866" y="1894078"/>
                </a:lnTo>
                <a:lnTo>
                  <a:pt x="1815024" y="1896364"/>
                </a:lnTo>
                <a:lnTo>
                  <a:pt x="1810579" y="1900936"/>
                </a:lnTo>
                <a:lnTo>
                  <a:pt x="1805507" y="1908476"/>
                </a:lnTo>
                <a:lnTo>
                  <a:pt x="1803817" y="1917065"/>
                </a:lnTo>
                <a:lnTo>
                  <a:pt x="1805507" y="1925653"/>
                </a:lnTo>
                <a:lnTo>
                  <a:pt x="1810579" y="1933194"/>
                </a:lnTo>
                <a:lnTo>
                  <a:pt x="1818176" y="1938266"/>
                </a:lnTo>
                <a:lnTo>
                  <a:pt x="1826772" y="1939956"/>
                </a:lnTo>
                <a:lnTo>
                  <a:pt x="1835368" y="1938266"/>
                </a:lnTo>
                <a:lnTo>
                  <a:pt x="1842964" y="1933194"/>
                </a:lnTo>
                <a:lnTo>
                  <a:pt x="1848037" y="1925653"/>
                </a:lnTo>
                <a:lnTo>
                  <a:pt x="1849727" y="1917065"/>
                </a:lnTo>
                <a:lnTo>
                  <a:pt x="1848037" y="1908476"/>
                </a:lnTo>
                <a:lnTo>
                  <a:pt x="1842964" y="1900936"/>
                </a:lnTo>
                <a:lnTo>
                  <a:pt x="1838519" y="1896364"/>
                </a:lnTo>
                <a:lnTo>
                  <a:pt x="1832677" y="1894078"/>
                </a:lnTo>
                <a:close/>
              </a:path>
              <a:path w="2910840" h="2943225" extrusionOk="0">
                <a:moveTo>
                  <a:pt x="1938722" y="1894078"/>
                </a:moveTo>
                <a:lnTo>
                  <a:pt x="1927038" y="1894078"/>
                </a:lnTo>
                <a:lnTo>
                  <a:pt x="1921196" y="1896364"/>
                </a:lnTo>
                <a:lnTo>
                  <a:pt x="1916751" y="1900936"/>
                </a:lnTo>
                <a:lnTo>
                  <a:pt x="1911679" y="1908476"/>
                </a:lnTo>
                <a:lnTo>
                  <a:pt x="1909989" y="1917065"/>
                </a:lnTo>
                <a:lnTo>
                  <a:pt x="1911679" y="1925653"/>
                </a:lnTo>
                <a:lnTo>
                  <a:pt x="1916751" y="1933194"/>
                </a:lnTo>
                <a:lnTo>
                  <a:pt x="1924294" y="1938266"/>
                </a:lnTo>
                <a:lnTo>
                  <a:pt x="1932896" y="1939956"/>
                </a:lnTo>
                <a:lnTo>
                  <a:pt x="1941522" y="1938266"/>
                </a:lnTo>
                <a:lnTo>
                  <a:pt x="1949136" y="1933194"/>
                </a:lnTo>
                <a:lnTo>
                  <a:pt x="1954137" y="1925653"/>
                </a:lnTo>
                <a:lnTo>
                  <a:pt x="1955804" y="1917065"/>
                </a:lnTo>
                <a:lnTo>
                  <a:pt x="1954137" y="1908476"/>
                </a:lnTo>
                <a:lnTo>
                  <a:pt x="1949136" y="1900936"/>
                </a:lnTo>
                <a:lnTo>
                  <a:pt x="1944691" y="1896364"/>
                </a:lnTo>
                <a:lnTo>
                  <a:pt x="1938722" y="1894078"/>
                </a:lnTo>
                <a:close/>
              </a:path>
              <a:path w="2910840" h="2943225" extrusionOk="0">
                <a:moveTo>
                  <a:pt x="2044767" y="1894078"/>
                </a:moveTo>
                <a:lnTo>
                  <a:pt x="2033083" y="1894078"/>
                </a:lnTo>
                <a:lnTo>
                  <a:pt x="2027114" y="1896364"/>
                </a:lnTo>
                <a:lnTo>
                  <a:pt x="2022669" y="1900936"/>
                </a:lnTo>
                <a:lnTo>
                  <a:pt x="2017669" y="1908476"/>
                </a:lnTo>
                <a:lnTo>
                  <a:pt x="2016002" y="1917065"/>
                </a:lnTo>
                <a:lnTo>
                  <a:pt x="2017669" y="1925653"/>
                </a:lnTo>
                <a:lnTo>
                  <a:pt x="2022669" y="1933194"/>
                </a:lnTo>
                <a:lnTo>
                  <a:pt x="2030303" y="1938266"/>
                </a:lnTo>
                <a:lnTo>
                  <a:pt x="2038973" y="1939956"/>
                </a:lnTo>
                <a:lnTo>
                  <a:pt x="2047619" y="1938266"/>
                </a:lnTo>
                <a:lnTo>
                  <a:pt x="2055181" y="1933194"/>
                </a:lnTo>
                <a:lnTo>
                  <a:pt x="2060182" y="1925653"/>
                </a:lnTo>
                <a:lnTo>
                  <a:pt x="2061849" y="1917065"/>
                </a:lnTo>
                <a:lnTo>
                  <a:pt x="2060182" y="1908476"/>
                </a:lnTo>
                <a:lnTo>
                  <a:pt x="2055181" y="1900936"/>
                </a:lnTo>
                <a:lnTo>
                  <a:pt x="2050736" y="1896364"/>
                </a:lnTo>
                <a:lnTo>
                  <a:pt x="2044767" y="1894078"/>
                </a:lnTo>
                <a:close/>
              </a:path>
              <a:path w="2910840" h="2943225" extrusionOk="0">
                <a:moveTo>
                  <a:pt x="2150939" y="1894078"/>
                </a:moveTo>
                <a:lnTo>
                  <a:pt x="2139128" y="1894078"/>
                </a:lnTo>
                <a:lnTo>
                  <a:pt x="2133413" y="1896364"/>
                </a:lnTo>
                <a:lnTo>
                  <a:pt x="2128714" y="1900936"/>
                </a:lnTo>
                <a:lnTo>
                  <a:pt x="2123714" y="1908476"/>
                </a:lnTo>
                <a:lnTo>
                  <a:pt x="2122047" y="1917065"/>
                </a:lnTo>
                <a:lnTo>
                  <a:pt x="2123714" y="1925653"/>
                </a:lnTo>
                <a:lnTo>
                  <a:pt x="2128714" y="1933194"/>
                </a:lnTo>
                <a:lnTo>
                  <a:pt x="2136404" y="1938266"/>
                </a:lnTo>
                <a:lnTo>
                  <a:pt x="2145082" y="1939956"/>
                </a:lnTo>
                <a:lnTo>
                  <a:pt x="2153735" y="1938266"/>
                </a:lnTo>
                <a:lnTo>
                  <a:pt x="2161353" y="1933194"/>
                </a:lnTo>
                <a:lnTo>
                  <a:pt x="2166426" y="1925653"/>
                </a:lnTo>
                <a:lnTo>
                  <a:pt x="2168116" y="1917065"/>
                </a:lnTo>
                <a:lnTo>
                  <a:pt x="2166426" y="1908476"/>
                </a:lnTo>
                <a:lnTo>
                  <a:pt x="2161353" y="1900936"/>
                </a:lnTo>
                <a:lnTo>
                  <a:pt x="2156908" y="1896364"/>
                </a:lnTo>
                <a:lnTo>
                  <a:pt x="2150939" y="1894078"/>
                </a:lnTo>
                <a:close/>
              </a:path>
              <a:path w="2910840" h="2943225" extrusionOk="0">
                <a:moveTo>
                  <a:pt x="2257111" y="1894078"/>
                </a:moveTo>
                <a:lnTo>
                  <a:pt x="2245427" y="1894078"/>
                </a:lnTo>
                <a:lnTo>
                  <a:pt x="2239458" y="1896364"/>
                </a:lnTo>
                <a:lnTo>
                  <a:pt x="2235013" y="1900936"/>
                </a:lnTo>
                <a:lnTo>
                  <a:pt x="2229941" y="1908476"/>
                </a:lnTo>
                <a:lnTo>
                  <a:pt x="2228251" y="1917065"/>
                </a:lnTo>
                <a:lnTo>
                  <a:pt x="2229941" y="1925653"/>
                </a:lnTo>
                <a:lnTo>
                  <a:pt x="2235013" y="1933194"/>
                </a:lnTo>
                <a:lnTo>
                  <a:pt x="2242576" y="1938266"/>
                </a:lnTo>
                <a:lnTo>
                  <a:pt x="2251222" y="1939956"/>
                </a:lnTo>
                <a:lnTo>
                  <a:pt x="2259892" y="1938266"/>
                </a:lnTo>
                <a:lnTo>
                  <a:pt x="2267525" y="1933194"/>
                </a:lnTo>
                <a:lnTo>
                  <a:pt x="2272526" y="1925653"/>
                </a:lnTo>
                <a:lnTo>
                  <a:pt x="2274193" y="1917065"/>
                </a:lnTo>
                <a:lnTo>
                  <a:pt x="2272526" y="1908476"/>
                </a:lnTo>
                <a:lnTo>
                  <a:pt x="2267525" y="1900936"/>
                </a:lnTo>
                <a:lnTo>
                  <a:pt x="2262953" y="1896364"/>
                </a:lnTo>
                <a:lnTo>
                  <a:pt x="2257111" y="1894078"/>
                </a:lnTo>
                <a:close/>
              </a:path>
              <a:path w="2910840" h="2943225" extrusionOk="0">
                <a:moveTo>
                  <a:pt x="2363156" y="1894078"/>
                </a:moveTo>
                <a:lnTo>
                  <a:pt x="2351472" y="1894078"/>
                </a:lnTo>
                <a:lnTo>
                  <a:pt x="2345503" y="1896364"/>
                </a:lnTo>
                <a:lnTo>
                  <a:pt x="2341058" y="1900936"/>
                </a:lnTo>
                <a:lnTo>
                  <a:pt x="2336058" y="1908476"/>
                </a:lnTo>
                <a:lnTo>
                  <a:pt x="2334391" y="1917065"/>
                </a:lnTo>
                <a:lnTo>
                  <a:pt x="2336058" y="1925653"/>
                </a:lnTo>
                <a:lnTo>
                  <a:pt x="2341058" y="1933194"/>
                </a:lnTo>
                <a:lnTo>
                  <a:pt x="2348619" y="1938266"/>
                </a:lnTo>
                <a:lnTo>
                  <a:pt x="2357251" y="1939956"/>
                </a:lnTo>
                <a:lnTo>
                  <a:pt x="2365883" y="1938266"/>
                </a:lnTo>
                <a:lnTo>
                  <a:pt x="2373443" y="1933194"/>
                </a:lnTo>
                <a:lnTo>
                  <a:pt x="2378516" y="1925653"/>
                </a:lnTo>
                <a:lnTo>
                  <a:pt x="2380206" y="1917065"/>
                </a:lnTo>
                <a:lnTo>
                  <a:pt x="2378516" y="1908476"/>
                </a:lnTo>
                <a:lnTo>
                  <a:pt x="2373443" y="1900936"/>
                </a:lnTo>
                <a:lnTo>
                  <a:pt x="2368998" y="1896364"/>
                </a:lnTo>
                <a:lnTo>
                  <a:pt x="2363156" y="1894078"/>
                </a:lnTo>
                <a:close/>
              </a:path>
              <a:path w="2910840" h="2943225" extrusionOk="0">
                <a:moveTo>
                  <a:pt x="2469328" y="1894078"/>
                </a:moveTo>
                <a:lnTo>
                  <a:pt x="2457517" y="1894078"/>
                </a:lnTo>
                <a:lnTo>
                  <a:pt x="2451802" y="1896364"/>
                </a:lnTo>
                <a:lnTo>
                  <a:pt x="2447103" y="1900936"/>
                </a:lnTo>
                <a:lnTo>
                  <a:pt x="2442103" y="1908476"/>
                </a:lnTo>
                <a:lnTo>
                  <a:pt x="2440436" y="1917065"/>
                </a:lnTo>
                <a:lnTo>
                  <a:pt x="2442103" y="1925653"/>
                </a:lnTo>
                <a:lnTo>
                  <a:pt x="2447103" y="1933194"/>
                </a:lnTo>
                <a:lnTo>
                  <a:pt x="2454771" y="1938266"/>
                </a:lnTo>
                <a:lnTo>
                  <a:pt x="2463391" y="1939956"/>
                </a:lnTo>
                <a:lnTo>
                  <a:pt x="2471964" y="1938266"/>
                </a:lnTo>
                <a:lnTo>
                  <a:pt x="2479488" y="1933194"/>
                </a:lnTo>
                <a:lnTo>
                  <a:pt x="2484632" y="1925653"/>
                </a:lnTo>
                <a:lnTo>
                  <a:pt x="2486346" y="1917065"/>
                </a:lnTo>
                <a:lnTo>
                  <a:pt x="2484632" y="1908476"/>
                </a:lnTo>
                <a:lnTo>
                  <a:pt x="2479488" y="1900936"/>
                </a:lnTo>
                <a:lnTo>
                  <a:pt x="2475043" y="1896364"/>
                </a:lnTo>
                <a:lnTo>
                  <a:pt x="2469328" y="1894078"/>
                </a:lnTo>
                <a:close/>
              </a:path>
              <a:path w="2910840" h="2943225" extrusionOk="0">
                <a:moveTo>
                  <a:pt x="2575373" y="1894078"/>
                </a:moveTo>
                <a:lnTo>
                  <a:pt x="2563689" y="1894078"/>
                </a:lnTo>
                <a:lnTo>
                  <a:pt x="2557847" y="1896364"/>
                </a:lnTo>
                <a:lnTo>
                  <a:pt x="2553402" y="1900936"/>
                </a:lnTo>
                <a:lnTo>
                  <a:pt x="2548330" y="1908476"/>
                </a:lnTo>
                <a:lnTo>
                  <a:pt x="2546640" y="1917065"/>
                </a:lnTo>
                <a:lnTo>
                  <a:pt x="2548330" y="1925653"/>
                </a:lnTo>
                <a:lnTo>
                  <a:pt x="2553402" y="1933194"/>
                </a:lnTo>
                <a:lnTo>
                  <a:pt x="2560945" y="1938266"/>
                </a:lnTo>
                <a:lnTo>
                  <a:pt x="2569547" y="1939956"/>
                </a:lnTo>
                <a:lnTo>
                  <a:pt x="2578173" y="1938266"/>
                </a:lnTo>
                <a:lnTo>
                  <a:pt x="2585787" y="1933194"/>
                </a:lnTo>
                <a:lnTo>
                  <a:pt x="2590788" y="1925653"/>
                </a:lnTo>
                <a:lnTo>
                  <a:pt x="2592455" y="1917065"/>
                </a:lnTo>
                <a:lnTo>
                  <a:pt x="2590788" y="1908476"/>
                </a:lnTo>
                <a:lnTo>
                  <a:pt x="2585787" y="1900936"/>
                </a:lnTo>
                <a:lnTo>
                  <a:pt x="2581342" y="1896364"/>
                </a:lnTo>
                <a:lnTo>
                  <a:pt x="2575373" y="1894078"/>
                </a:lnTo>
                <a:close/>
              </a:path>
              <a:path w="2910840" h="2943225" extrusionOk="0">
                <a:moveTo>
                  <a:pt x="2681418" y="1894078"/>
                </a:moveTo>
                <a:lnTo>
                  <a:pt x="2669734" y="1894078"/>
                </a:lnTo>
                <a:lnTo>
                  <a:pt x="2663765" y="1896364"/>
                </a:lnTo>
                <a:lnTo>
                  <a:pt x="2659320" y="1900936"/>
                </a:lnTo>
                <a:lnTo>
                  <a:pt x="2654320" y="1908476"/>
                </a:lnTo>
                <a:lnTo>
                  <a:pt x="2652653" y="1917065"/>
                </a:lnTo>
                <a:lnTo>
                  <a:pt x="2654320" y="1925653"/>
                </a:lnTo>
                <a:lnTo>
                  <a:pt x="2659320" y="1933194"/>
                </a:lnTo>
                <a:lnTo>
                  <a:pt x="2666954" y="1938266"/>
                </a:lnTo>
                <a:lnTo>
                  <a:pt x="2675624" y="1939956"/>
                </a:lnTo>
                <a:lnTo>
                  <a:pt x="2684270" y="1938266"/>
                </a:lnTo>
                <a:lnTo>
                  <a:pt x="2691832" y="1933194"/>
                </a:lnTo>
                <a:lnTo>
                  <a:pt x="2696833" y="1925653"/>
                </a:lnTo>
                <a:lnTo>
                  <a:pt x="2698500" y="1917065"/>
                </a:lnTo>
                <a:lnTo>
                  <a:pt x="2696833" y="1908476"/>
                </a:lnTo>
                <a:lnTo>
                  <a:pt x="2691832" y="1900936"/>
                </a:lnTo>
                <a:lnTo>
                  <a:pt x="2687387" y="1896364"/>
                </a:lnTo>
                <a:lnTo>
                  <a:pt x="2681418" y="1894078"/>
                </a:lnTo>
                <a:close/>
              </a:path>
              <a:path w="2910840" h="2943225" extrusionOk="0">
                <a:moveTo>
                  <a:pt x="2787590" y="1894078"/>
                </a:moveTo>
                <a:lnTo>
                  <a:pt x="2775779" y="1894078"/>
                </a:lnTo>
                <a:lnTo>
                  <a:pt x="2770064" y="1896364"/>
                </a:lnTo>
                <a:lnTo>
                  <a:pt x="2765492" y="1900936"/>
                </a:lnTo>
                <a:lnTo>
                  <a:pt x="2760420" y="1908476"/>
                </a:lnTo>
                <a:lnTo>
                  <a:pt x="2758730" y="1917065"/>
                </a:lnTo>
                <a:lnTo>
                  <a:pt x="2760420" y="1925653"/>
                </a:lnTo>
                <a:lnTo>
                  <a:pt x="2765492" y="1933194"/>
                </a:lnTo>
                <a:lnTo>
                  <a:pt x="2773106" y="1938266"/>
                </a:lnTo>
                <a:lnTo>
                  <a:pt x="2781733" y="1939956"/>
                </a:lnTo>
                <a:lnTo>
                  <a:pt x="2790335" y="1938266"/>
                </a:lnTo>
                <a:lnTo>
                  <a:pt x="2797877" y="1933194"/>
                </a:lnTo>
                <a:lnTo>
                  <a:pt x="2803021" y="1925653"/>
                </a:lnTo>
                <a:lnTo>
                  <a:pt x="2804735" y="1917065"/>
                </a:lnTo>
                <a:lnTo>
                  <a:pt x="2803021" y="1908476"/>
                </a:lnTo>
                <a:lnTo>
                  <a:pt x="2797877" y="1900936"/>
                </a:lnTo>
                <a:lnTo>
                  <a:pt x="2793432" y="1896364"/>
                </a:lnTo>
                <a:lnTo>
                  <a:pt x="2787590" y="1894078"/>
                </a:lnTo>
                <a:close/>
              </a:path>
              <a:path w="2910840" h="2943225" extrusionOk="0">
                <a:moveTo>
                  <a:pt x="2893762" y="1894078"/>
                </a:moveTo>
                <a:lnTo>
                  <a:pt x="2882078" y="1894078"/>
                </a:lnTo>
                <a:lnTo>
                  <a:pt x="2876109" y="1896364"/>
                </a:lnTo>
                <a:lnTo>
                  <a:pt x="2871664" y="1900936"/>
                </a:lnTo>
                <a:lnTo>
                  <a:pt x="2866592" y="1908476"/>
                </a:lnTo>
                <a:lnTo>
                  <a:pt x="2864902" y="1917065"/>
                </a:lnTo>
                <a:lnTo>
                  <a:pt x="2866592" y="1925653"/>
                </a:lnTo>
                <a:lnTo>
                  <a:pt x="2871664" y="1933194"/>
                </a:lnTo>
                <a:lnTo>
                  <a:pt x="2879227" y="1938266"/>
                </a:lnTo>
                <a:lnTo>
                  <a:pt x="2887873" y="1939956"/>
                </a:lnTo>
                <a:lnTo>
                  <a:pt x="2896543" y="1938266"/>
                </a:lnTo>
                <a:lnTo>
                  <a:pt x="2904176" y="1933194"/>
                </a:lnTo>
                <a:lnTo>
                  <a:pt x="2909177" y="1925653"/>
                </a:lnTo>
                <a:lnTo>
                  <a:pt x="2910844" y="1917065"/>
                </a:lnTo>
                <a:lnTo>
                  <a:pt x="2909177" y="1908476"/>
                </a:lnTo>
                <a:lnTo>
                  <a:pt x="2904176" y="1900936"/>
                </a:lnTo>
                <a:lnTo>
                  <a:pt x="2899604" y="1896364"/>
                </a:lnTo>
                <a:lnTo>
                  <a:pt x="2893762" y="1894078"/>
                </a:lnTo>
                <a:close/>
              </a:path>
              <a:path w="2910840" h="2943225" extrusionOk="0">
                <a:moveTo>
                  <a:pt x="28815" y="2005457"/>
                </a:moveTo>
                <a:lnTo>
                  <a:pt x="17073" y="2005457"/>
                </a:lnTo>
                <a:lnTo>
                  <a:pt x="11270" y="2007743"/>
                </a:lnTo>
                <a:lnTo>
                  <a:pt x="6680" y="2012315"/>
                </a:lnTo>
                <a:lnTo>
                  <a:pt x="1670" y="2019875"/>
                </a:lnTo>
                <a:lnTo>
                  <a:pt x="0" y="2028507"/>
                </a:lnTo>
                <a:lnTo>
                  <a:pt x="1670" y="2037139"/>
                </a:lnTo>
                <a:lnTo>
                  <a:pt x="6680" y="2044700"/>
                </a:lnTo>
                <a:lnTo>
                  <a:pt x="14306" y="2049772"/>
                </a:lnTo>
                <a:lnTo>
                  <a:pt x="22944" y="2051462"/>
                </a:lnTo>
                <a:lnTo>
                  <a:pt x="31582" y="2049772"/>
                </a:lnTo>
                <a:lnTo>
                  <a:pt x="39208" y="2044700"/>
                </a:lnTo>
                <a:lnTo>
                  <a:pt x="44218" y="2037139"/>
                </a:lnTo>
                <a:lnTo>
                  <a:pt x="45888" y="2028507"/>
                </a:lnTo>
                <a:lnTo>
                  <a:pt x="44218" y="2019875"/>
                </a:lnTo>
                <a:lnTo>
                  <a:pt x="39208" y="2012315"/>
                </a:lnTo>
                <a:lnTo>
                  <a:pt x="34619" y="2007743"/>
                </a:lnTo>
                <a:lnTo>
                  <a:pt x="28815" y="2005457"/>
                </a:lnTo>
                <a:close/>
              </a:path>
              <a:path w="2910840" h="2943225" extrusionOk="0">
                <a:moveTo>
                  <a:pt x="134903" y="2005457"/>
                </a:moveTo>
                <a:lnTo>
                  <a:pt x="123156" y="2005457"/>
                </a:lnTo>
                <a:lnTo>
                  <a:pt x="117352" y="2007743"/>
                </a:lnTo>
                <a:lnTo>
                  <a:pt x="112894" y="2012315"/>
                </a:lnTo>
                <a:lnTo>
                  <a:pt x="107808" y="2019875"/>
                </a:lnTo>
                <a:lnTo>
                  <a:pt x="106112" y="2028507"/>
                </a:lnTo>
                <a:lnTo>
                  <a:pt x="107808" y="2037139"/>
                </a:lnTo>
                <a:lnTo>
                  <a:pt x="112894" y="2044700"/>
                </a:lnTo>
                <a:lnTo>
                  <a:pt x="120446" y="2049772"/>
                </a:lnTo>
                <a:lnTo>
                  <a:pt x="129045" y="2051462"/>
                </a:lnTo>
                <a:lnTo>
                  <a:pt x="137669" y="2049772"/>
                </a:lnTo>
                <a:lnTo>
                  <a:pt x="145292" y="2044700"/>
                </a:lnTo>
                <a:lnTo>
                  <a:pt x="150300" y="2037139"/>
                </a:lnTo>
                <a:lnTo>
                  <a:pt x="151969" y="2028507"/>
                </a:lnTo>
                <a:lnTo>
                  <a:pt x="150300" y="2019875"/>
                </a:lnTo>
                <a:lnTo>
                  <a:pt x="145292" y="2012315"/>
                </a:lnTo>
                <a:lnTo>
                  <a:pt x="140834" y="2007743"/>
                </a:lnTo>
                <a:lnTo>
                  <a:pt x="134903" y="2005457"/>
                </a:lnTo>
                <a:close/>
              </a:path>
              <a:path w="2910840" h="2943225" extrusionOk="0">
                <a:moveTo>
                  <a:pt x="240986" y="2005457"/>
                </a:moveTo>
                <a:lnTo>
                  <a:pt x="229239" y="2005457"/>
                </a:lnTo>
                <a:lnTo>
                  <a:pt x="223308" y="2007743"/>
                </a:lnTo>
                <a:lnTo>
                  <a:pt x="218850" y="2012315"/>
                </a:lnTo>
                <a:lnTo>
                  <a:pt x="213843" y="2019875"/>
                </a:lnTo>
                <a:lnTo>
                  <a:pt x="212173" y="2028507"/>
                </a:lnTo>
                <a:lnTo>
                  <a:pt x="213843" y="2037139"/>
                </a:lnTo>
                <a:lnTo>
                  <a:pt x="218850" y="2044700"/>
                </a:lnTo>
                <a:lnTo>
                  <a:pt x="226495" y="2049772"/>
                </a:lnTo>
                <a:lnTo>
                  <a:pt x="235165" y="2051462"/>
                </a:lnTo>
                <a:lnTo>
                  <a:pt x="243809" y="2049772"/>
                </a:lnTo>
                <a:lnTo>
                  <a:pt x="251375" y="2044700"/>
                </a:lnTo>
                <a:lnTo>
                  <a:pt x="256390" y="2037139"/>
                </a:lnTo>
                <a:lnTo>
                  <a:pt x="258062" y="2028507"/>
                </a:lnTo>
                <a:lnTo>
                  <a:pt x="256390" y="2019875"/>
                </a:lnTo>
                <a:lnTo>
                  <a:pt x="251375" y="2012315"/>
                </a:lnTo>
                <a:lnTo>
                  <a:pt x="246917" y="2007743"/>
                </a:lnTo>
                <a:lnTo>
                  <a:pt x="240986" y="2005457"/>
                </a:lnTo>
                <a:close/>
              </a:path>
              <a:path w="2910840" h="2943225" extrusionOk="0">
                <a:moveTo>
                  <a:pt x="347070" y="2005457"/>
                </a:moveTo>
                <a:lnTo>
                  <a:pt x="335322" y="2005457"/>
                </a:lnTo>
                <a:lnTo>
                  <a:pt x="329518" y="2007743"/>
                </a:lnTo>
                <a:lnTo>
                  <a:pt x="325073" y="2012315"/>
                </a:lnTo>
                <a:lnTo>
                  <a:pt x="319987" y="2019875"/>
                </a:lnTo>
                <a:lnTo>
                  <a:pt x="318291" y="2028507"/>
                </a:lnTo>
                <a:lnTo>
                  <a:pt x="319987" y="2037139"/>
                </a:lnTo>
                <a:lnTo>
                  <a:pt x="325073" y="2044700"/>
                </a:lnTo>
                <a:lnTo>
                  <a:pt x="332637" y="2049772"/>
                </a:lnTo>
                <a:lnTo>
                  <a:pt x="341266" y="2051462"/>
                </a:lnTo>
                <a:lnTo>
                  <a:pt x="349894" y="2049772"/>
                </a:lnTo>
                <a:lnTo>
                  <a:pt x="357458" y="2044700"/>
                </a:lnTo>
                <a:lnTo>
                  <a:pt x="362544" y="2037139"/>
                </a:lnTo>
                <a:lnTo>
                  <a:pt x="364240" y="2028507"/>
                </a:lnTo>
                <a:lnTo>
                  <a:pt x="362544" y="2019875"/>
                </a:lnTo>
                <a:lnTo>
                  <a:pt x="357458" y="2012315"/>
                </a:lnTo>
                <a:lnTo>
                  <a:pt x="353013" y="2007743"/>
                </a:lnTo>
                <a:lnTo>
                  <a:pt x="347070" y="2005457"/>
                </a:lnTo>
                <a:close/>
              </a:path>
              <a:path w="2910840" h="2943225" extrusionOk="0">
                <a:moveTo>
                  <a:pt x="453292" y="2005457"/>
                </a:moveTo>
                <a:lnTo>
                  <a:pt x="441545" y="2005457"/>
                </a:lnTo>
                <a:lnTo>
                  <a:pt x="435601" y="2007743"/>
                </a:lnTo>
                <a:lnTo>
                  <a:pt x="431156" y="2012315"/>
                </a:lnTo>
                <a:lnTo>
                  <a:pt x="426070" y="2019875"/>
                </a:lnTo>
                <a:lnTo>
                  <a:pt x="424374" y="2028507"/>
                </a:lnTo>
                <a:lnTo>
                  <a:pt x="426070" y="2037139"/>
                </a:lnTo>
                <a:lnTo>
                  <a:pt x="431156" y="2044700"/>
                </a:lnTo>
                <a:lnTo>
                  <a:pt x="438720" y="2049772"/>
                </a:lnTo>
                <a:lnTo>
                  <a:pt x="447349" y="2051462"/>
                </a:lnTo>
                <a:lnTo>
                  <a:pt x="455977" y="2049772"/>
                </a:lnTo>
                <a:lnTo>
                  <a:pt x="463541" y="2044700"/>
                </a:lnTo>
                <a:lnTo>
                  <a:pt x="468556" y="2037139"/>
                </a:lnTo>
                <a:lnTo>
                  <a:pt x="470228" y="2028507"/>
                </a:lnTo>
                <a:lnTo>
                  <a:pt x="468556" y="2019875"/>
                </a:lnTo>
                <a:lnTo>
                  <a:pt x="463541" y="2012315"/>
                </a:lnTo>
                <a:lnTo>
                  <a:pt x="459096" y="2007743"/>
                </a:lnTo>
                <a:lnTo>
                  <a:pt x="453292" y="2005457"/>
                </a:lnTo>
                <a:close/>
              </a:path>
              <a:path w="2910840" h="2943225" extrusionOk="0">
                <a:moveTo>
                  <a:pt x="559375" y="2005457"/>
                </a:moveTo>
                <a:lnTo>
                  <a:pt x="547628" y="2005457"/>
                </a:lnTo>
                <a:lnTo>
                  <a:pt x="541697" y="2007743"/>
                </a:lnTo>
                <a:lnTo>
                  <a:pt x="537239" y="2012315"/>
                </a:lnTo>
                <a:lnTo>
                  <a:pt x="532224" y="2019875"/>
                </a:lnTo>
                <a:lnTo>
                  <a:pt x="530553" y="2028507"/>
                </a:lnTo>
                <a:lnTo>
                  <a:pt x="532224" y="2037139"/>
                </a:lnTo>
                <a:lnTo>
                  <a:pt x="537239" y="2044700"/>
                </a:lnTo>
                <a:lnTo>
                  <a:pt x="544862" y="2049772"/>
                </a:lnTo>
                <a:lnTo>
                  <a:pt x="553484" y="2051462"/>
                </a:lnTo>
                <a:lnTo>
                  <a:pt x="562080" y="2049772"/>
                </a:lnTo>
                <a:lnTo>
                  <a:pt x="569624" y="2044700"/>
                </a:lnTo>
                <a:lnTo>
                  <a:pt x="574711" y="2037139"/>
                </a:lnTo>
                <a:lnTo>
                  <a:pt x="576406" y="2028507"/>
                </a:lnTo>
                <a:lnTo>
                  <a:pt x="574711" y="2019875"/>
                </a:lnTo>
                <a:lnTo>
                  <a:pt x="569624" y="2012315"/>
                </a:lnTo>
                <a:lnTo>
                  <a:pt x="565179" y="2007743"/>
                </a:lnTo>
                <a:lnTo>
                  <a:pt x="559375" y="2005457"/>
                </a:lnTo>
                <a:close/>
              </a:path>
              <a:path w="2910840" h="2943225" extrusionOk="0">
                <a:moveTo>
                  <a:pt x="665459" y="2005457"/>
                </a:moveTo>
                <a:lnTo>
                  <a:pt x="653711" y="2005457"/>
                </a:lnTo>
                <a:lnTo>
                  <a:pt x="647907" y="2007743"/>
                </a:lnTo>
                <a:lnTo>
                  <a:pt x="643322" y="2012315"/>
                </a:lnTo>
                <a:lnTo>
                  <a:pt x="638315" y="2019875"/>
                </a:lnTo>
                <a:lnTo>
                  <a:pt x="636645" y="2028507"/>
                </a:lnTo>
                <a:lnTo>
                  <a:pt x="638315" y="2037139"/>
                </a:lnTo>
                <a:lnTo>
                  <a:pt x="643322" y="2044700"/>
                </a:lnTo>
                <a:lnTo>
                  <a:pt x="650948" y="2049772"/>
                </a:lnTo>
                <a:lnTo>
                  <a:pt x="659585" y="2051462"/>
                </a:lnTo>
                <a:lnTo>
                  <a:pt x="668222" y="2049772"/>
                </a:lnTo>
                <a:lnTo>
                  <a:pt x="675847" y="2044700"/>
                </a:lnTo>
                <a:lnTo>
                  <a:pt x="680862" y="2037139"/>
                </a:lnTo>
                <a:lnTo>
                  <a:pt x="682534" y="2028507"/>
                </a:lnTo>
                <a:lnTo>
                  <a:pt x="680862" y="2019875"/>
                </a:lnTo>
                <a:lnTo>
                  <a:pt x="675847" y="2012315"/>
                </a:lnTo>
                <a:lnTo>
                  <a:pt x="671262" y="2007743"/>
                </a:lnTo>
                <a:lnTo>
                  <a:pt x="665459" y="2005457"/>
                </a:lnTo>
                <a:close/>
              </a:path>
              <a:path w="2910840" h="2943225" extrusionOk="0">
                <a:moveTo>
                  <a:pt x="771542" y="2005457"/>
                </a:moveTo>
                <a:lnTo>
                  <a:pt x="759794" y="2005457"/>
                </a:lnTo>
                <a:lnTo>
                  <a:pt x="753990" y="2007743"/>
                </a:lnTo>
                <a:lnTo>
                  <a:pt x="749545" y="2012315"/>
                </a:lnTo>
                <a:lnTo>
                  <a:pt x="744459" y="2019875"/>
                </a:lnTo>
                <a:lnTo>
                  <a:pt x="742763" y="2028507"/>
                </a:lnTo>
                <a:lnTo>
                  <a:pt x="744459" y="2037139"/>
                </a:lnTo>
                <a:lnTo>
                  <a:pt x="749545" y="2044700"/>
                </a:lnTo>
                <a:lnTo>
                  <a:pt x="757090" y="2049772"/>
                </a:lnTo>
                <a:lnTo>
                  <a:pt x="765685" y="2051462"/>
                </a:lnTo>
                <a:lnTo>
                  <a:pt x="774307" y="2049772"/>
                </a:lnTo>
                <a:lnTo>
                  <a:pt x="781930" y="2044700"/>
                </a:lnTo>
                <a:lnTo>
                  <a:pt x="786945" y="2037139"/>
                </a:lnTo>
                <a:lnTo>
                  <a:pt x="788617" y="2028507"/>
                </a:lnTo>
                <a:lnTo>
                  <a:pt x="786945" y="2019875"/>
                </a:lnTo>
                <a:lnTo>
                  <a:pt x="781930" y="2012315"/>
                </a:lnTo>
                <a:lnTo>
                  <a:pt x="777485" y="2007743"/>
                </a:lnTo>
                <a:lnTo>
                  <a:pt x="771542" y="2005457"/>
                </a:lnTo>
                <a:close/>
              </a:path>
              <a:path w="2910840" h="2943225" extrusionOk="0">
                <a:moveTo>
                  <a:pt x="877625" y="2005457"/>
                </a:moveTo>
                <a:lnTo>
                  <a:pt x="865877" y="2005457"/>
                </a:lnTo>
                <a:lnTo>
                  <a:pt x="860073" y="2007743"/>
                </a:lnTo>
                <a:lnTo>
                  <a:pt x="855489" y="2012315"/>
                </a:lnTo>
                <a:lnTo>
                  <a:pt x="850481" y="2019875"/>
                </a:lnTo>
                <a:lnTo>
                  <a:pt x="848812" y="2028507"/>
                </a:lnTo>
                <a:lnTo>
                  <a:pt x="850481" y="2037139"/>
                </a:lnTo>
                <a:lnTo>
                  <a:pt x="855489" y="2044700"/>
                </a:lnTo>
                <a:lnTo>
                  <a:pt x="863133" y="2049772"/>
                </a:lnTo>
                <a:lnTo>
                  <a:pt x="871803" y="2051462"/>
                </a:lnTo>
                <a:lnTo>
                  <a:pt x="880447" y="2049772"/>
                </a:lnTo>
                <a:lnTo>
                  <a:pt x="888013" y="2044700"/>
                </a:lnTo>
                <a:lnTo>
                  <a:pt x="893100" y="2037139"/>
                </a:lnTo>
                <a:lnTo>
                  <a:pt x="894795" y="2028507"/>
                </a:lnTo>
                <a:lnTo>
                  <a:pt x="893100" y="2019875"/>
                </a:lnTo>
                <a:lnTo>
                  <a:pt x="888013" y="2012315"/>
                </a:lnTo>
                <a:lnTo>
                  <a:pt x="883568" y="2007743"/>
                </a:lnTo>
                <a:lnTo>
                  <a:pt x="877625" y="2005457"/>
                </a:lnTo>
                <a:close/>
              </a:path>
              <a:path w="2910840" h="2943225" extrusionOk="0">
                <a:moveTo>
                  <a:pt x="983848" y="2005457"/>
                </a:moveTo>
                <a:lnTo>
                  <a:pt x="972100" y="2005457"/>
                </a:lnTo>
                <a:lnTo>
                  <a:pt x="966169" y="2007743"/>
                </a:lnTo>
                <a:lnTo>
                  <a:pt x="961711" y="2012315"/>
                </a:lnTo>
                <a:lnTo>
                  <a:pt x="956625" y="2019875"/>
                </a:lnTo>
                <a:lnTo>
                  <a:pt x="954930" y="2028507"/>
                </a:lnTo>
                <a:lnTo>
                  <a:pt x="956625" y="2037139"/>
                </a:lnTo>
                <a:lnTo>
                  <a:pt x="961711" y="2044700"/>
                </a:lnTo>
                <a:lnTo>
                  <a:pt x="969275" y="2049772"/>
                </a:lnTo>
                <a:lnTo>
                  <a:pt x="977904" y="2051462"/>
                </a:lnTo>
                <a:lnTo>
                  <a:pt x="986532" y="2049772"/>
                </a:lnTo>
                <a:lnTo>
                  <a:pt x="994096" y="2044700"/>
                </a:lnTo>
                <a:lnTo>
                  <a:pt x="999183" y="2037139"/>
                </a:lnTo>
                <a:lnTo>
                  <a:pt x="1000878" y="2028507"/>
                </a:lnTo>
                <a:lnTo>
                  <a:pt x="999183" y="2019875"/>
                </a:lnTo>
                <a:lnTo>
                  <a:pt x="994096" y="2012315"/>
                </a:lnTo>
                <a:lnTo>
                  <a:pt x="989651" y="2007743"/>
                </a:lnTo>
                <a:lnTo>
                  <a:pt x="983848" y="2005457"/>
                </a:lnTo>
                <a:close/>
              </a:path>
              <a:path w="2910840" h="2943225" extrusionOk="0">
                <a:moveTo>
                  <a:pt x="1089931" y="2005457"/>
                </a:moveTo>
                <a:lnTo>
                  <a:pt x="1078183" y="2005457"/>
                </a:lnTo>
                <a:lnTo>
                  <a:pt x="1072252" y="2007743"/>
                </a:lnTo>
                <a:lnTo>
                  <a:pt x="1067795" y="2012315"/>
                </a:lnTo>
                <a:lnTo>
                  <a:pt x="1062787" y="2019875"/>
                </a:lnTo>
                <a:lnTo>
                  <a:pt x="1061118" y="2028507"/>
                </a:lnTo>
                <a:lnTo>
                  <a:pt x="1062787" y="2037139"/>
                </a:lnTo>
                <a:lnTo>
                  <a:pt x="1067795" y="2044700"/>
                </a:lnTo>
                <a:lnTo>
                  <a:pt x="1075359" y="2049772"/>
                </a:lnTo>
                <a:lnTo>
                  <a:pt x="1083987" y="2051462"/>
                </a:lnTo>
                <a:lnTo>
                  <a:pt x="1092616" y="2049772"/>
                </a:lnTo>
                <a:lnTo>
                  <a:pt x="1100180" y="2044700"/>
                </a:lnTo>
                <a:lnTo>
                  <a:pt x="1105194" y="2037139"/>
                </a:lnTo>
                <a:lnTo>
                  <a:pt x="1106866" y="2028507"/>
                </a:lnTo>
                <a:lnTo>
                  <a:pt x="1105194" y="2019875"/>
                </a:lnTo>
                <a:lnTo>
                  <a:pt x="1100180" y="2012315"/>
                </a:lnTo>
                <a:lnTo>
                  <a:pt x="1095735" y="2007743"/>
                </a:lnTo>
                <a:lnTo>
                  <a:pt x="1089931" y="2005457"/>
                </a:lnTo>
                <a:close/>
              </a:path>
              <a:path w="2910840" h="2943225" extrusionOk="0">
                <a:moveTo>
                  <a:pt x="1196014" y="2005457"/>
                </a:moveTo>
                <a:lnTo>
                  <a:pt x="1184266" y="2005457"/>
                </a:lnTo>
                <a:lnTo>
                  <a:pt x="1178335" y="2007743"/>
                </a:lnTo>
                <a:lnTo>
                  <a:pt x="1173878" y="2012315"/>
                </a:lnTo>
                <a:lnTo>
                  <a:pt x="1168870" y="2019875"/>
                </a:lnTo>
                <a:lnTo>
                  <a:pt x="1167201" y="2028507"/>
                </a:lnTo>
                <a:lnTo>
                  <a:pt x="1168870" y="2037139"/>
                </a:lnTo>
                <a:lnTo>
                  <a:pt x="1173878" y="2044700"/>
                </a:lnTo>
                <a:lnTo>
                  <a:pt x="1181501" y="2049772"/>
                </a:lnTo>
                <a:lnTo>
                  <a:pt x="1190124" y="2051462"/>
                </a:lnTo>
                <a:lnTo>
                  <a:pt x="1198724" y="2049772"/>
                </a:lnTo>
                <a:lnTo>
                  <a:pt x="1206275" y="2044700"/>
                </a:lnTo>
                <a:lnTo>
                  <a:pt x="1211362" y="2037139"/>
                </a:lnTo>
                <a:lnTo>
                  <a:pt x="1213057" y="2028507"/>
                </a:lnTo>
                <a:lnTo>
                  <a:pt x="1211362" y="2019875"/>
                </a:lnTo>
                <a:lnTo>
                  <a:pt x="1206275" y="2012315"/>
                </a:lnTo>
                <a:lnTo>
                  <a:pt x="1201818" y="2007743"/>
                </a:lnTo>
                <a:lnTo>
                  <a:pt x="1196014" y="2005457"/>
                </a:lnTo>
                <a:close/>
              </a:path>
              <a:path w="2910840" h="2943225" extrusionOk="0">
                <a:moveTo>
                  <a:pt x="1302071" y="2005457"/>
                </a:moveTo>
                <a:lnTo>
                  <a:pt x="1290387" y="2005457"/>
                </a:lnTo>
                <a:lnTo>
                  <a:pt x="1284545" y="2007743"/>
                </a:lnTo>
                <a:lnTo>
                  <a:pt x="1279973" y="2012315"/>
                </a:lnTo>
                <a:lnTo>
                  <a:pt x="1274973" y="2019875"/>
                </a:lnTo>
                <a:lnTo>
                  <a:pt x="1273306" y="2028507"/>
                </a:lnTo>
                <a:lnTo>
                  <a:pt x="1274973" y="2037139"/>
                </a:lnTo>
                <a:lnTo>
                  <a:pt x="1279973" y="2044700"/>
                </a:lnTo>
                <a:lnTo>
                  <a:pt x="1287589" y="2049772"/>
                </a:lnTo>
                <a:lnTo>
                  <a:pt x="1296229" y="2051462"/>
                </a:lnTo>
                <a:lnTo>
                  <a:pt x="1304869" y="2049772"/>
                </a:lnTo>
                <a:lnTo>
                  <a:pt x="1312485" y="2044700"/>
                </a:lnTo>
                <a:lnTo>
                  <a:pt x="1317486" y="2037139"/>
                </a:lnTo>
                <a:lnTo>
                  <a:pt x="1319153" y="2028507"/>
                </a:lnTo>
                <a:lnTo>
                  <a:pt x="1317486" y="2019875"/>
                </a:lnTo>
                <a:lnTo>
                  <a:pt x="1312485" y="2012315"/>
                </a:lnTo>
                <a:lnTo>
                  <a:pt x="1307913" y="2007743"/>
                </a:lnTo>
                <a:lnTo>
                  <a:pt x="1302071" y="2005457"/>
                </a:lnTo>
                <a:close/>
              </a:path>
              <a:path w="2910840" h="2943225" extrusionOk="0">
                <a:moveTo>
                  <a:pt x="1408243" y="2005457"/>
                </a:moveTo>
                <a:lnTo>
                  <a:pt x="1396432" y="2005457"/>
                </a:lnTo>
                <a:lnTo>
                  <a:pt x="1390590" y="2007743"/>
                </a:lnTo>
                <a:lnTo>
                  <a:pt x="1386145" y="2012315"/>
                </a:lnTo>
                <a:lnTo>
                  <a:pt x="1381073" y="2019875"/>
                </a:lnTo>
                <a:lnTo>
                  <a:pt x="1379383" y="2028507"/>
                </a:lnTo>
                <a:lnTo>
                  <a:pt x="1381073" y="2037139"/>
                </a:lnTo>
                <a:lnTo>
                  <a:pt x="1386145" y="2044700"/>
                </a:lnTo>
                <a:lnTo>
                  <a:pt x="1393706" y="2049772"/>
                </a:lnTo>
                <a:lnTo>
                  <a:pt x="1402338" y="2051462"/>
                </a:lnTo>
                <a:lnTo>
                  <a:pt x="1410970" y="2049772"/>
                </a:lnTo>
                <a:lnTo>
                  <a:pt x="1418530" y="2044700"/>
                </a:lnTo>
                <a:lnTo>
                  <a:pt x="1423531" y="2037139"/>
                </a:lnTo>
                <a:lnTo>
                  <a:pt x="1425198" y="2028507"/>
                </a:lnTo>
                <a:lnTo>
                  <a:pt x="1423531" y="2019875"/>
                </a:lnTo>
                <a:lnTo>
                  <a:pt x="1418530" y="2012315"/>
                </a:lnTo>
                <a:lnTo>
                  <a:pt x="1414085" y="2007743"/>
                </a:lnTo>
                <a:lnTo>
                  <a:pt x="1408243" y="2005457"/>
                </a:lnTo>
                <a:close/>
              </a:path>
              <a:path w="2910840" h="2943225" extrusionOk="0">
                <a:moveTo>
                  <a:pt x="1514288" y="2005457"/>
                </a:moveTo>
                <a:lnTo>
                  <a:pt x="1502477" y="2005457"/>
                </a:lnTo>
                <a:lnTo>
                  <a:pt x="1496762" y="2007743"/>
                </a:lnTo>
                <a:lnTo>
                  <a:pt x="1492190" y="2012315"/>
                </a:lnTo>
                <a:lnTo>
                  <a:pt x="1487118" y="2019875"/>
                </a:lnTo>
                <a:lnTo>
                  <a:pt x="1485428" y="2028507"/>
                </a:lnTo>
                <a:lnTo>
                  <a:pt x="1487118" y="2037139"/>
                </a:lnTo>
                <a:lnTo>
                  <a:pt x="1492190" y="2044700"/>
                </a:lnTo>
                <a:lnTo>
                  <a:pt x="1499824" y="2049772"/>
                </a:lnTo>
                <a:lnTo>
                  <a:pt x="1508494" y="2051462"/>
                </a:lnTo>
                <a:lnTo>
                  <a:pt x="1517140" y="2049772"/>
                </a:lnTo>
                <a:lnTo>
                  <a:pt x="1524702" y="2044700"/>
                </a:lnTo>
                <a:lnTo>
                  <a:pt x="1529775" y="2037139"/>
                </a:lnTo>
                <a:lnTo>
                  <a:pt x="1531465" y="2028507"/>
                </a:lnTo>
                <a:lnTo>
                  <a:pt x="1529775" y="2019875"/>
                </a:lnTo>
                <a:lnTo>
                  <a:pt x="1524702" y="2012315"/>
                </a:lnTo>
                <a:lnTo>
                  <a:pt x="1520257" y="2007743"/>
                </a:lnTo>
                <a:lnTo>
                  <a:pt x="1514288" y="2005457"/>
                </a:lnTo>
                <a:close/>
              </a:path>
              <a:path w="2910840" h="2943225" extrusionOk="0">
                <a:moveTo>
                  <a:pt x="1620460" y="2005457"/>
                </a:moveTo>
                <a:lnTo>
                  <a:pt x="1608776" y="2005457"/>
                </a:lnTo>
                <a:lnTo>
                  <a:pt x="1602807" y="2007743"/>
                </a:lnTo>
                <a:lnTo>
                  <a:pt x="1598362" y="2012315"/>
                </a:lnTo>
                <a:lnTo>
                  <a:pt x="1593290" y="2019875"/>
                </a:lnTo>
                <a:lnTo>
                  <a:pt x="1591600" y="2028507"/>
                </a:lnTo>
                <a:lnTo>
                  <a:pt x="1593290" y="2037139"/>
                </a:lnTo>
                <a:lnTo>
                  <a:pt x="1598362" y="2044700"/>
                </a:lnTo>
                <a:lnTo>
                  <a:pt x="1605925" y="2049772"/>
                </a:lnTo>
                <a:lnTo>
                  <a:pt x="1614571" y="2051462"/>
                </a:lnTo>
                <a:lnTo>
                  <a:pt x="1623241" y="2049772"/>
                </a:lnTo>
                <a:lnTo>
                  <a:pt x="1630874" y="2044700"/>
                </a:lnTo>
                <a:lnTo>
                  <a:pt x="1635875" y="2037139"/>
                </a:lnTo>
                <a:lnTo>
                  <a:pt x="1637542" y="2028507"/>
                </a:lnTo>
                <a:lnTo>
                  <a:pt x="1635875" y="2019875"/>
                </a:lnTo>
                <a:lnTo>
                  <a:pt x="1630874" y="2012315"/>
                </a:lnTo>
                <a:lnTo>
                  <a:pt x="1626302" y="2007743"/>
                </a:lnTo>
                <a:lnTo>
                  <a:pt x="1620460" y="2005457"/>
                </a:lnTo>
                <a:close/>
              </a:path>
              <a:path w="2910840" h="2943225" extrusionOk="0">
                <a:moveTo>
                  <a:pt x="1726632" y="2005457"/>
                </a:moveTo>
                <a:lnTo>
                  <a:pt x="1714821" y="2005457"/>
                </a:lnTo>
                <a:lnTo>
                  <a:pt x="1708852" y="2007743"/>
                </a:lnTo>
                <a:lnTo>
                  <a:pt x="1704407" y="2012315"/>
                </a:lnTo>
                <a:lnTo>
                  <a:pt x="1699407" y="2019875"/>
                </a:lnTo>
                <a:lnTo>
                  <a:pt x="1697740" y="2028507"/>
                </a:lnTo>
                <a:lnTo>
                  <a:pt x="1699407" y="2037139"/>
                </a:lnTo>
                <a:lnTo>
                  <a:pt x="1704407" y="2044700"/>
                </a:lnTo>
                <a:lnTo>
                  <a:pt x="1711968" y="2049772"/>
                </a:lnTo>
                <a:lnTo>
                  <a:pt x="1720600" y="2051462"/>
                </a:lnTo>
                <a:lnTo>
                  <a:pt x="1729232" y="2049772"/>
                </a:lnTo>
                <a:lnTo>
                  <a:pt x="1736792" y="2044700"/>
                </a:lnTo>
                <a:lnTo>
                  <a:pt x="1741865" y="2037139"/>
                </a:lnTo>
                <a:lnTo>
                  <a:pt x="1743555" y="2028507"/>
                </a:lnTo>
                <a:lnTo>
                  <a:pt x="1741865" y="2019875"/>
                </a:lnTo>
                <a:lnTo>
                  <a:pt x="1736792" y="2012315"/>
                </a:lnTo>
                <a:lnTo>
                  <a:pt x="1732347" y="2007743"/>
                </a:lnTo>
                <a:lnTo>
                  <a:pt x="1726632" y="2005457"/>
                </a:lnTo>
                <a:close/>
              </a:path>
              <a:path w="2910840" h="2943225" extrusionOk="0">
                <a:moveTo>
                  <a:pt x="1832677" y="2005457"/>
                </a:moveTo>
                <a:lnTo>
                  <a:pt x="1820866" y="2005457"/>
                </a:lnTo>
                <a:lnTo>
                  <a:pt x="1815024" y="2007743"/>
                </a:lnTo>
                <a:lnTo>
                  <a:pt x="1810579" y="2012315"/>
                </a:lnTo>
                <a:lnTo>
                  <a:pt x="1805507" y="2019875"/>
                </a:lnTo>
                <a:lnTo>
                  <a:pt x="1803817" y="2028507"/>
                </a:lnTo>
                <a:lnTo>
                  <a:pt x="1805507" y="2037139"/>
                </a:lnTo>
                <a:lnTo>
                  <a:pt x="1810579" y="2044700"/>
                </a:lnTo>
                <a:lnTo>
                  <a:pt x="1818176" y="2049772"/>
                </a:lnTo>
                <a:lnTo>
                  <a:pt x="1826772" y="2051462"/>
                </a:lnTo>
                <a:lnTo>
                  <a:pt x="1835368" y="2049772"/>
                </a:lnTo>
                <a:lnTo>
                  <a:pt x="1842964" y="2044700"/>
                </a:lnTo>
                <a:lnTo>
                  <a:pt x="1848037" y="2037139"/>
                </a:lnTo>
                <a:lnTo>
                  <a:pt x="1849727" y="2028507"/>
                </a:lnTo>
                <a:lnTo>
                  <a:pt x="1848037" y="2019875"/>
                </a:lnTo>
                <a:lnTo>
                  <a:pt x="1842964" y="2012315"/>
                </a:lnTo>
                <a:lnTo>
                  <a:pt x="1838519" y="2007743"/>
                </a:lnTo>
                <a:lnTo>
                  <a:pt x="1832677" y="2005457"/>
                </a:lnTo>
                <a:close/>
              </a:path>
              <a:path w="2910840" h="2943225" extrusionOk="0">
                <a:moveTo>
                  <a:pt x="1938722" y="2005457"/>
                </a:moveTo>
                <a:lnTo>
                  <a:pt x="1927038" y="2005457"/>
                </a:lnTo>
                <a:lnTo>
                  <a:pt x="1921196" y="2007743"/>
                </a:lnTo>
                <a:lnTo>
                  <a:pt x="1916751" y="2012315"/>
                </a:lnTo>
                <a:lnTo>
                  <a:pt x="1911679" y="2019875"/>
                </a:lnTo>
                <a:lnTo>
                  <a:pt x="1909989" y="2028507"/>
                </a:lnTo>
                <a:lnTo>
                  <a:pt x="1911679" y="2037139"/>
                </a:lnTo>
                <a:lnTo>
                  <a:pt x="1916751" y="2044700"/>
                </a:lnTo>
                <a:lnTo>
                  <a:pt x="1924294" y="2049772"/>
                </a:lnTo>
                <a:lnTo>
                  <a:pt x="1932896" y="2051462"/>
                </a:lnTo>
                <a:lnTo>
                  <a:pt x="1941522" y="2049772"/>
                </a:lnTo>
                <a:lnTo>
                  <a:pt x="1949136" y="2044700"/>
                </a:lnTo>
                <a:lnTo>
                  <a:pt x="1954137" y="2037139"/>
                </a:lnTo>
                <a:lnTo>
                  <a:pt x="1955804" y="2028507"/>
                </a:lnTo>
                <a:lnTo>
                  <a:pt x="1954137" y="2019875"/>
                </a:lnTo>
                <a:lnTo>
                  <a:pt x="1949136" y="2012315"/>
                </a:lnTo>
                <a:lnTo>
                  <a:pt x="1944691" y="2007743"/>
                </a:lnTo>
                <a:lnTo>
                  <a:pt x="1938722" y="2005457"/>
                </a:lnTo>
                <a:close/>
              </a:path>
              <a:path w="2910840" h="2943225" extrusionOk="0">
                <a:moveTo>
                  <a:pt x="2044767" y="2005457"/>
                </a:moveTo>
                <a:lnTo>
                  <a:pt x="2033083" y="2005457"/>
                </a:lnTo>
                <a:lnTo>
                  <a:pt x="2027114" y="2007743"/>
                </a:lnTo>
                <a:lnTo>
                  <a:pt x="2022669" y="2012315"/>
                </a:lnTo>
                <a:lnTo>
                  <a:pt x="2017669" y="2019875"/>
                </a:lnTo>
                <a:lnTo>
                  <a:pt x="2016002" y="2028507"/>
                </a:lnTo>
                <a:lnTo>
                  <a:pt x="2017669" y="2037139"/>
                </a:lnTo>
                <a:lnTo>
                  <a:pt x="2022669" y="2044700"/>
                </a:lnTo>
                <a:lnTo>
                  <a:pt x="2030303" y="2049772"/>
                </a:lnTo>
                <a:lnTo>
                  <a:pt x="2038973" y="2051462"/>
                </a:lnTo>
                <a:lnTo>
                  <a:pt x="2047619" y="2049772"/>
                </a:lnTo>
                <a:lnTo>
                  <a:pt x="2055181" y="2044700"/>
                </a:lnTo>
                <a:lnTo>
                  <a:pt x="2060182" y="2037139"/>
                </a:lnTo>
                <a:lnTo>
                  <a:pt x="2061849" y="2028507"/>
                </a:lnTo>
                <a:lnTo>
                  <a:pt x="2060182" y="2019875"/>
                </a:lnTo>
                <a:lnTo>
                  <a:pt x="2055181" y="2012315"/>
                </a:lnTo>
                <a:lnTo>
                  <a:pt x="2050736" y="2007743"/>
                </a:lnTo>
                <a:lnTo>
                  <a:pt x="2044767" y="2005457"/>
                </a:lnTo>
                <a:close/>
              </a:path>
              <a:path w="2910840" h="2943225" extrusionOk="0">
                <a:moveTo>
                  <a:pt x="2150939" y="2005457"/>
                </a:moveTo>
                <a:lnTo>
                  <a:pt x="2139128" y="2005457"/>
                </a:lnTo>
                <a:lnTo>
                  <a:pt x="2133413" y="2007743"/>
                </a:lnTo>
                <a:lnTo>
                  <a:pt x="2128714" y="2012315"/>
                </a:lnTo>
                <a:lnTo>
                  <a:pt x="2123714" y="2019875"/>
                </a:lnTo>
                <a:lnTo>
                  <a:pt x="2122047" y="2028507"/>
                </a:lnTo>
                <a:lnTo>
                  <a:pt x="2123714" y="2037139"/>
                </a:lnTo>
                <a:lnTo>
                  <a:pt x="2128714" y="2044700"/>
                </a:lnTo>
                <a:lnTo>
                  <a:pt x="2136404" y="2049772"/>
                </a:lnTo>
                <a:lnTo>
                  <a:pt x="2145082" y="2051462"/>
                </a:lnTo>
                <a:lnTo>
                  <a:pt x="2153735" y="2049772"/>
                </a:lnTo>
                <a:lnTo>
                  <a:pt x="2161353" y="2044700"/>
                </a:lnTo>
                <a:lnTo>
                  <a:pt x="2166426" y="2037139"/>
                </a:lnTo>
                <a:lnTo>
                  <a:pt x="2168116" y="2028507"/>
                </a:lnTo>
                <a:lnTo>
                  <a:pt x="2166426" y="2019875"/>
                </a:lnTo>
                <a:lnTo>
                  <a:pt x="2161353" y="2012315"/>
                </a:lnTo>
                <a:lnTo>
                  <a:pt x="2156908" y="2007743"/>
                </a:lnTo>
                <a:lnTo>
                  <a:pt x="2150939" y="2005457"/>
                </a:lnTo>
                <a:close/>
              </a:path>
              <a:path w="2910840" h="2943225" extrusionOk="0">
                <a:moveTo>
                  <a:pt x="2257111" y="2005457"/>
                </a:moveTo>
                <a:lnTo>
                  <a:pt x="2245427" y="2005457"/>
                </a:lnTo>
                <a:lnTo>
                  <a:pt x="2239458" y="2007743"/>
                </a:lnTo>
                <a:lnTo>
                  <a:pt x="2235013" y="2012315"/>
                </a:lnTo>
                <a:lnTo>
                  <a:pt x="2229941" y="2019875"/>
                </a:lnTo>
                <a:lnTo>
                  <a:pt x="2228251" y="2028507"/>
                </a:lnTo>
                <a:lnTo>
                  <a:pt x="2229941" y="2037139"/>
                </a:lnTo>
                <a:lnTo>
                  <a:pt x="2235013" y="2044700"/>
                </a:lnTo>
                <a:lnTo>
                  <a:pt x="2242576" y="2049772"/>
                </a:lnTo>
                <a:lnTo>
                  <a:pt x="2251222" y="2051462"/>
                </a:lnTo>
                <a:lnTo>
                  <a:pt x="2259892" y="2049772"/>
                </a:lnTo>
                <a:lnTo>
                  <a:pt x="2267525" y="2044700"/>
                </a:lnTo>
                <a:lnTo>
                  <a:pt x="2272526" y="2037139"/>
                </a:lnTo>
                <a:lnTo>
                  <a:pt x="2274193" y="2028507"/>
                </a:lnTo>
                <a:lnTo>
                  <a:pt x="2272526" y="2019875"/>
                </a:lnTo>
                <a:lnTo>
                  <a:pt x="2267525" y="2012315"/>
                </a:lnTo>
                <a:lnTo>
                  <a:pt x="2262953" y="2007743"/>
                </a:lnTo>
                <a:lnTo>
                  <a:pt x="2257111" y="2005457"/>
                </a:lnTo>
                <a:close/>
              </a:path>
              <a:path w="2910840" h="2943225" extrusionOk="0">
                <a:moveTo>
                  <a:pt x="2363156" y="2005457"/>
                </a:moveTo>
                <a:lnTo>
                  <a:pt x="2351472" y="2005457"/>
                </a:lnTo>
                <a:lnTo>
                  <a:pt x="2345503" y="2007743"/>
                </a:lnTo>
                <a:lnTo>
                  <a:pt x="2341058" y="2012315"/>
                </a:lnTo>
                <a:lnTo>
                  <a:pt x="2336058" y="2019875"/>
                </a:lnTo>
                <a:lnTo>
                  <a:pt x="2334391" y="2028507"/>
                </a:lnTo>
                <a:lnTo>
                  <a:pt x="2336058" y="2037139"/>
                </a:lnTo>
                <a:lnTo>
                  <a:pt x="2341058" y="2044700"/>
                </a:lnTo>
                <a:lnTo>
                  <a:pt x="2348619" y="2049772"/>
                </a:lnTo>
                <a:lnTo>
                  <a:pt x="2357251" y="2051462"/>
                </a:lnTo>
                <a:lnTo>
                  <a:pt x="2365883" y="2049772"/>
                </a:lnTo>
                <a:lnTo>
                  <a:pt x="2373443" y="2044700"/>
                </a:lnTo>
                <a:lnTo>
                  <a:pt x="2378516" y="2037139"/>
                </a:lnTo>
                <a:lnTo>
                  <a:pt x="2380206" y="2028507"/>
                </a:lnTo>
                <a:lnTo>
                  <a:pt x="2378516" y="2019875"/>
                </a:lnTo>
                <a:lnTo>
                  <a:pt x="2373443" y="2012315"/>
                </a:lnTo>
                <a:lnTo>
                  <a:pt x="2368998" y="2007743"/>
                </a:lnTo>
                <a:lnTo>
                  <a:pt x="2363156" y="2005457"/>
                </a:lnTo>
                <a:close/>
              </a:path>
              <a:path w="2910840" h="2943225" extrusionOk="0">
                <a:moveTo>
                  <a:pt x="2469328" y="2005457"/>
                </a:moveTo>
                <a:lnTo>
                  <a:pt x="2457517" y="2005457"/>
                </a:lnTo>
                <a:lnTo>
                  <a:pt x="2451802" y="2007743"/>
                </a:lnTo>
                <a:lnTo>
                  <a:pt x="2447103" y="2012315"/>
                </a:lnTo>
                <a:lnTo>
                  <a:pt x="2442103" y="2019875"/>
                </a:lnTo>
                <a:lnTo>
                  <a:pt x="2440436" y="2028507"/>
                </a:lnTo>
                <a:lnTo>
                  <a:pt x="2442103" y="2037139"/>
                </a:lnTo>
                <a:lnTo>
                  <a:pt x="2447103" y="2044700"/>
                </a:lnTo>
                <a:lnTo>
                  <a:pt x="2454771" y="2049772"/>
                </a:lnTo>
                <a:lnTo>
                  <a:pt x="2463391" y="2051462"/>
                </a:lnTo>
                <a:lnTo>
                  <a:pt x="2471964" y="2049772"/>
                </a:lnTo>
                <a:lnTo>
                  <a:pt x="2479488" y="2044700"/>
                </a:lnTo>
                <a:lnTo>
                  <a:pt x="2484632" y="2037139"/>
                </a:lnTo>
                <a:lnTo>
                  <a:pt x="2486346" y="2028507"/>
                </a:lnTo>
                <a:lnTo>
                  <a:pt x="2484632" y="2019875"/>
                </a:lnTo>
                <a:lnTo>
                  <a:pt x="2479488" y="2012315"/>
                </a:lnTo>
                <a:lnTo>
                  <a:pt x="2475043" y="2007743"/>
                </a:lnTo>
                <a:lnTo>
                  <a:pt x="2469328" y="2005457"/>
                </a:lnTo>
                <a:close/>
              </a:path>
              <a:path w="2910840" h="2943225" extrusionOk="0">
                <a:moveTo>
                  <a:pt x="2575373" y="2005457"/>
                </a:moveTo>
                <a:lnTo>
                  <a:pt x="2563689" y="2005457"/>
                </a:lnTo>
                <a:lnTo>
                  <a:pt x="2557847" y="2007743"/>
                </a:lnTo>
                <a:lnTo>
                  <a:pt x="2553402" y="2012315"/>
                </a:lnTo>
                <a:lnTo>
                  <a:pt x="2548330" y="2019875"/>
                </a:lnTo>
                <a:lnTo>
                  <a:pt x="2546640" y="2028507"/>
                </a:lnTo>
                <a:lnTo>
                  <a:pt x="2548330" y="2037139"/>
                </a:lnTo>
                <a:lnTo>
                  <a:pt x="2553402" y="2044700"/>
                </a:lnTo>
                <a:lnTo>
                  <a:pt x="2560945" y="2049772"/>
                </a:lnTo>
                <a:lnTo>
                  <a:pt x="2569547" y="2051462"/>
                </a:lnTo>
                <a:lnTo>
                  <a:pt x="2578173" y="2049772"/>
                </a:lnTo>
                <a:lnTo>
                  <a:pt x="2585787" y="2044700"/>
                </a:lnTo>
                <a:lnTo>
                  <a:pt x="2590788" y="2037139"/>
                </a:lnTo>
                <a:lnTo>
                  <a:pt x="2592455" y="2028507"/>
                </a:lnTo>
                <a:lnTo>
                  <a:pt x="2590788" y="2019875"/>
                </a:lnTo>
                <a:lnTo>
                  <a:pt x="2585787" y="2012315"/>
                </a:lnTo>
                <a:lnTo>
                  <a:pt x="2581342" y="2007743"/>
                </a:lnTo>
                <a:lnTo>
                  <a:pt x="2575373" y="2005457"/>
                </a:lnTo>
                <a:close/>
              </a:path>
              <a:path w="2910840" h="2943225" extrusionOk="0">
                <a:moveTo>
                  <a:pt x="2681418" y="2005457"/>
                </a:moveTo>
                <a:lnTo>
                  <a:pt x="2669734" y="2005457"/>
                </a:lnTo>
                <a:lnTo>
                  <a:pt x="2663765" y="2007743"/>
                </a:lnTo>
                <a:lnTo>
                  <a:pt x="2659320" y="2012315"/>
                </a:lnTo>
                <a:lnTo>
                  <a:pt x="2654320" y="2019875"/>
                </a:lnTo>
                <a:lnTo>
                  <a:pt x="2652653" y="2028507"/>
                </a:lnTo>
                <a:lnTo>
                  <a:pt x="2654320" y="2037139"/>
                </a:lnTo>
                <a:lnTo>
                  <a:pt x="2659320" y="2044700"/>
                </a:lnTo>
                <a:lnTo>
                  <a:pt x="2666954" y="2049772"/>
                </a:lnTo>
                <a:lnTo>
                  <a:pt x="2675624" y="2051462"/>
                </a:lnTo>
                <a:lnTo>
                  <a:pt x="2684270" y="2049772"/>
                </a:lnTo>
                <a:lnTo>
                  <a:pt x="2691832" y="2044700"/>
                </a:lnTo>
                <a:lnTo>
                  <a:pt x="2696833" y="2037139"/>
                </a:lnTo>
                <a:lnTo>
                  <a:pt x="2698500" y="2028507"/>
                </a:lnTo>
                <a:lnTo>
                  <a:pt x="2696833" y="2019875"/>
                </a:lnTo>
                <a:lnTo>
                  <a:pt x="2691832" y="2012315"/>
                </a:lnTo>
                <a:lnTo>
                  <a:pt x="2687387" y="2007743"/>
                </a:lnTo>
                <a:lnTo>
                  <a:pt x="2681418" y="2005457"/>
                </a:lnTo>
                <a:close/>
              </a:path>
              <a:path w="2910840" h="2943225" extrusionOk="0">
                <a:moveTo>
                  <a:pt x="2787590" y="2005457"/>
                </a:moveTo>
                <a:lnTo>
                  <a:pt x="2775779" y="2005457"/>
                </a:lnTo>
                <a:lnTo>
                  <a:pt x="2770064" y="2007743"/>
                </a:lnTo>
                <a:lnTo>
                  <a:pt x="2765492" y="2012315"/>
                </a:lnTo>
                <a:lnTo>
                  <a:pt x="2760420" y="2019875"/>
                </a:lnTo>
                <a:lnTo>
                  <a:pt x="2758730" y="2028507"/>
                </a:lnTo>
                <a:lnTo>
                  <a:pt x="2760420" y="2037139"/>
                </a:lnTo>
                <a:lnTo>
                  <a:pt x="2765492" y="2044700"/>
                </a:lnTo>
                <a:lnTo>
                  <a:pt x="2773106" y="2049772"/>
                </a:lnTo>
                <a:lnTo>
                  <a:pt x="2781733" y="2051462"/>
                </a:lnTo>
                <a:lnTo>
                  <a:pt x="2790335" y="2049772"/>
                </a:lnTo>
                <a:lnTo>
                  <a:pt x="2797877" y="2044700"/>
                </a:lnTo>
                <a:lnTo>
                  <a:pt x="2803021" y="2037139"/>
                </a:lnTo>
                <a:lnTo>
                  <a:pt x="2804735" y="2028507"/>
                </a:lnTo>
                <a:lnTo>
                  <a:pt x="2803021" y="2019875"/>
                </a:lnTo>
                <a:lnTo>
                  <a:pt x="2797877" y="2012315"/>
                </a:lnTo>
                <a:lnTo>
                  <a:pt x="2793432" y="2007743"/>
                </a:lnTo>
                <a:lnTo>
                  <a:pt x="2787590" y="2005457"/>
                </a:lnTo>
                <a:close/>
              </a:path>
              <a:path w="2910840" h="2943225" extrusionOk="0">
                <a:moveTo>
                  <a:pt x="2893762" y="2005457"/>
                </a:moveTo>
                <a:lnTo>
                  <a:pt x="2882078" y="2005457"/>
                </a:lnTo>
                <a:lnTo>
                  <a:pt x="2876109" y="2007743"/>
                </a:lnTo>
                <a:lnTo>
                  <a:pt x="2871664" y="2012315"/>
                </a:lnTo>
                <a:lnTo>
                  <a:pt x="2866592" y="2019875"/>
                </a:lnTo>
                <a:lnTo>
                  <a:pt x="2864902" y="2028507"/>
                </a:lnTo>
                <a:lnTo>
                  <a:pt x="2866592" y="2037139"/>
                </a:lnTo>
                <a:lnTo>
                  <a:pt x="2871664" y="2044700"/>
                </a:lnTo>
                <a:lnTo>
                  <a:pt x="2879227" y="2049772"/>
                </a:lnTo>
                <a:lnTo>
                  <a:pt x="2887873" y="2051462"/>
                </a:lnTo>
                <a:lnTo>
                  <a:pt x="2896543" y="2049772"/>
                </a:lnTo>
                <a:lnTo>
                  <a:pt x="2904176" y="2044700"/>
                </a:lnTo>
                <a:lnTo>
                  <a:pt x="2909177" y="2037139"/>
                </a:lnTo>
                <a:lnTo>
                  <a:pt x="2910844" y="2028507"/>
                </a:lnTo>
                <a:lnTo>
                  <a:pt x="2909177" y="2019875"/>
                </a:lnTo>
                <a:lnTo>
                  <a:pt x="2904176" y="2012315"/>
                </a:lnTo>
                <a:lnTo>
                  <a:pt x="2899604" y="2007743"/>
                </a:lnTo>
                <a:lnTo>
                  <a:pt x="2893762" y="2005457"/>
                </a:lnTo>
                <a:close/>
              </a:path>
              <a:path w="2910840" h="2943225" extrusionOk="0">
                <a:moveTo>
                  <a:pt x="28815" y="2116963"/>
                </a:moveTo>
                <a:lnTo>
                  <a:pt x="17073" y="2116963"/>
                </a:lnTo>
                <a:lnTo>
                  <a:pt x="11270" y="2119249"/>
                </a:lnTo>
                <a:lnTo>
                  <a:pt x="6680" y="2123694"/>
                </a:lnTo>
                <a:lnTo>
                  <a:pt x="1670" y="2131254"/>
                </a:lnTo>
                <a:lnTo>
                  <a:pt x="0" y="2139886"/>
                </a:lnTo>
                <a:lnTo>
                  <a:pt x="1670" y="2148518"/>
                </a:lnTo>
                <a:lnTo>
                  <a:pt x="6680" y="2156079"/>
                </a:lnTo>
                <a:lnTo>
                  <a:pt x="14306" y="2161151"/>
                </a:lnTo>
                <a:lnTo>
                  <a:pt x="22944" y="2162841"/>
                </a:lnTo>
                <a:lnTo>
                  <a:pt x="31582" y="2161151"/>
                </a:lnTo>
                <a:lnTo>
                  <a:pt x="39208" y="2156079"/>
                </a:lnTo>
                <a:lnTo>
                  <a:pt x="44218" y="2148518"/>
                </a:lnTo>
                <a:lnTo>
                  <a:pt x="45888" y="2139886"/>
                </a:lnTo>
                <a:lnTo>
                  <a:pt x="44218" y="2131254"/>
                </a:lnTo>
                <a:lnTo>
                  <a:pt x="39208" y="2123694"/>
                </a:lnTo>
                <a:lnTo>
                  <a:pt x="34619" y="2119249"/>
                </a:lnTo>
                <a:lnTo>
                  <a:pt x="28815" y="2116963"/>
                </a:lnTo>
                <a:close/>
              </a:path>
              <a:path w="2910840" h="2943225" extrusionOk="0">
                <a:moveTo>
                  <a:pt x="134903" y="2116963"/>
                </a:moveTo>
                <a:lnTo>
                  <a:pt x="123156" y="2116963"/>
                </a:lnTo>
                <a:lnTo>
                  <a:pt x="117352" y="2119249"/>
                </a:lnTo>
                <a:lnTo>
                  <a:pt x="112894" y="2123694"/>
                </a:lnTo>
                <a:lnTo>
                  <a:pt x="107808" y="2131254"/>
                </a:lnTo>
                <a:lnTo>
                  <a:pt x="106112" y="2139886"/>
                </a:lnTo>
                <a:lnTo>
                  <a:pt x="107808" y="2148518"/>
                </a:lnTo>
                <a:lnTo>
                  <a:pt x="112894" y="2156079"/>
                </a:lnTo>
                <a:lnTo>
                  <a:pt x="120446" y="2161151"/>
                </a:lnTo>
                <a:lnTo>
                  <a:pt x="129045" y="2162841"/>
                </a:lnTo>
                <a:lnTo>
                  <a:pt x="137669" y="2161151"/>
                </a:lnTo>
                <a:lnTo>
                  <a:pt x="145292" y="2156079"/>
                </a:lnTo>
                <a:lnTo>
                  <a:pt x="150300" y="2148518"/>
                </a:lnTo>
                <a:lnTo>
                  <a:pt x="151969" y="2139886"/>
                </a:lnTo>
                <a:lnTo>
                  <a:pt x="150300" y="2131254"/>
                </a:lnTo>
                <a:lnTo>
                  <a:pt x="145292" y="2123694"/>
                </a:lnTo>
                <a:lnTo>
                  <a:pt x="140834" y="2119249"/>
                </a:lnTo>
                <a:lnTo>
                  <a:pt x="134903" y="2116963"/>
                </a:lnTo>
                <a:close/>
              </a:path>
              <a:path w="2910840" h="2943225" extrusionOk="0">
                <a:moveTo>
                  <a:pt x="240986" y="2116963"/>
                </a:moveTo>
                <a:lnTo>
                  <a:pt x="229239" y="2116963"/>
                </a:lnTo>
                <a:lnTo>
                  <a:pt x="223308" y="2119249"/>
                </a:lnTo>
                <a:lnTo>
                  <a:pt x="218850" y="2123694"/>
                </a:lnTo>
                <a:lnTo>
                  <a:pt x="213843" y="2131254"/>
                </a:lnTo>
                <a:lnTo>
                  <a:pt x="212173" y="2139886"/>
                </a:lnTo>
                <a:lnTo>
                  <a:pt x="213843" y="2148518"/>
                </a:lnTo>
                <a:lnTo>
                  <a:pt x="218850" y="2156079"/>
                </a:lnTo>
                <a:lnTo>
                  <a:pt x="226495" y="2161151"/>
                </a:lnTo>
                <a:lnTo>
                  <a:pt x="235165" y="2162841"/>
                </a:lnTo>
                <a:lnTo>
                  <a:pt x="243809" y="2161151"/>
                </a:lnTo>
                <a:lnTo>
                  <a:pt x="251375" y="2156079"/>
                </a:lnTo>
                <a:lnTo>
                  <a:pt x="256390" y="2148518"/>
                </a:lnTo>
                <a:lnTo>
                  <a:pt x="258062" y="2139886"/>
                </a:lnTo>
                <a:lnTo>
                  <a:pt x="256390" y="2131254"/>
                </a:lnTo>
                <a:lnTo>
                  <a:pt x="251375" y="2123694"/>
                </a:lnTo>
                <a:lnTo>
                  <a:pt x="246917" y="2119249"/>
                </a:lnTo>
                <a:lnTo>
                  <a:pt x="240986" y="2116963"/>
                </a:lnTo>
                <a:close/>
              </a:path>
              <a:path w="2910840" h="2943225" extrusionOk="0">
                <a:moveTo>
                  <a:pt x="347070" y="2116963"/>
                </a:moveTo>
                <a:lnTo>
                  <a:pt x="335322" y="2116963"/>
                </a:lnTo>
                <a:lnTo>
                  <a:pt x="329518" y="2119249"/>
                </a:lnTo>
                <a:lnTo>
                  <a:pt x="325073" y="2123694"/>
                </a:lnTo>
                <a:lnTo>
                  <a:pt x="319987" y="2131254"/>
                </a:lnTo>
                <a:lnTo>
                  <a:pt x="318291" y="2139886"/>
                </a:lnTo>
                <a:lnTo>
                  <a:pt x="319987" y="2148518"/>
                </a:lnTo>
                <a:lnTo>
                  <a:pt x="325073" y="2156079"/>
                </a:lnTo>
                <a:lnTo>
                  <a:pt x="332637" y="2161151"/>
                </a:lnTo>
                <a:lnTo>
                  <a:pt x="341266" y="2162841"/>
                </a:lnTo>
                <a:lnTo>
                  <a:pt x="349894" y="2161151"/>
                </a:lnTo>
                <a:lnTo>
                  <a:pt x="357458" y="2156079"/>
                </a:lnTo>
                <a:lnTo>
                  <a:pt x="362544" y="2148518"/>
                </a:lnTo>
                <a:lnTo>
                  <a:pt x="364240" y="2139886"/>
                </a:lnTo>
                <a:lnTo>
                  <a:pt x="362544" y="2131254"/>
                </a:lnTo>
                <a:lnTo>
                  <a:pt x="357458" y="2123694"/>
                </a:lnTo>
                <a:lnTo>
                  <a:pt x="353013" y="2119249"/>
                </a:lnTo>
                <a:lnTo>
                  <a:pt x="347070" y="2116963"/>
                </a:lnTo>
                <a:close/>
              </a:path>
              <a:path w="2910840" h="2943225" extrusionOk="0">
                <a:moveTo>
                  <a:pt x="453292" y="2116963"/>
                </a:moveTo>
                <a:lnTo>
                  <a:pt x="441545" y="2116963"/>
                </a:lnTo>
                <a:lnTo>
                  <a:pt x="435601" y="2119249"/>
                </a:lnTo>
                <a:lnTo>
                  <a:pt x="431156" y="2123694"/>
                </a:lnTo>
                <a:lnTo>
                  <a:pt x="426070" y="2131254"/>
                </a:lnTo>
                <a:lnTo>
                  <a:pt x="424374" y="2139886"/>
                </a:lnTo>
                <a:lnTo>
                  <a:pt x="426070" y="2148518"/>
                </a:lnTo>
                <a:lnTo>
                  <a:pt x="431156" y="2156079"/>
                </a:lnTo>
                <a:lnTo>
                  <a:pt x="438720" y="2161151"/>
                </a:lnTo>
                <a:lnTo>
                  <a:pt x="447349" y="2162841"/>
                </a:lnTo>
                <a:lnTo>
                  <a:pt x="455977" y="2161151"/>
                </a:lnTo>
                <a:lnTo>
                  <a:pt x="463541" y="2156079"/>
                </a:lnTo>
                <a:lnTo>
                  <a:pt x="468556" y="2148518"/>
                </a:lnTo>
                <a:lnTo>
                  <a:pt x="470228" y="2139886"/>
                </a:lnTo>
                <a:lnTo>
                  <a:pt x="468556" y="2131254"/>
                </a:lnTo>
                <a:lnTo>
                  <a:pt x="463541" y="2123694"/>
                </a:lnTo>
                <a:lnTo>
                  <a:pt x="459096" y="2119249"/>
                </a:lnTo>
                <a:lnTo>
                  <a:pt x="453292" y="2116963"/>
                </a:lnTo>
                <a:close/>
              </a:path>
              <a:path w="2910840" h="2943225" extrusionOk="0">
                <a:moveTo>
                  <a:pt x="559375" y="2116963"/>
                </a:moveTo>
                <a:lnTo>
                  <a:pt x="547628" y="2116963"/>
                </a:lnTo>
                <a:lnTo>
                  <a:pt x="541697" y="2119249"/>
                </a:lnTo>
                <a:lnTo>
                  <a:pt x="537239" y="2123694"/>
                </a:lnTo>
                <a:lnTo>
                  <a:pt x="532224" y="2131254"/>
                </a:lnTo>
                <a:lnTo>
                  <a:pt x="530553" y="2139886"/>
                </a:lnTo>
                <a:lnTo>
                  <a:pt x="532224" y="2148518"/>
                </a:lnTo>
                <a:lnTo>
                  <a:pt x="537239" y="2156079"/>
                </a:lnTo>
                <a:lnTo>
                  <a:pt x="544862" y="2161151"/>
                </a:lnTo>
                <a:lnTo>
                  <a:pt x="553484" y="2162841"/>
                </a:lnTo>
                <a:lnTo>
                  <a:pt x="562080" y="2161151"/>
                </a:lnTo>
                <a:lnTo>
                  <a:pt x="569624" y="2156079"/>
                </a:lnTo>
                <a:lnTo>
                  <a:pt x="574711" y="2148518"/>
                </a:lnTo>
                <a:lnTo>
                  <a:pt x="576406" y="2139886"/>
                </a:lnTo>
                <a:lnTo>
                  <a:pt x="574711" y="2131254"/>
                </a:lnTo>
                <a:lnTo>
                  <a:pt x="569624" y="2123694"/>
                </a:lnTo>
                <a:lnTo>
                  <a:pt x="565179" y="2119249"/>
                </a:lnTo>
                <a:lnTo>
                  <a:pt x="559375" y="2116963"/>
                </a:lnTo>
                <a:close/>
              </a:path>
              <a:path w="2910840" h="2943225" extrusionOk="0">
                <a:moveTo>
                  <a:pt x="665459" y="2116963"/>
                </a:moveTo>
                <a:lnTo>
                  <a:pt x="653711" y="2116963"/>
                </a:lnTo>
                <a:lnTo>
                  <a:pt x="647907" y="2119249"/>
                </a:lnTo>
                <a:lnTo>
                  <a:pt x="643322" y="2123694"/>
                </a:lnTo>
                <a:lnTo>
                  <a:pt x="638315" y="2131254"/>
                </a:lnTo>
                <a:lnTo>
                  <a:pt x="636645" y="2139886"/>
                </a:lnTo>
                <a:lnTo>
                  <a:pt x="638315" y="2148518"/>
                </a:lnTo>
                <a:lnTo>
                  <a:pt x="643322" y="2156079"/>
                </a:lnTo>
                <a:lnTo>
                  <a:pt x="650948" y="2161151"/>
                </a:lnTo>
                <a:lnTo>
                  <a:pt x="659585" y="2162841"/>
                </a:lnTo>
                <a:lnTo>
                  <a:pt x="668222" y="2161151"/>
                </a:lnTo>
                <a:lnTo>
                  <a:pt x="675847" y="2156079"/>
                </a:lnTo>
                <a:lnTo>
                  <a:pt x="680862" y="2148518"/>
                </a:lnTo>
                <a:lnTo>
                  <a:pt x="682534" y="2139886"/>
                </a:lnTo>
                <a:lnTo>
                  <a:pt x="680862" y="2131254"/>
                </a:lnTo>
                <a:lnTo>
                  <a:pt x="675847" y="2123694"/>
                </a:lnTo>
                <a:lnTo>
                  <a:pt x="671262" y="2119249"/>
                </a:lnTo>
                <a:lnTo>
                  <a:pt x="665459" y="2116963"/>
                </a:lnTo>
                <a:close/>
              </a:path>
              <a:path w="2910840" h="2943225" extrusionOk="0">
                <a:moveTo>
                  <a:pt x="771542" y="2116963"/>
                </a:moveTo>
                <a:lnTo>
                  <a:pt x="759794" y="2116963"/>
                </a:lnTo>
                <a:lnTo>
                  <a:pt x="753990" y="2119249"/>
                </a:lnTo>
                <a:lnTo>
                  <a:pt x="749545" y="2123694"/>
                </a:lnTo>
                <a:lnTo>
                  <a:pt x="744459" y="2131254"/>
                </a:lnTo>
                <a:lnTo>
                  <a:pt x="742763" y="2139886"/>
                </a:lnTo>
                <a:lnTo>
                  <a:pt x="744459" y="2148518"/>
                </a:lnTo>
                <a:lnTo>
                  <a:pt x="749545" y="2156079"/>
                </a:lnTo>
                <a:lnTo>
                  <a:pt x="757090" y="2161151"/>
                </a:lnTo>
                <a:lnTo>
                  <a:pt x="765685" y="2162841"/>
                </a:lnTo>
                <a:lnTo>
                  <a:pt x="774307" y="2161151"/>
                </a:lnTo>
                <a:lnTo>
                  <a:pt x="781930" y="2156079"/>
                </a:lnTo>
                <a:lnTo>
                  <a:pt x="786945" y="2148518"/>
                </a:lnTo>
                <a:lnTo>
                  <a:pt x="788617" y="2139886"/>
                </a:lnTo>
                <a:lnTo>
                  <a:pt x="786945" y="2131254"/>
                </a:lnTo>
                <a:lnTo>
                  <a:pt x="781930" y="2123694"/>
                </a:lnTo>
                <a:lnTo>
                  <a:pt x="777485" y="2119249"/>
                </a:lnTo>
                <a:lnTo>
                  <a:pt x="771542" y="2116963"/>
                </a:lnTo>
                <a:close/>
              </a:path>
              <a:path w="2910840" h="2943225" extrusionOk="0">
                <a:moveTo>
                  <a:pt x="877625" y="2116963"/>
                </a:moveTo>
                <a:lnTo>
                  <a:pt x="865877" y="2116963"/>
                </a:lnTo>
                <a:lnTo>
                  <a:pt x="860073" y="2119249"/>
                </a:lnTo>
                <a:lnTo>
                  <a:pt x="855489" y="2123694"/>
                </a:lnTo>
                <a:lnTo>
                  <a:pt x="850481" y="2131254"/>
                </a:lnTo>
                <a:lnTo>
                  <a:pt x="848812" y="2139886"/>
                </a:lnTo>
                <a:lnTo>
                  <a:pt x="850481" y="2148518"/>
                </a:lnTo>
                <a:lnTo>
                  <a:pt x="855489" y="2156079"/>
                </a:lnTo>
                <a:lnTo>
                  <a:pt x="863133" y="2161151"/>
                </a:lnTo>
                <a:lnTo>
                  <a:pt x="871803" y="2162841"/>
                </a:lnTo>
                <a:lnTo>
                  <a:pt x="880447" y="2161151"/>
                </a:lnTo>
                <a:lnTo>
                  <a:pt x="888013" y="2156079"/>
                </a:lnTo>
                <a:lnTo>
                  <a:pt x="893100" y="2148518"/>
                </a:lnTo>
                <a:lnTo>
                  <a:pt x="894795" y="2139886"/>
                </a:lnTo>
                <a:lnTo>
                  <a:pt x="893100" y="2131254"/>
                </a:lnTo>
                <a:lnTo>
                  <a:pt x="888013" y="2123694"/>
                </a:lnTo>
                <a:lnTo>
                  <a:pt x="883568" y="2119249"/>
                </a:lnTo>
                <a:lnTo>
                  <a:pt x="877625" y="2116963"/>
                </a:lnTo>
                <a:close/>
              </a:path>
              <a:path w="2910840" h="2943225" extrusionOk="0">
                <a:moveTo>
                  <a:pt x="983848" y="2116963"/>
                </a:moveTo>
                <a:lnTo>
                  <a:pt x="972100" y="2116963"/>
                </a:lnTo>
                <a:lnTo>
                  <a:pt x="966169" y="2119249"/>
                </a:lnTo>
                <a:lnTo>
                  <a:pt x="961711" y="2123694"/>
                </a:lnTo>
                <a:lnTo>
                  <a:pt x="956625" y="2131254"/>
                </a:lnTo>
                <a:lnTo>
                  <a:pt x="954930" y="2139886"/>
                </a:lnTo>
                <a:lnTo>
                  <a:pt x="956625" y="2148518"/>
                </a:lnTo>
                <a:lnTo>
                  <a:pt x="961711" y="2156079"/>
                </a:lnTo>
                <a:lnTo>
                  <a:pt x="969275" y="2161151"/>
                </a:lnTo>
                <a:lnTo>
                  <a:pt x="977904" y="2162841"/>
                </a:lnTo>
                <a:lnTo>
                  <a:pt x="986532" y="2161151"/>
                </a:lnTo>
                <a:lnTo>
                  <a:pt x="994096" y="2156079"/>
                </a:lnTo>
                <a:lnTo>
                  <a:pt x="999183" y="2148518"/>
                </a:lnTo>
                <a:lnTo>
                  <a:pt x="1000878" y="2139886"/>
                </a:lnTo>
                <a:lnTo>
                  <a:pt x="999183" y="2131254"/>
                </a:lnTo>
                <a:lnTo>
                  <a:pt x="994096" y="2123694"/>
                </a:lnTo>
                <a:lnTo>
                  <a:pt x="989651" y="2119249"/>
                </a:lnTo>
                <a:lnTo>
                  <a:pt x="983848" y="2116963"/>
                </a:lnTo>
                <a:close/>
              </a:path>
              <a:path w="2910840" h="2943225" extrusionOk="0">
                <a:moveTo>
                  <a:pt x="1089931" y="2116963"/>
                </a:moveTo>
                <a:lnTo>
                  <a:pt x="1078183" y="2116963"/>
                </a:lnTo>
                <a:lnTo>
                  <a:pt x="1072252" y="2119249"/>
                </a:lnTo>
                <a:lnTo>
                  <a:pt x="1067795" y="2123694"/>
                </a:lnTo>
                <a:lnTo>
                  <a:pt x="1062787" y="2131254"/>
                </a:lnTo>
                <a:lnTo>
                  <a:pt x="1061118" y="2139886"/>
                </a:lnTo>
                <a:lnTo>
                  <a:pt x="1062787" y="2148518"/>
                </a:lnTo>
                <a:lnTo>
                  <a:pt x="1067795" y="2156079"/>
                </a:lnTo>
                <a:lnTo>
                  <a:pt x="1075359" y="2161151"/>
                </a:lnTo>
                <a:lnTo>
                  <a:pt x="1083987" y="2162841"/>
                </a:lnTo>
                <a:lnTo>
                  <a:pt x="1092616" y="2161151"/>
                </a:lnTo>
                <a:lnTo>
                  <a:pt x="1100180" y="2156079"/>
                </a:lnTo>
                <a:lnTo>
                  <a:pt x="1105194" y="2148518"/>
                </a:lnTo>
                <a:lnTo>
                  <a:pt x="1106866" y="2139886"/>
                </a:lnTo>
                <a:lnTo>
                  <a:pt x="1105194" y="2131254"/>
                </a:lnTo>
                <a:lnTo>
                  <a:pt x="1100180" y="2123694"/>
                </a:lnTo>
                <a:lnTo>
                  <a:pt x="1095735" y="2119249"/>
                </a:lnTo>
                <a:lnTo>
                  <a:pt x="1089931" y="2116963"/>
                </a:lnTo>
                <a:close/>
              </a:path>
              <a:path w="2910840" h="2943225" extrusionOk="0">
                <a:moveTo>
                  <a:pt x="1196014" y="2116963"/>
                </a:moveTo>
                <a:lnTo>
                  <a:pt x="1184266" y="2116963"/>
                </a:lnTo>
                <a:lnTo>
                  <a:pt x="1178335" y="2119249"/>
                </a:lnTo>
                <a:lnTo>
                  <a:pt x="1173878" y="2123694"/>
                </a:lnTo>
                <a:lnTo>
                  <a:pt x="1168870" y="2131254"/>
                </a:lnTo>
                <a:lnTo>
                  <a:pt x="1167201" y="2139886"/>
                </a:lnTo>
                <a:lnTo>
                  <a:pt x="1168870" y="2148518"/>
                </a:lnTo>
                <a:lnTo>
                  <a:pt x="1173878" y="2156079"/>
                </a:lnTo>
                <a:lnTo>
                  <a:pt x="1181501" y="2161151"/>
                </a:lnTo>
                <a:lnTo>
                  <a:pt x="1190124" y="2162841"/>
                </a:lnTo>
                <a:lnTo>
                  <a:pt x="1198724" y="2161151"/>
                </a:lnTo>
                <a:lnTo>
                  <a:pt x="1206275" y="2156079"/>
                </a:lnTo>
                <a:lnTo>
                  <a:pt x="1211362" y="2148518"/>
                </a:lnTo>
                <a:lnTo>
                  <a:pt x="1213057" y="2139886"/>
                </a:lnTo>
                <a:lnTo>
                  <a:pt x="1211362" y="2131254"/>
                </a:lnTo>
                <a:lnTo>
                  <a:pt x="1206275" y="2123694"/>
                </a:lnTo>
                <a:lnTo>
                  <a:pt x="1201818" y="2119249"/>
                </a:lnTo>
                <a:lnTo>
                  <a:pt x="1196014" y="2116963"/>
                </a:lnTo>
                <a:close/>
              </a:path>
              <a:path w="2910840" h="2943225" extrusionOk="0">
                <a:moveTo>
                  <a:pt x="1302071" y="2116963"/>
                </a:moveTo>
                <a:lnTo>
                  <a:pt x="1290387" y="2116963"/>
                </a:lnTo>
                <a:lnTo>
                  <a:pt x="1284545" y="2119249"/>
                </a:lnTo>
                <a:lnTo>
                  <a:pt x="1279973" y="2123694"/>
                </a:lnTo>
                <a:lnTo>
                  <a:pt x="1274973" y="2131254"/>
                </a:lnTo>
                <a:lnTo>
                  <a:pt x="1273306" y="2139886"/>
                </a:lnTo>
                <a:lnTo>
                  <a:pt x="1274973" y="2148518"/>
                </a:lnTo>
                <a:lnTo>
                  <a:pt x="1279973" y="2156079"/>
                </a:lnTo>
                <a:lnTo>
                  <a:pt x="1287589" y="2161151"/>
                </a:lnTo>
                <a:lnTo>
                  <a:pt x="1296229" y="2162841"/>
                </a:lnTo>
                <a:lnTo>
                  <a:pt x="1304869" y="2161151"/>
                </a:lnTo>
                <a:lnTo>
                  <a:pt x="1312485" y="2156079"/>
                </a:lnTo>
                <a:lnTo>
                  <a:pt x="1317486" y="2148518"/>
                </a:lnTo>
                <a:lnTo>
                  <a:pt x="1319153" y="2139886"/>
                </a:lnTo>
                <a:lnTo>
                  <a:pt x="1317486" y="2131254"/>
                </a:lnTo>
                <a:lnTo>
                  <a:pt x="1312485" y="2123694"/>
                </a:lnTo>
                <a:lnTo>
                  <a:pt x="1307913" y="2119249"/>
                </a:lnTo>
                <a:lnTo>
                  <a:pt x="1302071" y="2116963"/>
                </a:lnTo>
                <a:close/>
              </a:path>
              <a:path w="2910840" h="2943225" extrusionOk="0">
                <a:moveTo>
                  <a:pt x="1408243" y="2116963"/>
                </a:moveTo>
                <a:lnTo>
                  <a:pt x="1396432" y="2116963"/>
                </a:lnTo>
                <a:lnTo>
                  <a:pt x="1390590" y="2119249"/>
                </a:lnTo>
                <a:lnTo>
                  <a:pt x="1386145" y="2123694"/>
                </a:lnTo>
                <a:lnTo>
                  <a:pt x="1381073" y="2131254"/>
                </a:lnTo>
                <a:lnTo>
                  <a:pt x="1379383" y="2139886"/>
                </a:lnTo>
                <a:lnTo>
                  <a:pt x="1381073" y="2148518"/>
                </a:lnTo>
                <a:lnTo>
                  <a:pt x="1386145" y="2156079"/>
                </a:lnTo>
                <a:lnTo>
                  <a:pt x="1393706" y="2161151"/>
                </a:lnTo>
                <a:lnTo>
                  <a:pt x="1402338" y="2162841"/>
                </a:lnTo>
                <a:lnTo>
                  <a:pt x="1410970" y="2161151"/>
                </a:lnTo>
                <a:lnTo>
                  <a:pt x="1418530" y="2156079"/>
                </a:lnTo>
                <a:lnTo>
                  <a:pt x="1423531" y="2148518"/>
                </a:lnTo>
                <a:lnTo>
                  <a:pt x="1425198" y="2139886"/>
                </a:lnTo>
                <a:lnTo>
                  <a:pt x="1423531" y="2131254"/>
                </a:lnTo>
                <a:lnTo>
                  <a:pt x="1418530" y="2123694"/>
                </a:lnTo>
                <a:lnTo>
                  <a:pt x="1414085" y="2119249"/>
                </a:lnTo>
                <a:lnTo>
                  <a:pt x="1408243" y="2116963"/>
                </a:lnTo>
                <a:close/>
              </a:path>
              <a:path w="2910840" h="2943225" extrusionOk="0">
                <a:moveTo>
                  <a:pt x="1514288" y="2116963"/>
                </a:moveTo>
                <a:lnTo>
                  <a:pt x="1502477" y="2116963"/>
                </a:lnTo>
                <a:lnTo>
                  <a:pt x="1496762" y="2119249"/>
                </a:lnTo>
                <a:lnTo>
                  <a:pt x="1492190" y="2123694"/>
                </a:lnTo>
                <a:lnTo>
                  <a:pt x="1487118" y="2131254"/>
                </a:lnTo>
                <a:lnTo>
                  <a:pt x="1485428" y="2139886"/>
                </a:lnTo>
                <a:lnTo>
                  <a:pt x="1487118" y="2148518"/>
                </a:lnTo>
                <a:lnTo>
                  <a:pt x="1492190" y="2156079"/>
                </a:lnTo>
                <a:lnTo>
                  <a:pt x="1499824" y="2161151"/>
                </a:lnTo>
                <a:lnTo>
                  <a:pt x="1508494" y="2162841"/>
                </a:lnTo>
                <a:lnTo>
                  <a:pt x="1517140" y="2161151"/>
                </a:lnTo>
                <a:lnTo>
                  <a:pt x="1524702" y="2156079"/>
                </a:lnTo>
                <a:lnTo>
                  <a:pt x="1529775" y="2148518"/>
                </a:lnTo>
                <a:lnTo>
                  <a:pt x="1531465" y="2139886"/>
                </a:lnTo>
                <a:lnTo>
                  <a:pt x="1529775" y="2131254"/>
                </a:lnTo>
                <a:lnTo>
                  <a:pt x="1524702" y="2123694"/>
                </a:lnTo>
                <a:lnTo>
                  <a:pt x="1520257" y="2119249"/>
                </a:lnTo>
                <a:lnTo>
                  <a:pt x="1514288" y="2116963"/>
                </a:lnTo>
                <a:close/>
              </a:path>
              <a:path w="2910840" h="2943225" extrusionOk="0">
                <a:moveTo>
                  <a:pt x="1620460" y="2116963"/>
                </a:moveTo>
                <a:lnTo>
                  <a:pt x="1608776" y="2116963"/>
                </a:lnTo>
                <a:lnTo>
                  <a:pt x="1602807" y="2119249"/>
                </a:lnTo>
                <a:lnTo>
                  <a:pt x="1598362" y="2123694"/>
                </a:lnTo>
                <a:lnTo>
                  <a:pt x="1593290" y="2131254"/>
                </a:lnTo>
                <a:lnTo>
                  <a:pt x="1591600" y="2139886"/>
                </a:lnTo>
                <a:lnTo>
                  <a:pt x="1593290" y="2148518"/>
                </a:lnTo>
                <a:lnTo>
                  <a:pt x="1598362" y="2156079"/>
                </a:lnTo>
                <a:lnTo>
                  <a:pt x="1605925" y="2161151"/>
                </a:lnTo>
                <a:lnTo>
                  <a:pt x="1614571" y="2162841"/>
                </a:lnTo>
                <a:lnTo>
                  <a:pt x="1623241" y="2161151"/>
                </a:lnTo>
                <a:lnTo>
                  <a:pt x="1630874" y="2156079"/>
                </a:lnTo>
                <a:lnTo>
                  <a:pt x="1635875" y="2148518"/>
                </a:lnTo>
                <a:lnTo>
                  <a:pt x="1637542" y="2139886"/>
                </a:lnTo>
                <a:lnTo>
                  <a:pt x="1635875" y="2131254"/>
                </a:lnTo>
                <a:lnTo>
                  <a:pt x="1630874" y="2123694"/>
                </a:lnTo>
                <a:lnTo>
                  <a:pt x="1626302" y="2119249"/>
                </a:lnTo>
                <a:lnTo>
                  <a:pt x="1620460" y="2116963"/>
                </a:lnTo>
                <a:close/>
              </a:path>
              <a:path w="2910840" h="2943225" extrusionOk="0">
                <a:moveTo>
                  <a:pt x="1726632" y="2116963"/>
                </a:moveTo>
                <a:lnTo>
                  <a:pt x="1714821" y="2116963"/>
                </a:lnTo>
                <a:lnTo>
                  <a:pt x="1708852" y="2119249"/>
                </a:lnTo>
                <a:lnTo>
                  <a:pt x="1704407" y="2123694"/>
                </a:lnTo>
                <a:lnTo>
                  <a:pt x="1699407" y="2131254"/>
                </a:lnTo>
                <a:lnTo>
                  <a:pt x="1697740" y="2139886"/>
                </a:lnTo>
                <a:lnTo>
                  <a:pt x="1699407" y="2148518"/>
                </a:lnTo>
                <a:lnTo>
                  <a:pt x="1704407" y="2156079"/>
                </a:lnTo>
                <a:lnTo>
                  <a:pt x="1711968" y="2161151"/>
                </a:lnTo>
                <a:lnTo>
                  <a:pt x="1720600" y="2162841"/>
                </a:lnTo>
                <a:lnTo>
                  <a:pt x="1729232" y="2161151"/>
                </a:lnTo>
                <a:lnTo>
                  <a:pt x="1736792" y="2156079"/>
                </a:lnTo>
                <a:lnTo>
                  <a:pt x="1741865" y="2148518"/>
                </a:lnTo>
                <a:lnTo>
                  <a:pt x="1743555" y="2139886"/>
                </a:lnTo>
                <a:lnTo>
                  <a:pt x="1741865" y="2131254"/>
                </a:lnTo>
                <a:lnTo>
                  <a:pt x="1736792" y="2123694"/>
                </a:lnTo>
                <a:lnTo>
                  <a:pt x="1732347" y="2119249"/>
                </a:lnTo>
                <a:lnTo>
                  <a:pt x="1726632" y="2116963"/>
                </a:lnTo>
                <a:close/>
              </a:path>
              <a:path w="2910840" h="2943225" extrusionOk="0">
                <a:moveTo>
                  <a:pt x="1832677" y="2116963"/>
                </a:moveTo>
                <a:lnTo>
                  <a:pt x="1820866" y="2116963"/>
                </a:lnTo>
                <a:lnTo>
                  <a:pt x="1815024" y="2119249"/>
                </a:lnTo>
                <a:lnTo>
                  <a:pt x="1810579" y="2123694"/>
                </a:lnTo>
                <a:lnTo>
                  <a:pt x="1805507" y="2131254"/>
                </a:lnTo>
                <a:lnTo>
                  <a:pt x="1803817" y="2139886"/>
                </a:lnTo>
                <a:lnTo>
                  <a:pt x="1805507" y="2148518"/>
                </a:lnTo>
                <a:lnTo>
                  <a:pt x="1810579" y="2156079"/>
                </a:lnTo>
                <a:lnTo>
                  <a:pt x="1818176" y="2161151"/>
                </a:lnTo>
                <a:lnTo>
                  <a:pt x="1826772" y="2162841"/>
                </a:lnTo>
                <a:lnTo>
                  <a:pt x="1835368" y="2161151"/>
                </a:lnTo>
                <a:lnTo>
                  <a:pt x="1842964" y="2156079"/>
                </a:lnTo>
                <a:lnTo>
                  <a:pt x="1848037" y="2148518"/>
                </a:lnTo>
                <a:lnTo>
                  <a:pt x="1849727" y="2139886"/>
                </a:lnTo>
                <a:lnTo>
                  <a:pt x="1848037" y="2131254"/>
                </a:lnTo>
                <a:lnTo>
                  <a:pt x="1842964" y="2123694"/>
                </a:lnTo>
                <a:lnTo>
                  <a:pt x="1838519" y="2119249"/>
                </a:lnTo>
                <a:lnTo>
                  <a:pt x="1832677" y="2116963"/>
                </a:lnTo>
                <a:close/>
              </a:path>
              <a:path w="2910840" h="2943225" extrusionOk="0">
                <a:moveTo>
                  <a:pt x="1938722" y="2116963"/>
                </a:moveTo>
                <a:lnTo>
                  <a:pt x="1927038" y="2116963"/>
                </a:lnTo>
                <a:lnTo>
                  <a:pt x="1921196" y="2119249"/>
                </a:lnTo>
                <a:lnTo>
                  <a:pt x="1916751" y="2123694"/>
                </a:lnTo>
                <a:lnTo>
                  <a:pt x="1911679" y="2131254"/>
                </a:lnTo>
                <a:lnTo>
                  <a:pt x="1909989" y="2139886"/>
                </a:lnTo>
                <a:lnTo>
                  <a:pt x="1911679" y="2148518"/>
                </a:lnTo>
                <a:lnTo>
                  <a:pt x="1916751" y="2156079"/>
                </a:lnTo>
                <a:lnTo>
                  <a:pt x="1924294" y="2161151"/>
                </a:lnTo>
                <a:lnTo>
                  <a:pt x="1932896" y="2162841"/>
                </a:lnTo>
                <a:lnTo>
                  <a:pt x="1941522" y="2161151"/>
                </a:lnTo>
                <a:lnTo>
                  <a:pt x="1949136" y="2156079"/>
                </a:lnTo>
                <a:lnTo>
                  <a:pt x="1954137" y="2148518"/>
                </a:lnTo>
                <a:lnTo>
                  <a:pt x="1955804" y="2139886"/>
                </a:lnTo>
                <a:lnTo>
                  <a:pt x="1954137" y="2131254"/>
                </a:lnTo>
                <a:lnTo>
                  <a:pt x="1949136" y="2123694"/>
                </a:lnTo>
                <a:lnTo>
                  <a:pt x="1944691" y="2119249"/>
                </a:lnTo>
                <a:lnTo>
                  <a:pt x="1938722" y="2116963"/>
                </a:lnTo>
                <a:close/>
              </a:path>
              <a:path w="2910840" h="2943225" extrusionOk="0">
                <a:moveTo>
                  <a:pt x="2044767" y="2116963"/>
                </a:moveTo>
                <a:lnTo>
                  <a:pt x="2033083" y="2116963"/>
                </a:lnTo>
                <a:lnTo>
                  <a:pt x="2027114" y="2119249"/>
                </a:lnTo>
                <a:lnTo>
                  <a:pt x="2022669" y="2123694"/>
                </a:lnTo>
                <a:lnTo>
                  <a:pt x="2017669" y="2131254"/>
                </a:lnTo>
                <a:lnTo>
                  <a:pt x="2016002" y="2139886"/>
                </a:lnTo>
                <a:lnTo>
                  <a:pt x="2017669" y="2148518"/>
                </a:lnTo>
                <a:lnTo>
                  <a:pt x="2022669" y="2156079"/>
                </a:lnTo>
                <a:lnTo>
                  <a:pt x="2030303" y="2161151"/>
                </a:lnTo>
                <a:lnTo>
                  <a:pt x="2038973" y="2162841"/>
                </a:lnTo>
                <a:lnTo>
                  <a:pt x="2047619" y="2161151"/>
                </a:lnTo>
                <a:lnTo>
                  <a:pt x="2055181" y="2156079"/>
                </a:lnTo>
                <a:lnTo>
                  <a:pt x="2060182" y="2148518"/>
                </a:lnTo>
                <a:lnTo>
                  <a:pt x="2061849" y="2139886"/>
                </a:lnTo>
                <a:lnTo>
                  <a:pt x="2060182" y="2131254"/>
                </a:lnTo>
                <a:lnTo>
                  <a:pt x="2055181" y="2123694"/>
                </a:lnTo>
                <a:lnTo>
                  <a:pt x="2050736" y="2119249"/>
                </a:lnTo>
                <a:lnTo>
                  <a:pt x="2044767" y="2116963"/>
                </a:lnTo>
                <a:close/>
              </a:path>
              <a:path w="2910840" h="2943225" extrusionOk="0">
                <a:moveTo>
                  <a:pt x="2150939" y="2116963"/>
                </a:moveTo>
                <a:lnTo>
                  <a:pt x="2139128" y="2116963"/>
                </a:lnTo>
                <a:lnTo>
                  <a:pt x="2133413" y="2119249"/>
                </a:lnTo>
                <a:lnTo>
                  <a:pt x="2128714" y="2123694"/>
                </a:lnTo>
                <a:lnTo>
                  <a:pt x="2123714" y="2131254"/>
                </a:lnTo>
                <a:lnTo>
                  <a:pt x="2122047" y="2139886"/>
                </a:lnTo>
                <a:lnTo>
                  <a:pt x="2123714" y="2148518"/>
                </a:lnTo>
                <a:lnTo>
                  <a:pt x="2128714" y="2156079"/>
                </a:lnTo>
                <a:lnTo>
                  <a:pt x="2136404" y="2161151"/>
                </a:lnTo>
                <a:lnTo>
                  <a:pt x="2145082" y="2162841"/>
                </a:lnTo>
                <a:lnTo>
                  <a:pt x="2153735" y="2161151"/>
                </a:lnTo>
                <a:lnTo>
                  <a:pt x="2161353" y="2156079"/>
                </a:lnTo>
                <a:lnTo>
                  <a:pt x="2166426" y="2148518"/>
                </a:lnTo>
                <a:lnTo>
                  <a:pt x="2168116" y="2139886"/>
                </a:lnTo>
                <a:lnTo>
                  <a:pt x="2166426" y="2131254"/>
                </a:lnTo>
                <a:lnTo>
                  <a:pt x="2161353" y="2123694"/>
                </a:lnTo>
                <a:lnTo>
                  <a:pt x="2156908" y="2119249"/>
                </a:lnTo>
                <a:lnTo>
                  <a:pt x="2150939" y="2116963"/>
                </a:lnTo>
                <a:close/>
              </a:path>
              <a:path w="2910840" h="2943225" extrusionOk="0">
                <a:moveTo>
                  <a:pt x="2257111" y="2116963"/>
                </a:moveTo>
                <a:lnTo>
                  <a:pt x="2245427" y="2116963"/>
                </a:lnTo>
                <a:lnTo>
                  <a:pt x="2239458" y="2119249"/>
                </a:lnTo>
                <a:lnTo>
                  <a:pt x="2235013" y="2123694"/>
                </a:lnTo>
                <a:lnTo>
                  <a:pt x="2229941" y="2131254"/>
                </a:lnTo>
                <a:lnTo>
                  <a:pt x="2228251" y="2139886"/>
                </a:lnTo>
                <a:lnTo>
                  <a:pt x="2229941" y="2148518"/>
                </a:lnTo>
                <a:lnTo>
                  <a:pt x="2235013" y="2156079"/>
                </a:lnTo>
                <a:lnTo>
                  <a:pt x="2242576" y="2161151"/>
                </a:lnTo>
                <a:lnTo>
                  <a:pt x="2251222" y="2162841"/>
                </a:lnTo>
                <a:lnTo>
                  <a:pt x="2259892" y="2161151"/>
                </a:lnTo>
                <a:lnTo>
                  <a:pt x="2267525" y="2156079"/>
                </a:lnTo>
                <a:lnTo>
                  <a:pt x="2272526" y="2148518"/>
                </a:lnTo>
                <a:lnTo>
                  <a:pt x="2274193" y="2139886"/>
                </a:lnTo>
                <a:lnTo>
                  <a:pt x="2272526" y="2131254"/>
                </a:lnTo>
                <a:lnTo>
                  <a:pt x="2267525" y="2123694"/>
                </a:lnTo>
                <a:lnTo>
                  <a:pt x="2262953" y="2119249"/>
                </a:lnTo>
                <a:lnTo>
                  <a:pt x="2257111" y="2116963"/>
                </a:lnTo>
                <a:close/>
              </a:path>
              <a:path w="2910840" h="2943225" extrusionOk="0">
                <a:moveTo>
                  <a:pt x="2363156" y="2116963"/>
                </a:moveTo>
                <a:lnTo>
                  <a:pt x="2351472" y="2116963"/>
                </a:lnTo>
                <a:lnTo>
                  <a:pt x="2345503" y="2119249"/>
                </a:lnTo>
                <a:lnTo>
                  <a:pt x="2341058" y="2123694"/>
                </a:lnTo>
                <a:lnTo>
                  <a:pt x="2336058" y="2131254"/>
                </a:lnTo>
                <a:lnTo>
                  <a:pt x="2334391" y="2139886"/>
                </a:lnTo>
                <a:lnTo>
                  <a:pt x="2336058" y="2148518"/>
                </a:lnTo>
                <a:lnTo>
                  <a:pt x="2341058" y="2156079"/>
                </a:lnTo>
                <a:lnTo>
                  <a:pt x="2348619" y="2161151"/>
                </a:lnTo>
                <a:lnTo>
                  <a:pt x="2357251" y="2162841"/>
                </a:lnTo>
                <a:lnTo>
                  <a:pt x="2365883" y="2161151"/>
                </a:lnTo>
                <a:lnTo>
                  <a:pt x="2373443" y="2156079"/>
                </a:lnTo>
                <a:lnTo>
                  <a:pt x="2378516" y="2148518"/>
                </a:lnTo>
                <a:lnTo>
                  <a:pt x="2380206" y="2139886"/>
                </a:lnTo>
                <a:lnTo>
                  <a:pt x="2378516" y="2131254"/>
                </a:lnTo>
                <a:lnTo>
                  <a:pt x="2373443" y="2123694"/>
                </a:lnTo>
                <a:lnTo>
                  <a:pt x="2368998" y="2119249"/>
                </a:lnTo>
                <a:lnTo>
                  <a:pt x="2363156" y="2116963"/>
                </a:lnTo>
                <a:close/>
              </a:path>
              <a:path w="2910840" h="2943225" extrusionOk="0">
                <a:moveTo>
                  <a:pt x="2469328" y="2116963"/>
                </a:moveTo>
                <a:lnTo>
                  <a:pt x="2457517" y="2116963"/>
                </a:lnTo>
                <a:lnTo>
                  <a:pt x="2451802" y="2119249"/>
                </a:lnTo>
                <a:lnTo>
                  <a:pt x="2447103" y="2123694"/>
                </a:lnTo>
                <a:lnTo>
                  <a:pt x="2442103" y="2131254"/>
                </a:lnTo>
                <a:lnTo>
                  <a:pt x="2440436" y="2139886"/>
                </a:lnTo>
                <a:lnTo>
                  <a:pt x="2442103" y="2148518"/>
                </a:lnTo>
                <a:lnTo>
                  <a:pt x="2447103" y="2156079"/>
                </a:lnTo>
                <a:lnTo>
                  <a:pt x="2454771" y="2161151"/>
                </a:lnTo>
                <a:lnTo>
                  <a:pt x="2463391" y="2162841"/>
                </a:lnTo>
                <a:lnTo>
                  <a:pt x="2471964" y="2161151"/>
                </a:lnTo>
                <a:lnTo>
                  <a:pt x="2479488" y="2156079"/>
                </a:lnTo>
                <a:lnTo>
                  <a:pt x="2484632" y="2148518"/>
                </a:lnTo>
                <a:lnTo>
                  <a:pt x="2486346" y="2139886"/>
                </a:lnTo>
                <a:lnTo>
                  <a:pt x="2484632" y="2131254"/>
                </a:lnTo>
                <a:lnTo>
                  <a:pt x="2479488" y="2123694"/>
                </a:lnTo>
                <a:lnTo>
                  <a:pt x="2475043" y="2119249"/>
                </a:lnTo>
                <a:lnTo>
                  <a:pt x="2469328" y="2116963"/>
                </a:lnTo>
                <a:close/>
              </a:path>
              <a:path w="2910840" h="2943225" extrusionOk="0">
                <a:moveTo>
                  <a:pt x="2575373" y="2116963"/>
                </a:moveTo>
                <a:lnTo>
                  <a:pt x="2563689" y="2116963"/>
                </a:lnTo>
                <a:lnTo>
                  <a:pt x="2557847" y="2119249"/>
                </a:lnTo>
                <a:lnTo>
                  <a:pt x="2553402" y="2123694"/>
                </a:lnTo>
                <a:lnTo>
                  <a:pt x="2548330" y="2131254"/>
                </a:lnTo>
                <a:lnTo>
                  <a:pt x="2546640" y="2139886"/>
                </a:lnTo>
                <a:lnTo>
                  <a:pt x="2548330" y="2148518"/>
                </a:lnTo>
                <a:lnTo>
                  <a:pt x="2553402" y="2156079"/>
                </a:lnTo>
                <a:lnTo>
                  <a:pt x="2560945" y="2161151"/>
                </a:lnTo>
                <a:lnTo>
                  <a:pt x="2569547" y="2162841"/>
                </a:lnTo>
                <a:lnTo>
                  <a:pt x="2578173" y="2161151"/>
                </a:lnTo>
                <a:lnTo>
                  <a:pt x="2585787" y="2156079"/>
                </a:lnTo>
                <a:lnTo>
                  <a:pt x="2590788" y="2148518"/>
                </a:lnTo>
                <a:lnTo>
                  <a:pt x="2592455" y="2139886"/>
                </a:lnTo>
                <a:lnTo>
                  <a:pt x="2590788" y="2131254"/>
                </a:lnTo>
                <a:lnTo>
                  <a:pt x="2585787" y="2123694"/>
                </a:lnTo>
                <a:lnTo>
                  <a:pt x="2581342" y="2119249"/>
                </a:lnTo>
                <a:lnTo>
                  <a:pt x="2575373" y="2116963"/>
                </a:lnTo>
                <a:close/>
              </a:path>
              <a:path w="2910840" h="2943225" extrusionOk="0">
                <a:moveTo>
                  <a:pt x="2681418" y="2116963"/>
                </a:moveTo>
                <a:lnTo>
                  <a:pt x="2669734" y="2116963"/>
                </a:lnTo>
                <a:lnTo>
                  <a:pt x="2663765" y="2119249"/>
                </a:lnTo>
                <a:lnTo>
                  <a:pt x="2659320" y="2123694"/>
                </a:lnTo>
                <a:lnTo>
                  <a:pt x="2654320" y="2131254"/>
                </a:lnTo>
                <a:lnTo>
                  <a:pt x="2652653" y="2139886"/>
                </a:lnTo>
                <a:lnTo>
                  <a:pt x="2654320" y="2148518"/>
                </a:lnTo>
                <a:lnTo>
                  <a:pt x="2659320" y="2156079"/>
                </a:lnTo>
                <a:lnTo>
                  <a:pt x="2666954" y="2161151"/>
                </a:lnTo>
                <a:lnTo>
                  <a:pt x="2675624" y="2162841"/>
                </a:lnTo>
                <a:lnTo>
                  <a:pt x="2684270" y="2161151"/>
                </a:lnTo>
                <a:lnTo>
                  <a:pt x="2691832" y="2156079"/>
                </a:lnTo>
                <a:lnTo>
                  <a:pt x="2696833" y="2148518"/>
                </a:lnTo>
                <a:lnTo>
                  <a:pt x="2698500" y="2139886"/>
                </a:lnTo>
                <a:lnTo>
                  <a:pt x="2696833" y="2131254"/>
                </a:lnTo>
                <a:lnTo>
                  <a:pt x="2691832" y="2123694"/>
                </a:lnTo>
                <a:lnTo>
                  <a:pt x="2687387" y="2119249"/>
                </a:lnTo>
                <a:lnTo>
                  <a:pt x="2681418" y="2116963"/>
                </a:lnTo>
                <a:close/>
              </a:path>
              <a:path w="2910840" h="2943225" extrusionOk="0">
                <a:moveTo>
                  <a:pt x="2787590" y="2116963"/>
                </a:moveTo>
                <a:lnTo>
                  <a:pt x="2775779" y="2116963"/>
                </a:lnTo>
                <a:lnTo>
                  <a:pt x="2770064" y="2119249"/>
                </a:lnTo>
                <a:lnTo>
                  <a:pt x="2765492" y="2123694"/>
                </a:lnTo>
                <a:lnTo>
                  <a:pt x="2760420" y="2131254"/>
                </a:lnTo>
                <a:lnTo>
                  <a:pt x="2758730" y="2139886"/>
                </a:lnTo>
                <a:lnTo>
                  <a:pt x="2760420" y="2148518"/>
                </a:lnTo>
                <a:lnTo>
                  <a:pt x="2765492" y="2156079"/>
                </a:lnTo>
                <a:lnTo>
                  <a:pt x="2773106" y="2161151"/>
                </a:lnTo>
                <a:lnTo>
                  <a:pt x="2781733" y="2162841"/>
                </a:lnTo>
                <a:lnTo>
                  <a:pt x="2790335" y="2161151"/>
                </a:lnTo>
                <a:lnTo>
                  <a:pt x="2797877" y="2156079"/>
                </a:lnTo>
                <a:lnTo>
                  <a:pt x="2803021" y="2148518"/>
                </a:lnTo>
                <a:lnTo>
                  <a:pt x="2804735" y="2139886"/>
                </a:lnTo>
                <a:lnTo>
                  <a:pt x="2803021" y="2131254"/>
                </a:lnTo>
                <a:lnTo>
                  <a:pt x="2797877" y="2123694"/>
                </a:lnTo>
                <a:lnTo>
                  <a:pt x="2793432" y="2119249"/>
                </a:lnTo>
                <a:lnTo>
                  <a:pt x="2787590" y="2116963"/>
                </a:lnTo>
                <a:close/>
              </a:path>
              <a:path w="2910840" h="2943225" extrusionOk="0">
                <a:moveTo>
                  <a:pt x="2893762" y="2116963"/>
                </a:moveTo>
                <a:lnTo>
                  <a:pt x="2882078" y="2116963"/>
                </a:lnTo>
                <a:lnTo>
                  <a:pt x="2876109" y="2119249"/>
                </a:lnTo>
                <a:lnTo>
                  <a:pt x="2871664" y="2123694"/>
                </a:lnTo>
                <a:lnTo>
                  <a:pt x="2866592" y="2131254"/>
                </a:lnTo>
                <a:lnTo>
                  <a:pt x="2864902" y="2139886"/>
                </a:lnTo>
                <a:lnTo>
                  <a:pt x="2866592" y="2148518"/>
                </a:lnTo>
                <a:lnTo>
                  <a:pt x="2871664" y="2156079"/>
                </a:lnTo>
                <a:lnTo>
                  <a:pt x="2879227" y="2161151"/>
                </a:lnTo>
                <a:lnTo>
                  <a:pt x="2887873" y="2162841"/>
                </a:lnTo>
                <a:lnTo>
                  <a:pt x="2896543" y="2161151"/>
                </a:lnTo>
                <a:lnTo>
                  <a:pt x="2904176" y="2156079"/>
                </a:lnTo>
                <a:lnTo>
                  <a:pt x="2909177" y="2148518"/>
                </a:lnTo>
                <a:lnTo>
                  <a:pt x="2910844" y="2139886"/>
                </a:lnTo>
                <a:lnTo>
                  <a:pt x="2909177" y="2131254"/>
                </a:lnTo>
                <a:lnTo>
                  <a:pt x="2904176" y="2123694"/>
                </a:lnTo>
                <a:lnTo>
                  <a:pt x="2899604" y="2119249"/>
                </a:lnTo>
                <a:lnTo>
                  <a:pt x="2893762" y="2116963"/>
                </a:lnTo>
                <a:close/>
              </a:path>
              <a:path w="2910840" h="2943225" extrusionOk="0">
                <a:moveTo>
                  <a:pt x="28815" y="2228342"/>
                </a:moveTo>
                <a:lnTo>
                  <a:pt x="17073" y="2228342"/>
                </a:lnTo>
                <a:lnTo>
                  <a:pt x="11270" y="2230755"/>
                </a:lnTo>
                <a:lnTo>
                  <a:pt x="6680" y="2235200"/>
                </a:lnTo>
                <a:lnTo>
                  <a:pt x="1670" y="2242742"/>
                </a:lnTo>
                <a:lnTo>
                  <a:pt x="0" y="2251344"/>
                </a:lnTo>
                <a:lnTo>
                  <a:pt x="1670" y="2259970"/>
                </a:lnTo>
                <a:lnTo>
                  <a:pt x="6680" y="2267585"/>
                </a:lnTo>
                <a:lnTo>
                  <a:pt x="14306" y="2272585"/>
                </a:lnTo>
                <a:lnTo>
                  <a:pt x="22944" y="2274252"/>
                </a:lnTo>
                <a:lnTo>
                  <a:pt x="31582" y="2272585"/>
                </a:lnTo>
                <a:lnTo>
                  <a:pt x="39208" y="2267585"/>
                </a:lnTo>
                <a:lnTo>
                  <a:pt x="44218" y="2259970"/>
                </a:lnTo>
                <a:lnTo>
                  <a:pt x="45888" y="2251344"/>
                </a:lnTo>
                <a:lnTo>
                  <a:pt x="44218" y="2242742"/>
                </a:lnTo>
                <a:lnTo>
                  <a:pt x="39208" y="2235200"/>
                </a:lnTo>
                <a:lnTo>
                  <a:pt x="34619" y="2230755"/>
                </a:lnTo>
                <a:lnTo>
                  <a:pt x="28815" y="2228342"/>
                </a:lnTo>
                <a:close/>
              </a:path>
              <a:path w="2910840" h="2943225" extrusionOk="0">
                <a:moveTo>
                  <a:pt x="134903" y="2228342"/>
                </a:moveTo>
                <a:lnTo>
                  <a:pt x="123156" y="2228342"/>
                </a:lnTo>
                <a:lnTo>
                  <a:pt x="117352" y="2230755"/>
                </a:lnTo>
                <a:lnTo>
                  <a:pt x="112894" y="2235200"/>
                </a:lnTo>
                <a:lnTo>
                  <a:pt x="107808" y="2242742"/>
                </a:lnTo>
                <a:lnTo>
                  <a:pt x="106112" y="2251344"/>
                </a:lnTo>
                <a:lnTo>
                  <a:pt x="107808" y="2259970"/>
                </a:lnTo>
                <a:lnTo>
                  <a:pt x="112894" y="2267585"/>
                </a:lnTo>
                <a:lnTo>
                  <a:pt x="120446" y="2272585"/>
                </a:lnTo>
                <a:lnTo>
                  <a:pt x="129045" y="2274252"/>
                </a:lnTo>
                <a:lnTo>
                  <a:pt x="137669" y="2272585"/>
                </a:lnTo>
                <a:lnTo>
                  <a:pt x="145292" y="2267585"/>
                </a:lnTo>
                <a:lnTo>
                  <a:pt x="150300" y="2259970"/>
                </a:lnTo>
                <a:lnTo>
                  <a:pt x="151969" y="2251344"/>
                </a:lnTo>
                <a:lnTo>
                  <a:pt x="150300" y="2242742"/>
                </a:lnTo>
                <a:lnTo>
                  <a:pt x="145292" y="2235200"/>
                </a:lnTo>
                <a:lnTo>
                  <a:pt x="140834" y="2230755"/>
                </a:lnTo>
                <a:lnTo>
                  <a:pt x="134903" y="2228342"/>
                </a:lnTo>
                <a:close/>
              </a:path>
              <a:path w="2910840" h="2943225" extrusionOk="0">
                <a:moveTo>
                  <a:pt x="240986" y="2228342"/>
                </a:moveTo>
                <a:lnTo>
                  <a:pt x="229239" y="2228342"/>
                </a:lnTo>
                <a:lnTo>
                  <a:pt x="223308" y="2230755"/>
                </a:lnTo>
                <a:lnTo>
                  <a:pt x="218850" y="2235200"/>
                </a:lnTo>
                <a:lnTo>
                  <a:pt x="213843" y="2242742"/>
                </a:lnTo>
                <a:lnTo>
                  <a:pt x="212173" y="2251344"/>
                </a:lnTo>
                <a:lnTo>
                  <a:pt x="213843" y="2259970"/>
                </a:lnTo>
                <a:lnTo>
                  <a:pt x="218850" y="2267585"/>
                </a:lnTo>
                <a:lnTo>
                  <a:pt x="226495" y="2272585"/>
                </a:lnTo>
                <a:lnTo>
                  <a:pt x="235165" y="2274252"/>
                </a:lnTo>
                <a:lnTo>
                  <a:pt x="243809" y="2272585"/>
                </a:lnTo>
                <a:lnTo>
                  <a:pt x="251375" y="2267585"/>
                </a:lnTo>
                <a:lnTo>
                  <a:pt x="256390" y="2259970"/>
                </a:lnTo>
                <a:lnTo>
                  <a:pt x="258062" y="2251344"/>
                </a:lnTo>
                <a:lnTo>
                  <a:pt x="256390" y="2242742"/>
                </a:lnTo>
                <a:lnTo>
                  <a:pt x="251375" y="2235200"/>
                </a:lnTo>
                <a:lnTo>
                  <a:pt x="246917" y="2230755"/>
                </a:lnTo>
                <a:lnTo>
                  <a:pt x="240986" y="2228342"/>
                </a:lnTo>
                <a:close/>
              </a:path>
              <a:path w="2910840" h="2943225" extrusionOk="0">
                <a:moveTo>
                  <a:pt x="347070" y="2228342"/>
                </a:moveTo>
                <a:lnTo>
                  <a:pt x="335322" y="2228342"/>
                </a:lnTo>
                <a:lnTo>
                  <a:pt x="329518" y="2230755"/>
                </a:lnTo>
                <a:lnTo>
                  <a:pt x="325073" y="2235200"/>
                </a:lnTo>
                <a:lnTo>
                  <a:pt x="319987" y="2242742"/>
                </a:lnTo>
                <a:lnTo>
                  <a:pt x="318291" y="2251344"/>
                </a:lnTo>
                <a:lnTo>
                  <a:pt x="319987" y="2259970"/>
                </a:lnTo>
                <a:lnTo>
                  <a:pt x="325073" y="2267585"/>
                </a:lnTo>
                <a:lnTo>
                  <a:pt x="332637" y="2272585"/>
                </a:lnTo>
                <a:lnTo>
                  <a:pt x="341266" y="2274252"/>
                </a:lnTo>
                <a:lnTo>
                  <a:pt x="349894" y="2272585"/>
                </a:lnTo>
                <a:lnTo>
                  <a:pt x="357458" y="2267585"/>
                </a:lnTo>
                <a:lnTo>
                  <a:pt x="362544" y="2259970"/>
                </a:lnTo>
                <a:lnTo>
                  <a:pt x="364240" y="2251344"/>
                </a:lnTo>
                <a:lnTo>
                  <a:pt x="362544" y="2242742"/>
                </a:lnTo>
                <a:lnTo>
                  <a:pt x="357458" y="2235200"/>
                </a:lnTo>
                <a:lnTo>
                  <a:pt x="353013" y="2230755"/>
                </a:lnTo>
                <a:lnTo>
                  <a:pt x="347070" y="2228342"/>
                </a:lnTo>
                <a:close/>
              </a:path>
              <a:path w="2910840" h="2943225" extrusionOk="0">
                <a:moveTo>
                  <a:pt x="453292" y="2228342"/>
                </a:moveTo>
                <a:lnTo>
                  <a:pt x="441545" y="2228342"/>
                </a:lnTo>
                <a:lnTo>
                  <a:pt x="435601" y="2230755"/>
                </a:lnTo>
                <a:lnTo>
                  <a:pt x="431156" y="2235200"/>
                </a:lnTo>
                <a:lnTo>
                  <a:pt x="426070" y="2242742"/>
                </a:lnTo>
                <a:lnTo>
                  <a:pt x="424374" y="2251344"/>
                </a:lnTo>
                <a:lnTo>
                  <a:pt x="426070" y="2259970"/>
                </a:lnTo>
                <a:lnTo>
                  <a:pt x="431156" y="2267585"/>
                </a:lnTo>
                <a:lnTo>
                  <a:pt x="438720" y="2272585"/>
                </a:lnTo>
                <a:lnTo>
                  <a:pt x="447349" y="2274252"/>
                </a:lnTo>
                <a:lnTo>
                  <a:pt x="455977" y="2272585"/>
                </a:lnTo>
                <a:lnTo>
                  <a:pt x="463541" y="2267585"/>
                </a:lnTo>
                <a:lnTo>
                  <a:pt x="468556" y="2259970"/>
                </a:lnTo>
                <a:lnTo>
                  <a:pt x="470228" y="2251344"/>
                </a:lnTo>
                <a:lnTo>
                  <a:pt x="468556" y="2242742"/>
                </a:lnTo>
                <a:lnTo>
                  <a:pt x="463541" y="2235200"/>
                </a:lnTo>
                <a:lnTo>
                  <a:pt x="459096" y="2230755"/>
                </a:lnTo>
                <a:lnTo>
                  <a:pt x="453292" y="2228342"/>
                </a:lnTo>
                <a:close/>
              </a:path>
              <a:path w="2910840" h="2943225" extrusionOk="0">
                <a:moveTo>
                  <a:pt x="559375" y="2228342"/>
                </a:moveTo>
                <a:lnTo>
                  <a:pt x="547628" y="2228342"/>
                </a:lnTo>
                <a:lnTo>
                  <a:pt x="541697" y="2230755"/>
                </a:lnTo>
                <a:lnTo>
                  <a:pt x="537239" y="2235200"/>
                </a:lnTo>
                <a:lnTo>
                  <a:pt x="532224" y="2242742"/>
                </a:lnTo>
                <a:lnTo>
                  <a:pt x="530553" y="2251344"/>
                </a:lnTo>
                <a:lnTo>
                  <a:pt x="532224" y="2259970"/>
                </a:lnTo>
                <a:lnTo>
                  <a:pt x="537239" y="2267585"/>
                </a:lnTo>
                <a:lnTo>
                  <a:pt x="544862" y="2272585"/>
                </a:lnTo>
                <a:lnTo>
                  <a:pt x="553484" y="2274252"/>
                </a:lnTo>
                <a:lnTo>
                  <a:pt x="562080" y="2272585"/>
                </a:lnTo>
                <a:lnTo>
                  <a:pt x="569624" y="2267585"/>
                </a:lnTo>
                <a:lnTo>
                  <a:pt x="574711" y="2259970"/>
                </a:lnTo>
                <a:lnTo>
                  <a:pt x="576406" y="2251344"/>
                </a:lnTo>
                <a:lnTo>
                  <a:pt x="574711" y="2242742"/>
                </a:lnTo>
                <a:lnTo>
                  <a:pt x="569624" y="2235200"/>
                </a:lnTo>
                <a:lnTo>
                  <a:pt x="565179" y="2230755"/>
                </a:lnTo>
                <a:lnTo>
                  <a:pt x="559375" y="2228342"/>
                </a:lnTo>
                <a:close/>
              </a:path>
              <a:path w="2910840" h="2943225" extrusionOk="0">
                <a:moveTo>
                  <a:pt x="665459" y="2228342"/>
                </a:moveTo>
                <a:lnTo>
                  <a:pt x="653711" y="2228342"/>
                </a:lnTo>
                <a:lnTo>
                  <a:pt x="647907" y="2230755"/>
                </a:lnTo>
                <a:lnTo>
                  <a:pt x="643322" y="2235200"/>
                </a:lnTo>
                <a:lnTo>
                  <a:pt x="638315" y="2242742"/>
                </a:lnTo>
                <a:lnTo>
                  <a:pt x="636645" y="2251344"/>
                </a:lnTo>
                <a:lnTo>
                  <a:pt x="638315" y="2259970"/>
                </a:lnTo>
                <a:lnTo>
                  <a:pt x="643322" y="2267585"/>
                </a:lnTo>
                <a:lnTo>
                  <a:pt x="650948" y="2272585"/>
                </a:lnTo>
                <a:lnTo>
                  <a:pt x="659585" y="2274252"/>
                </a:lnTo>
                <a:lnTo>
                  <a:pt x="668222" y="2272585"/>
                </a:lnTo>
                <a:lnTo>
                  <a:pt x="675847" y="2267585"/>
                </a:lnTo>
                <a:lnTo>
                  <a:pt x="680862" y="2259970"/>
                </a:lnTo>
                <a:lnTo>
                  <a:pt x="682534" y="2251344"/>
                </a:lnTo>
                <a:lnTo>
                  <a:pt x="680862" y="2242742"/>
                </a:lnTo>
                <a:lnTo>
                  <a:pt x="675847" y="2235200"/>
                </a:lnTo>
                <a:lnTo>
                  <a:pt x="671262" y="2230755"/>
                </a:lnTo>
                <a:lnTo>
                  <a:pt x="665459" y="2228342"/>
                </a:lnTo>
                <a:close/>
              </a:path>
              <a:path w="2910840" h="2943225" extrusionOk="0">
                <a:moveTo>
                  <a:pt x="771542" y="2228342"/>
                </a:moveTo>
                <a:lnTo>
                  <a:pt x="759794" y="2228342"/>
                </a:lnTo>
                <a:lnTo>
                  <a:pt x="753990" y="2230755"/>
                </a:lnTo>
                <a:lnTo>
                  <a:pt x="749545" y="2235200"/>
                </a:lnTo>
                <a:lnTo>
                  <a:pt x="744459" y="2242742"/>
                </a:lnTo>
                <a:lnTo>
                  <a:pt x="742763" y="2251344"/>
                </a:lnTo>
                <a:lnTo>
                  <a:pt x="744459" y="2259970"/>
                </a:lnTo>
                <a:lnTo>
                  <a:pt x="749545" y="2267585"/>
                </a:lnTo>
                <a:lnTo>
                  <a:pt x="757090" y="2272585"/>
                </a:lnTo>
                <a:lnTo>
                  <a:pt x="765685" y="2274252"/>
                </a:lnTo>
                <a:lnTo>
                  <a:pt x="774307" y="2272585"/>
                </a:lnTo>
                <a:lnTo>
                  <a:pt x="781930" y="2267585"/>
                </a:lnTo>
                <a:lnTo>
                  <a:pt x="786945" y="2259970"/>
                </a:lnTo>
                <a:lnTo>
                  <a:pt x="788617" y="2251344"/>
                </a:lnTo>
                <a:lnTo>
                  <a:pt x="786945" y="2242742"/>
                </a:lnTo>
                <a:lnTo>
                  <a:pt x="781930" y="2235200"/>
                </a:lnTo>
                <a:lnTo>
                  <a:pt x="777485" y="2230755"/>
                </a:lnTo>
                <a:lnTo>
                  <a:pt x="771542" y="2228342"/>
                </a:lnTo>
                <a:close/>
              </a:path>
              <a:path w="2910840" h="2943225" extrusionOk="0">
                <a:moveTo>
                  <a:pt x="877625" y="2228342"/>
                </a:moveTo>
                <a:lnTo>
                  <a:pt x="865877" y="2228342"/>
                </a:lnTo>
                <a:lnTo>
                  <a:pt x="860073" y="2230755"/>
                </a:lnTo>
                <a:lnTo>
                  <a:pt x="855489" y="2235200"/>
                </a:lnTo>
                <a:lnTo>
                  <a:pt x="850481" y="2242742"/>
                </a:lnTo>
                <a:lnTo>
                  <a:pt x="848812" y="2251344"/>
                </a:lnTo>
                <a:lnTo>
                  <a:pt x="850481" y="2259970"/>
                </a:lnTo>
                <a:lnTo>
                  <a:pt x="855489" y="2267585"/>
                </a:lnTo>
                <a:lnTo>
                  <a:pt x="863133" y="2272585"/>
                </a:lnTo>
                <a:lnTo>
                  <a:pt x="871803" y="2274252"/>
                </a:lnTo>
                <a:lnTo>
                  <a:pt x="880447" y="2272585"/>
                </a:lnTo>
                <a:lnTo>
                  <a:pt x="888013" y="2267585"/>
                </a:lnTo>
                <a:lnTo>
                  <a:pt x="893100" y="2259970"/>
                </a:lnTo>
                <a:lnTo>
                  <a:pt x="894795" y="2251344"/>
                </a:lnTo>
                <a:lnTo>
                  <a:pt x="893100" y="2242742"/>
                </a:lnTo>
                <a:lnTo>
                  <a:pt x="888013" y="2235200"/>
                </a:lnTo>
                <a:lnTo>
                  <a:pt x="883568" y="2230755"/>
                </a:lnTo>
                <a:lnTo>
                  <a:pt x="877625" y="2228342"/>
                </a:lnTo>
                <a:close/>
              </a:path>
              <a:path w="2910840" h="2943225" extrusionOk="0">
                <a:moveTo>
                  <a:pt x="983848" y="2228342"/>
                </a:moveTo>
                <a:lnTo>
                  <a:pt x="972100" y="2228342"/>
                </a:lnTo>
                <a:lnTo>
                  <a:pt x="966169" y="2230755"/>
                </a:lnTo>
                <a:lnTo>
                  <a:pt x="961711" y="2235200"/>
                </a:lnTo>
                <a:lnTo>
                  <a:pt x="956625" y="2242742"/>
                </a:lnTo>
                <a:lnTo>
                  <a:pt x="954930" y="2251344"/>
                </a:lnTo>
                <a:lnTo>
                  <a:pt x="956625" y="2259970"/>
                </a:lnTo>
                <a:lnTo>
                  <a:pt x="961711" y="2267585"/>
                </a:lnTo>
                <a:lnTo>
                  <a:pt x="969275" y="2272585"/>
                </a:lnTo>
                <a:lnTo>
                  <a:pt x="977904" y="2274252"/>
                </a:lnTo>
                <a:lnTo>
                  <a:pt x="986532" y="2272585"/>
                </a:lnTo>
                <a:lnTo>
                  <a:pt x="994096" y="2267585"/>
                </a:lnTo>
                <a:lnTo>
                  <a:pt x="999183" y="2259970"/>
                </a:lnTo>
                <a:lnTo>
                  <a:pt x="1000878" y="2251344"/>
                </a:lnTo>
                <a:lnTo>
                  <a:pt x="999183" y="2242742"/>
                </a:lnTo>
                <a:lnTo>
                  <a:pt x="994096" y="2235200"/>
                </a:lnTo>
                <a:lnTo>
                  <a:pt x="989651" y="2230755"/>
                </a:lnTo>
                <a:lnTo>
                  <a:pt x="983848" y="2228342"/>
                </a:lnTo>
                <a:close/>
              </a:path>
              <a:path w="2910840" h="2943225" extrusionOk="0">
                <a:moveTo>
                  <a:pt x="1089931" y="2228342"/>
                </a:moveTo>
                <a:lnTo>
                  <a:pt x="1078183" y="2228342"/>
                </a:lnTo>
                <a:lnTo>
                  <a:pt x="1072252" y="2230755"/>
                </a:lnTo>
                <a:lnTo>
                  <a:pt x="1067795" y="2235200"/>
                </a:lnTo>
                <a:lnTo>
                  <a:pt x="1062787" y="2242742"/>
                </a:lnTo>
                <a:lnTo>
                  <a:pt x="1061118" y="2251344"/>
                </a:lnTo>
                <a:lnTo>
                  <a:pt x="1062787" y="2259970"/>
                </a:lnTo>
                <a:lnTo>
                  <a:pt x="1067795" y="2267585"/>
                </a:lnTo>
                <a:lnTo>
                  <a:pt x="1075359" y="2272585"/>
                </a:lnTo>
                <a:lnTo>
                  <a:pt x="1083987" y="2274252"/>
                </a:lnTo>
                <a:lnTo>
                  <a:pt x="1092616" y="2272585"/>
                </a:lnTo>
                <a:lnTo>
                  <a:pt x="1100180" y="2267585"/>
                </a:lnTo>
                <a:lnTo>
                  <a:pt x="1105194" y="2259970"/>
                </a:lnTo>
                <a:lnTo>
                  <a:pt x="1106866" y="2251344"/>
                </a:lnTo>
                <a:lnTo>
                  <a:pt x="1105194" y="2242742"/>
                </a:lnTo>
                <a:lnTo>
                  <a:pt x="1100180" y="2235200"/>
                </a:lnTo>
                <a:lnTo>
                  <a:pt x="1095735" y="2230755"/>
                </a:lnTo>
                <a:lnTo>
                  <a:pt x="1089931" y="2228342"/>
                </a:lnTo>
                <a:close/>
              </a:path>
              <a:path w="2910840" h="2943225" extrusionOk="0">
                <a:moveTo>
                  <a:pt x="1196014" y="2228342"/>
                </a:moveTo>
                <a:lnTo>
                  <a:pt x="1184266" y="2228342"/>
                </a:lnTo>
                <a:lnTo>
                  <a:pt x="1178335" y="2230755"/>
                </a:lnTo>
                <a:lnTo>
                  <a:pt x="1173878" y="2235200"/>
                </a:lnTo>
                <a:lnTo>
                  <a:pt x="1168870" y="2242742"/>
                </a:lnTo>
                <a:lnTo>
                  <a:pt x="1167201" y="2251344"/>
                </a:lnTo>
                <a:lnTo>
                  <a:pt x="1168870" y="2259970"/>
                </a:lnTo>
                <a:lnTo>
                  <a:pt x="1173878" y="2267585"/>
                </a:lnTo>
                <a:lnTo>
                  <a:pt x="1181501" y="2272585"/>
                </a:lnTo>
                <a:lnTo>
                  <a:pt x="1190124" y="2274252"/>
                </a:lnTo>
                <a:lnTo>
                  <a:pt x="1198724" y="2272585"/>
                </a:lnTo>
                <a:lnTo>
                  <a:pt x="1206275" y="2267585"/>
                </a:lnTo>
                <a:lnTo>
                  <a:pt x="1211362" y="2259970"/>
                </a:lnTo>
                <a:lnTo>
                  <a:pt x="1213057" y="2251344"/>
                </a:lnTo>
                <a:lnTo>
                  <a:pt x="1211362" y="2242742"/>
                </a:lnTo>
                <a:lnTo>
                  <a:pt x="1206275" y="2235200"/>
                </a:lnTo>
                <a:lnTo>
                  <a:pt x="1201818" y="2230755"/>
                </a:lnTo>
                <a:lnTo>
                  <a:pt x="1196014" y="2228342"/>
                </a:lnTo>
                <a:close/>
              </a:path>
              <a:path w="2910840" h="2943225" extrusionOk="0">
                <a:moveTo>
                  <a:pt x="1302071" y="2228342"/>
                </a:moveTo>
                <a:lnTo>
                  <a:pt x="1290387" y="2228342"/>
                </a:lnTo>
                <a:lnTo>
                  <a:pt x="1284545" y="2230755"/>
                </a:lnTo>
                <a:lnTo>
                  <a:pt x="1279973" y="2235200"/>
                </a:lnTo>
                <a:lnTo>
                  <a:pt x="1274973" y="2242742"/>
                </a:lnTo>
                <a:lnTo>
                  <a:pt x="1273306" y="2251344"/>
                </a:lnTo>
                <a:lnTo>
                  <a:pt x="1274973" y="2259970"/>
                </a:lnTo>
                <a:lnTo>
                  <a:pt x="1279973" y="2267585"/>
                </a:lnTo>
                <a:lnTo>
                  <a:pt x="1287589" y="2272585"/>
                </a:lnTo>
                <a:lnTo>
                  <a:pt x="1296229" y="2274252"/>
                </a:lnTo>
                <a:lnTo>
                  <a:pt x="1304869" y="2272585"/>
                </a:lnTo>
                <a:lnTo>
                  <a:pt x="1312485" y="2267585"/>
                </a:lnTo>
                <a:lnTo>
                  <a:pt x="1317486" y="2259970"/>
                </a:lnTo>
                <a:lnTo>
                  <a:pt x="1319153" y="2251344"/>
                </a:lnTo>
                <a:lnTo>
                  <a:pt x="1317486" y="2242742"/>
                </a:lnTo>
                <a:lnTo>
                  <a:pt x="1312485" y="2235200"/>
                </a:lnTo>
                <a:lnTo>
                  <a:pt x="1307913" y="2230755"/>
                </a:lnTo>
                <a:lnTo>
                  <a:pt x="1302071" y="2228342"/>
                </a:lnTo>
                <a:close/>
              </a:path>
              <a:path w="2910840" h="2943225" extrusionOk="0">
                <a:moveTo>
                  <a:pt x="1408243" y="2228342"/>
                </a:moveTo>
                <a:lnTo>
                  <a:pt x="1396432" y="2228342"/>
                </a:lnTo>
                <a:lnTo>
                  <a:pt x="1390590" y="2230755"/>
                </a:lnTo>
                <a:lnTo>
                  <a:pt x="1386145" y="2235200"/>
                </a:lnTo>
                <a:lnTo>
                  <a:pt x="1381073" y="2242742"/>
                </a:lnTo>
                <a:lnTo>
                  <a:pt x="1379383" y="2251344"/>
                </a:lnTo>
                <a:lnTo>
                  <a:pt x="1381073" y="2259970"/>
                </a:lnTo>
                <a:lnTo>
                  <a:pt x="1386145" y="2267585"/>
                </a:lnTo>
                <a:lnTo>
                  <a:pt x="1393706" y="2272585"/>
                </a:lnTo>
                <a:lnTo>
                  <a:pt x="1402338" y="2274252"/>
                </a:lnTo>
                <a:lnTo>
                  <a:pt x="1410970" y="2272585"/>
                </a:lnTo>
                <a:lnTo>
                  <a:pt x="1418530" y="2267585"/>
                </a:lnTo>
                <a:lnTo>
                  <a:pt x="1423531" y="2259970"/>
                </a:lnTo>
                <a:lnTo>
                  <a:pt x="1425198" y="2251344"/>
                </a:lnTo>
                <a:lnTo>
                  <a:pt x="1423531" y="2242742"/>
                </a:lnTo>
                <a:lnTo>
                  <a:pt x="1418530" y="2235200"/>
                </a:lnTo>
                <a:lnTo>
                  <a:pt x="1414085" y="2230755"/>
                </a:lnTo>
                <a:lnTo>
                  <a:pt x="1408243" y="2228342"/>
                </a:lnTo>
                <a:close/>
              </a:path>
              <a:path w="2910840" h="2943225" extrusionOk="0">
                <a:moveTo>
                  <a:pt x="1514288" y="2228342"/>
                </a:moveTo>
                <a:lnTo>
                  <a:pt x="1502477" y="2228342"/>
                </a:lnTo>
                <a:lnTo>
                  <a:pt x="1496762" y="2230755"/>
                </a:lnTo>
                <a:lnTo>
                  <a:pt x="1492190" y="2235200"/>
                </a:lnTo>
                <a:lnTo>
                  <a:pt x="1487118" y="2242742"/>
                </a:lnTo>
                <a:lnTo>
                  <a:pt x="1485428" y="2251344"/>
                </a:lnTo>
                <a:lnTo>
                  <a:pt x="1487118" y="2259970"/>
                </a:lnTo>
                <a:lnTo>
                  <a:pt x="1492190" y="2267585"/>
                </a:lnTo>
                <a:lnTo>
                  <a:pt x="1499824" y="2272585"/>
                </a:lnTo>
                <a:lnTo>
                  <a:pt x="1508494" y="2274252"/>
                </a:lnTo>
                <a:lnTo>
                  <a:pt x="1517140" y="2272585"/>
                </a:lnTo>
                <a:lnTo>
                  <a:pt x="1524702" y="2267585"/>
                </a:lnTo>
                <a:lnTo>
                  <a:pt x="1529775" y="2259970"/>
                </a:lnTo>
                <a:lnTo>
                  <a:pt x="1531465" y="2251344"/>
                </a:lnTo>
                <a:lnTo>
                  <a:pt x="1529775" y="2242742"/>
                </a:lnTo>
                <a:lnTo>
                  <a:pt x="1524702" y="2235200"/>
                </a:lnTo>
                <a:lnTo>
                  <a:pt x="1520257" y="2230755"/>
                </a:lnTo>
                <a:lnTo>
                  <a:pt x="1514288" y="2228342"/>
                </a:lnTo>
                <a:close/>
              </a:path>
              <a:path w="2910840" h="2943225" extrusionOk="0">
                <a:moveTo>
                  <a:pt x="1620460" y="2228342"/>
                </a:moveTo>
                <a:lnTo>
                  <a:pt x="1608776" y="2228342"/>
                </a:lnTo>
                <a:lnTo>
                  <a:pt x="1602807" y="2230755"/>
                </a:lnTo>
                <a:lnTo>
                  <a:pt x="1598362" y="2235200"/>
                </a:lnTo>
                <a:lnTo>
                  <a:pt x="1593290" y="2242742"/>
                </a:lnTo>
                <a:lnTo>
                  <a:pt x="1591600" y="2251344"/>
                </a:lnTo>
                <a:lnTo>
                  <a:pt x="1593290" y="2259970"/>
                </a:lnTo>
                <a:lnTo>
                  <a:pt x="1598362" y="2267585"/>
                </a:lnTo>
                <a:lnTo>
                  <a:pt x="1605925" y="2272585"/>
                </a:lnTo>
                <a:lnTo>
                  <a:pt x="1614571" y="2274252"/>
                </a:lnTo>
                <a:lnTo>
                  <a:pt x="1623241" y="2272585"/>
                </a:lnTo>
                <a:lnTo>
                  <a:pt x="1630874" y="2267585"/>
                </a:lnTo>
                <a:lnTo>
                  <a:pt x="1635875" y="2259970"/>
                </a:lnTo>
                <a:lnTo>
                  <a:pt x="1637542" y="2251344"/>
                </a:lnTo>
                <a:lnTo>
                  <a:pt x="1635875" y="2242742"/>
                </a:lnTo>
                <a:lnTo>
                  <a:pt x="1630874" y="2235200"/>
                </a:lnTo>
                <a:lnTo>
                  <a:pt x="1626302" y="2230755"/>
                </a:lnTo>
                <a:lnTo>
                  <a:pt x="1620460" y="2228342"/>
                </a:lnTo>
                <a:close/>
              </a:path>
              <a:path w="2910840" h="2943225" extrusionOk="0">
                <a:moveTo>
                  <a:pt x="1726632" y="2228342"/>
                </a:moveTo>
                <a:lnTo>
                  <a:pt x="1714821" y="2228342"/>
                </a:lnTo>
                <a:lnTo>
                  <a:pt x="1708852" y="2230755"/>
                </a:lnTo>
                <a:lnTo>
                  <a:pt x="1704407" y="2235200"/>
                </a:lnTo>
                <a:lnTo>
                  <a:pt x="1699407" y="2242742"/>
                </a:lnTo>
                <a:lnTo>
                  <a:pt x="1697740" y="2251344"/>
                </a:lnTo>
                <a:lnTo>
                  <a:pt x="1699407" y="2259970"/>
                </a:lnTo>
                <a:lnTo>
                  <a:pt x="1704407" y="2267585"/>
                </a:lnTo>
                <a:lnTo>
                  <a:pt x="1711968" y="2272585"/>
                </a:lnTo>
                <a:lnTo>
                  <a:pt x="1720600" y="2274252"/>
                </a:lnTo>
                <a:lnTo>
                  <a:pt x="1729232" y="2272585"/>
                </a:lnTo>
                <a:lnTo>
                  <a:pt x="1736792" y="2267585"/>
                </a:lnTo>
                <a:lnTo>
                  <a:pt x="1741865" y="2259970"/>
                </a:lnTo>
                <a:lnTo>
                  <a:pt x="1743555" y="2251344"/>
                </a:lnTo>
                <a:lnTo>
                  <a:pt x="1741865" y="2242742"/>
                </a:lnTo>
                <a:lnTo>
                  <a:pt x="1736792" y="2235200"/>
                </a:lnTo>
                <a:lnTo>
                  <a:pt x="1732347" y="2230755"/>
                </a:lnTo>
                <a:lnTo>
                  <a:pt x="1726632" y="2228342"/>
                </a:lnTo>
                <a:close/>
              </a:path>
              <a:path w="2910840" h="2943225" extrusionOk="0">
                <a:moveTo>
                  <a:pt x="1832677" y="2228342"/>
                </a:moveTo>
                <a:lnTo>
                  <a:pt x="1820866" y="2228342"/>
                </a:lnTo>
                <a:lnTo>
                  <a:pt x="1815024" y="2230755"/>
                </a:lnTo>
                <a:lnTo>
                  <a:pt x="1810579" y="2235200"/>
                </a:lnTo>
                <a:lnTo>
                  <a:pt x="1805507" y="2242742"/>
                </a:lnTo>
                <a:lnTo>
                  <a:pt x="1803817" y="2251344"/>
                </a:lnTo>
                <a:lnTo>
                  <a:pt x="1805507" y="2259970"/>
                </a:lnTo>
                <a:lnTo>
                  <a:pt x="1810579" y="2267585"/>
                </a:lnTo>
                <a:lnTo>
                  <a:pt x="1818176" y="2272585"/>
                </a:lnTo>
                <a:lnTo>
                  <a:pt x="1826772" y="2274252"/>
                </a:lnTo>
                <a:lnTo>
                  <a:pt x="1835368" y="2272585"/>
                </a:lnTo>
                <a:lnTo>
                  <a:pt x="1842964" y="2267585"/>
                </a:lnTo>
                <a:lnTo>
                  <a:pt x="1848037" y="2259970"/>
                </a:lnTo>
                <a:lnTo>
                  <a:pt x="1849727" y="2251344"/>
                </a:lnTo>
                <a:lnTo>
                  <a:pt x="1848037" y="2242742"/>
                </a:lnTo>
                <a:lnTo>
                  <a:pt x="1842964" y="2235200"/>
                </a:lnTo>
                <a:lnTo>
                  <a:pt x="1838519" y="2230755"/>
                </a:lnTo>
                <a:lnTo>
                  <a:pt x="1832677" y="2228342"/>
                </a:lnTo>
                <a:close/>
              </a:path>
              <a:path w="2910840" h="2943225" extrusionOk="0">
                <a:moveTo>
                  <a:pt x="1938722" y="2228342"/>
                </a:moveTo>
                <a:lnTo>
                  <a:pt x="1927038" y="2228342"/>
                </a:lnTo>
                <a:lnTo>
                  <a:pt x="1921196" y="2230755"/>
                </a:lnTo>
                <a:lnTo>
                  <a:pt x="1916751" y="2235200"/>
                </a:lnTo>
                <a:lnTo>
                  <a:pt x="1911679" y="2242742"/>
                </a:lnTo>
                <a:lnTo>
                  <a:pt x="1909989" y="2251344"/>
                </a:lnTo>
                <a:lnTo>
                  <a:pt x="1911679" y="2259970"/>
                </a:lnTo>
                <a:lnTo>
                  <a:pt x="1916751" y="2267585"/>
                </a:lnTo>
                <a:lnTo>
                  <a:pt x="1924294" y="2272585"/>
                </a:lnTo>
                <a:lnTo>
                  <a:pt x="1932896" y="2274252"/>
                </a:lnTo>
                <a:lnTo>
                  <a:pt x="1941522" y="2272585"/>
                </a:lnTo>
                <a:lnTo>
                  <a:pt x="1949136" y="2267585"/>
                </a:lnTo>
                <a:lnTo>
                  <a:pt x="1954137" y="2259970"/>
                </a:lnTo>
                <a:lnTo>
                  <a:pt x="1955804" y="2251344"/>
                </a:lnTo>
                <a:lnTo>
                  <a:pt x="1954137" y="2242742"/>
                </a:lnTo>
                <a:lnTo>
                  <a:pt x="1949136" y="2235200"/>
                </a:lnTo>
                <a:lnTo>
                  <a:pt x="1944691" y="2230755"/>
                </a:lnTo>
                <a:lnTo>
                  <a:pt x="1938722" y="2228342"/>
                </a:lnTo>
                <a:close/>
              </a:path>
              <a:path w="2910840" h="2943225" extrusionOk="0">
                <a:moveTo>
                  <a:pt x="2044767" y="2228342"/>
                </a:moveTo>
                <a:lnTo>
                  <a:pt x="2033083" y="2228342"/>
                </a:lnTo>
                <a:lnTo>
                  <a:pt x="2027114" y="2230755"/>
                </a:lnTo>
                <a:lnTo>
                  <a:pt x="2022669" y="2235200"/>
                </a:lnTo>
                <a:lnTo>
                  <a:pt x="2017669" y="2242742"/>
                </a:lnTo>
                <a:lnTo>
                  <a:pt x="2016002" y="2251344"/>
                </a:lnTo>
                <a:lnTo>
                  <a:pt x="2017669" y="2259970"/>
                </a:lnTo>
                <a:lnTo>
                  <a:pt x="2022669" y="2267585"/>
                </a:lnTo>
                <a:lnTo>
                  <a:pt x="2030303" y="2272585"/>
                </a:lnTo>
                <a:lnTo>
                  <a:pt x="2038973" y="2274252"/>
                </a:lnTo>
                <a:lnTo>
                  <a:pt x="2047619" y="2272585"/>
                </a:lnTo>
                <a:lnTo>
                  <a:pt x="2055181" y="2267585"/>
                </a:lnTo>
                <a:lnTo>
                  <a:pt x="2060182" y="2259970"/>
                </a:lnTo>
                <a:lnTo>
                  <a:pt x="2061849" y="2251344"/>
                </a:lnTo>
                <a:lnTo>
                  <a:pt x="2060182" y="2242742"/>
                </a:lnTo>
                <a:lnTo>
                  <a:pt x="2055181" y="2235200"/>
                </a:lnTo>
                <a:lnTo>
                  <a:pt x="2050736" y="2230755"/>
                </a:lnTo>
                <a:lnTo>
                  <a:pt x="2044767" y="2228342"/>
                </a:lnTo>
                <a:close/>
              </a:path>
              <a:path w="2910840" h="2943225" extrusionOk="0">
                <a:moveTo>
                  <a:pt x="2150939" y="2228342"/>
                </a:moveTo>
                <a:lnTo>
                  <a:pt x="2139128" y="2228342"/>
                </a:lnTo>
                <a:lnTo>
                  <a:pt x="2133413" y="2230755"/>
                </a:lnTo>
                <a:lnTo>
                  <a:pt x="2128714" y="2235200"/>
                </a:lnTo>
                <a:lnTo>
                  <a:pt x="2123714" y="2242742"/>
                </a:lnTo>
                <a:lnTo>
                  <a:pt x="2122047" y="2251344"/>
                </a:lnTo>
                <a:lnTo>
                  <a:pt x="2123714" y="2259970"/>
                </a:lnTo>
                <a:lnTo>
                  <a:pt x="2128714" y="2267585"/>
                </a:lnTo>
                <a:lnTo>
                  <a:pt x="2136404" y="2272585"/>
                </a:lnTo>
                <a:lnTo>
                  <a:pt x="2145082" y="2274252"/>
                </a:lnTo>
                <a:lnTo>
                  <a:pt x="2153735" y="2272585"/>
                </a:lnTo>
                <a:lnTo>
                  <a:pt x="2161353" y="2267585"/>
                </a:lnTo>
                <a:lnTo>
                  <a:pt x="2166426" y="2259970"/>
                </a:lnTo>
                <a:lnTo>
                  <a:pt x="2168116" y="2251344"/>
                </a:lnTo>
                <a:lnTo>
                  <a:pt x="2166426" y="2242742"/>
                </a:lnTo>
                <a:lnTo>
                  <a:pt x="2161353" y="2235200"/>
                </a:lnTo>
                <a:lnTo>
                  <a:pt x="2156908" y="2230755"/>
                </a:lnTo>
                <a:lnTo>
                  <a:pt x="2150939" y="2228342"/>
                </a:lnTo>
                <a:close/>
              </a:path>
              <a:path w="2910840" h="2943225" extrusionOk="0">
                <a:moveTo>
                  <a:pt x="2257111" y="2228342"/>
                </a:moveTo>
                <a:lnTo>
                  <a:pt x="2245427" y="2228342"/>
                </a:lnTo>
                <a:lnTo>
                  <a:pt x="2239458" y="2230755"/>
                </a:lnTo>
                <a:lnTo>
                  <a:pt x="2235013" y="2235200"/>
                </a:lnTo>
                <a:lnTo>
                  <a:pt x="2229941" y="2242742"/>
                </a:lnTo>
                <a:lnTo>
                  <a:pt x="2228251" y="2251344"/>
                </a:lnTo>
                <a:lnTo>
                  <a:pt x="2229941" y="2259970"/>
                </a:lnTo>
                <a:lnTo>
                  <a:pt x="2235013" y="2267585"/>
                </a:lnTo>
                <a:lnTo>
                  <a:pt x="2242576" y="2272585"/>
                </a:lnTo>
                <a:lnTo>
                  <a:pt x="2251222" y="2274252"/>
                </a:lnTo>
                <a:lnTo>
                  <a:pt x="2259892" y="2272585"/>
                </a:lnTo>
                <a:lnTo>
                  <a:pt x="2267525" y="2267585"/>
                </a:lnTo>
                <a:lnTo>
                  <a:pt x="2272526" y="2259970"/>
                </a:lnTo>
                <a:lnTo>
                  <a:pt x="2274193" y="2251344"/>
                </a:lnTo>
                <a:lnTo>
                  <a:pt x="2272526" y="2242742"/>
                </a:lnTo>
                <a:lnTo>
                  <a:pt x="2267525" y="2235200"/>
                </a:lnTo>
                <a:lnTo>
                  <a:pt x="2262953" y="2230755"/>
                </a:lnTo>
                <a:lnTo>
                  <a:pt x="2257111" y="2228342"/>
                </a:lnTo>
                <a:close/>
              </a:path>
              <a:path w="2910840" h="2943225" extrusionOk="0">
                <a:moveTo>
                  <a:pt x="2363156" y="2228342"/>
                </a:moveTo>
                <a:lnTo>
                  <a:pt x="2351472" y="2228342"/>
                </a:lnTo>
                <a:lnTo>
                  <a:pt x="2345503" y="2230755"/>
                </a:lnTo>
                <a:lnTo>
                  <a:pt x="2341058" y="2235200"/>
                </a:lnTo>
                <a:lnTo>
                  <a:pt x="2336058" y="2242742"/>
                </a:lnTo>
                <a:lnTo>
                  <a:pt x="2334391" y="2251344"/>
                </a:lnTo>
                <a:lnTo>
                  <a:pt x="2336058" y="2259970"/>
                </a:lnTo>
                <a:lnTo>
                  <a:pt x="2341058" y="2267585"/>
                </a:lnTo>
                <a:lnTo>
                  <a:pt x="2348619" y="2272585"/>
                </a:lnTo>
                <a:lnTo>
                  <a:pt x="2357251" y="2274252"/>
                </a:lnTo>
                <a:lnTo>
                  <a:pt x="2365883" y="2272585"/>
                </a:lnTo>
                <a:lnTo>
                  <a:pt x="2373443" y="2267585"/>
                </a:lnTo>
                <a:lnTo>
                  <a:pt x="2378516" y="2259970"/>
                </a:lnTo>
                <a:lnTo>
                  <a:pt x="2380206" y="2251344"/>
                </a:lnTo>
                <a:lnTo>
                  <a:pt x="2378516" y="2242742"/>
                </a:lnTo>
                <a:lnTo>
                  <a:pt x="2373443" y="2235200"/>
                </a:lnTo>
                <a:lnTo>
                  <a:pt x="2368998" y="2230755"/>
                </a:lnTo>
                <a:lnTo>
                  <a:pt x="2363156" y="2228342"/>
                </a:lnTo>
                <a:close/>
              </a:path>
              <a:path w="2910840" h="2943225" extrusionOk="0">
                <a:moveTo>
                  <a:pt x="2469328" y="2228342"/>
                </a:moveTo>
                <a:lnTo>
                  <a:pt x="2457517" y="2228342"/>
                </a:lnTo>
                <a:lnTo>
                  <a:pt x="2451802" y="2230755"/>
                </a:lnTo>
                <a:lnTo>
                  <a:pt x="2447103" y="2235200"/>
                </a:lnTo>
                <a:lnTo>
                  <a:pt x="2442103" y="2242742"/>
                </a:lnTo>
                <a:lnTo>
                  <a:pt x="2440436" y="2251344"/>
                </a:lnTo>
                <a:lnTo>
                  <a:pt x="2442103" y="2259970"/>
                </a:lnTo>
                <a:lnTo>
                  <a:pt x="2447103" y="2267585"/>
                </a:lnTo>
                <a:lnTo>
                  <a:pt x="2454771" y="2272585"/>
                </a:lnTo>
                <a:lnTo>
                  <a:pt x="2463391" y="2274252"/>
                </a:lnTo>
                <a:lnTo>
                  <a:pt x="2471964" y="2272585"/>
                </a:lnTo>
                <a:lnTo>
                  <a:pt x="2479488" y="2267585"/>
                </a:lnTo>
                <a:lnTo>
                  <a:pt x="2484632" y="2259970"/>
                </a:lnTo>
                <a:lnTo>
                  <a:pt x="2486346" y="2251344"/>
                </a:lnTo>
                <a:lnTo>
                  <a:pt x="2484632" y="2242742"/>
                </a:lnTo>
                <a:lnTo>
                  <a:pt x="2479488" y="2235200"/>
                </a:lnTo>
                <a:lnTo>
                  <a:pt x="2475043" y="2230755"/>
                </a:lnTo>
                <a:lnTo>
                  <a:pt x="2469328" y="2228342"/>
                </a:lnTo>
                <a:close/>
              </a:path>
              <a:path w="2910840" h="2943225" extrusionOk="0">
                <a:moveTo>
                  <a:pt x="2575373" y="2228342"/>
                </a:moveTo>
                <a:lnTo>
                  <a:pt x="2563689" y="2228342"/>
                </a:lnTo>
                <a:lnTo>
                  <a:pt x="2557847" y="2230755"/>
                </a:lnTo>
                <a:lnTo>
                  <a:pt x="2553402" y="2235200"/>
                </a:lnTo>
                <a:lnTo>
                  <a:pt x="2548330" y="2242742"/>
                </a:lnTo>
                <a:lnTo>
                  <a:pt x="2546640" y="2251344"/>
                </a:lnTo>
                <a:lnTo>
                  <a:pt x="2548330" y="2259970"/>
                </a:lnTo>
                <a:lnTo>
                  <a:pt x="2553402" y="2267585"/>
                </a:lnTo>
                <a:lnTo>
                  <a:pt x="2560945" y="2272585"/>
                </a:lnTo>
                <a:lnTo>
                  <a:pt x="2569547" y="2274252"/>
                </a:lnTo>
                <a:lnTo>
                  <a:pt x="2578173" y="2272585"/>
                </a:lnTo>
                <a:lnTo>
                  <a:pt x="2585787" y="2267585"/>
                </a:lnTo>
                <a:lnTo>
                  <a:pt x="2590788" y="2259970"/>
                </a:lnTo>
                <a:lnTo>
                  <a:pt x="2592455" y="2251344"/>
                </a:lnTo>
                <a:lnTo>
                  <a:pt x="2590788" y="2242742"/>
                </a:lnTo>
                <a:lnTo>
                  <a:pt x="2585787" y="2235200"/>
                </a:lnTo>
                <a:lnTo>
                  <a:pt x="2581342" y="2230755"/>
                </a:lnTo>
                <a:lnTo>
                  <a:pt x="2575373" y="2228342"/>
                </a:lnTo>
                <a:close/>
              </a:path>
              <a:path w="2910840" h="2943225" extrusionOk="0">
                <a:moveTo>
                  <a:pt x="2681418" y="2228342"/>
                </a:moveTo>
                <a:lnTo>
                  <a:pt x="2669734" y="2228342"/>
                </a:lnTo>
                <a:lnTo>
                  <a:pt x="2663765" y="2230755"/>
                </a:lnTo>
                <a:lnTo>
                  <a:pt x="2659320" y="2235200"/>
                </a:lnTo>
                <a:lnTo>
                  <a:pt x="2654320" y="2242742"/>
                </a:lnTo>
                <a:lnTo>
                  <a:pt x="2652653" y="2251344"/>
                </a:lnTo>
                <a:lnTo>
                  <a:pt x="2654320" y="2259970"/>
                </a:lnTo>
                <a:lnTo>
                  <a:pt x="2659320" y="2267585"/>
                </a:lnTo>
                <a:lnTo>
                  <a:pt x="2666954" y="2272585"/>
                </a:lnTo>
                <a:lnTo>
                  <a:pt x="2675624" y="2274252"/>
                </a:lnTo>
                <a:lnTo>
                  <a:pt x="2684270" y="2272585"/>
                </a:lnTo>
                <a:lnTo>
                  <a:pt x="2691832" y="2267585"/>
                </a:lnTo>
                <a:lnTo>
                  <a:pt x="2696833" y="2259970"/>
                </a:lnTo>
                <a:lnTo>
                  <a:pt x="2698500" y="2251344"/>
                </a:lnTo>
                <a:lnTo>
                  <a:pt x="2696833" y="2242742"/>
                </a:lnTo>
                <a:lnTo>
                  <a:pt x="2691832" y="2235200"/>
                </a:lnTo>
                <a:lnTo>
                  <a:pt x="2687387" y="2230755"/>
                </a:lnTo>
                <a:lnTo>
                  <a:pt x="2681418" y="2228342"/>
                </a:lnTo>
                <a:close/>
              </a:path>
              <a:path w="2910840" h="2943225" extrusionOk="0">
                <a:moveTo>
                  <a:pt x="2787590" y="2228342"/>
                </a:moveTo>
                <a:lnTo>
                  <a:pt x="2775779" y="2228342"/>
                </a:lnTo>
                <a:lnTo>
                  <a:pt x="2770064" y="2230755"/>
                </a:lnTo>
                <a:lnTo>
                  <a:pt x="2765492" y="2235200"/>
                </a:lnTo>
                <a:lnTo>
                  <a:pt x="2760420" y="2242742"/>
                </a:lnTo>
                <a:lnTo>
                  <a:pt x="2758730" y="2251344"/>
                </a:lnTo>
                <a:lnTo>
                  <a:pt x="2760420" y="2259970"/>
                </a:lnTo>
                <a:lnTo>
                  <a:pt x="2765492" y="2267585"/>
                </a:lnTo>
                <a:lnTo>
                  <a:pt x="2773106" y="2272585"/>
                </a:lnTo>
                <a:lnTo>
                  <a:pt x="2781733" y="2274252"/>
                </a:lnTo>
                <a:lnTo>
                  <a:pt x="2790335" y="2272585"/>
                </a:lnTo>
                <a:lnTo>
                  <a:pt x="2797877" y="2267585"/>
                </a:lnTo>
                <a:lnTo>
                  <a:pt x="2803021" y="2259970"/>
                </a:lnTo>
                <a:lnTo>
                  <a:pt x="2804735" y="2251344"/>
                </a:lnTo>
                <a:lnTo>
                  <a:pt x="2803021" y="2242742"/>
                </a:lnTo>
                <a:lnTo>
                  <a:pt x="2797877" y="2235200"/>
                </a:lnTo>
                <a:lnTo>
                  <a:pt x="2793432" y="2230755"/>
                </a:lnTo>
                <a:lnTo>
                  <a:pt x="2787590" y="2228342"/>
                </a:lnTo>
                <a:close/>
              </a:path>
              <a:path w="2910840" h="2943225" extrusionOk="0">
                <a:moveTo>
                  <a:pt x="2893762" y="2228342"/>
                </a:moveTo>
                <a:lnTo>
                  <a:pt x="2882078" y="2228342"/>
                </a:lnTo>
                <a:lnTo>
                  <a:pt x="2876109" y="2230755"/>
                </a:lnTo>
                <a:lnTo>
                  <a:pt x="2871664" y="2235200"/>
                </a:lnTo>
                <a:lnTo>
                  <a:pt x="2866592" y="2242742"/>
                </a:lnTo>
                <a:lnTo>
                  <a:pt x="2864902" y="2251344"/>
                </a:lnTo>
                <a:lnTo>
                  <a:pt x="2866592" y="2259970"/>
                </a:lnTo>
                <a:lnTo>
                  <a:pt x="2871664" y="2267585"/>
                </a:lnTo>
                <a:lnTo>
                  <a:pt x="2879227" y="2272585"/>
                </a:lnTo>
                <a:lnTo>
                  <a:pt x="2887873" y="2274252"/>
                </a:lnTo>
                <a:lnTo>
                  <a:pt x="2896543" y="2272585"/>
                </a:lnTo>
                <a:lnTo>
                  <a:pt x="2904176" y="2267585"/>
                </a:lnTo>
                <a:lnTo>
                  <a:pt x="2909177" y="2259970"/>
                </a:lnTo>
                <a:lnTo>
                  <a:pt x="2910844" y="2251344"/>
                </a:lnTo>
                <a:lnTo>
                  <a:pt x="2909177" y="2242742"/>
                </a:lnTo>
                <a:lnTo>
                  <a:pt x="2904176" y="2235200"/>
                </a:lnTo>
                <a:lnTo>
                  <a:pt x="2899604" y="2230755"/>
                </a:lnTo>
                <a:lnTo>
                  <a:pt x="2893762" y="2228342"/>
                </a:lnTo>
                <a:close/>
              </a:path>
              <a:path w="2910840" h="2943225" extrusionOk="0">
                <a:moveTo>
                  <a:pt x="28815" y="2339848"/>
                </a:moveTo>
                <a:lnTo>
                  <a:pt x="17073" y="2339848"/>
                </a:lnTo>
                <a:lnTo>
                  <a:pt x="11270" y="2342134"/>
                </a:lnTo>
                <a:lnTo>
                  <a:pt x="6680" y="2346579"/>
                </a:lnTo>
                <a:lnTo>
                  <a:pt x="1670" y="2354139"/>
                </a:lnTo>
                <a:lnTo>
                  <a:pt x="0" y="2362771"/>
                </a:lnTo>
                <a:lnTo>
                  <a:pt x="1670" y="2371403"/>
                </a:lnTo>
                <a:lnTo>
                  <a:pt x="6680" y="2378964"/>
                </a:lnTo>
                <a:lnTo>
                  <a:pt x="14306" y="2384036"/>
                </a:lnTo>
                <a:lnTo>
                  <a:pt x="22944" y="2385726"/>
                </a:lnTo>
                <a:lnTo>
                  <a:pt x="31582" y="2384036"/>
                </a:lnTo>
                <a:lnTo>
                  <a:pt x="39208" y="2378964"/>
                </a:lnTo>
                <a:lnTo>
                  <a:pt x="44218" y="2371403"/>
                </a:lnTo>
                <a:lnTo>
                  <a:pt x="45888" y="2362771"/>
                </a:lnTo>
                <a:lnTo>
                  <a:pt x="44218" y="2354139"/>
                </a:lnTo>
                <a:lnTo>
                  <a:pt x="39208" y="2346579"/>
                </a:lnTo>
                <a:lnTo>
                  <a:pt x="34619" y="2342134"/>
                </a:lnTo>
                <a:lnTo>
                  <a:pt x="28815" y="2339848"/>
                </a:lnTo>
                <a:close/>
              </a:path>
              <a:path w="2910840" h="2943225" extrusionOk="0">
                <a:moveTo>
                  <a:pt x="134903" y="2339848"/>
                </a:moveTo>
                <a:lnTo>
                  <a:pt x="123156" y="2339848"/>
                </a:lnTo>
                <a:lnTo>
                  <a:pt x="117352" y="2342134"/>
                </a:lnTo>
                <a:lnTo>
                  <a:pt x="112894" y="2346579"/>
                </a:lnTo>
                <a:lnTo>
                  <a:pt x="107808" y="2354139"/>
                </a:lnTo>
                <a:lnTo>
                  <a:pt x="106112" y="2362771"/>
                </a:lnTo>
                <a:lnTo>
                  <a:pt x="107808" y="2371403"/>
                </a:lnTo>
                <a:lnTo>
                  <a:pt x="112894" y="2378964"/>
                </a:lnTo>
                <a:lnTo>
                  <a:pt x="120446" y="2384036"/>
                </a:lnTo>
                <a:lnTo>
                  <a:pt x="129045" y="2385726"/>
                </a:lnTo>
                <a:lnTo>
                  <a:pt x="137669" y="2384036"/>
                </a:lnTo>
                <a:lnTo>
                  <a:pt x="145292" y="2378964"/>
                </a:lnTo>
                <a:lnTo>
                  <a:pt x="150300" y="2371403"/>
                </a:lnTo>
                <a:lnTo>
                  <a:pt x="151969" y="2362771"/>
                </a:lnTo>
                <a:lnTo>
                  <a:pt x="150300" y="2354139"/>
                </a:lnTo>
                <a:lnTo>
                  <a:pt x="145292" y="2346579"/>
                </a:lnTo>
                <a:lnTo>
                  <a:pt x="140834" y="2342134"/>
                </a:lnTo>
                <a:lnTo>
                  <a:pt x="134903" y="2339848"/>
                </a:lnTo>
                <a:close/>
              </a:path>
              <a:path w="2910840" h="2943225" extrusionOk="0">
                <a:moveTo>
                  <a:pt x="240986" y="2339848"/>
                </a:moveTo>
                <a:lnTo>
                  <a:pt x="229239" y="2339848"/>
                </a:lnTo>
                <a:lnTo>
                  <a:pt x="223308" y="2342134"/>
                </a:lnTo>
                <a:lnTo>
                  <a:pt x="218850" y="2346579"/>
                </a:lnTo>
                <a:lnTo>
                  <a:pt x="213843" y="2354139"/>
                </a:lnTo>
                <a:lnTo>
                  <a:pt x="212173" y="2362771"/>
                </a:lnTo>
                <a:lnTo>
                  <a:pt x="213843" y="2371403"/>
                </a:lnTo>
                <a:lnTo>
                  <a:pt x="218850" y="2378964"/>
                </a:lnTo>
                <a:lnTo>
                  <a:pt x="226495" y="2384036"/>
                </a:lnTo>
                <a:lnTo>
                  <a:pt x="235165" y="2385726"/>
                </a:lnTo>
                <a:lnTo>
                  <a:pt x="243809" y="2384036"/>
                </a:lnTo>
                <a:lnTo>
                  <a:pt x="251375" y="2378964"/>
                </a:lnTo>
                <a:lnTo>
                  <a:pt x="256390" y="2371403"/>
                </a:lnTo>
                <a:lnTo>
                  <a:pt x="258062" y="2362771"/>
                </a:lnTo>
                <a:lnTo>
                  <a:pt x="256390" y="2354139"/>
                </a:lnTo>
                <a:lnTo>
                  <a:pt x="251375" y="2346579"/>
                </a:lnTo>
                <a:lnTo>
                  <a:pt x="246917" y="2342134"/>
                </a:lnTo>
                <a:lnTo>
                  <a:pt x="240986" y="2339848"/>
                </a:lnTo>
                <a:close/>
              </a:path>
              <a:path w="2910840" h="2943225" extrusionOk="0">
                <a:moveTo>
                  <a:pt x="347070" y="2339848"/>
                </a:moveTo>
                <a:lnTo>
                  <a:pt x="335322" y="2339848"/>
                </a:lnTo>
                <a:lnTo>
                  <a:pt x="329518" y="2342134"/>
                </a:lnTo>
                <a:lnTo>
                  <a:pt x="325073" y="2346579"/>
                </a:lnTo>
                <a:lnTo>
                  <a:pt x="319987" y="2354139"/>
                </a:lnTo>
                <a:lnTo>
                  <a:pt x="318291" y="2362771"/>
                </a:lnTo>
                <a:lnTo>
                  <a:pt x="319987" y="2371403"/>
                </a:lnTo>
                <a:lnTo>
                  <a:pt x="325073" y="2378964"/>
                </a:lnTo>
                <a:lnTo>
                  <a:pt x="332637" y="2384036"/>
                </a:lnTo>
                <a:lnTo>
                  <a:pt x="341266" y="2385726"/>
                </a:lnTo>
                <a:lnTo>
                  <a:pt x="349894" y="2384036"/>
                </a:lnTo>
                <a:lnTo>
                  <a:pt x="357458" y="2378964"/>
                </a:lnTo>
                <a:lnTo>
                  <a:pt x="362544" y="2371403"/>
                </a:lnTo>
                <a:lnTo>
                  <a:pt x="364240" y="2362771"/>
                </a:lnTo>
                <a:lnTo>
                  <a:pt x="362544" y="2354139"/>
                </a:lnTo>
                <a:lnTo>
                  <a:pt x="357458" y="2346579"/>
                </a:lnTo>
                <a:lnTo>
                  <a:pt x="353013" y="2342134"/>
                </a:lnTo>
                <a:lnTo>
                  <a:pt x="347070" y="2339848"/>
                </a:lnTo>
                <a:close/>
              </a:path>
              <a:path w="2910840" h="2943225" extrusionOk="0">
                <a:moveTo>
                  <a:pt x="453292" y="2339848"/>
                </a:moveTo>
                <a:lnTo>
                  <a:pt x="441545" y="2339848"/>
                </a:lnTo>
                <a:lnTo>
                  <a:pt x="435601" y="2342134"/>
                </a:lnTo>
                <a:lnTo>
                  <a:pt x="431156" y="2346579"/>
                </a:lnTo>
                <a:lnTo>
                  <a:pt x="426070" y="2354139"/>
                </a:lnTo>
                <a:lnTo>
                  <a:pt x="424374" y="2362771"/>
                </a:lnTo>
                <a:lnTo>
                  <a:pt x="426070" y="2371403"/>
                </a:lnTo>
                <a:lnTo>
                  <a:pt x="431156" y="2378964"/>
                </a:lnTo>
                <a:lnTo>
                  <a:pt x="438720" y="2384036"/>
                </a:lnTo>
                <a:lnTo>
                  <a:pt x="447349" y="2385726"/>
                </a:lnTo>
                <a:lnTo>
                  <a:pt x="455977" y="2384036"/>
                </a:lnTo>
                <a:lnTo>
                  <a:pt x="463541" y="2378964"/>
                </a:lnTo>
                <a:lnTo>
                  <a:pt x="468556" y="2371403"/>
                </a:lnTo>
                <a:lnTo>
                  <a:pt x="470228" y="2362771"/>
                </a:lnTo>
                <a:lnTo>
                  <a:pt x="468556" y="2354139"/>
                </a:lnTo>
                <a:lnTo>
                  <a:pt x="463541" y="2346579"/>
                </a:lnTo>
                <a:lnTo>
                  <a:pt x="459096" y="2342134"/>
                </a:lnTo>
                <a:lnTo>
                  <a:pt x="453292" y="2339848"/>
                </a:lnTo>
                <a:close/>
              </a:path>
              <a:path w="2910840" h="2943225" extrusionOk="0">
                <a:moveTo>
                  <a:pt x="559375" y="2339848"/>
                </a:moveTo>
                <a:lnTo>
                  <a:pt x="547628" y="2339848"/>
                </a:lnTo>
                <a:lnTo>
                  <a:pt x="541697" y="2342134"/>
                </a:lnTo>
                <a:lnTo>
                  <a:pt x="537239" y="2346579"/>
                </a:lnTo>
                <a:lnTo>
                  <a:pt x="532224" y="2354139"/>
                </a:lnTo>
                <a:lnTo>
                  <a:pt x="530553" y="2362771"/>
                </a:lnTo>
                <a:lnTo>
                  <a:pt x="532224" y="2371403"/>
                </a:lnTo>
                <a:lnTo>
                  <a:pt x="537239" y="2378964"/>
                </a:lnTo>
                <a:lnTo>
                  <a:pt x="544862" y="2384036"/>
                </a:lnTo>
                <a:lnTo>
                  <a:pt x="553484" y="2385726"/>
                </a:lnTo>
                <a:lnTo>
                  <a:pt x="562080" y="2384036"/>
                </a:lnTo>
                <a:lnTo>
                  <a:pt x="569624" y="2378964"/>
                </a:lnTo>
                <a:lnTo>
                  <a:pt x="574711" y="2371403"/>
                </a:lnTo>
                <a:lnTo>
                  <a:pt x="576406" y="2362771"/>
                </a:lnTo>
                <a:lnTo>
                  <a:pt x="574711" y="2354139"/>
                </a:lnTo>
                <a:lnTo>
                  <a:pt x="569624" y="2346579"/>
                </a:lnTo>
                <a:lnTo>
                  <a:pt x="565179" y="2342134"/>
                </a:lnTo>
                <a:lnTo>
                  <a:pt x="559375" y="2339848"/>
                </a:lnTo>
                <a:close/>
              </a:path>
              <a:path w="2910840" h="2943225" extrusionOk="0">
                <a:moveTo>
                  <a:pt x="665459" y="2339848"/>
                </a:moveTo>
                <a:lnTo>
                  <a:pt x="653711" y="2339848"/>
                </a:lnTo>
                <a:lnTo>
                  <a:pt x="647907" y="2342134"/>
                </a:lnTo>
                <a:lnTo>
                  <a:pt x="643322" y="2346579"/>
                </a:lnTo>
                <a:lnTo>
                  <a:pt x="638315" y="2354139"/>
                </a:lnTo>
                <a:lnTo>
                  <a:pt x="636645" y="2362771"/>
                </a:lnTo>
                <a:lnTo>
                  <a:pt x="638315" y="2371403"/>
                </a:lnTo>
                <a:lnTo>
                  <a:pt x="643322" y="2378964"/>
                </a:lnTo>
                <a:lnTo>
                  <a:pt x="650948" y="2384036"/>
                </a:lnTo>
                <a:lnTo>
                  <a:pt x="659585" y="2385726"/>
                </a:lnTo>
                <a:lnTo>
                  <a:pt x="668222" y="2384036"/>
                </a:lnTo>
                <a:lnTo>
                  <a:pt x="675847" y="2378964"/>
                </a:lnTo>
                <a:lnTo>
                  <a:pt x="680862" y="2371403"/>
                </a:lnTo>
                <a:lnTo>
                  <a:pt x="682534" y="2362771"/>
                </a:lnTo>
                <a:lnTo>
                  <a:pt x="680862" y="2354139"/>
                </a:lnTo>
                <a:lnTo>
                  <a:pt x="675847" y="2346579"/>
                </a:lnTo>
                <a:lnTo>
                  <a:pt x="671262" y="2342134"/>
                </a:lnTo>
                <a:lnTo>
                  <a:pt x="665459" y="2339848"/>
                </a:lnTo>
                <a:close/>
              </a:path>
              <a:path w="2910840" h="2943225" extrusionOk="0">
                <a:moveTo>
                  <a:pt x="771542" y="2339848"/>
                </a:moveTo>
                <a:lnTo>
                  <a:pt x="759794" y="2339848"/>
                </a:lnTo>
                <a:lnTo>
                  <a:pt x="753990" y="2342134"/>
                </a:lnTo>
                <a:lnTo>
                  <a:pt x="749545" y="2346579"/>
                </a:lnTo>
                <a:lnTo>
                  <a:pt x="744459" y="2354139"/>
                </a:lnTo>
                <a:lnTo>
                  <a:pt x="742763" y="2362771"/>
                </a:lnTo>
                <a:lnTo>
                  <a:pt x="744459" y="2371403"/>
                </a:lnTo>
                <a:lnTo>
                  <a:pt x="749545" y="2378964"/>
                </a:lnTo>
                <a:lnTo>
                  <a:pt x="757090" y="2384036"/>
                </a:lnTo>
                <a:lnTo>
                  <a:pt x="765685" y="2385726"/>
                </a:lnTo>
                <a:lnTo>
                  <a:pt x="774307" y="2384036"/>
                </a:lnTo>
                <a:lnTo>
                  <a:pt x="781930" y="2378964"/>
                </a:lnTo>
                <a:lnTo>
                  <a:pt x="786945" y="2371403"/>
                </a:lnTo>
                <a:lnTo>
                  <a:pt x="788617" y="2362771"/>
                </a:lnTo>
                <a:lnTo>
                  <a:pt x="786945" y="2354139"/>
                </a:lnTo>
                <a:lnTo>
                  <a:pt x="781930" y="2346579"/>
                </a:lnTo>
                <a:lnTo>
                  <a:pt x="777485" y="2342134"/>
                </a:lnTo>
                <a:lnTo>
                  <a:pt x="771542" y="2339848"/>
                </a:lnTo>
                <a:close/>
              </a:path>
              <a:path w="2910840" h="2943225" extrusionOk="0">
                <a:moveTo>
                  <a:pt x="877625" y="2339848"/>
                </a:moveTo>
                <a:lnTo>
                  <a:pt x="865877" y="2339848"/>
                </a:lnTo>
                <a:lnTo>
                  <a:pt x="860073" y="2342134"/>
                </a:lnTo>
                <a:lnTo>
                  <a:pt x="855489" y="2346579"/>
                </a:lnTo>
                <a:lnTo>
                  <a:pt x="850481" y="2354139"/>
                </a:lnTo>
                <a:lnTo>
                  <a:pt x="848812" y="2362771"/>
                </a:lnTo>
                <a:lnTo>
                  <a:pt x="850481" y="2371403"/>
                </a:lnTo>
                <a:lnTo>
                  <a:pt x="855489" y="2378964"/>
                </a:lnTo>
                <a:lnTo>
                  <a:pt x="863133" y="2384036"/>
                </a:lnTo>
                <a:lnTo>
                  <a:pt x="871803" y="2385726"/>
                </a:lnTo>
                <a:lnTo>
                  <a:pt x="880447" y="2384036"/>
                </a:lnTo>
                <a:lnTo>
                  <a:pt x="888013" y="2378964"/>
                </a:lnTo>
                <a:lnTo>
                  <a:pt x="893100" y="2371403"/>
                </a:lnTo>
                <a:lnTo>
                  <a:pt x="894795" y="2362771"/>
                </a:lnTo>
                <a:lnTo>
                  <a:pt x="893100" y="2354139"/>
                </a:lnTo>
                <a:lnTo>
                  <a:pt x="888013" y="2346579"/>
                </a:lnTo>
                <a:lnTo>
                  <a:pt x="883568" y="2342134"/>
                </a:lnTo>
                <a:lnTo>
                  <a:pt x="877625" y="2339848"/>
                </a:lnTo>
                <a:close/>
              </a:path>
              <a:path w="2910840" h="2943225" extrusionOk="0">
                <a:moveTo>
                  <a:pt x="983848" y="2339848"/>
                </a:moveTo>
                <a:lnTo>
                  <a:pt x="972100" y="2339848"/>
                </a:lnTo>
                <a:lnTo>
                  <a:pt x="966169" y="2342134"/>
                </a:lnTo>
                <a:lnTo>
                  <a:pt x="961711" y="2346579"/>
                </a:lnTo>
                <a:lnTo>
                  <a:pt x="956625" y="2354139"/>
                </a:lnTo>
                <a:lnTo>
                  <a:pt x="954930" y="2362771"/>
                </a:lnTo>
                <a:lnTo>
                  <a:pt x="956625" y="2371403"/>
                </a:lnTo>
                <a:lnTo>
                  <a:pt x="961711" y="2378964"/>
                </a:lnTo>
                <a:lnTo>
                  <a:pt x="969275" y="2384036"/>
                </a:lnTo>
                <a:lnTo>
                  <a:pt x="977904" y="2385726"/>
                </a:lnTo>
                <a:lnTo>
                  <a:pt x="986532" y="2384036"/>
                </a:lnTo>
                <a:lnTo>
                  <a:pt x="994096" y="2378964"/>
                </a:lnTo>
                <a:lnTo>
                  <a:pt x="999183" y="2371403"/>
                </a:lnTo>
                <a:lnTo>
                  <a:pt x="1000878" y="2362771"/>
                </a:lnTo>
                <a:lnTo>
                  <a:pt x="999183" y="2354139"/>
                </a:lnTo>
                <a:lnTo>
                  <a:pt x="994096" y="2346579"/>
                </a:lnTo>
                <a:lnTo>
                  <a:pt x="989651" y="2342134"/>
                </a:lnTo>
                <a:lnTo>
                  <a:pt x="983848" y="2339848"/>
                </a:lnTo>
                <a:close/>
              </a:path>
              <a:path w="2910840" h="2943225" extrusionOk="0">
                <a:moveTo>
                  <a:pt x="1089931" y="2339848"/>
                </a:moveTo>
                <a:lnTo>
                  <a:pt x="1078183" y="2339848"/>
                </a:lnTo>
                <a:lnTo>
                  <a:pt x="1072252" y="2342134"/>
                </a:lnTo>
                <a:lnTo>
                  <a:pt x="1067795" y="2346579"/>
                </a:lnTo>
                <a:lnTo>
                  <a:pt x="1062787" y="2354139"/>
                </a:lnTo>
                <a:lnTo>
                  <a:pt x="1061118" y="2362771"/>
                </a:lnTo>
                <a:lnTo>
                  <a:pt x="1062787" y="2371403"/>
                </a:lnTo>
                <a:lnTo>
                  <a:pt x="1067795" y="2378964"/>
                </a:lnTo>
                <a:lnTo>
                  <a:pt x="1075359" y="2384036"/>
                </a:lnTo>
                <a:lnTo>
                  <a:pt x="1083987" y="2385726"/>
                </a:lnTo>
                <a:lnTo>
                  <a:pt x="1092616" y="2384036"/>
                </a:lnTo>
                <a:lnTo>
                  <a:pt x="1100180" y="2378964"/>
                </a:lnTo>
                <a:lnTo>
                  <a:pt x="1105194" y="2371403"/>
                </a:lnTo>
                <a:lnTo>
                  <a:pt x="1106866" y="2362771"/>
                </a:lnTo>
                <a:lnTo>
                  <a:pt x="1105194" y="2354139"/>
                </a:lnTo>
                <a:lnTo>
                  <a:pt x="1100180" y="2346579"/>
                </a:lnTo>
                <a:lnTo>
                  <a:pt x="1095735" y="2342134"/>
                </a:lnTo>
                <a:lnTo>
                  <a:pt x="1089931" y="2339848"/>
                </a:lnTo>
                <a:close/>
              </a:path>
              <a:path w="2910840" h="2943225" extrusionOk="0">
                <a:moveTo>
                  <a:pt x="1196014" y="2339848"/>
                </a:moveTo>
                <a:lnTo>
                  <a:pt x="1184266" y="2339848"/>
                </a:lnTo>
                <a:lnTo>
                  <a:pt x="1178335" y="2342134"/>
                </a:lnTo>
                <a:lnTo>
                  <a:pt x="1173878" y="2346579"/>
                </a:lnTo>
                <a:lnTo>
                  <a:pt x="1168870" y="2354139"/>
                </a:lnTo>
                <a:lnTo>
                  <a:pt x="1167201" y="2362771"/>
                </a:lnTo>
                <a:lnTo>
                  <a:pt x="1168870" y="2371403"/>
                </a:lnTo>
                <a:lnTo>
                  <a:pt x="1173878" y="2378964"/>
                </a:lnTo>
                <a:lnTo>
                  <a:pt x="1181501" y="2384036"/>
                </a:lnTo>
                <a:lnTo>
                  <a:pt x="1190124" y="2385726"/>
                </a:lnTo>
                <a:lnTo>
                  <a:pt x="1198724" y="2384036"/>
                </a:lnTo>
                <a:lnTo>
                  <a:pt x="1206275" y="2378964"/>
                </a:lnTo>
                <a:lnTo>
                  <a:pt x="1211362" y="2371403"/>
                </a:lnTo>
                <a:lnTo>
                  <a:pt x="1213057" y="2362771"/>
                </a:lnTo>
                <a:lnTo>
                  <a:pt x="1211362" y="2354139"/>
                </a:lnTo>
                <a:lnTo>
                  <a:pt x="1206275" y="2346579"/>
                </a:lnTo>
                <a:lnTo>
                  <a:pt x="1201818" y="2342134"/>
                </a:lnTo>
                <a:lnTo>
                  <a:pt x="1196014" y="2339848"/>
                </a:lnTo>
                <a:close/>
              </a:path>
              <a:path w="2910840" h="2943225" extrusionOk="0">
                <a:moveTo>
                  <a:pt x="1302071" y="2339848"/>
                </a:moveTo>
                <a:lnTo>
                  <a:pt x="1290387" y="2339848"/>
                </a:lnTo>
                <a:lnTo>
                  <a:pt x="1284545" y="2342134"/>
                </a:lnTo>
                <a:lnTo>
                  <a:pt x="1279973" y="2346579"/>
                </a:lnTo>
                <a:lnTo>
                  <a:pt x="1274973" y="2354139"/>
                </a:lnTo>
                <a:lnTo>
                  <a:pt x="1273306" y="2362771"/>
                </a:lnTo>
                <a:lnTo>
                  <a:pt x="1274973" y="2371403"/>
                </a:lnTo>
                <a:lnTo>
                  <a:pt x="1279973" y="2378964"/>
                </a:lnTo>
                <a:lnTo>
                  <a:pt x="1287589" y="2384036"/>
                </a:lnTo>
                <a:lnTo>
                  <a:pt x="1296229" y="2385726"/>
                </a:lnTo>
                <a:lnTo>
                  <a:pt x="1304869" y="2384036"/>
                </a:lnTo>
                <a:lnTo>
                  <a:pt x="1312485" y="2378964"/>
                </a:lnTo>
                <a:lnTo>
                  <a:pt x="1317486" y="2371403"/>
                </a:lnTo>
                <a:lnTo>
                  <a:pt x="1319153" y="2362771"/>
                </a:lnTo>
                <a:lnTo>
                  <a:pt x="1317486" y="2354139"/>
                </a:lnTo>
                <a:lnTo>
                  <a:pt x="1312485" y="2346579"/>
                </a:lnTo>
                <a:lnTo>
                  <a:pt x="1307913" y="2342134"/>
                </a:lnTo>
                <a:lnTo>
                  <a:pt x="1302071" y="2339848"/>
                </a:lnTo>
                <a:close/>
              </a:path>
              <a:path w="2910840" h="2943225" extrusionOk="0">
                <a:moveTo>
                  <a:pt x="1408243" y="2339848"/>
                </a:moveTo>
                <a:lnTo>
                  <a:pt x="1396432" y="2339848"/>
                </a:lnTo>
                <a:lnTo>
                  <a:pt x="1390590" y="2342134"/>
                </a:lnTo>
                <a:lnTo>
                  <a:pt x="1386145" y="2346579"/>
                </a:lnTo>
                <a:lnTo>
                  <a:pt x="1381073" y="2354139"/>
                </a:lnTo>
                <a:lnTo>
                  <a:pt x="1379383" y="2362771"/>
                </a:lnTo>
                <a:lnTo>
                  <a:pt x="1381073" y="2371403"/>
                </a:lnTo>
                <a:lnTo>
                  <a:pt x="1386145" y="2378964"/>
                </a:lnTo>
                <a:lnTo>
                  <a:pt x="1393706" y="2384036"/>
                </a:lnTo>
                <a:lnTo>
                  <a:pt x="1402338" y="2385726"/>
                </a:lnTo>
                <a:lnTo>
                  <a:pt x="1410970" y="2384036"/>
                </a:lnTo>
                <a:lnTo>
                  <a:pt x="1418530" y="2378964"/>
                </a:lnTo>
                <a:lnTo>
                  <a:pt x="1423531" y="2371403"/>
                </a:lnTo>
                <a:lnTo>
                  <a:pt x="1425198" y="2362771"/>
                </a:lnTo>
                <a:lnTo>
                  <a:pt x="1423531" y="2354139"/>
                </a:lnTo>
                <a:lnTo>
                  <a:pt x="1418530" y="2346579"/>
                </a:lnTo>
                <a:lnTo>
                  <a:pt x="1414085" y="2342134"/>
                </a:lnTo>
                <a:lnTo>
                  <a:pt x="1408243" y="2339848"/>
                </a:lnTo>
                <a:close/>
              </a:path>
              <a:path w="2910840" h="2943225" extrusionOk="0">
                <a:moveTo>
                  <a:pt x="1514288" y="2339848"/>
                </a:moveTo>
                <a:lnTo>
                  <a:pt x="1502477" y="2339848"/>
                </a:lnTo>
                <a:lnTo>
                  <a:pt x="1496762" y="2342134"/>
                </a:lnTo>
                <a:lnTo>
                  <a:pt x="1492190" y="2346579"/>
                </a:lnTo>
                <a:lnTo>
                  <a:pt x="1487118" y="2354139"/>
                </a:lnTo>
                <a:lnTo>
                  <a:pt x="1485428" y="2362771"/>
                </a:lnTo>
                <a:lnTo>
                  <a:pt x="1487118" y="2371403"/>
                </a:lnTo>
                <a:lnTo>
                  <a:pt x="1492190" y="2378964"/>
                </a:lnTo>
                <a:lnTo>
                  <a:pt x="1499824" y="2384036"/>
                </a:lnTo>
                <a:lnTo>
                  <a:pt x="1508494" y="2385726"/>
                </a:lnTo>
                <a:lnTo>
                  <a:pt x="1517140" y="2384036"/>
                </a:lnTo>
                <a:lnTo>
                  <a:pt x="1524702" y="2378964"/>
                </a:lnTo>
                <a:lnTo>
                  <a:pt x="1529775" y="2371403"/>
                </a:lnTo>
                <a:lnTo>
                  <a:pt x="1531465" y="2362771"/>
                </a:lnTo>
                <a:lnTo>
                  <a:pt x="1529775" y="2354139"/>
                </a:lnTo>
                <a:lnTo>
                  <a:pt x="1524702" y="2346579"/>
                </a:lnTo>
                <a:lnTo>
                  <a:pt x="1520257" y="2342134"/>
                </a:lnTo>
                <a:lnTo>
                  <a:pt x="1514288" y="2339848"/>
                </a:lnTo>
                <a:close/>
              </a:path>
              <a:path w="2910840" h="2943225" extrusionOk="0">
                <a:moveTo>
                  <a:pt x="1620460" y="2339848"/>
                </a:moveTo>
                <a:lnTo>
                  <a:pt x="1608776" y="2339848"/>
                </a:lnTo>
                <a:lnTo>
                  <a:pt x="1602807" y="2342134"/>
                </a:lnTo>
                <a:lnTo>
                  <a:pt x="1598362" y="2346579"/>
                </a:lnTo>
                <a:lnTo>
                  <a:pt x="1593290" y="2354139"/>
                </a:lnTo>
                <a:lnTo>
                  <a:pt x="1591600" y="2362771"/>
                </a:lnTo>
                <a:lnTo>
                  <a:pt x="1593290" y="2371403"/>
                </a:lnTo>
                <a:lnTo>
                  <a:pt x="1598362" y="2378964"/>
                </a:lnTo>
                <a:lnTo>
                  <a:pt x="1605925" y="2384036"/>
                </a:lnTo>
                <a:lnTo>
                  <a:pt x="1614571" y="2385726"/>
                </a:lnTo>
                <a:lnTo>
                  <a:pt x="1623241" y="2384036"/>
                </a:lnTo>
                <a:lnTo>
                  <a:pt x="1630874" y="2378964"/>
                </a:lnTo>
                <a:lnTo>
                  <a:pt x="1635875" y="2371403"/>
                </a:lnTo>
                <a:lnTo>
                  <a:pt x="1637542" y="2362771"/>
                </a:lnTo>
                <a:lnTo>
                  <a:pt x="1635875" y="2354139"/>
                </a:lnTo>
                <a:lnTo>
                  <a:pt x="1630874" y="2346579"/>
                </a:lnTo>
                <a:lnTo>
                  <a:pt x="1626302" y="2342134"/>
                </a:lnTo>
                <a:lnTo>
                  <a:pt x="1620460" y="2339848"/>
                </a:lnTo>
                <a:close/>
              </a:path>
              <a:path w="2910840" h="2943225" extrusionOk="0">
                <a:moveTo>
                  <a:pt x="1726632" y="2339848"/>
                </a:moveTo>
                <a:lnTo>
                  <a:pt x="1714821" y="2339848"/>
                </a:lnTo>
                <a:lnTo>
                  <a:pt x="1708852" y="2342134"/>
                </a:lnTo>
                <a:lnTo>
                  <a:pt x="1704407" y="2346579"/>
                </a:lnTo>
                <a:lnTo>
                  <a:pt x="1699407" y="2354139"/>
                </a:lnTo>
                <a:lnTo>
                  <a:pt x="1697740" y="2362771"/>
                </a:lnTo>
                <a:lnTo>
                  <a:pt x="1699407" y="2371403"/>
                </a:lnTo>
                <a:lnTo>
                  <a:pt x="1704407" y="2378964"/>
                </a:lnTo>
                <a:lnTo>
                  <a:pt x="1711968" y="2384036"/>
                </a:lnTo>
                <a:lnTo>
                  <a:pt x="1720600" y="2385726"/>
                </a:lnTo>
                <a:lnTo>
                  <a:pt x="1729232" y="2384036"/>
                </a:lnTo>
                <a:lnTo>
                  <a:pt x="1736792" y="2378964"/>
                </a:lnTo>
                <a:lnTo>
                  <a:pt x="1741865" y="2371403"/>
                </a:lnTo>
                <a:lnTo>
                  <a:pt x="1743555" y="2362771"/>
                </a:lnTo>
                <a:lnTo>
                  <a:pt x="1741865" y="2354139"/>
                </a:lnTo>
                <a:lnTo>
                  <a:pt x="1736792" y="2346579"/>
                </a:lnTo>
                <a:lnTo>
                  <a:pt x="1732347" y="2342134"/>
                </a:lnTo>
                <a:lnTo>
                  <a:pt x="1726632" y="2339848"/>
                </a:lnTo>
                <a:close/>
              </a:path>
              <a:path w="2910840" h="2943225" extrusionOk="0">
                <a:moveTo>
                  <a:pt x="1832677" y="2339848"/>
                </a:moveTo>
                <a:lnTo>
                  <a:pt x="1820866" y="2339848"/>
                </a:lnTo>
                <a:lnTo>
                  <a:pt x="1815024" y="2342134"/>
                </a:lnTo>
                <a:lnTo>
                  <a:pt x="1810579" y="2346579"/>
                </a:lnTo>
                <a:lnTo>
                  <a:pt x="1805507" y="2354139"/>
                </a:lnTo>
                <a:lnTo>
                  <a:pt x="1803817" y="2362771"/>
                </a:lnTo>
                <a:lnTo>
                  <a:pt x="1805507" y="2371403"/>
                </a:lnTo>
                <a:lnTo>
                  <a:pt x="1810579" y="2378964"/>
                </a:lnTo>
                <a:lnTo>
                  <a:pt x="1818176" y="2384036"/>
                </a:lnTo>
                <a:lnTo>
                  <a:pt x="1826772" y="2385726"/>
                </a:lnTo>
                <a:lnTo>
                  <a:pt x="1835368" y="2384036"/>
                </a:lnTo>
                <a:lnTo>
                  <a:pt x="1842964" y="2378964"/>
                </a:lnTo>
                <a:lnTo>
                  <a:pt x="1848037" y="2371403"/>
                </a:lnTo>
                <a:lnTo>
                  <a:pt x="1849727" y="2362771"/>
                </a:lnTo>
                <a:lnTo>
                  <a:pt x="1848037" y="2354139"/>
                </a:lnTo>
                <a:lnTo>
                  <a:pt x="1842964" y="2346579"/>
                </a:lnTo>
                <a:lnTo>
                  <a:pt x="1838519" y="2342134"/>
                </a:lnTo>
                <a:lnTo>
                  <a:pt x="1832677" y="2339848"/>
                </a:lnTo>
                <a:close/>
              </a:path>
              <a:path w="2910840" h="2943225" extrusionOk="0">
                <a:moveTo>
                  <a:pt x="1938722" y="2339848"/>
                </a:moveTo>
                <a:lnTo>
                  <a:pt x="1927038" y="2339848"/>
                </a:lnTo>
                <a:lnTo>
                  <a:pt x="1921196" y="2342134"/>
                </a:lnTo>
                <a:lnTo>
                  <a:pt x="1916751" y="2346579"/>
                </a:lnTo>
                <a:lnTo>
                  <a:pt x="1911679" y="2354139"/>
                </a:lnTo>
                <a:lnTo>
                  <a:pt x="1909989" y="2362771"/>
                </a:lnTo>
                <a:lnTo>
                  <a:pt x="1911679" y="2371403"/>
                </a:lnTo>
                <a:lnTo>
                  <a:pt x="1916751" y="2378964"/>
                </a:lnTo>
                <a:lnTo>
                  <a:pt x="1924294" y="2384036"/>
                </a:lnTo>
                <a:lnTo>
                  <a:pt x="1932896" y="2385726"/>
                </a:lnTo>
                <a:lnTo>
                  <a:pt x="1941522" y="2384036"/>
                </a:lnTo>
                <a:lnTo>
                  <a:pt x="1949136" y="2378964"/>
                </a:lnTo>
                <a:lnTo>
                  <a:pt x="1954137" y="2371403"/>
                </a:lnTo>
                <a:lnTo>
                  <a:pt x="1955804" y="2362771"/>
                </a:lnTo>
                <a:lnTo>
                  <a:pt x="1954137" y="2354139"/>
                </a:lnTo>
                <a:lnTo>
                  <a:pt x="1949136" y="2346579"/>
                </a:lnTo>
                <a:lnTo>
                  <a:pt x="1944691" y="2342134"/>
                </a:lnTo>
                <a:lnTo>
                  <a:pt x="1938722" y="2339848"/>
                </a:lnTo>
                <a:close/>
              </a:path>
              <a:path w="2910840" h="2943225" extrusionOk="0">
                <a:moveTo>
                  <a:pt x="2044767" y="2339848"/>
                </a:moveTo>
                <a:lnTo>
                  <a:pt x="2033083" y="2339848"/>
                </a:lnTo>
                <a:lnTo>
                  <a:pt x="2027114" y="2342134"/>
                </a:lnTo>
                <a:lnTo>
                  <a:pt x="2022669" y="2346579"/>
                </a:lnTo>
                <a:lnTo>
                  <a:pt x="2017669" y="2354139"/>
                </a:lnTo>
                <a:lnTo>
                  <a:pt x="2016002" y="2362771"/>
                </a:lnTo>
                <a:lnTo>
                  <a:pt x="2017669" y="2371403"/>
                </a:lnTo>
                <a:lnTo>
                  <a:pt x="2022669" y="2378964"/>
                </a:lnTo>
                <a:lnTo>
                  <a:pt x="2030303" y="2384036"/>
                </a:lnTo>
                <a:lnTo>
                  <a:pt x="2038973" y="2385726"/>
                </a:lnTo>
                <a:lnTo>
                  <a:pt x="2047619" y="2384036"/>
                </a:lnTo>
                <a:lnTo>
                  <a:pt x="2055181" y="2378964"/>
                </a:lnTo>
                <a:lnTo>
                  <a:pt x="2060182" y="2371403"/>
                </a:lnTo>
                <a:lnTo>
                  <a:pt x="2061849" y="2362771"/>
                </a:lnTo>
                <a:lnTo>
                  <a:pt x="2060182" y="2354139"/>
                </a:lnTo>
                <a:lnTo>
                  <a:pt x="2055181" y="2346579"/>
                </a:lnTo>
                <a:lnTo>
                  <a:pt x="2050736" y="2342134"/>
                </a:lnTo>
                <a:lnTo>
                  <a:pt x="2044767" y="2339848"/>
                </a:lnTo>
                <a:close/>
              </a:path>
              <a:path w="2910840" h="2943225" extrusionOk="0">
                <a:moveTo>
                  <a:pt x="2150939" y="2339848"/>
                </a:moveTo>
                <a:lnTo>
                  <a:pt x="2139128" y="2339848"/>
                </a:lnTo>
                <a:lnTo>
                  <a:pt x="2133413" y="2342134"/>
                </a:lnTo>
                <a:lnTo>
                  <a:pt x="2128714" y="2346579"/>
                </a:lnTo>
                <a:lnTo>
                  <a:pt x="2123714" y="2354139"/>
                </a:lnTo>
                <a:lnTo>
                  <a:pt x="2122047" y="2362771"/>
                </a:lnTo>
                <a:lnTo>
                  <a:pt x="2123714" y="2371403"/>
                </a:lnTo>
                <a:lnTo>
                  <a:pt x="2128714" y="2378964"/>
                </a:lnTo>
                <a:lnTo>
                  <a:pt x="2136404" y="2384036"/>
                </a:lnTo>
                <a:lnTo>
                  <a:pt x="2145082" y="2385726"/>
                </a:lnTo>
                <a:lnTo>
                  <a:pt x="2153735" y="2384036"/>
                </a:lnTo>
                <a:lnTo>
                  <a:pt x="2161353" y="2378964"/>
                </a:lnTo>
                <a:lnTo>
                  <a:pt x="2166426" y="2371403"/>
                </a:lnTo>
                <a:lnTo>
                  <a:pt x="2168116" y="2362771"/>
                </a:lnTo>
                <a:lnTo>
                  <a:pt x="2166426" y="2354139"/>
                </a:lnTo>
                <a:lnTo>
                  <a:pt x="2161353" y="2346579"/>
                </a:lnTo>
                <a:lnTo>
                  <a:pt x="2156908" y="2342134"/>
                </a:lnTo>
                <a:lnTo>
                  <a:pt x="2150939" y="2339848"/>
                </a:lnTo>
                <a:close/>
              </a:path>
              <a:path w="2910840" h="2943225" extrusionOk="0">
                <a:moveTo>
                  <a:pt x="2257111" y="2339848"/>
                </a:moveTo>
                <a:lnTo>
                  <a:pt x="2245427" y="2339848"/>
                </a:lnTo>
                <a:lnTo>
                  <a:pt x="2239458" y="2342134"/>
                </a:lnTo>
                <a:lnTo>
                  <a:pt x="2235013" y="2346579"/>
                </a:lnTo>
                <a:lnTo>
                  <a:pt x="2229941" y="2354139"/>
                </a:lnTo>
                <a:lnTo>
                  <a:pt x="2228251" y="2362771"/>
                </a:lnTo>
                <a:lnTo>
                  <a:pt x="2229941" y="2371403"/>
                </a:lnTo>
                <a:lnTo>
                  <a:pt x="2235013" y="2378964"/>
                </a:lnTo>
                <a:lnTo>
                  <a:pt x="2242576" y="2384036"/>
                </a:lnTo>
                <a:lnTo>
                  <a:pt x="2251222" y="2385726"/>
                </a:lnTo>
                <a:lnTo>
                  <a:pt x="2259892" y="2384036"/>
                </a:lnTo>
                <a:lnTo>
                  <a:pt x="2267525" y="2378964"/>
                </a:lnTo>
                <a:lnTo>
                  <a:pt x="2272526" y="2371403"/>
                </a:lnTo>
                <a:lnTo>
                  <a:pt x="2274193" y="2362771"/>
                </a:lnTo>
                <a:lnTo>
                  <a:pt x="2272526" y="2354139"/>
                </a:lnTo>
                <a:lnTo>
                  <a:pt x="2267525" y="2346579"/>
                </a:lnTo>
                <a:lnTo>
                  <a:pt x="2262953" y="2342134"/>
                </a:lnTo>
                <a:lnTo>
                  <a:pt x="2257111" y="2339848"/>
                </a:lnTo>
                <a:close/>
              </a:path>
              <a:path w="2910840" h="2943225" extrusionOk="0">
                <a:moveTo>
                  <a:pt x="2363156" y="2339848"/>
                </a:moveTo>
                <a:lnTo>
                  <a:pt x="2351472" y="2339848"/>
                </a:lnTo>
                <a:lnTo>
                  <a:pt x="2345503" y="2342134"/>
                </a:lnTo>
                <a:lnTo>
                  <a:pt x="2341058" y="2346579"/>
                </a:lnTo>
                <a:lnTo>
                  <a:pt x="2336058" y="2354139"/>
                </a:lnTo>
                <a:lnTo>
                  <a:pt x="2334391" y="2362771"/>
                </a:lnTo>
                <a:lnTo>
                  <a:pt x="2336058" y="2371403"/>
                </a:lnTo>
                <a:lnTo>
                  <a:pt x="2341058" y="2378964"/>
                </a:lnTo>
                <a:lnTo>
                  <a:pt x="2348619" y="2384036"/>
                </a:lnTo>
                <a:lnTo>
                  <a:pt x="2357251" y="2385726"/>
                </a:lnTo>
                <a:lnTo>
                  <a:pt x="2365883" y="2384036"/>
                </a:lnTo>
                <a:lnTo>
                  <a:pt x="2373443" y="2378964"/>
                </a:lnTo>
                <a:lnTo>
                  <a:pt x="2378516" y="2371403"/>
                </a:lnTo>
                <a:lnTo>
                  <a:pt x="2380206" y="2362771"/>
                </a:lnTo>
                <a:lnTo>
                  <a:pt x="2378516" y="2354139"/>
                </a:lnTo>
                <a:lnTo>
                  <a:pt x="2373443" y="2346579"/>
                </a:lnTo>
                <a:lnTo>
                  <a:pt x="2368998" y="2342134"/>
                </a:lnTo>
                <a:lnTo>
                  <a:pt x="2363156" y="2339848"/>
                </a:lnTo>
                <a:close/>
              </a:path>
              <a:path w="2910840" h="2943225" extrusionOk="0">
                <a:moveTo>
                  <a:pt x="2469328" y="2339848"/>
                </a:moveTo>
                <a:lnTo>
                  <a:pt x="2457517" y="2339848"/>
                </a:lnTo>
                <a:lnTo>
                  <a:pt x="2451802" y="2342134"/>
                </a:lnTo>
                <a:lnTo>
                  <a:pt x="2447103" y="2346579"/>
                </a:lnTo>
                <a:lnTo>
                  <a:pt x="2442103" y="2354139"/>
                </a:lnTo>
                <a:lnTo>
                  <a:pt x="2440436" y="2362771"/>
                </a:lnTo>
                <a:lnTo>
                  <a:pt x="2442103" y="2371403"/>
                </a:lnTo>
                <a:lnTo>
                  <a:pt x="2447103" y="2378964"/>
                </a:lnTo>
                <a:lnTo>
                  <a:pt x="2454771" y="2384036"/>
                </a:lnTo>
                <a:lnTo>
                  <a:pt x="2463391" y="2385726"/>
                </a:lnTo>
                <a:lnTo>
                  <a:pt x="2471964" y="2384036"/>
                </a:lnTo>
                <a:lnTo>
                  <a:pt x="2479488" y="2378964"/>
                </a:lnTo>
                <a:lnTo>
                  <a:pt x="2484632" y="2371403"/>
                </a:lnTo>
                <a:lnTo>
                  <a:pt x="2486346" y="2362771"/>
                </a:lnTo>
                <a:lnTo>
                  <a:pt x="2484632" y="2354139"/>
                </a:lnTo>
                <a:lnTo>
                  <a:pt x="2479488" y="2346579"/>
                </a:lnTo>
                <a:lnTo>
                  <a:pt x="2475043" y="2342134"/>
                </a:lnTo>
                <a:lnTo>
                  <a:pt x="2469328" y="2339848"/>
                </a:lnTo>
                <a:close/>
              </a:path>
              <a:path w="2910840" h="2943225" extrusionOk="0">
                <a:moveTo>
                  <a:pt x="2575373" y="2339848"/>
                </a:moveTo>
                <a:lnTo>
                  <a:pt x="2563689" y="2339848"/>
                </a:lnTo>
                <a:lnTo>
                  <a:pt x="2557847" y="2342134"/>
                </a:lnTo>
                <a:lnTo>
                  <a:pt x="2553402" y="2346579"/>
                </a:lnTo>
                <a:lnTo>
                  <a:pt x="2548330" y="2354139"/>
                </a:lnTo>
                <a:lnTo>
                  <a:pt x="2546640" y="2362771"/>
                </a:lnTo>
                <a:lnTo>
                  <a:pt x="2548330" y="2371403"/>
                </a:lnTo>
                <a:lnTo>
                  <a:pt x="2553402" y="2378964"/>
                </a:lnTo>
                <a:lnTo>
                  <a:pt x="2560945" y="2384036"/>
                </a:lnTo>
                <a:lnTo>
                  <a:pt x="2569547" y="2385726"/>
                </a:lnTo>
                <a:lnTo>
                  <a:pt x="2578173" y="2384036"/>
                </a:lnTo>
                <a:lnTo>
                  <a:pt x="2585787" y="2378964"/>
                </a:lnTo>
                <a:lnTo>
                  <a:pt x="2590788" y="2371403"/>
                </a:lnTo>
                <a:lnTo>
                  <a:pt x="2592455" y="2362771"/>
                </a:lnTo>
                <a:lnTo>
                  <a:pt x="2590788" y="2354139"/>
                </a:lnTo>
                <a:lnTo>
                  <a:pt x="2585787" y="2346579"/>
                </a:lnTo>
                <a:lnTo>
                  <a:pt x="2581342" y="2342134"/>
                </a:lnTo>
                <a:lnTo>
                  <a:pt x="2575373" y="2339848"/>
                </a:lnTo>
                <a:close/>
              </a:path>
              <a:path w="2910840" h="2943225" extrusionOk="0">
                <a:moveTo>
                  <a:pt x="2681418" y="2339848"/>
                </a:moveTo>
                <a:lnTo>
                  <a:pt x="2669734" y="2339848"/>
                </a:lnTo>
                <a:lnTo>
                  <a:pt x="2663765" y="2342134"/>
                </a:lnTo>
                <a:lnTo>
                  <a:pt x="2659320" y="2346579"/>
                </a:lnTo>
                <a:lnTo>
                  <a:pt x="2654320" y="2354139"/>
                </a:lnTo>
                <a:lnTo>
                  <a:pt x="2652653" y="2362771"/>
                </a:lnTo>
                <a:lnTo>
                  <a:pt x="2654320" y="2371403"/>
                </a:lnTo>
                <a:lnTo>
                  <a:pt x="2659320" y="2378964"/>
                </a:lnTo>
                <a:lnTo>
                  <a:pt x="2666954" y="2384036"/>
                </a:lnTo>
                <a:lnTo>
                  <a:pt x="2675624" y="2385726"/>
                </a:lnTo>
                <a:lnTo>
                  <a:pt x="2684270" y="2384036"/>
                </a:lnTo>
                <a:lnTo>
                  <a:pt x="2691832" y="2378964"/>
                </a:lnTo>
                <a:lnTo>
                  <a:pt x="2696833" y="2371403"/>
                </a:lnTo>
                <a:lnTo>
                  <a:pt x="2698500" y="2362771"/>
                </a:lnTo>
                <a:lnTo>
                  <a:pt x="2696833" y="2354139"/>
                </a:lnTo>
                <a:lnTo>
                  <a:pt x="2691832" y="2346579"/>
                </a:lnTo>
                <a:lnTo>
                  <a:pt x="2687387" y="2342134"/>
                </a:lnTo>
                <a:lnTo>
                  <a:pt x="2681418" y="2339848"/>
                </a:lnTo>
                <a:close/>
              </a:path>
              <a:path w="2910840" h="2943225" extrusionOk="0">
                <a:moveTo>
                  <a:pt x="2787590" y="2339848"/>
                </a:moveTo>
                <a:lnTo>
                  <a:pt x="2775779" y="2339848"/>
                </a:lnTo>
                <a:lnTo>
                  <a:pt x="2770064" y="2342134"/>
                </a:lnTo>
                <a:lnTo>
                  <a:pt x="2765492" y="2346579"/>
                </a:lnTo>
                <a:lnTo>
                  <a:pt x="2760420" y="2354139"/>
                </a:lnTo>
                <a:lnTo>
                  <a:pt x="2758730" y="2362771"/>
                </a:lnTo>
                <a:lnTo>
                  <a:pt x="2760420" y="2371403"/>
                </a:lnTo>
                <a:lnTo>
                  <a:pt x="2765492" y="2378964"/>
                </a:lnTo>
                <a:lnTo>
                  <a:pt x="2773106" y="2384036"/>
                </a:lnTo>
                <a:lnTo>
                  <a:pt x="2781733" y="2385726"/>
                </a:lnTo>
                <a:lnTo>
                  <a:pt x="2790335" y="2384036"/>
                </a:lnTo>
                <a:lnTo>
                  <a:pt x="2797877" y="2378964"/>
                </a:lnTo>
                <a:lnTo>
                  <a:pt x="2803021" y="2371403"/>
                </a:lnTo>
                <a:lnTo>
                  <a:pt x="2804735" y="2362771"/>
                </a:lnTo>
                <a:lnTo>
                  <a:pt x="2803021" y="2354139"/>
                </a:lnTo>
                <a:lnTo>
                  <a:pt x="2797877" y="2346579"/>
                </a:lnTo>
                <a:lnTo>
                  <a:pt x="2793432" y="2342134"/>
                </a:lnTo>
                <a:lnTo>
                  <a:pt x="2787590" y="2339848"/>
                </a:lnTo>
                <a:close/>
              </a:path>
              <a:path w="2910840" h="2943225" extrusionOk="0">
                <a:moveTo>
                  <a:pt x="2893762" y="2339848"/>
                </a:moveTo>
                <a:lnTo>
                  <a:pt x="2882078" y="2339848"/>
                </a:lnTo>
                <a:lnTo>
                  <a:pt x="2876109" y="2342134"/>
                </a:lnTo>
                <a:lnTo>
                  <a:pt x="2871664" y="2346579"/>
                </a:lnTo>
                <a:lnTo>
                  <a:pt x="2866592" y="2354139"/>
                </a:lnTo>
                <a:lnTo>
                  <a:pt x="2864902" y="2362771"/>
                </a:lnTo>
                <a:lnTo>
                  <a:pt x="2866592" y="2371403"/>
                </a:lnTo>
                <a:lnTo>
                  <a:pt x="2871664" y="2378964"/>
                </a:lnTo>
                <a:lnTo>
                  <a:pt x="2879227" y="2384036"/>
                </a:lnTo>
                <a:lnTo>
                  <a:pt x="2887873" y="2385726"/>
                </a:lnTo>
                <a:lnTo>
                  <a:pt x="2896543" y="2384036"/>
                </a:lnTo>
                <a:lnTo>
                  <a:pt x="2904176" y="2378964"/>
                </a:lnTo>
                <a:lnTo>
                  <a:pt x="2909177" y="2371403"/>
                </a:lnTo>
                <a:lnTo>
                  <a:pt x="2910844" y="2362771"/>
                </a:lnTo>
                <a:lnTo>
                  <a:pt x="2909177" y="2354139"/>
                </a:lnTo>
                <a:lnTo>
                  <a:pt x="2904176" y="2346579"/>
                </a:lnTo>
                <a:lnTo>
                  <a:pt x="2899604" y="2342134"/>
                </a:lnTo>
                <a:lnTo>
                  <a:pt x="2893762" y="2339848"/>
                </a:lnTo>
                <a:close/>
              </a:path>
              <a:path w="2910840" h="2943225" extrusionOk="0">
                <a:moveTo>
                  <a:pt x="28815" y="2451227"/>
                </a:moveTo>
                <a:lnTo>
                  <a:pt x="17073" y="2451227"/>
                </a:lnTo>
                <a:lnTo>
                  <a:pt x="11270" y="2453513"/>
                </a:lnTo>
                <a:lnTo>
                  <a:pt x="6680" y="2457958"/>
                </a:lnTo>
                <a:lnTo>
                  <a:pt x="1670" y="2465518"/>
                </a:lnTo>
                <a:lnTo>
                  <a:pt x="0" y="2474150"/>
                </a:lnTo>
                <a:lnTo>
                  <a:pt x="1670" y="2482782"/>
                </a:lnTo>
                <a:lnTo>
                  <a:pt x="6680" y="2490343"/>
                </a:lnTo>
                <a:lnTo>
                  <a:pt x="14306" y="2495415"/>
                </a:lnTo>
                <a:lnTo>
                  <a:pt x="22944" y="2497105"/>
                </a:lnTo>
                <a:lnTo>
                  <a:pt x="31582" y="2495415"/>
                </a:lnTo>
                <a:lnTo>
                  <a:pt x="39208" y="2490343"/>
                </a:lnTo>
                <a:lnTo>
                  <a:pt x="44218" y="2482782"/>
                </a:lnTo>
                <a:lnTo>
                  <a:pt x="45888" y="2474150"/>
                </a:lnTo>
                <a:lnTo>
                  <a:pt x="44218" y="2465518"/>
                </a:lnTo>
                <a:lnTo>
                  <a:pt x="39208" y="2457958"/>
                </a:lnTo>
                <a:lnTo>
                  <a:pt x="34619" y="2453513"/>
                </a:lnTo>
                <a:lnTo>
                  <a:pt x="28815" y="2451227"/>
                </a:lnTo>
                <a:close/>
              </a:path>
              <a:path w="2910840" h="2943225" extrusionOk="0">
                <a:moveTo>
                  <a:pt x="134903" y="2451227"/>
                </a:moveTo>
                <a:lnTo>
                  <a:pt x="123156" y="2451227"/>
                </a:lnTo>
                <a:lnTo>
                  <a:pt x="117352" y="2453513"/>
                </a:lnTo>
                <a:lnTo>
                  <a:pt x="112894" y="2457958"/>
                </a:lnTo>
                <a:lnTo>
                  <a:pt x="107808" y="2465518"/>
                </a:lnTo>
                <a:lnTo>
                  <a:pt x="106112" y="2474150"/>
                </a:lnTo>
                <a:lnTo>
                  <a:pt x="107808" y="2482782"/>
                </a:lnTo>
                <a:lnTo>
                  <a:pt x="112894" y="2490343"/>
                </a:lnTo>
                <a:lnTo>
                  <a:pt x="120446" y="2495415"/>
                </a:lnTo>
                <a:lnTo>
                  <a:pt x="129045" y="2497105"/>
                </a:lnTo>
                <a:lnTo>
                  <a:pt x="137669" y="2495415"/>
                </a:lnTo>
                <a:lnTo>
                  <a:pt x="145292" y="2490343"/>
                </a:lnTo>
                <a:lnTo>
                  <a:pt x="150300" y="2482782"/>
                </a:lnTo>
                <a:lnTo>
                  <a:pt x="151969" y="2474150"/>
                </a:lnTo>
                <a:lnTo>
                  <a:pt x="150300" y="2465518"/>
                </a:lnTo>
                <a:lnTo>
                  <a:pt x="145292" y="2457958"/>
                </a:lnTo>
                <a:lnTo>
                  <a:pt x="140834" y="2453513"/>
                </a:lnTo>
                <a:lnTo>
                  <a:pt x="134903" y="2451227"/>
                </a:lnTo>
                <a:close/>
              </a:path>
              <a:path w="2910840" h="2943225" extrusionOk="0">
                <a:moveTo>
                  <a:pt x="240986" y="2451227"/>
                </a:moveTo>
                <a:lnTo>
                  <a:pt x="229239" y="2451227"/>
                </a:lnTo>
                <a:lnTo>
                  <a:pt x="223308" y="2453513"/>
                </a:lnTo>
                <a:lnTo>
                  <a:pt x="218850" y="2457958"/>
                </a:lnTo>
                <a:lnTo>
                  <a:pt x="213843" y="2465518"/>
                </a:lnTo>
                <a:lnTo>
                  <a:pt x="212173" y="2474150"/>
                </a:lnTo>
                <a:lnTo>
                  <a:pt x="213843" y="2482782"/>
                </a:lnTo>
                <a:lnTo>
                  <a:pt x="218850" y="2490343"/>
                </a:lnTo>
                <a:lnTo>
                  <a:pt x="226495" y="2495415"/>
                </a:lnTo>
                <a:lnTo>
                  <a:pt x="235165" y="2497105"/>
                </a:lnTo>
                <a:lnTo>
                  <a:pt x="243809" y="2495415"/>
                </a:lnTo>
                <a:lnTo>
                  <a:pt x="251375" y="2490343"/>
                </a:lnTo>
                <a:lnTo>
                  <a:pt x="256390" y="2482782"/>
                </a:lnTo>
                <a:lnTo>
                  <a:pt x="258062" y="2474150"/>
                </a:lnTo>
                <a:lnTo>
                  <a:pt x="256390" y="2465518"/>
                </a:lnTo>
                <a:lnTo>
                  <a:pt x="251375" y="2457958"/>
                </a:lnTo>
                <a:lnTo>
                  <a:pt x="246917" y="2453513"/>
                </a:lnTo>
                <a:lnTo>
                  <a:pt x="240986" y="2451227"/>
                </a:lnTo>
                <a:close/>
              </a:path>
              <a:path w="2910840" h="2943225" extrusionOk="0">
                <a:moveTo>
                  <a:pt x="347070" y="2451227"/>
                </a:moveTo>
                <a:lnTo>
                  <a:pt x="335322" y="2451227"/>
                </a:lnTo>
                <a:lnTo>
                  <a:pt x="329518" y="2453513"/>
                </a:lnTo>
                <a:lnTo>
                  <a:pt x="325073" y="2457958"/>
                </a:lnTo>
                <a:lnTo>
                  <a:pt x="319987" y="2465518"/>
                </a:lnTo>
                <a:lnTo>
                  <a:pt x="318291" y="2474150"/>
                </a:lnTo>
                <a:lnTo>
                  <a:pt x="319987" y="2482782"/>
                </a:lnTo>
                <a:lnTo>
                  <a:pt x="325073" y="2490343"/>
                </a:lnTo>
                <a:lnTo>
                  <a:pt x="332637" y="2495415"/>
                </a:lnTo>
                <a:lnTo>
                  <a:pt x="341266" y="2497105"/>
                </a:lnTo>
                <a:lnTo>
                  <a:pt x="349894" y="2495415"/>
                </a:lnTo>
                <a:lnTo>
                  <a:pt x="357458" y="2490343"/>
                </a:lnTo>
                <a:lnTo>
                  <a:pt x="362544" y="2482782"/>
                </a:lnTo>
                <a:lnTo>
                  <a:pt x="364240" y="2474150"/>
                </a:lnTo>
                <a:lnTo>
                  <a:pt x="362544" y="2465518"/>
                </a:lnTo>
                <a:lnTo>
                  <a:pt x="357458" y="2457958"/>
                </a:lnTo>
                <a:lnTo>
                  <a:pt x="353013" y="2453513"/>
                </a:lnTo>
                <a:lnTo>
                  <a:pt x="347070" y="2451227"/>
                </a:lnTo>
                <a:close/>
              </a:path>
              <a:path w="2910840" h="2943225" extrusionOk="0">
                <a:moveTo>
                  <a:pt x="453292" y="2451227"/>
                </a:moveTo>
                <a:lnTo>
                  <a:pt x="441545" y="2451227"/>
                </a:lnTo>
                <a:lnTo>
                  <a:pt x="435601" y="2453513"/>
                </a:lnTo>
                <a:lnTo>
                  <a:pt x="431156" y="2457958"/>
                </a:lnTo>
                <a:lnTo>
                  <a:pt x="426070" y="2465518"/>
                </a:lnTo>
                <a:lnTo>
                  <a:pt x="424374" y="2474150"/>
                </a:lnTo>
                <a:lnTo>
                  <a:pt x="426070" y="2482782"/>
                </a:lnTo>
                <a:lnTo>
                  <a:pt x="431156" y="2490343"/>
                </a:lnTo>
                <a:lnTo>
                  <a:pt x="438720" y="2495415"/>
                </a:lnTo>
                <a:lnTo>
                  <a:pt x="447349" y="2497105"/>
                </a:lnTo>
                <a:lnTo>
                  <a:pt x="455977" y="2495415"/>
                </a:lnTo>
                <a:lnTo>
                  <a:pt x="463541" y="2490343"/>
                </a:lnTo>
                <a:lnTo>
                  <a:pt x="468556" y="2482782"/>
                </a:lnTo>
                <a:lnTo>
                  <a:pt x="470228" y="2474150"/>
                </a:lnTo>
                <a:lnTo>
                  <a:pt x="468556" y="2465518"/>
                </a:lnTo>
                <a:lnTo>
                  <a:pt x="463541" y="2457958"/>
                </a:lnTo>
                <a:lnTo>
                  <a:pt x="459096" y="2453513"/>
                </a:lnTo>
                <a:lnTo>
                  <a:pt x="453292" y="2451227"/>
                </a:lnTo>
                <a:close/>
              </a:path>
              <a:path w="2910840" h="2943225" extrusionOk="0">
                <a:moveTo>
                  <a:pt x="559375" y="2451227"/>
                </a:moveTo>
                <a:lnTo>
                  <a:pt x="547628" y="2451227"/>
                </a:lnTo>
                <a:lnTo>
                  <a:pt x="541697" y="2453513"/>
                </a:lnTo>
                <a:lnTo>
                  <a:pt x="537239" y="2457958"/>
                </a:lnTo>
                <a:lnTo>
                  <a:pt x="532224" y="2465518"/>
                </a:lnTo>
                <a:lnTo>
                  <a:pt x="530553" y="2474150"/>
                </a:lnTo>
                <a:lnTo>
                  <a:pt x="532224" y="2482782"/>
                </a:lnTo>
                <a:lnTo>
                  <a:pt x="537239" y="2490343"/>
                </a:lnTo>
                <a:lnTo>
                  <a:pt x="544862" y="2495415"/>
                </a:lnTo>
                <a:lnTo>
                  <a:pt x="553484" y="2497105"/>
                </a:lnTo>
                <a:lnTo>
                  <a:pt x="562080" y="2495415"/>
                </a:lnTo>
                <a:lnTo>
                  <a:pt x="569624" y="2490343"/>
                </a:lnTo>
                <a:lnTo>
                  <a:pt x="574711" y="2482782"/>
                </a:lnTo>
                <a:lnTo>
                  <a:pt x="576406" y="2474150"/>
                </a:lnTo>
                <a:lnTo>
                  <a:pt x="574711" y="2465518"/>
                </a:lnTo>
                <a:lnTo>
                  <a:pt x="569624" y="2457958"/>
                </a:lnTo>
                <a:lnTo>
                  <a:pt x="565179" y="2453513"/>
                </a:lnTo>
                <a:lnTo>
                  <a:pt x="559375" y="2451227"/>
                </a:lnTo>
                <a:close/>
              </a:path>
              <a:path w="2910840" h="2943225" extrusionOk="0">
                <a:moveTo>
                  <a:pt x="665459" y="2451227"/>
                </a:moveTo>
                <a:lnTo>
                  <a:pt x="653711" y="2451227"/>
                </a:lnTo>
                <a:lnTo>
                  <a:pt x="647907" y="2453513"/>
                </a:lnTo>
                <a:lnTo>
                  <a:pt x="643322" y="2457958"/>
                </a:lnTo>
                <a:lnTo>
                  <a:pt x="638315" y="2465518"/>
                </a:lnTo>
                <a:lnTo>
                  <a:pt x="636645" y="2474150"/>
                </a:lnTo>
                <a:lnTo>
                  <a:pt x="638315" y="2482782"/>
                </a:lnTo>
                <a:lnTo>
                  <a:pt x="643322" y="2490343"/>
                </a:lnTo>
                <a:lnTo>
                  <a:pt x="650948" y="2495415"/>
                </a:lnTo>
                <a:lnTo>
                  <a:pt x="659585" y="2497105"/>
                </a:lnTo>
                <a:lnTo>
                  <a:pt x="668222" y="2495415"/>
                </a:lnTo>
                <a:lnTo>
                  <a:pt x="675847" y="2490343"/>
                </a:lnTo>
                <a:lnTo>
                  <a:pt x="680862" y="2482782"/>
                </a:lnTo>
                <a:lnTo>
                  <a:pt x="682534" y="2474150"/>
                </a:lnTo>
                <a:lnTo>
                  <a:pt x="680862" y="2465518"/>
                </a:lnTo>
                <a:lnTo>
                  <a:pt x="675847" y="2457958"/>
                </a:lnTo>
                <a:lnTo>
                  <a:pt x="671262" y="2453513"/>
                </a:lnTo>
                <a:lnTo>
                  <a:pt x="665459" y="2451227"/>
                </a:lnTo>
                <a:close/>
              </a:path>
              <a:path w="2910840" h="2943225" extrusionOk="0">
                <a:moveTo>
                  <a:pt x="771542" y="2451227"/>
                </a:moveTo>
                <a:lnTo>
                  <a:pt x="759794" y="2451227"/>
                </a:lnTo>
                <a:lnTo>
                  <a:pt x="753990" y="2453513"/>
                </a:lnTo>
                <a:lnTo>
                  <a:pt x="749545" y="2457958"/>
                </a:lnTo>
                <a:lnTo>
                  <a:pt x="744459" y="2465518"/>
                </a:lnTo>
                <a:lnTo>
                  <a:pt x="742763" y="2474150"/>
                </a:lnTo>
                <a:lnTo>
                  <a:pt x="744459" y="2482782"/>
                </a:lnTo>
                <a:lnTo>
                  <a:pt x="749545" y="2490343"/>
                </a:lnTo>
                <a:lnTo>
                  <a:pt x="757090" y="2495415"/>
                </a:lnTo>
                <a:lnTo>
                  <a:pt x="765685" y="2497105"/>
                </a:lnTo>
                <a:lnTo>
                  <a:pt x="774307" y="2495415"/>
                </a:lnTo>
                <a:lnTo>
                  <a:pt x="781930" y="2490343"/>
                </a:lnTo>
                <a:lnTo>
                  <a:pt x="786945" y="2482782"/>
                </a:lnTo>
                <a:lnTo>
                  <a:pt x="788617" y="2474150"/>
                </a:lnTo>
                <a:lnTo>
                  <a:pt x="786945" y="2465518"/>
                </a:lnTo>
                <a:lnTo>
                  <a:pt x="781930" y="2457958"/>
                </a:lnTo>
                <a:lnTo>
                  <a:pt x="777485" y="2453513"/>
                </a:lnTo>
                <a:lnTo>
                  <a:pt x="771542" y="2451227"/>
                </a:lnTo>
                <a:close/>
              </a:path>
              <a:path w="2910840" h="2943225" extrusionOk="0">
                <a:moveTo>
                  <a:pt x="877625" y="2451227"/>
                </a:moveTo>
                <a:lnTo>
                  <a:pt x="865877" y="2451227"/>
                </a:lnTo>
                <a:lnTo>
                  <a:pt x="860073" y="2453513"/>
                </a:lnTo>
                <a:lnTo>
                  <a:pt x="855489" y="2457958"/>
                </a:lnTo>
                <a:lnTo>
                  <a:pt x="850481" y="2465518"/>
                </a:lnTo>
                <a:lnTo>
                  <a:pt x="848812" y="2474150"/>
                </a:lnTo>
                <a:lnTo>
                  <a:pt x="850481" y="2482782"/>
                </a:lnTo>
                <a:lnTo>
                  <a:pt x="855489" y="2490343"/>
                </a:lnTo>
                <a:lnTo>
                  <a:pt x="863133" y="2495415"/>
                </a:lnTo>
                <a:lnTo>
                  <a:pt x="871803" y="2497105"/>
                </a:lnTo>
                <a:lnTo>
                  <a:pt x="880447" y="2495415"/>
                </a:lnTo>
                <a:lnTo>
                  <a:pt x="888013" y="2490343"/>
                </a:lnTo>
                <a:lnTo>
                  <a:pt x="893100" y="2482782"/>
                </a:lnTo>
                <a:lnTo>
                  <a:pt x="894795" y="2474150"/>
                </a:lnTo>
                <a:lnTo>
                  <a:pt x="893100" y="2465518"/>
                </a:lnTo>
                <a:lnTo>
                  <a:pt x="888013" y="2457958"/>
                </a:lnTo>
                <a:lnTo>
                  <a:pt x="883568" y="2453513"/>
                </a:lnTo>
                <a:lnTo>
                  <a:pt x="877625" y="2451227"/>
                </a:lnTo>
                <a:close/>
              </a:path>
              <a:path w="2910840" h="2943225" extrusionOk="0">
                <a:moveTo>
                  <a:pt x="983848" y="2451227"/>
                </a:moveTo>
                <a:lnTo>
                  <a:pt x="972100" y="2451227"/>
                </a:lnTo>
                <a:lnTo>
                  <a:pt x="966169" y="2453513"/>
                </a:lnTo>
                <a:lnTo>
                  <a:pt x="961711" y="2457958"/>
                </a:lnTo>
                <a:lnTo>
                  <a:pt x="956625" y="2465518"/>
                </a:lnTo>
                <a:lnTo>
                  <a:pt x="954930" y="2474150"/>
                </a:lnTo>
                <a:lnTo>
                  <a:pt x="956625" y="2482782"/>
                </a:lnTo>
                <a:lnTo>
                  <a:pt x="961711" y="2490343"/>
                </a:lnTo>
                <a:lnTo>
                  <a:pt x="969275" y="2495415"/>
                </a:lnTo>
                <a:lnTo>
                  <a:pt x="977904" y="2497105"/>
                </a:lnTo>
                <a:lnTo>
                  <a:pt x="986532" y="2495415"/>
                </a:lnTo>
                <a:lnTo>
                  <a:pt x="994096" y="2490343"/>
                </a:lnTo>
                <a:lnTo>
                  <a:pt x="999183" y="2482782"/>
                </a:lnTo>
                <a:lnTo>
                  <a:pt x="1000878" y="2474150"/>
                </a:lnTo>
                <a:lnTo>
                  <a:pt x="999183" y="2465518"/>
                </a:lnTo>
                <a:lnTo>
                  <a:pt x="994096" y="2457958"/>
                </a:lnTo>
                <a:lnTo>
                  <a:pt x="989651" y="2453513"/>
                </a:lnTo>
                <a:lnTo>
                  <a:pt x="983848" y="2451227"/>
                </a:lnTo>
                <a:close/>
              </a:path>
              <a:path w="2910840" h="2943225" extrusionOk="0">
                <a:moveTo>
                  <a:pt x="1089931" y="2451227"/>
                </a:moveTo>
                <a:lnTo>
                  <a:pt x="1078183" y="2451227"/>
                </a:lnTo>
                <a:lnTo>
                  <a:pt x="1072252" y="2453513"/>
                </a:lnTo>
                <a:lnTo>
                  <a:pt x="1067795" y="2457958"/>
                </a:lnTo>
                <a:lnTo>
                  <a:pt x="1062787" y="2465518"/>
                </a:lnTo>
                <a:lnTo>
                  <a:pt x="1061118" y="2474150"/>
                </a:lnTo>
                <a:lnTo>
                  <a:pt x="1062787" y="2482782"/>
                </a:lnTo>
                <a:lnTo>
                  <a:pt x="1067795" y="2490343"/>
                </a:lnTo>
                <a:lnTo>
                  <a:pt x="1075359" y="2495415"/>
                </a:lnTo>
                <a:lnTo>
                  <a:pt x="1083987" y="2497105"/>
                </a:lnTo>
                <a:lnTo>
                  <a:pt x="1092616" y="2495415"/>
                </a:lnTo>
                <a:lnTo>
                  <a:pt x="1100180" y="2490343"/>
                </a:lnTo>
                <a:lnTo>
                  <a:pt x="1105194" y="2482782"/>
                </a:lnTo>
                <a:lnTo>
                  <a:pt x="1106866" y="2474150"/>
                </a:lnTo>
                <a:lnTo>
                  <a:pt x="1105194" y="2465518"/>
                </a:lnTo>
                <a:lnTo>
                  <a:pt x="1100180" y="2457958"/>
                </a:lnTo>
                <a:lnTo>
                  <a:pt x="1095735" y="2453513"/>
                </a:lnTo>
                <a:lnTo>
                  <a:pt x="1089931" y="2451227"/>
                </a:lnTo>
                <a:close/>
              </a:path>
              <a:path w="2910840" h="2943225" extrusionOk="0">
                <a:moveTo>
                  <a:pt x="1196014" y="2451227"/>
                </a:moveTo>
                <a:lnTo>
                  <a:pt x="1184266" y="2451227"/>
                </a:lnTo>
                <a:lnTo>
                  <a:pt x="1178335" y="2453513"/>
                </a:lnTo>
                <a:lnTo>
                  <a:pt x="1173878" y="2457958"/>
                </a:lnTo>
                <a:lnTo>
                  <a:pt x="1168870" y="2465518"/>
                </a:lnTo>
                <a:lnTo>
                  <a:pt x="1167201" y="2474150"/>
                </a:lnTo>
                <a:lnTo>
                  <a:pt x="1168870" y="2482782"/>
                </a:lnTo>
                <a:lnTo>
                  <a:pt x="1173878" y="2490343"/>
                </a:lnTo>
                <a:lnTo>
                  <a:pt x="1181501" y="2495415"/>
                </a:lnTo>
                <a:lnTo>
                  <a:pt x="1190124" y="2497105"/>
                </a:lnTo>
                <a:lnTo>
                  <a:pt x="1198724" y="2495415"/>
                </a:lnTo>
                <a:lnTo>
                  <a:pt x="1206275" y="2490343"/>
                </a:lnTo>
                <a:lnTo>
                  <a:pt x="1211362" y="2482782"/>
                </a:lnTo>
                <a:lnTo>
                  <a:pt x="1213057" y="2474150"/>
                </a:lnTo>
                <a:lnTo>
                  <a:pt x="1211362" y="2465518"/>
                </a:lnTo>
                <a:lnTo>
                  <a:pt x="1206275" y="2457958"/>
                </a:lnTo>
                <a:lnTo>
                  <a:pt x="1201818" y="2453513"/>
                </a:lnTo>
                <a:lnTo>
                  <a:pt x="1196014" y="2451227"/>
                </a:lnTo>
                <a:close/>
              </a:path>
              <a:path w="2910840" h="2943225" extrusionOk="0">
                <a:moveTo>
                  <a:pt x="1302071" y="2451227"/>
                </a:moveTo>
                <a:lnTo>
                  <a:pt x="1290387" y="2451227"/>
                </a:lnTo>
                <a:lnTo>
                  <a:pt x="1284545" y="2453513"/>
                </a:lnTo>
                <a:lnTo>
                  <a:pt x="1279973" y="2457958"/>
                </a:lnTo>
                <a:lnTo>
                  <a:pt x="1274973" y="2465518"/>
                </a:lnTo>
                <a:lnTo>
                  <a:pt x="1273306" y="2474150"/>
                </a:lnTo>
                <a:lnTo>
                  <a:pt x="1274973" y="2482782"/>
                </a:lnTo>
                <a:lnTo>
                  <a:pt x="1279973" y="2490343"/>
                </a:lnTo>
                <a:lnTo>
                  <a:pt x="1287589" y="2495415"/>
                </a:lnTo>
                <a:lnTo>
                  <a:pt x="1296229" y="2497105"/>
                </a:lnTo>
                <a:lnTo>
                  <a:pt x="1304869" y="2495415"/>
                </a:lnTo>
                <a:lnTo>
                  <a:pt x="1312485" y="2490343"/>
                </a:lnTo>
                <a:lnTo>
                  <a:pt x="1317486" y="2482782"/>
                </a:lnTo>
                <a:lnTo>
                  <a:pt x="1319153" y="2474150"/>
                </a:lnTo>
                <a:lnTo>
                  <a:pt x="1317486" y="2465518"/>
                </a:lnTo>
                <a:lnTo>
                  <a:pt x="1312485" y="2457958"/>
                </a:lnTo>
                <a:lnTo>
                  <a:pt x="1307913" y="2453513"/>
                </a:lnTo>
                <a:lnTo>
                  <a:pt x="1302071" y="2451227"/>
                </a:lnTo>
                <a:close/>
              </a:path>
              <a:path w="2910840" h="2943225" extrusionOk="0">
                <a:moveTo>
                  <a:pt x="1408243" y="2451227"/>
                </a:moveTo>
                <a:lnTo>
                  <a:pt x="1396432" y="2451227"/>
                </a:lnTo>
                <a:lnTo>
                  <a:pt x="1390590" y="2453513"/>
                </a:lnTo>
                <a:lnTo>
                  <a:pt x="1386145" y="2457958"/>
                </a:lnTo>
                <a:lnTo>
                  <a:pt x="1381073" y="2465518"/>
                </a:lnTo>
                <a:lnTo>
                  <a:pt x="1379383" y="2474150"/>
                </a:lnTo>
                <a:lnTo>
                  <a:pt x="1381073" y="2482782"/>
                </a:lnTo>
                <a:lnTo>
                  <a:pt x="1386145" y="2490343"/>
                </a:lnTo>
                <a:lnTo>
                  <a:pt x="1393706" y="2495415"/>
                </a:lnTo>
                <a:lnTo>
                  <a:pt x="1402338" y="2497105"/>
                </a:lnTo>
                <a:lnTo>
                  <a:pt x="1410970" y="2495415"/>
                </a:lnTo>
                <a:lnTo>
                  <a:pt x="1418530" y="2490343"/>
                </a:lnTo>
                <a:lnTo>
                  <a:pt x="1423531" y="2482782"/>
                </a:lnTo>
                <a:lnTo>
                  <a:pt x="1425198" y="2474150"/>
                </a:lnTo>
                <a:lnTo>
                  <a:pt x="1423531" y="2465518"/>
                </a:lnTo>
                <a:lnTo>
                  <a:pt x="1418530" y="2457958"/>
                </a:lnTo>
                <a:lnTo>
                  <a:pt x="1414085" y="2453513"/>
                </a:lnTo>
                <a:lnTo>
                  <a:pt x="1408243" y="2451227"/>
                </a:lnTo>
                <a:close/>
              </a:path>
              <a:path w="2910840" h="2943225" extrusionOk="0">
                <a:moveTo>
                  <a:pt x="1514288" y="2451227"/>
                </a:moveTo>
                <a:lnTo>
                  <a:pt x="1502477" y="2451227"/>
                </a:lnTo>
                <a:lnTo>
                  <a:pt x="1496762" y="2453513"/>
                </a:lnTo>
                <a:lnTo>
                  <a:pt x="1492190" y="2457958"/>
                </a:lnTo>
                <a:lnTo>
                  <a:pt x="1487118" y="2465518"/>
                </a:lnTo>
                <a:lnTo>
                  <a:pt x="1485428" y="2474150"/>
                </a:lnTo>
                <a:lnTo>
                  <a:pt x="1487118" y="2482782"/>
                </a:lnTo>
                <a:lnTo>
                  <a:pt x="1492190" y="2490343"/>
                </a:lnTo>
                <a:lnTo>
                  <a:pt x="1499824" y="2495415"/>
                </a:lnTo>
                <a:lnTo>
                  <a:pt x="1508494" y="2497105"/>
                </a:lnTo>
                <a:lnTo>
                  <a:pt x="1517140" y="2495415"/>
                </a:lnTo>
                <a:lnTo>
                  <a:pt x="1524702" y="2490343"/>
                </a:lnTo>
                <a:lnTo>
                  <a:pt x="1529775" y="2482782"/>
                </a:lnTo>
                <a:lnTo>
                  <a:pt x="1531465" y="2474150"/>
                </a:lnTo>
                <a:lnTo>
                  <a:pt x="1529775" y="2465518"/>
                </a:lnTo>
                <a:lnTo>
                  <a:pt x="1524702" y="2457958"/>
                </a:lnTo>
                <a:lnTo>
                  <a:pt x="1520257" y="2453513"/>
                </a:lnTo>
                <a:lnTo>
                  <a:pt x="1514288" y="2451227"/>
                </a:lnTo>
                <a:close/>
              </a:path>
              <a:path w="2910840" h="2943225" extrusionOk="0">
                <a:moveTo>
                  <a:pt x="1620460" y="2451227"/>
                </a:moveTo>
                <a:lnTo>
                  <a:pt x="1608776" y="2451227"/>
                </a:lnTo>
                <a:lnTo>
                  <a:pt x="1602807" y="2453513"/>
                </a:lnTo>
                <a:lnTo>
                  <a:pt x="1598362" y="2457958"/>
                </a:lnTo>
                <a:lnTo>
                  <a:pt x="1593290" y="2465518"/>
                </a:lnTo>
                <a:lnTo>
                  <a:pt x="1591600" y="2474150"/>
                </a:lnTo>
                <a:lnTo>
                  <a:pt x="1593290" y="2482782"/>
                </a:lnTo>
                <a:lnTo>
                  <a:pt x="1598362" y="2490343"/>
                </a:lnTo>
                <a:lnTo>
                  <a:pt x="1605925" y="2495415"/>
                </a:lnTo>
                <a:lnTo>
                  <a:pt x="1614571" y="2497105"/>
                </a:lnTo>
                <a:lnTo>
                  <a:pt x="1623241" y="2495415"/>
                </a:lnTo>
                <a:lnTo>
                  <a:pt x="1630874" y="2490343"/>
                </a:lnTo>
                <a:lnTo>
                  <a:pt x="1635875" y="2482782"/>
                </a:lnTo>
                <a:lnTo>
                  <a:pt x="1637542" y="2474150"/>
                </a:lnTo>
                <a:lnTo>
                  <a:pt x="1635875" y="2465518"/>
                </a:lnTo>
                <a:lnTo>
                  <a:pt x="1630874" y="2457958"/>
                </a:lnTo>
                <a:lnTo>
                  <a:pt x="1626302" y="2453513"/>
                </a:lnTo>
                <a:lnTo>
                  <a:pt x="1620460" y="2451227"/>
                </a:lnTo>
                <a:close/>
              </a:path>
              <a:path w="2910840" h="2943225" extrusionOk="0">
                <a:moveTo>
                  <a:pt x="1726632" y="2451227"/>
                </a:moveTo>
                <a:lnTo>
                  <a:pt x="1714821" y="2451227"/>
                </a:lnTo>
                <a:lnTo>
                  <a:pt x="1708852" y="2453513"/>
                </a:lnTo>
                <a:lnTo>
                  <a:pt x="1704407" y="2457958"/>
                </a:lnTo>
                <a:lnTo>
                  <a:pt x="1699407" y="2465518"/>
                </a:lnTo>
                <a:lnTo>
                  <a:pt x="1697740" y="2474150"/>
                </a:lnTo>
                <a:lnTo>
                  <a:pt x="1699407" y="2482782"/>
                </a:lnTo>
                <a:lnTo>
                  <a:pt x="1704407" y="2490343"/>
                </a:lnTo>
                <a:lnTo>
                  <a:pt x="1711968" y="2495415"/>
                </a:lnTo>
                <a:lnTo>
                  <a:pt x="1720600" y="2497105"/>
                </a:lnTo>
                <a:lnTo>
                  <a:pt x="1729232" y="2495415"/>
                </a:lnTo>
                <a:lnTo>
                  <a:pt x="1736792" y="2490343"/>
                </a:lnTo>
                <a:lnTo>
                  <a:pt x="1741865" y="2482782"/>
                </a:lnTo>
                <a:lnTo>
                  <a:pt x="1743555" y="2474150"/>
                </a:lnTo>
                <a:lnTo>
                  <a:pt x="1741865" y="2465518"/>
                </a:lnTo>
                <a:lnTo>
                  <a:pt x="1736792" y="2457958"/>
                </a:lnTo>
                <a:lnTo>
                  <a:pt x="1732347" y="2453513"/>
                </a:lnTo>
                <a:lnTo>
                  <a:pt x="1726632" y="2451227"/>
                </a:lnTo>
                <a:close/>
              </a:path>
              <a:path w="2910840" h="2943225" extrusionOk="0">
                <a:moveTo>
                  <a:pt x="1832677" y="2451227"/>
                </a:moveTo>
                <a:lnTo>
                  <a:pt x="1820866" y="2451227"/>
                </a:lnTo>
                <a:lnTo>
                  <a:pt x="1815024" y="2453513"/>
                </a:lnTo>
                <a:lnTo>
                  <a:pt x="1810579" y="2457958"/>
                </a:lnTo>
                <a:lnTo>
                  <a:pt x="1805507" y="2465518"/>
                </a:lnTo>
                <a:lnTo>
                  <a:pt x="1803817" y="2474150"/>
                </a:lnTo>
                <a:lnTo>
                  <a:pt x="1805507" y="2482782"/>
                </a:lnTo>
                <a:lnTo>
                  <a:pt x="1810579" y="2490343"/>
                </a:lnTo>
                <a:lnTo>
                  <a:pt x="1818176" y="2495415"/>
                </a:lnTo>
                <a:lnTo>
                  <a:pt x="1826772" y="2497105"/>
                </a:lnTo>
                <a:lnTo>
                  <a:pt x="1835368" y="2495415"/>
                </a:lnTo>
                <a:lnTo>
                  <a:pt x="1842964" y="2490343"/>
                </a:lnTo>
                <a:lnTo>
                  <a:pt x="1848037" y="2482782"/>
                </a:lnTo>
                <a:lnTo>
                  <a:pt x="1849727" y="2474150"/>
                </a:lnTo>
                <a:lnTo>
                  <a:pt x="1848037" y="2465518"/>
                </a:lnTo>
                <a:lnTo>
                  <a:pt x="1842964" y="2457958"/>
                </a:lnTo>
                <a:lnTo>
                  <a:pt x="1838519" y="2453513"/>
                </a:lnTo>
                <a:lnTo>
                  <a:pt x="1832677" y="2451227"/>
                </a:lnTo>
                <a:close/>
              </a:path>
              <a:path w="2910840" h="2943225" extrusionOk="0">
                <a:moveTo>
                  <a:pt x="1938722" y="2451227"/>
                </a:moveTo>
                <a:lnTo>
                  <a:pt x="1927038" y="2451227"/>
                </a:lnTo>
                <a:lnTo>
                  <a:pt x="1921196" y="2453513"/>
                </a:lnTo>
                <a:lnTo>
                  <a:pt x="1916751" y="2457958"/>
                </a:lnTo>
                <a:lnTo>
                  <a:pt x="1911679" y="2465518"/>
                </a:lnTo>
                <a:lnTo>
                  <a:pt x="1909989" y="2474150"/>
                </a:lnTo>
                <a:lnTo>
                  <a:pt x="1911679" y="2482782"/>
                </a:lnTo>
                <a:lnTo>
                  <a:pt x="1916751" y="2490343"/>
                </a:lnTo>
                <a:lnTo>
                  <a:pt x="1924294" y="2495415"/>
                </a:lnTo>
                <a:lnTo>
                  <a:pt x="1932896" y="2497105"/>
                </a:lnTo>
                <a:lnTo>
                  <a:pt x="1941522" y="2495415"/>
                </a:lnTo>
                <a:lnTo>
                  <a:pt x="1949136" y="2490343"/>
                </a:lnTo>
                <a:lnTo>
                  <a:pt x="1954137" y="2482782"/>
                </a:lnTo>
                <a:lnTo>
                  <a:pt x="1955804" y="2474150"/>
                </a:lnTo>
                <a:lnTo>
                  <a:pt x="1954137" y="2465518"/>
                </a:lnTo>
                <a:lnTo>
                  <a:pt x="1949136" y="2457958"/>
                </a:lnTo>
                <a:lnTo>
                  <a:pt x="1944691" y="2453513"/>
                </a:lnTo>
                <a:lnTo>
                  <a:pt x="1938722" y="2451227"/>
                </a:lnTo>
                <a:close/>
              </a:path>
              <a:path w="2910840" h="2943225" extrusionOk="0">
                <a:moveTo>
                  <a:pt x="2044767" y="2451227"/>
                </a:moveTo>
                <a:lnTo>
                  <a:pt x="2033083" y="2451227"/>
                </a:lnTo>
                <a:lnTo>
                  <a:pt x="2027114" y="2453513"/>
                </a:lnTo>
                <a:lnTo>
                  <a:pt x="2022669" y="2457958"/>
                </a:lnTo>
                <a:lnTo>
                  <a:pt x="2017669" y="2465518"/>
                </a:lnTo>
                <a:lnTo>
                  <a:pt x="2016002" y="2474150"/>
                </a:lnTo>
                <a:lnTo>
                  <a:pt x="2017669" y="2482782"/>
                </a:lnTo>
                <a:lnTo>
                  <a:pt x="2022669" y="2490343"/>
                </a:lnTo>
                <a:lnTo>
                  <a:pt x="2030303" y="2495415"/>
                </a:lnTo>
                <a:lnTo>
                  <a:pt x="2038973" y="2497105"/>
                </a:lnTo>
                <a:lnTo>
                  <a:pt x="2047619" y="2495415"/>
                </a:lnTo>
                <a:lnTo>
                  <a:pt x="2055181" y="2490343"/>
                </a:lnTo>
                <a:lnTo>
                  <a:pt x="2060182" y="2482782"/>
                </a:lnTo>
                <a:lnTo>
                  <a:pt x="2061849" y="2474150"/>
                </a:lnTo>
                <a:lnTo>
                  <a:pt x="2060182" y="2465518"/>
                </a:lnTo>
                <a:lnTo>
                  <a:pt x="2055181" y="2457958"/>
                </a:lnTo>
                <a:lnTo>
                  <a:pt x="2050736" y="2453513"/>
                </a:lnTo>
                <a:lnTo>
                  <a:pt x="2044767" y="2451227"/>
                </a:lnTo>
                <a:close/>
              </a:path>
              <a:path w="2910840" h="2943225" extrusionOk="0">
                <a:moveTo>
                  <a:pt x="2150939" y="2451227"/>
                </a:moveTo>
                <a:lnTo>
                  <a:pt x="2139128" y="2451227"/>
                </a:lnTo>
                <a:lnTo>
                  <a:pt x="2133413" y="2453513"/>
                </a:lnTo>
                <a:lnTo>
                  <a:pt x="2128714" y="2457958"/>
                </a:lnTo>
                <a:lnTo>
                  <a:pt x="2123714" y="2465518"/>
                </a:lnTo>
                <a:lnTo>
                  <a:pt x="2122047" y="2474150"/>
                </a:lnTo>
                <a:lnTo>
                  <a:pt x="2123714" y="2482782"/>
                </a:lnTo>
                <a:lnTo>
                  <a:pt x="2128714" y="2490343"/>
                </a:lnTo>
                <a:lnTo>
                  <a:pt x="2136404" y="2495415"/>
                </a:lnTo>
                <a:lnTo>
                  <a:pt x="2145082" y="2497105"/>
                </a:lnTo>
                <a:lnTo>
                  <a:pt x="2153735" y="2495415"/>
                </a:lnTo>
                <a:lnTo>
                  <a:pt x="2161353" y="2490343"/>
                </a:lnTo>
                <a:lnTo>
                  <a:pt x="2166426" y="2482782"/>
                </a:lnTo>
                <a:lnTo>
                  <a:pt x="2168116" y="2474150"/>
                </a:lnTo>
                <a:lnTo>
                  <a:pt x="2166426" y="2465518"/>
                </a:lnTo>
                <a:lnTo>
                  <a:pt x="2161353" y="2457958"/>
                </a:lnTo>
                <a:lnTo>
                  <a:pt x="2156908" y="2453513"/>
                </a:lnTo>
                <a:lnTo>
                  <a:pt x="2150939" y="2451227"/>
                </a:lnTo>
                <a:close/>
              </a:path>
              <a:path w="2910840" h="2943225" extrusionOk="0">
                <a:moveTo>
                  <a:pt x="2257111" y="2451227"/>
                </a:moveTo>
                <a:lnTo>
                  <a:pt x="2245427" y="2451227"/>
                </a:lnTo>
                <a:lnTo>
                  <a:pt x="2239458" y="2453513"/>
                </a:lnTo>
                <a:lnTo>
                  <a:pt x="2235013" y="2457958"/>
                </a:lnTo>
                <a:lnTo>
                  <a:pt x="2229941" y="2465518"/>
                </a:lnTo>
                <a:lnTo>
                  <a:pt x="2228251" y="2474150"/>
                </a:lnTo>
                <a:lnTo>
                  <a:pt x="2229941" y="2482782"/>
                </a:lnTo>
                <a:lnTo>
                  <a:pt x="2235013" y="2490343"/>
                </a:lnTo>
                <a:lnTo>
                  <a:pt x="2242576" y="2495415"/>
                </a:lnTo>
                <a:lnTo>
                  <a:pt x="2251222" y="2497105"/>
                </a:lnTo>
                <a:lnTo>
                  <a:pt x="2259892" y="2495415"/>
                </a:lnTo>
                <a:lnTo>
                  <a:pt x="2267525" y="2490343"/>
                </a:lnTo>
                <a:lnTo>
                  <a:pt x="2272526" y="2482782"/>
                </a:lnTo>
                <a:lnTo>
                  <a:pt x="2274193" y="2474150"/>
                </a:lnTo>
                <a:lnTo>
                  <a:pt x="2272526" y="2465518"/>
                </a:lnTo>
                <a:lnTo>
                  <a:pt x="2267525" y="2457958"/>
                </a:lnTo>
                <a:lnTo>
                  <a:pt x="2262953" y="2453513"/>
                </a:lnTo>
                <a:lnTo>
                  <a:pt x="2257111" y="2451227"/>
                </a:lnTo>
                <a:close/>
              </a:path>
              <a:path w="2910840" h="2943225" extrusionOk="0">
                <a:moveTo>
                  <a:pt x="2363156" y="2451227"/>
                </a:moveTo>
                <a:lnTo>
                  <a:pt x="2351472" y="2451227"/>
                </a:lnTo>
                <a:lnTo>
                  <a:pt x="2345503" y="2453513"/>
                </a:lnTo>
                <a:lnTo>
                  <a:pt x="2341058" y="2457958"/>
                </a:lnTo>
                <a:lnTo>
                  <a:pt x="2336058" y="2465518"/>
                </a:lnTo>
                <a:lnTo>
                  <a:pt x="2334391" y="2474150"/>
                </a:lnTo>
                <a:lnTo>
                  <a:pt x="2336058" y="2482782"/>
                </a:lnTo>
                <a:lnTo>
                  <a:pt x="2341058" y="2490343"/>
                </a:lnTo>
                <a:lnTo>
                  <a:pt x="2348619" y="2495415"/>
                </a:lnTo>
                <a:lnTo>
                  <a:pt x="2357251" y="2497105"/>
                </a:lnTo>
                <a:lnTo>
                  <a:pt x="2365883" y="2495415"/>
                </a:lnTo>
                <a:lnTo>
                  <a:pt x="2373443" y="2490343"/>
                </a:lnTo>
                <a:lnTo>
                  <a:pt x="2378516" y="2482782"/>
                </a:lnTo>
                <a:lnTo>
                  <a:pt x="2380206" y="2474150"/>
                </a:lnTo>
                <a:lnTo>
                  <a:pt x="2378516" y="2465518"/>
                </a:lnTo>
                <a:lnTo>
                  <a:pt x="2373443" y="2457958"/>
                </a:lnTo>
                <a:lnTo>
                  <a:pt x="2368998" y="2453513"/>
                </a:lnTo>
                <a:lnTo>
                  <a:pt x="2363156" y="2451227"/>
                </a:lnTo>
                <a:close/>
              </a:path>
              <a:path w="2910840" h="2943225" extrusionOk="0">
                <a:moveTo>
                  <a:pt x="2469328" y="2451227"/>
                </a:moveTo>
                <a:lnTo>
                  <a:pt x="2457517" y="2451227"/>
                </a:lnTo>
                <a:lnTo>
                  <a:pt x="2451802" y="2453513"/>
                </a:lnTo>
                <a:lnTo>
                  <a:pt x="2447103" y="2457958"/>
                </a:lnTo>
                <a:lnTo>
                  <a:pt x="2442103" y="2465518"/>
                </a:lnTo>
                <a:lnTo>
                  <a:pt x="2440436" y="2474150"/>
                </a:lnTo>
                <a:lnTo>
                  <a:pt x="2442103" y="2482782"/>
                </a:lnTo>
                <a:lnTo>
                  <a:pt x="2447103" y="2490343"/>
                </a:lnTo>
                <a:lnTo>
                  <a:pt x="2454771" y="2495415"/>
                </a:lnTo>
                <a:lnTo>
                  <a:pt x="2463391" y="2497105"/>
                </a:lnTo>
                <a:lnTo>
                  <a:pt x="2471964" y="2495415"/>
                </a:lnTo>
                <a:lnTo>
                  <a:pt x="2479488" y="2490343"/>
                </a:lnTo>
                <a:lnTo>
                  <a:pt x="2484632" y="2482782"/>
                </a:lnTo>
                <a:lnTo>
                  <a:pt x="2486346" y="2474150"/>
                </a:lnTo>
                <a:lnTo>
                  <a:pt x="2484632" y="2465518"/>
                </a:lnTo>
                <a:lnTo>
                  <a:pt x="2479488" y="2457958"/>
                </a:lnTo>
                <a:lnTo>
                  <a:pt x="2475043" y="2453513"/>
                </a:lnTo>
                <a:lnTo>
                  <a:pt x="2469328" y="2451227"/>
                </a:lnTo>
                <a:close/>
              </a:path>
              <a:path w="2910840" h="2943225" extrusionOk="0">
                <a:moveTo>
                  <a:pt x="2575373" y="2451227"/>
                </a:moveTo>
                <a:lnTo>
                  <a:pt x="2563689" y="2451227"/>
                </a:lnTo>
                <a:lnTo>
                  <a:pt x="2557847" y="2453513"/>
                </a:lnTo>
                <a:lnTo>
                  <a:pt x="2553402" y="2457958"/>
                </a:lnTo>
                <a:lnTo>
                  <a:pt x="2548330" y="2465518"/>
                </a:lnTo>
                <a:lnTo>
                  <a:pt x="2546640" y="2474150"/>
                </a:lnTo>
                <a:lnTo>
                  <a:pt x="2548330" y="2482782"/>
                </a:lnTo>
                <a:lnTo>
                  <a:pt x="2553402" y="2490343"/>
                </a:lnTo>
                <a:lnTo>
                  <a:pt x="2560945" y="2495415"/>
                </a:lnTo>
                <a:lnTo>
                  <a:pt x="2569547" y="2497105"/>
                </a:lnTo>
                <a:lnTo>
                  <a:pt x="2578173" y="2495415"/>
                </a:lnTo>
                <a:lnTo>
                  <a:pt x="2585787" y="2490343"/>
                </a:lnTo>
                <a:lnTo>
                  <a:pt x="2590788" y="2482782"/>
                </a:lnTo>
                <a:lnTo>
                  <a:pt x="2592455" y="2474150"/>
                </a:lnTo>
                <a:lnTo>
                  <a:pt x="2590788" y="2465518"/>
                </a:lnTo>
                <a:lnTo>
                  <a:pt x="2585787" y="2457958"/>
                </a:lnTo>
                <a:lnTo>
                  <a:pt x="2581342" y="2453513"/>
                </a:lnTo>
                <a:lnTo>
                  <a:pt x="2575373" y="2451227"/>
                </a:lnTo>
                <a:close/>
              </a:path>
              <a:path w="2910840" h="2943225" extrusionOk="0">
                <a:moveTo>
                  <a:pt x="2681418" y="2451227"/>
                </a:moveTo>
                <a:lnTo>
                  <a:pt x="2669734" y="2451227"/>
                </a:lnTo>
                <a:lnTo>
                  <a:pt x="2663765" y="2453513"/>
                </a:lnTo>
                <a:lnTo>
                  <a:pt x="2659320" y="2457958"/>
                </a:lnTo>
                <a:lnTo>
                  <a:pt x="2654320" y="2465518"/>
                </a:lnTo>
                <a:lnTo>
                  <a:pt x="2652653" y="2474150"/>
                </a:lnTo>
                <a:lnTo>
                  <a:pt x="2654320" y="2482782"/>
                </a:lnTo>
                <a:lnTo>
                  <a:pt x="2659320" y="2490343"/>
                </a:lnTo>
                <a:lnTo>
                  <a:pt x="2666954" y="2495415"/>
                </a:lnTo>
                <a:lnTo>
                  <a:pt x="2675624" y="2497105"/>
                </a:lnTo>
                <a:lnTo>
                  <a:pt x="2684270" y="2495415"/>
                </a:lnTo>
                <a:lnTo>
                  <a:pt x="2691832" y="2490343"/>
                </a:lnTo>
                <a:lnTo>
                  <a:pt x="2696833" y="2482782"/>
                </a:lnTo>
                <a:lnTo>
                  <a:pt x="2698500" y="2474150"/>
                </a:lnTo>
                <a:lnTo>
                  <a:pt x="2696833" y="2465518"/>
                </a:lnTo>
                <a:lnTo>
                  <a:pt x="2691832" y="2457958"/>
                </a:lnTo>
                <a:lnTo>
                  <a:pt x="2687387" y="2453513"/>
                </a:lnTo>
                <a:lnTo>
                  <a:pt x="2681418" y="2451227"/>
                </a:lnTo>
                <a:close/>
              </a:path>
              <a:path w="2910840" h="2943225" extrusionOk="0">
                <a:moveTo>
                  <a:pt x="2787590" y="2451227"/>
                </a:moveTo>
                <a:lnTo>
                  <a:pt x="2775779" y="2451227"/>
                </a:lnTo>
                <a:lnTo>
                  <a:pt x="2770064" y="2453513"/>
                </a:lnTo>
                <a:lnTo>
                  <a:pt x="2765492" y="2457958"/>
                </a:lnTo>
                <a:lnTo>
                  <a:pt x="2760420" y="2465518"/>
                </a:lnTo>
                <a:lnTo>
                  <a:pt x="2758730" y="2474150"/>
                </a:lnTo>
                <a:lnTo>
                  <a:pt x="2760420" y="2482782"/>
                </a:lnTo>
                <a:lnTo>
                  <a:pt x="2765492" y="2490343"/>
                </a:lnTo>
                <a:lnTo>
                  <a:pt x="2773106" y="2495415"/>
                </a:lnTo>
                <a:lnTo>
                  <a:pt x="2781733" y="2497105"/>
                </a:lnTo>
                <a:lnTo>
                  <a:pt x="2790335" y="2495415"/>
                </a:lnTo>
                <a:lnTo>
                  <a:pt x="2797877" y="2490343"/>
                </a:lnTo>
                <a:lnTo>
                  <a:pt x="2803021" y="2482782"/>
                </a:lnTo>
                <a:lnTo>
                  <a:pt x="2804735" y="2474150"/>
                </a:lnTo>
                <a:lnTo>
                  <a:pt x="2803021" y="2465518"/>
                </a:lnTo>
                <a:lnTo>
                  <a:pt x="2797877" y="2457958"/>
                </a:lnTo>
                <a:lnTo>
                  <a:pt x="2793432" y="2453513"/>
                </a:lnTo>
                <a:lnTo>
                  <a:pt x="2787590" y="2451227"/>
                </a:lnTo>
                <a:close/>
              </a:path>
              <a:path w="2910840" h="2943225" extrusionOk="0">
                <a:moveTo>
                  <a:pt x="2893762" y="2451227"/>
                </a:moveTo>
                <a:lnTo>
                  <a:pt x="2882078" y="2451227"/>
                </a:lnTo>
                <a:lnTo>
                  <a:pt x="2876109" y="2453513"/>
                </a:lnTo>
                <a:lnTo>
                  <a:pt x="2871664" y="2457958"/>
                </a:lnTo>
                <a:lnTo>
                  <a:pt x="2866592" y="2465518"/>
                </a:lnTo>
                <a:lnTo>
                  <a:pt x="2864902" y="2474150"/>
                </a:lnTo>
                <a:lnTo>
                  <a:pt x="2866592" y="2482782"/>
                </a:lnTo>
                <a:lnTo>
                  <a:pt x="2871664" y="2490343"/>
                </a:lnTo>
                <a:lnTo>
                  <a:pt x="2879227" y="2495415"/>
                </a:lnTo>
                <a:lnTo>
                  <a:pt x="2887873" y="2497105"/>
                </a:lnTo>
                <a:lnTo>
                  <a:pt x="2896543" y="2495415"/>
                </a:lnTo>
                <a:lnTo>
                  <a:pt x="2904176" y="2490343"/>
                </a:lnTo>
                <a:lnTo>
                  <a:pt x="2909177" y="2482782"/>
                </a:lnTo>
                <a:lnTo>
                  <a:pt x="2910844" y="2474150"/>
                </a:lnTo>
                <a:lnTo>
                  <a:pt x="2909177" y="2465518"/>
                </a:lnTo>
                <a:lnTo>
                  <a:pt x="2904176" y="2457958"/>
                </a:lnTo>
                <a:lnTo>
                  <a:pt x="2899604" y="2453513"/>
                </a:lnTo>
                <a:lnTo>
                  <a:pt x="2893762" y="2451227"/>
                </a:lnTo>
                <a:close/>
              </a:path>
              <a:path w="2910840" h="2943225" extrusionOk="0">
                <a:moveTo>
                  <a:pt x="28815" y="2562606"/>
                </a:moveTo>
                <a:lnTo>
                  <a:pt x="17073" y="2562606"/>
                </a:lnTo>
                <a:lnTo>
                  <a:pt x="11270" y="2564892"/>
                </a:lnTo>
                <a:lnTo>
                  <a:pt x="6680" y="2569337"/>
                </a:lnTo>
                <a:lnTo>
                  <a:pt x="1670" y="2576899"/>
                </a:lnTo>
                <a:lnTo>
                  <a:pt x="0" y="2585545"/>
                </a:lnTo>
                <a:lnTo>
                  <a:pt x="1670" y="2594215"/>
                </a:lnTo>
                <a:lnTo>
                  <a:pt x="6680" y="2601849"/>
                </a:lnTo>
                <a:lnTo>
                  <a:pt x="14306" y="2606921"/>
                </a:lnTo>
                <a:lnTo>
                  <a:pt x="22944" y="2608611"/>
                </a:lnTo>
                <a:lnTo>
                  <a:pt x="31582" y="2606921"/>
                </a:lnTo>
                <a:lnTo>
                  <a:pt x="39208" y="2601849"/>
                </a:lnTo>
                <a:lnTo>
                  <a:pt x="44218" y="2594215"/>
                </a:lnTo>
                <a:lnTo>
                  <a:pt x="45888" y="2585545"/>
                </a:lnTo>
                <a:lnTo>
                  <a:pt x="44218" y="2576899"/>
                </a:lnTo>
                <a:lnTo>
                  <a:pt x="39208" y="2569337"/>
                </a:lnTo>
                <a:lnTo>
                  <a:pt x="34619" y="2564892"/>
                </a:lnTo>
                <a:lnTo>
                  <a:pt x="28815" y="2562606"/>
                </a:lnTo>
                <a:close/>
              </a:path>
              <a:path w="2910840" h="2943225" extrusionOk="0">
                <a:moveTo>
                  <a:pt x="134903" y="2562606"/>
                </a:moveTo>
                <a:lnTo>
                  <a:pt x="123156" y="2562606"/>
                </a:lnTo>
                <a:lnTo>
                  <a:pt x="117352" y="2564892"/>
                </a:lnTo>
                <a:lnTo>
                  <a:pt x="112894" y="2569337"/>
                </a:lnTo>
                <a:lnTo>
                  <a:pt x="107808" y="2576899"/>
                </a:lnTo>
                <a:lnTo>
                  <a:pt x="106112" y="2585545"/>
                </a:lnTo>
                <a:lnTo>
                  <a:pt x="107808" y="2594215"/>
                </a:lnTo>
                <a:lnTo>
                  <a:pt x="112894" y="2601849"/>
                </a:lnTo>
                <a:lnTo>
                  <a:pt x="120446" y="2606921"/>
                </a:lnTo>
                <a:lnTo>
                  <a:pt x="129045" y="2608611"/>
                </a:lnTo>
                <a:lnTo>
                  <a:pt x="137669" y="2606921"/>
                </a:lnTo>
                <a:lnTo>
                  <a:pt x="145292" y="2601849"/>
                </a:lnTo>
                <a:lnTo>
                  <a:pt x="150300" y="2594215"/>
                </a:lnTo>
                <a:lnTo>
                  <a:pt x="151969" y="2585545"/>
                </a:lnTo>
                <a:lnTo>
                  <a:pt x="150300" y="2576899"/>
                </a:lnTo>
                <a:lnTo>
                  <a:pt x="145292" y="2569337"/>
                </a:lnTo>
                <a:lnTo>
                  <a:pt x="140834" y="2564892"/>
                </a:lnTo>
                <a:lnTo>
                  <a:pt x="134903" y="2562606"/>
                </a:lnTo>
                <a:close/>
              </a:path>
              <a:path w="2910840" h="2943225" extrusionOk="0">
                <a:moveTo>
                  <a:pt x="240986" y="2562606"/>
                </a:moveTo>
                <a:lnTo>
                  <a:pt x="229239" y="2562606"/>
                </a:lnTo>
                <a:lnTo>
                  <a:pt x="223308" y="2564892"/>
                </a:lnTo>
                <a:lnTo>
                  <a:pt x="218850" y="2569337"/>
                </a:lnTo>
                <a:lnTo>
                  <a:pt x="213843" y="2576899"/>
                </a:lnTo>
                <a:lnTo>
                  <a:pt x="212173" y="2585545"/>
                </a:lnTo>
                <a:lnTo>
                  <a:pt x="213843" y="2594215"/>
                </a:lnTo>
                <a:lnTo>
                  <a:pt x="218850" y="2601849"/>
                </a:lnTo>
                <a:lnTo>
                  <a:pt x="226495" y="2606921"/>
                </a:lnTo>
                <a:lnTo>
                  <a:pt x="235165" y="2608611"/>
                </a:lnTo>
                <a:lnTo>
                  <a:pt x="243809" y="2606921"/>
                </a:lnTo>
                <a:lnTo>
                  <a:pt x="251375" y="2601849"/>
                </a:lnTo>
                <a:lnTo>
                  <a:pt x="256390" y="2594215"/>
                </a:lnTo>
                <a:lnTo>
                  <a:pt x="258062" y="2585545"/>
                </a:lnTo>
                <a:lnTo>
                  <a:pt x="256390" y="2576899"/>
                </a:lnTo>
                <a:lnTo>
                  <a:pt x="251375" y="2569337"/>
                </a:lnTo>
                <a:lnTo>
                  <a:pt x="246917" y="2564892"/>
                </a:lnTo>
                <a:lnTo>
                  <a:pt x="240986" y="2562606"/>
                </a:lnTo>
                <a:close/>
              </a:path>
              <a:path w="2910840" h="2943225" extrusionOk="0">
                <a:moveTo>
                  <a:pt x="347070" y="2562606"/>
                </a:moveTo>
                <a:lnTo>
                  <a:pt x="335322" y="2562606"/>
                </a:lnTo>
                <a:lnTo>
                  <a:pt x="329518" y="2564892"/>
                </a:lnTo>
                <a:lnTo>
                  <a:pt x="325073" y="2569337"/>
                </a:lnTo>
                <a:lnTo>
                  <a:pt x="319987" y="2576899"/>
                </a:lnTo>
                <a:lnTo>
                  <a:pt x="318291" y="2585545"/>
                </a:lnTo>
                <a:lnTo>
                  <a:pt x="319987" y="2594215"/>
                </a:lnTo>
                <a:lnTo>
                  <a:pt x="325073" y="2601849"/>
                </a:lnTo>
                <a:lnTo>
                  <a:pt x="332637" y="2606921"/>
                </a:lnTo>
                <a:lnTo>
                  <a:pt x="341266" y="2608611"/>
                </a:lnTo>
                <a:lnTo>
                  <a:pt x="349894" y="2606921"/>
                </a:lnTo>
                <a:lnTo>
                  <a:pt x="357458" y="2601849"/>
                </a:lnTo>
                <a:lnTo>
                  <a:pt x="362544" y="2594215"/>
                </a:lnTo>
                <a:lnTo>
                  <a:pt x="364240" y="2585545"/>
                </a:lnTo>
                <a:lnTo>
                  <a:pt x="362544" y="2576899"/>
                </a:lnTo>
                <a:lnTo>
                  <a:pt x="357458" y="2569337"/>
                </a:lnTo>
                <a:lnTo>
                  <a:pt x="353013" y="2564892"/>
                </a:lnTo>
                <a:lnTo>
                  <a:pt x="347070" y="2562606"/>
                </a:lnTo>
                <a:close/>
              </a:path>
              <a:path w="2910840" h="2943225" extrusionOk="0">
                <a:moveTo>
                  <a:pt x="453292" y="2562606"/>
                </a:moveTo>
                <a:lnTo>
                  <a:pt x="441545" y="2562606"/>
                </a:lnTo>
                <a:lnTo>
                  <a:pt x="435601" y="2564892"/>
                </a:lnTo>
                <a:lnTo>
                  <a:pt x="431156" y="2569337"/>
                </a:lnTo>
                <a:lnTo>
                  <a:pt x="426070" y="2576899"/>
                </a:lnTo>
                <a:lnTo>
                  <a:pt x="424374" y="2585545"/>
                </a:lnTo>
                <a:lnTo>
                  <a:pt x="426070" y="2594215"/>
                </a:lnTo>
                <a:lnTo>
                  <a:pt x="431156" y="2601849"/>
                </a:lnTo>
                <a:lnTo>
                  <a:pt x="438720" y="2606921"/>
                </a:lnTo>
                <a:lnTo>
                  <a:pt x="447349" y="2608611"/>
                </a:lnTo>
                <a:lnTo>
                  <a:pt x="455977" y="2606921"/>
                </a:lnTo>
                <a:lnTo>
                  <a:pt x="463541" y="2601849"/>
                </a:lnTo>
                <a:lnTo>
                  <a:pt x="468556" y="2594215"/>
                </a:lnTo>
                <a:lnTo>
                  <a:pt x="470228" y="2585545"/>
                </a:lnTo>
                <a:lnTo>
                  <a:pt x="468556" y="2576899"/>
                </a:lnTo>
                <a:lnTo>
                  <a:pt x="463541" y="2569337"/>
                </a:lnTo>
                <a:lnTo>
                  <a:pt x="459096" y="2564892"/>
                </a:lnTo>
                <a:lnTo>
                  <a:pt x="453292" y="2562606"/>
                </a:lnTo>
                <a:close/>
              </a:path>
              <a:path w="2910840" h="2943225" extrusionOk="0">
                <a:moveTo>
                  <a:pt x="559375" y="2562606"/>
                </a:moveTo>
                <a:lnTo>
                  <a:pt x="547628" y="2562606"/>
                </a:lnTo>
                <a:lnTo>
                  <a:pt x="541697" y="2564892"/>
                </a:lnTo>
                <a:lnTo>
                  <a:pt x="537239" y="2569337"/>
                </a:lnTo>
                <a:lnTo>
                  <a:pt x="532224" y="2576899"/>
                </a:lnTo>
                <a:lnTo>
                  <a:pt x="530553" y="2585545"/>
                </a:lnTo>
                <a:lnTo>
                  <a:pt x="532224" y="2594215"/>
                </a:lnTo>
                <a:lnTo>
                  <a:pt x="537239" y="2601849"/>
                </a:lnTo>
                <a:lnTo>
                  <a:pt x="544862" y="2606921"/>
                </a:lnTo>
                <a:lnTo>
                  <a:pt x="553484" y="2608611"/>
                </a:lnTo>
                <a:lnTo>
                  <a:pt x="562080" y="2606921"/>
                </a:lnTo>
                <a:lnTo>
                  <a:pt x="569624" y="2601849"/>
                </a:lnTo>
                <a:lnTo>
                  <a:pt x="574711" y="2594215"/>
                </a:lnTo>
                <a:lnTo>
                  <a:pt x="576406" y="2585545"/>
                </a:lnTo>
                <a:lnTo>
                  <a:pt x="574711" y="2576899"/>
                </a:lnTo>
                <a:lnTo>
                  <a:pt x="569624" y="2569337"/>
                </a:lnTo>
                <a:lnTo>
                  <a:pt x="565179" y="2564892"/>
                </a:lnTo>
                <a:lnTo>
                  <a:pt x="559375" y="2562606"/>
                </a:lnTo>
                <a:close/>
              </a:path>
              <a:path w="2910840" h="2943225" extrusionOk="0">
                <a:moveTo>
                  <a:pt x="665459" y="2562606"/>
                </a:moveTo>
                <a:lnTo>
                  <a:pt x="653711" y="2562606"/>
                </a:lnTo>
                <a:lnTo>
                  <a:pt x="647907" y="2564892"/>
                </a:lnTo>
                <a:lnTo>
                  <a:pt x="643322" y="2569337"/>
                </a:lnTo>
                <a:lnTo>
                  <a:pt x="638315" y="2576899"/>
                </a:lnTo>
                <a:lnTo>
                  <a:pt x="636645" y="2585545"/>
                </a:lnTo>
                <a:lnTo>
                  <a:pt x="638315" y="2594215"/>
                </a:lnTo>
                <a:lnTo>
                  <a:pt x="643322" y="2601849"/>
                </a:lnTo>
                <a:lnTo>
                  <a:pt x="650948" y="2606921"/>
                </a:lnTo>
                <a:lnTo>
                  <a:pt x="659585" y="2608611"/>
                </a:lnTo>
                <a:lnTo>
                  <a:pt x="668222" y="2606921"/>
                </a:lnTo>
                <a:lnTo>
                  <a:pt x="675847" y="2601849"/>
                </a:lnTo>
                <a:lnTo>
                  <a:pt x="680862" y="2594215"/>
                </a:lnTo>
                <a:lnTo>
                  <a:pt x="682534" y="2585545"/>
                </a:lnTo>
                <a:lnTo>
                  <a:pt x="680862" y="2576899"/>
                </a:lnTo>
                <a:lnTo>
                  <a:pt x="675847" y="2569337"/>
                </a:lnTo>
                <a:lnTo>
                  <a:pt x="671262" y="2564892"/>
                </a:lnTo>
                <a:lnTo>
                  <a:pt x="665459" y="2562606"/>
                </a:lnTo>
                <a:close/>
              </a:path>
              <a:path w="2910840" h="2943225" extrusionOk="0">
                <a:moveTo>
                  <a:pt x="771542" y="2562606"/>
                </a:moveTo>
                <a:lnTo>
                  <a:pt x="759794" y="2562606"/>
                </a:lnTo>
                <a:lnTo>
                  <a:pt x="753990" y="2564892"/>
                </a:lnTo>
                <a:lnTo>
                  <a:pt x="749545" y="2569337"/>
                </a:lnTo>
                <a:lnTo>
                  <a:pt x="744459" y="2576899"/>
                </a:lnTo>
                <a:lnTo>
                  <a:pt x="742763" y="2585545"/>
                </a:lnTo>
                <a:lnTo>
                  <a:pt x="744459" y="2594215"/>
                </a:lnTo>
                <a:lnTo>
                  <a:pt x="749545" y="2601849"/>
                </a:lnTo>
                <a:lnTo>
                  <a:pt x="757090" y="2606921"/>
                </a:lnTo>
                <a:lnTo>
                  <a:pt x="765685" y="2608611"/>
                </a:lnTo>
                <a:lnTo>
                  <a:pt x="774307" y="2606921"/>
                </a:lnTo>
                <a:lnTo>
                  <a:pt x="781930" y="2601849"/>
                </a:lnTo>
                <a:lnTo>
                  <a:pt x="786945" y="2594215"/>
                </a:lnTo>
                <a:lnTo>
                  <a:pt x="788617" y="2585545"/>
                </a:lnTo>
                <a:lnTo>
                  <a:pt x="786945" y="2576899"/>
                </a:lnTo>
                <a:lnTo>
                  <a:pt x="781930" y="2569337"/>
                </a:lnTo>
                <a:lnTo>
                  <a:pt x="777485" y="2564892"/>
                </a:lnTo>
                <a:lnTo>
                  <a:pt x="771542" y="2562606"/>
                </a:lnTo>
                <a:close/>
              </a:path>
              <a:path w="2910840" h="2943225" extrusionOk="0">
                <a:moveTo>
                  <a:pt x="877625" y="2562606"/>
                </a:moveTo>
                <a:lnTo>
                  <a:pt x="865877" y="2562606"/>
                </a:lnTo>
                <a:lnTo>
                  <a:pt x="860073" y="2564892"/>
                </a:lnTo>
                <a:lnTo>
                  <a:pt x="855489" y="2569337"/>
                </a:lnTo>
                <a:lnTo>
                  <a:pt x="850481" y="2576899"/>
                </a:lnTo>
                <a:lnTo>
                  <a:pt x="848812" y="2585545"/>
                </a:lnTo>
                <a:lnTo>
                  <a:pt x="850481" y="2594215"/>
                </a:lnTo>
                <a:lnTo>
                  <a:pt x="855489" y="2601849"/>
                </a:lnTo>
                <a:lnTo>
                  <a:pt x="863133" y="2606921"/>
                </a:lnTo>
                <a:lnTo>
                  <a:pt x="871803" y="2608611"/>
                </a:lnTo>
                <a:lnTo>
                  <a:pt x="880447" y="2606921"/>
                </a:lnTo>
                <a:lnTo>
                  <a:pt x="888013" y="2601849"/>
                </a:lnTo>
                <a:lnTo>
                  <a:pt x="893100" y="2594215"/>
                </a:lnTo>
                <a:lnTo>
                  <a:pt x="894795" y="2585545"/>
                </a:lnTo>
                <a:lnTo>
                  <a:pt x="893100" y="2576899"/>
                </a:lnTo>
                <a:lnTo>
                  <a:pt x="888013" y="2569337"/>
                </a:lnTo>
                <a:lnTo>
                  <a:pt x="883568" y="2564892"/>
                </a:lnTo>
                <a:lnTo>
                  <a:pt x="877625" y="2562606"/>
                </a:lnTo>
                <a:close/>
              </a:path>
              <a:path w="2910840" h="2943225" extrusionOk="0">
                <a:moveTo>
                  <a:pt x="983848" y="2562606"/>
                </a:moveTo>
                <a:lnTo>
                  <a:pt x="972100" y="2562606"/>
                </a:lnTo>
                <a:lnTo>
                  <a:pt x="966169" y="2564892"/>
                </a:lnTo>
                <a:lnTo>
                  <a:pt x="961711" y="2569337"/>
                </a:lnTo>
                <a:lnTo>
                  <a:pt x="956625" y="2576899"/>
                </a:lnTo>
                <a:lnTo>
                  <a:pt x="954930" y="2585545"/>
                </a:lnTo>
                <a:lnTo>
                  <a:pt x="956625" y="2594215"/>
                </a:lnTo>
                <a:lnTo>
                  <a:pt x="961711" y="2601849"/>
                </a:lnTo>
                <a:lnTo>
                  <a:pt x="969275" y="2606921"/>
                </a:lnTo>
                <a:lnTo>
                  <a:pt x="977904" y="2608611"/>
                </a:lnTo>
                <a:lnTo>
                  <a:pt x="986532" y="2606921"/>
                </a:lnTo>
                <a:lnTo>
                  <a:pt x="994096" y="2601849"/>
                </a:lnTo>
                <a:lnTo>
                  <a:pt x="999183" y="2594215"/>
                </a:lnTo>
                <a:lnTo>
                  <a:pt x="1000878" y="2585545"/>
                </a:lnTo>
                <a:lnTo>
                  <a:pt x="999183" y="2576899"/>
                </a:lnTo>
                <a:lnTo>
                  <a:pt x="994096" y="2569337"/>
                </a:lnTo>
                <a:lnTo>
                  <a:pt x="989651" y="2564892"/>
                </a:lnTo>
                <a:lnTo>
                  <a:pt x="983848" y="2562606"/>
                </a:lnTo>
                <a:close/>
              </a:path>
              <a:path w="2910840" h="2943225" extrusionOk="0">
                <a:moveTo>
                  <a:pt x="1089931" y="2562606"/>
                </a:moveTo>
                <a:lnTo>
                  <a:pt x="1078183" y="2562606"/>
                </a:lnTo>
                <a:lnTo>
                  <a:pt x="1072252" y="2564892"/>
                </a:lnTo>
                <a:lnTo>
                  <a:pt x="1067795" y="2569337"/>
                </a:lnTo>
                <a:lnTo>
                  <a:pt x="1062787" y="2576899"/>
                </a:lnTo>
                <a:lnTo>
                  <a:pt x="1061118" y="2585545"/>
                </a:lnTo>
                <a:lnTo>
                  <a:pt x="1062787" y="2594215"/>
                </a:lnTo>
                <a:lnTo>
                  <a:pt x="1067795" y="2601849"/>
                </a:lnTo>
                <a:lnTo>
                  <a:pt x="1075359" y="2606921"/>
                </a:lnTo>
                <a:lnTo>
                  <a:pt x="1083987" y="2608611"/>
                </a:lnTo>
                <a:lnTo>
                  <a:pt x="1092616" y="2606921"/>
                </a:lnTo>
                <a:lnTo>
                  <a:pt x="1100180" y="2601849"/>
                </a:lnTo>
                <a:lnTo>
                  <a:pt x="1105194" y="2594215"/>
                </a:lnTo>
                <a:lnTo>
                  <a:pt x="1106866" y="2585545"/>
                </a:lnTo>
                <a:lnTo>
                  <a:pt x="1105194" y="2576899"/>
                </a:lnTo>
                <a:lnTo>
                  <a:pt x="1100180" y="2569337"/>
                </a:lnTo>
                <a:lnTo>
                  <a:pt x="1095735" y="2564892"/>
                </a:lnTo>
                <a:lnTo>
                  <a:pt x="1089931" y="2562606"/>
                </a:lnTo>
                <a:close/>
              </a:path>
              <a:path w="2910840" h="2943225" extrusionOk="0">
                <a:moveTo>
                  <a:pt x="1196014" y="2562606"/>
                </a:moveTo>
                <a:lnTo>
                  <a:pt x="1184266" y="2562606"/>
                </a:lnTo>
                <a:lnTo>
                  <a:pt x="1178335" y="2564892"/>
                </a:lnTo>
                <a:lnTo>
                  <a:pt x="1173878" y="2569337"/>
                </a:lnTo>
                <a:lnTo>
                  <a:pt x="1168870" y="2576899"/>
                </a:lnTo>
                <a:lnTo>
                  <a:pt x="1167201" y="2585545"/>
                </a:lnTo>
                <a:lnTo>
                  <a:pt x="1168870" y="2594215"/>
                </a:lnTo>
                <a:lnTo>
                  <a:pt x="1173878" y="2601849"/>
                </a:lnTo>
                <a:lnTo>
                  <a:pt x="1181501" y="2606921"/>
                </a:lnTo>
                <a:lnTo>
                  <a:pt x="1190124" y="2608611"/>
                </a:lnTo>
                <a:lnTo>
                  <a:pt x="1198724" y="2606921"/>
                </a:lnTo>
                <a:lnTo>
                  <a:pt x="1206275" y="2601849"/>
                </a:lnTo>
                <a:lnTo>
                  <a:pt x="1211362" y="2594215"/>
                </a:lnTo>
                <a:lnTo>
                  <a:pt x="1213057" y="2585545"/>
                </a:lnTo>
                <a:lnTo>
                  <a:pt x="1211362" y="2576899"/>
                </a:lnTo>
                <a:lnTo>
                  <a:pt x="1206275" y="2569337"/>
                </a:lnTo>
                <a:lnTo>
                  <a:pt x="1201818" y="2564892"/>
                </a:lnTo>
                <a:lnTo>
                  <a:pt x="1196014" y="2562606"/>
                </a:lnTo>
                <a:close/>
              </a:path>
              <a:path w="2910840" h="2943225" extrusionOk="0">
                <a:moveTo>
                  <a:pt x="1302071" y="2562606"/>
                </a:moveTo>
                <a:lnTo>
                  <a:pt x="1290387" y="2562606"/>
                </a:lnTo>
                <a:lnTo>
                  <a:pt x="1284545" y="2564892"/>
                </a:lnTo>
                <a:lnTo>
                  <a:pt x="1279973" y="2569337"/>
                </a:lnTo>
                <a:lnTo>
                  <a:pt x="1274973" y="2576899"/>
                </a:lnTo>
                <a:lnTo>
                  <a:pt x="1273306" y="2585545"/>
                </a:lnTo>
                <a:lnTo>
                  <a:pt x="1274973" y="2594215"/>
                </a:lnTo>
                <a:lnTo>
                  <a:pt x="1279973" y="2601849"/>
                </a:lnTo>
                <a:lnTo>
                  <a:pt x="1287589" y="2606921"/>
                </a:lnTo>
                <a:lnTo>
                  <a:pt x="1296229" y="2608611"/>
                </a:lnTo>
                <a:lnTo>
                  <a:pt x="1304869" y="2606921"/>
                </a:lnTo>
                <a:lnTo>
                  <a:pt x="1312485" y="2601849"/>
                </a:lnTo>
                <a:lnTo>
                  <a:pt x="1317486" y="2594215"/>
                </a:lnTo>
                <a:lnTo>
                  <a:pt x="1319153" y="2585545"/>
                </a:lnTo>
                <a:lnTo>
                  <a:pt x="1317486" y="2576899"/>
                </a:lnTo>
                <a:lnTo>
                  <a:pt x="1312485" y="2569337"/>
                </a:lnTo>
                <a:lnTo>
                  <a:pt x="1307913" y="2564892"/>
                </a:lnTo>
                <a:lnTo>
                  <a:pt x="1302071" y="2562606"/>
                </a:lnTo>
                <a:close/>
              </a:path>
              <a:path w="2910840" h="2943225" extrusionOk="0">
                <a:moveTo>
                  <a:pt x="1408243" y="2562606"/>
                </a:moveTo>
                <a:lnTo>
                  <a:pt x="1396432" y="2562606"/>
                </a:lnTo>
                <a:lnTo>
                  <a:pt x="1390590" y="2564892"/>
                </a:lnTo>
                <a:lnTo>
                  <a:pt x="1386145" y="2569337"/>
                </a:lnTo>
                <a:lnTo>
                  <a:pt x="1381073" y="2576899"/>
                </a:lnTo>
                <a:lnTo>
                  <a:pt x="1379383" y="2585545"/>
                </a:lnTo>
                <a:lnTo>
                  <a:pt x="1381073" y="2594215"/>
                </a:lnTo>
                <a:lnTo>
                  <a:pt x="1386145" y="2601849"/>
                </a:lnTo>
                <a:lnTo>
                  <a:pt x="1393706" y="2606921"/>
                </a:lnTo>
                <a:lnTo>
                  <a:pt x="1402338" y="2608611"/>
                </a:lnTo>
                <a:lnTo>
                  <a:pt x="1410970" y="2606921"/>
                </a:lnTo>
                <a:lnTo>
                  <a:pt x="1418530" y="2601849"/>
                </a:lnTo>
                <a:lnTo>
                  <a:pt x="1423531" y="2594215"/>
                </a:lnTo>
                <a:lnTo>
                  <a:pt x="1425198" y="2585545"/>
                </a:lnTo>
                <a:lnTo>
                  <a:pt x="1423531" y="2576899"/>
                </a:lnTo>
                <a:lnTo>
                  <a:pt x="1418530" y="2569337"/>
                </a:lnTo>
                <a:lnTo>
                  <a:pt x="1414085" y="2564892"/>
                </a:lnTo>
                <a:lnTo>
                  <a:pt x="1408243" y="2562606"/>
                </a:lnTo>
                <a:close/>
              </a:path>
              <a:path w="2910840" h="2943225" extrusionOk="0">
                <a:moveTo>
                  <a:pt x="1514288" y="2562606"/>
                </a:moveTo>
                <a:lnTo>
                  <a:pt x="1502477" y="2562606"/>
                </a:lnTo>
                <a:lnTo>
                  <a:pt x="1496762" y="2564892"/>
                </a:lnTo>
                <a:lnTo>
                  <a:pt x="1492190" y="2569337"/>
                </a:lnTo>
                <a:lnTo>
                  <a:pt x="1487118" y="2576899"/>
                </a:lnTo>
                <a:lnTo>
                  <a:pt x="1485428" y="2585545"/>
                </a:lnTo>
                <a:lnTo>
                  <a:pt x="1487118" y="2594215"/>
                </a:lnTo>
                <a:lnTo>
                  <a:pt x="1492190" y="2601849"/>
                </a:lnTo>
                <a:lnTo>
                  <a:pt x="1499824" y="2606921"/>
                </a:lnTo>
                <a:lnTo>
                  <a:pt x="1508494" y="2608611"/>
                </a:lnTo>
                <a:lnTo>
                  <a:pt x="1517140" y="2606921"/>
                </a:lnTo>
                <a:lnTo>
                  <a:pt x="1524702" y="2601849"/>
                </a:lnTo>
                <a:lnTo>
                  <a:pt x="1529775" y="2594215"/>
                </a:lnTo>
                <a:lnTo>
                  <a:pt x="1531465" y="2585545"/>
                </a:lnTo>
                <a:lnTo>
                  <a:pt x="1529775" y="2576899"/>
                </a:lnTo>
                <a:lnTo>
                  <a:pt x="1524702" y="2569337"/>
                </a:lnTo>
                <a:lnTo>
                  <a:pt x="1520257" y="2564892"/>
                </a:lnTo>
                <a:lnTo>
                  <a:pt x="1514288" y="2562606"/>
                </a:lnTo>
                <a:close/>
              </a:path>
              <a:path w="2910840" h="2943225" extrusionOk="0">
                <a:moveTo>
                  <a:pt x="1620460" y="2562606"/>
                </a:moveTo>
                <a:lnTo>
                  <a:pt x="1608776" y="2562606"/>
                </a:lnTo>
                <a:lnTo>
                  <a:pt x="1602807" y="2564892"/>
                </a:lnTo>
                <a:lnTo>
                  <a:pt x="1598362" y="2569337"/>
                </a:lnTo>
                <a:lnTo>
                  <a:pt x="1593290" y="2576899"/>
                </a:lnTo>
                <a:lnTo>
                  <a:pt x="1591600" y="2585545"/>
                </a:lnTo>
                <a:lnTo>
                  <a:pt x="1593290" y="2594215"/>
                </a:lnTo>
                <a:lnTo>
                  <a:pt x="1598362" y="2601849"/>
                </a:lnTo>
                <a:lnTo>
                  <a:pt x="1605925" y="2606921"/>
                </a:lnTo>
                <a:lnTo>
                  <a:pt x="1614571" y="2608611"/>
                </a:lnTo>
                <a:lnTo>
                  <a:pt x="1623241" y="2606921"/>
                </a:lnTo>
                <a:lnTo>
                  <a:pt x="1630874" y="2601849"/>
                </a:lnTo>
                <a:lnTo>
                  <a:pt x="1635875" y="2594215"/>
                </a:lnTo>
                <a:lnTo>
                  <a:pt x="1637542" y="2585545"/>
                </a:lnTo>
                <a:lnTo>
                  <a:pt x="1635875" y="2576899"/>
                </a:lnTo>
                <a:lnTo>
                  <a:pt x="1630874" y="2569337"/>
                </a:lnTo>
                <a:lnTo>
                  <a:pt x="1626302" y="2564892"/>
                </a:lnTo>
                <a:lnTo>
                  <a:pt x="1620460" y="2562606"/>
                </a:lnTo>
                <a:close/>
              </a:path>
              <a:path w="2910840" h="2943225" extrusionOk="0">
                <a:moveTo>
                  <a:pt x="1726632" y="2562606"/>
                </a:moveTo>
                <a:lnTo>
                  <a:pt x="1714821" y="2562606"/>
                </a:lnTo>
                <a:lnTo>
                  <a:pt x="1708852" y="2564892"/>
                </a:lnTo>
                <a:lnTo>
                  <a:pt x="1704407" y="2569337"/>
                </a:lnTo>
                <a:lnTo>
                  <a:pt x="1699407" y="2576899"/>
                </a:lnTo>
                <a:lnTo>
                  <a:pt x="1697740" y="2585545"/>
                </a:lnTo>
                <a:lnTo>
                  <a:pt x="1699407" y="2594215"/>
                </a:lnTo>
                <a:lnTo>
                  <a:pt x="1704407" y="2601849"/>
                </a:lnTo>
                <a:lnTo>
                  <a:pt x="1711968" y="2606921"/>
                </a:lnTo>
                <a:lnTo>
                  <a:pt x="1720600" y="2608611"/>
                </a:lnTo>
                <a:lnTo>
                  <a:pt x="1729232" y="2606921"/>
                </a:lnTo>
                <a:lnTo>
                  <a:pt x="1736792" y="2601849"/>
                </a:lnTo>
                <a:lnTo>
                  <a:pt x="1741865" y="2594215"/>
                </a:lnTo>
                <a:lnTo>
                  <a:pt x="1743555" y="2585545"/>
                </a:lnTo>
                <a:lnTo>
                  <a:pt x="1741865" y="2576899"/>
                </a:lnTo>
                <a:lnTo>
                  <a:pt x="1736792" y="2569337"/>
                </a:lnTo>
                <a:lnTo>
                  <a:pt x="1732347" y="2564892"/>
                </a:lnTo>
                <a:lnTo>
                  <a:pt x="1726632" y="2562606"/>
                </a:lnTo>
                <a:close/>
              </a:path>
              <a:path w="2910840" h="2943225" extrusionOk="0">
                <a:moveTo>
                  <a:pt x="1832677" y="2562606"/>
                </a:moveTo>
                <a:lnTo>
                  <a:pt x="1820866" y="2562606"/>
                </a:lnTo>
                <a:lnTo>
                  <a:pt x="1815024" y="2564892"/>
                </a:lnTo>
                <a:lnTo>
                  <a:pt x="1810579" y="2569337"/>
                </a:lnTo>
                <a:lnTo>
                  <a:pt x="1805507" y="2576899"/>
                </a:lnTo>
                <a:lnTo>
                  <a:pt x="1803817" y="2585545"/>
                </a:lnTo>
                <a:lnTo>
                  <a:pt x="1805507" y="2594215"/>
                </a:lnTo>
                <a:lnTo>
                  <a:pt x="1810579" y="2601849"/>
                </a:lnTo>
                <a:lnTo>
                  <a:pt x="1818176" y="2606921"/>
                </a:lnTo>
                <a:lnTo>
                  <a:pt x="1826772" y="2608611"/>
                </a:lnTo>
                <a:lnTo>
                  <a:pt x="1835368" y="2606921"/>
                </a:lnTo>
                <a:lnTo>
                  <a:pt x="1842964" y="2601849"/>
                </a:lnTo>
                <a:lnTo>
                  <a:pt x="1848037" y="2594215"/>
                </a:lnTo>
                <a:lnTo>
                  <a:pt x="1849727" y="2585545"/>
                </a:lnTo>
                <a:lnTo>
                  <a:pt x="1848037" y="2576899"/>
                </a:lnTo>
                <a:lnTo>
                  <a:pt x="1842964" y="2569337"/>
                </a:lnTo>
                <a:lnTo>
                  <a:pt x="1838519" y="2564892"/>
                </a:lnTo>
                <a:lnTo>
                  <a:pt x="1832677" y="2562606"/>
                </a:lnTo>
                <a:close/>
              </a:path>
              <a:path w="2910840" h="2943225" extrusionOk="0">
                <a:moveTo>
                  <a:pt x="1938722" y="2562606"/>
                </a:moveTo>
                <a:lnTo>
                  <a:pt x="1927038" y="2562606"/>
                </a:lnTo>
                <a:lnTo>
                  <a:pt x="1921196" y="2564892"/>
                </a:lnTo>
                <a:lnTo>
                  <a:pt x="1916751" y="2569337"/>
                </a:lnTo>
                <a:lnTo>
                  <a:pt x="1911679" y="2576899"/>
                </a:lnTo>
                <a:lnTo>
                  <a:pt x="1909989" y="2585545"/>
                </a:lnTo>
                <a:lnTo>
                  <a:pt x="1911679" y="2594215"/>
                </a:lnTo>
                <a:lnTo>
                  <a:pt x="1916751" y="2601849"/>
                </a:lnTo>
                <a:lnTo>
                  <a:pt x="1924294" y="2606921"/>
                </a:lnTo>
                <a:lnTo>
                  <a:pt x="1932896" y="2608611"/>
                </a:lnTo>
                <a:lnTo>
                  <a:pt x="1941522" y="2606921"/>
                </a:lnTo>
                <a:lnTo>
                  <a:pt x="1949136" y="2601849"/>
                </a:lnTo>
                <a:lnTo>
                  <a:pt x="1954137" y="2594215"/>
                </a:lnTo>
                <a:lnTo>
                  <a:pt x="1955804" y="2585545"/>
                </a:lnTo>
                <a:lnTo>
                  <a:pt x="1954137" y="2576899"/>
                </a:lnTo>
                <a:lnTo>
                  <a:pt x="1949136" y="2569337"/>
                </a:lnTo>
                <a:lnTo>
                  <a:pt x="1944691" y="2564892"/>
                </a:lnTo>
                <a:lnTo>
                  <a:pt x="1938722" y="2562606"/>
                </a:lnTo>
                <a:close/>
              </a:path>
              <a:path w="2910840" h="2943225" extrusionOk="0">
                <a:moveTo>
                  <a:pt x="2044767" y="2562606"/>
                </a:moveTo>
                <a:lnTo>
                  <a:pt x="2033083" y="2562606"/>
                </a:lnTo>
                <a:lnTo>
                  <a:pt x="2027114" y="2564892"/>
                </a:lnTo>
                <a:lnTo>
                  <a:pt x="2022669" y="2569337"/>
                </a:lnTo>
                <a:lnTo>
                  <a:pt x="2017669" y="2576899"/>
                </a:lnTo>
                <a:lnTo>
                  <a:pt x="2016002" y="2585545"/>
                </a:lnTo>
                <a:lnTo>
                  <a:pt x="2017669" y="2594215"/>
                </a:lnTo>
                <a:lnTo>
                  <a:pt x="2022669" y="2601849"/>
                </a:lnTo>
                <a:lnTo>
                  <a:pt x="2030303" y="2606921"/>
                </a:lnTo>
                <a:lnTo>
                  <a:pt x="2038973" y="2608611"/>
                </a:lnTo>
                <a:lnTo>
                  <a:pt x="2047619" y="2606921"/>
                </a:lnTo>
                <a:lnTo>
                  <a:pt x="2055181" y="2601849"/>
                </a:lnTo>
                <a:lnTo>
                  <a:pt x="2060182" y="2594215"/>
                </a:lnTo>
                <a:lnTo>
                  <a:pt x="2061849" y="2585545"/>
                </a:lnTo>
                <a:lnTo>
                  <a:pt x="2060182" y="2576899"/>
                </a:lnTo>
                <a:lnTo>
                  <a:pt x="2055181" y="2569337"/>
                </a:lnTo>
                <a:lnTo>
                  <a:pt x="2050736" y="2564892"/>
                </a:lnTo>
                <a:lnTo>
                  <a:pt x="2044767" y="2562606"/>
                </a:lnTo>
                <a:close/>
              </a:path>
              <a:path w="2910840" h="2943225" extrusionOk="0">
                <a:moveTo>
                  <a:pt x="2150939" y="2562606"/>
                </a:moveTo>
                <a:lnTo>
                  <a:pt x="2139128" y="2562606"/>
                </a:lnTo>
                <a:lnTo>
                  <a:pt x="2133413" y="2564892"/>
                </a:lnTo>
                <a:lnTo>
                  <a:pt x="2128714" y="2569337"/>
                </a:lnTo>
                <a:lnTo>
                  <a:pt x="2123714" y="2576899"/>
                </a:lnTo>
                <a:lnTo>
                  <a:pt x="2122047" y="2585545"/>
                </a:lnTo>
                <a:lnTo>
                  <a:pt x="2123714" y="2594215"/>
                </a:lnTo>
                <a:lnTo>
                  <a:pt x="2128714" y="2601849"/>
                </a:lnTo>
                <a:lnTo>
                  <a:pt x="2136404" y="2606921"/>
                </a:lnTo>
                <a:lnTo>
                  <a:pt x="2145082" y="2608611"/>
                </a:lnTo>
                <a:lnTo>
                  <a:pt x="2153735" y="2606921"/>
                </a:lnTo>
                <a:lnTo>
                  <a:pt x="2161353" y="2601849"/>
                </a:lnTo>
                <a:lnTo>
                  <a:pt x="2166426" y="2594215"/>
                </a:lnTo>
                <a:lnTo>
                  <a:pt x="2168116" y="2585545"/>
                </a:lnTo>
                <a:lnTo>
                  <a:pt x="2166426" y="2576899"/>
                </a:lnTo>
                <a:lnTo>
                  <a:pt x="2161353" y="2569337"/>
                </a:lnTo>
                <a:lnTo>
                  <a:pt x="2156908" y="2564892"/>
                </a:lnTo>
                <a:lnTo>
                  <a:pt x="2150939" y="2562606"/>
                </a:lnTo>
                <a:close/>
              </a:path>
              <a:path w="2910840" h="2943225" extrusionOk="0">
                <a:moveTo>
                  <a:pt x="2257111" y="2562606"/>
                </a:moveTo>
                <a:lnTo>
                  <a:pt x="2245427" y="2562606"/>
                </a:lnTo>
                <a:lnTo>
                  <a:pt x="2239458" y="2564892"/>
                </a:lnTo>
                <a:lnTo>
                  <a:pt x="2235013" y="2569337"/>
                </a:lnTo>
                <a:lnTo>
                  <a:pt x="2229941" y="2576899"/>
                </a:lnTo>
                <a:lnTo>
                  <a:pt x="2228251" y="2585545"/>
                </a:lnTo>
                <a:lnTo>
                  <a:pt x="2229941" y="2594215"/>
                </a:lnTo>
                <a:lnTo>
                  <a:pt x="2235013" y="2601849"/>
                </a:lnTo>
                <a:lnTo>
                  <a:pt x="2242576" y="2606921"/>
                </a:lnTo>
                <a:lnTo>
                  <a:pt x="2251222" y="2608611"/>
                </a:lnTo>
                <a:lnTo>
                  <a:pt x="2259892" y="2606921"/>
                </a:lnTo>
                <a:lnTo>
                  <a:pt x="2267525" y="2601849"/>
                </a:lnTo>
                <a:lnTo>
                  <a:pt x="2272526" y="2594215"/>
                </a:lnTo>
                <a:lnTo>
                  <a:pt x="2274193" y="2585545"/>
                </a:lnTo>
                <a:lnTo>
                  <a:pt x="2272526" y="2576899"/>
                </a:lnTo>
                <a:lnTo>
                  <a:pt x="2267525" y="2569337"/>
                </a:lnTo>
                <a:lnTo>
                  <a:pt x="2262953" y="2564892"/>
                </a:lnTo>
                <a:lnTo>
                  <a:pt x="2257111" y="2562606"/>
                </a:lnTo>
                <a:close/>
              </a:path>
              <a:path w="2910840" h="2943225" extrusionOk="0">
                <a:moveTo>
                  <a:pt x="2363156" y="2562606"/>
                </a:moveTo>
                <a:lnTo>
                  <a:pt x="2351472" y="2562606"/>
                </a:lnTo>
                <a:lnTo>
                  <a:pt x="2345503" y="2564892"/>
                </a:lnTo>
                <a:lnTo>
                  <a:pt x="2341058" y="2569337"/>
                </a:lnTo>
                <a:lnTo>
                  <a:pt x="2336058" y="2576899"/>
                </a:lnTo>
                <a:lnTo>
                  <a:pt x="2334391" y="2585545"/>
                </a:lnTo>
                <a:lnTo>
                  <a:pt x="2336058" y="2594215"/>
                </a:lnTo>
                <a:lnTo>
                  <a:pt x="2341058" y="2601849"/>
                </a:lnTo>
                <a:lnTo>
                  <a:pt x="2348619" y="2606921"/>
                </a:lnTo>
                <a:lnTo>
                  <a:pt x="2357251" y="2608611"/>
                </a:lnTo>
                <a:lnTo>
                  <a:pt x="2365883" y="2606921"/>
                </a:lnTo>
                <a:lnTo>
                  <a:pt x="2373443" y="2601849"/>
                </a:lnTo>
                <a:lnTo>
                  <a:pt x="2378516" y="2594215"/>
                </a:lnTo>
                <a:lnTo>
                  <a:pt x="2380206" y="2585545"/>
                </a:lnTo>
                <a:lnTo>
                  <a:pt x="2378516" y="2576899"/>
                </a:lnTo>
                <a:lnTo>
                  <a:pt x="2373443" y="2569337"/>
                </a:lnTo>
                <a:lnTo>
                  <a:pt x="2368998" y="2564892"/>
                </a:lnTo>
                <a:lnTo>
                  <a:pt x="2363156" y="2562606"/>
                </a:lnTo>
                <a:close/>
              </a:path>
              <a:path w="2910840" h="2943225" extrusionOk="0">
                <a:moveTo>
                  <a:pt x="2469328" y="2562606"/>
                </a:moveTo>
                <a:lnTo>
                  <a:pt x="2457517" y="2562606"/>
                </a:lnTo>
                <a:lnTo>
                  <a:pt x="2451802" y="2564892"/>
                </a:lnTo>
                <a:lnTo>
                  <a:pt x="2447103" y="2569337"/>
                </a:lnTo>
                <a:lnTo>
                  <a:pt x="2442103" y="2576899"/>
                </a:lnTo>
                <a:lnTo>
                  <a:pt x="2440436" y="2585545"/>
                </a:lnTo>
                <a:lnTo>
                  <a:pt x="2442103" y="2594215"/>
                </a:lnTo>
                <a:lnTo>
                  <a:pt x="2447103" y="2601849"/>
                </a:lnTo>
                <a:lnTo>
                  <a:pt x="2454771" y="2606921"/>
                </a:lnTo>
                <a:lnTo>
                  <a:pt x="2463391" y="2608611"/>
                </a:lnTo>
                <a:lnTo>
                  <a:pt x="2471964" y="2606921"/>
                </a:lnTo>
                <a:lnTo>
                  <a:pt x="2479488" y="2601849"/>
                </a:lnTo>
                <a:lnTo>
                  <a:pt x="2484632" y="2594215"/>
                </a:lnTo>
                <a:lnTo>
                  <a:pt x="2486346" y="2585545"/>
                </a:lnTo>
                <a:lnTo>
                  <a:pt x="2484632" y="2576899"/>
                </a:lnTo>
                <a:lnTo>
                  <a:pt x="2479488" y="2569337"/>
                </a:lnTo>
                <a:lnTo>
                  <a:pt x="2475043" y="2564892"/>
                </a:lnTo>
                <a:lnTo>
                  <a:pt x="2469328" y="2562606"/>
                </a:lnTo>
                <a:close/>
              </a:path>
              <a:path w="2910840" h="2943225" extrusionOk="0">
                <a:moveTo>
                  <a:pt x="2575373" y="2562606"/>
                </a:moveTo>
                <a:lnTo>
                  <a:pt x="2563689" y="2562606"/>
                </a:lnTo>
                <a:lnTo>
                  <a:pt x="2557847" y="2564892"/>
                </a:lnTo>
                <a:lnTo>
                  <a:pt x="2553402" y="2569337"/>
                </a:lnTo>
                <a:lnTo>
                  <a:pt x="2548330" y="2576899"/>
                </a:lnTo>
                <a:lnTo>
                  <a:pt x="2546640" y="2585545"/>
                </a:lnTo>
                <a:lnTo>
                  <a:pt x="2548330" y="2594215"/>
                </a:lnTo>
                <a:lnTo>
                  <a:pt x="2553402" y="2601849"/>
                </a:lnTo>
                <a:lnTo>
                  <a:pt x="2560945" y="2606921"/>
                </a:lnTo>
                <a:lnTo>
                  <a:pt x="2569547" y="2608611"/>
                </a:lnTo>
                <a:lnTo>
                  <a:pt x="2578173" y="2606921"/>
                </a:lnTo>
                <a:lnTo>
                  <a:pt x="2585787" y="2601849"/>
                </a:lnTo>
                <a:lnTo>
                  <a:pt x="2590788" y="2594215"/>
                </a:lnTo>
                <a:lnTo>
                  <a:pt x="2592455" y="2585545"/>
                </a:lnTo>
                <a:lnTo>
                  <a:pt x="2590788" y="2576899"/>
                </a:lnTo>
                <a:lnTo>
                  <a:pt x="2585787" y="2569337"/>
                </a:lnTo>
                <a:lnTo>
                  <a:pt x="2581342" y="2564892"/>
                </a:lnTo>
                <a:lnTo>
                  <a:pt x="2575373" y="2562606"/>
                </a:lnTo>
                <a:close/>
              </a:path>
              <a:path w="2910840" h="2943225" extrusionOk="0">
                <a:moveTo>
                  <a:pt x="2681418" y="2562606"/>
                </a:moveTo>
                <a:lnTo>
                  <a:pt x="2669734" y="2562606"/>
                </a:lnTo>
                <a:lnTo>
                  <a:pt x="2663765" y="2564892"/>
                </a:lnTo>
                <a:lnTo>
                  <a:pt x="2659320" y="2569337"/>
                </a:lnTo>
                <a:lnTo>
                  <a:pt x="2654320" y="2576899"/>
                </a:lnTo>
                <a:lnTo>
                  <a:pt x="2652653" y="2585545"/>
                </a:lnTo>
                <a:lnTo>
                  <a:pt x="2654320" y="2594215"/>
                </a:lnTo>
                <a:lnTo>
                  <a:pt x="2659320" y="2601849"/>
                </a:lnTo>
                <a:lnTo>
                  <a:pt x="2666954" y="2606921"/>
                </a:lnTo>
                <a:lnTo>
                  <a:pt x="2675624" y="2608611"/>
                </a:lnTo>
                <a:lnTo>
                  <a:pt x="2684270" y="2606921"/>
                </a:lnTo>
                <a:lnTo>
                  <a:pt x="2691832" y="2601849"/>
                </a:lnTo>
                <a:lnTo>
                  <a:pt x="2696833" y="2594215"/>
                </a:lnTo>
                <a:lnTo>
                  <a:pt x="2698500" y="2585545"/>
                </a:lnTo>
                <a:lnTo>
                  <a:pt x="2696833" y="2576899"/>
                </a:lnTo>
                <a:lnTo>
                  <a:pt x="2691832" y="2569337"/>
                </a:lnTo>
                <a:lnTo>
                  <a:pt x="2687387" y="2564892"/>
                </a:lnTo>
                <a:lnTo>
                  <a:pt x="2681418" y="2562606"/>
                </a:lnTo>
                <a:close/>
              </a:path>
              <a:path w="2910840" h="2943225" extrusionOk="0">
                <a:moveTo>
                  <a:pt x="2787590" y="2562606"/>
                </a:moveTo>
                <a:lnTo>
                  <a:pt x="2775779" y="2562606"/>
                </a:lnTo>
                <a:lnTo>
                  <a:pt x="2770064" y="2564892"/>
                </a:lnTo>
                <a:lnTo>
                  <a:pt x="2765492" y="2569337"/>
                </a:lnTo>
                <a:lnTo>
                  <a:pt x="2760420" y="2576899"/>
                </a:lnTo>
                <a:lnTo>
                  <a:pt x="2758730" y="2585545"/>
                </a:lnTo>
                <a:lnTo>
                  <a:pt x="2760420" y="2594215"/>
                </a:lnTo>
                <a:lnTo>
                  <a:pt x="2765492" y="2601849"/>
                </a:lnTo>
                <a:lnTo>
                  <a:pt x="2773106" y="2606921"/>
                </a:lnTo>
                <a:lnTo>
                  <a:pt x="2781733" y="2608611"/>
                </a:lnTo>
                <a:lnTo>
                  <a:pt x="2790335" y="2606921"/>
                </a:lnTo>
                <a:lnTo>
                  <a:pt x="2797877" y="2601849"/>
                </a:lnTo>
                <a:lnTo>
                  <a:pt x="2803021" y="2594215"/>
                </a:lnTo>
                <a:lnTo>
                  <a:pt x="2804735" y="2585545"/>
                </a:lnTo>
                <a:lnTo>
                  <a:pt x="2803021" y="2576899"/>
                </a:lnTo>
                <a:lnTo>
                  <a:pt x="2797877" y="2569337"/>
                </a:lnTo>
                <a:lnTo>
                  <a:pt x="2793432" y="2564892"/>
                </a:lnTo>
                <a:lnTo>
                  <a:pt x="2787590" y="2562606"/>
                </a:lnTo>
                <a:close/>
              </a:path>
              <a:path w="2910840" h="2943225" extrusionOk="0">
                <a:moveTo>
                  <a:pt x="2893762" y="2562606"/>
                </a:moveTo>
                <a:lnTo>
                  <a:pt x="2882078" y="2562606"/>
                </a:lnTo>
                <a:lnTo>
                  <a:pt x="2876109" y="2564892"/>
                </a:lnTo>
                <a:lnTo>
                  <a:pt x="2871664" y="2569337"/>
                </a:lnTo>
                <a:lnTo>
                  <a:pt x="2866592" y="2576899"/>
                </a:lnTo>
                <a:lnTo>
                  <a:pt x="2864902" y="2585545"/>
                </a:lnTo>
                <a:lnTo>
                  <a:pt x="2866592" y="2594215"/>
                </a:lnTo>
                <a:lnTo>
                  <a:pt x="2871664" y="2601849"/>
                </a:lnTo>
                <a:lnTo>
                  <a:pt x="2879227" y="2606921"/>
                </a:lnTo>
                <a:lnTo>
                  <a:pt x="2887873" y="2608611"/>
                </a:lnTo>
                <a:lnTo>
                  <a:pt x="2896543" y="2606921"/>
                </a:lnTo>
                <a:lnTo>
                  <a:pt x="2904176" y="2601849"/>
                </a:lnTo>
                <a:lnTo>
                  <a:pt x="2909177" y="2594215"/>
                </a:lnTo>
                <a:lnTo>
                  <a:pt x="2910844" y="2585545"/>
                </a:lnTo>
                <a:lnTo>
                  <a:pt x="2909177" y="2576899"/>
                </a:lnTo>
                <a:lnTo>
                  <a:pt x="2904176" y="2569337"/>
                </a:lnTo>
                <a:lnTo>
                  <a:pt x="2899604" y="2564892"/>
                </a:lnTo>
                <a:lnTo>
                  <a:pt x="2893762" y="2562606"/>
                </a:lnTo>
                <a:close/>
              </a:path>
              <a:path w="2910840" h="2943225" extrusionOk="0">
                <a:moveTo>
                  <a:pt x="28815" y="2674112"/>
                </a:moveTo>
                <a:lnTo>
                  <a:pt x="17073" y="2674112"/>
                </a:lnTo>
                <a:lnTo>
                  <a:pt x="11270" y="2676398"/>
                </a:lnTo>
                <a:lnTo>
                  <a:pt x="6680" y="2680843"/>
                </a:lnTo>
                <a:lnTo>
                  <a:pt x="1670" y="2688385"/>
                </a:lnTo>
                <a:lnTo>
                  <a:pt x="0" y="2696987"/>
                </a:lnTo>
                <a:lnTo>
                  <a:pt x="1670" y="2705613"/>
                </a:lnTo>
                <a:lnTo>
                  <a:pt x="6680" y="2713228"/>
                </a:lnTo>
                <a:lnTo>
                  <a:pt x="14306" y="2718300"/>
                </a:lnTo>
                <a:lnTo>
                  <a:pt x="22944" y="2719990"/>
                </a:lnTo>
                <a:lnTo>
                  <a:pt x="31582" y="2718300"/>
                </a:lnTo>
                <a:lnTo>
                  <a:pt x="39208" y="2713228"/>
                </a:lnTo>
                <a:lnTo>
                  <a:pt x="44218" y="2705613"/>
                </a:lnTo>
                <a:lnTo>
                  <a:pt x="45888" y="2696987"/>
                </a:lnTo>
                <a:lnTo>
                  <a:pt x="44218" y="2688385"/>
                </a:lnTo>
                <a:lnTo>
                  <a:pt x="39208" y="2680843"/>
                </a:lnTo>
                <a:lnTo>
                  <a:pt x="34619" y="2676398"/>
                </a:lnTo>
                <a:lnTo>
                  <a:pt x="28815" y="2674112"/>
                </a:lnTo>
                <a:close/>
              </a:path>
              <a:path w="2910840" h="2943225" extrusionOk="0">
                <a:moveTo>
                  <a:pt x="134903" y="2674112"/>
                </a:moveTo>
                <a:lnTo>
                  <a:pt x="123156" y="2674112"/>
                </a:lnTo>
                <a:lnTo>
                  <a:pt x="117352" y="2676398"/>
                </a:lnTo>
                <a:lnTo>
                  <a:pt x="112894" y="2680843"/>
                </a:lnTo>
                <a:lnTo>
                  <a:pt x="107808" y="2688385"/>
                </a:lnTo>
                <a:lnTo>
                  <a:pt x="106112" y="2696987"/>
                </a:lnTo>
                <a:lnTo>
                  <a:pt x="107808" y="2705613"/>
                </a:lnTo>
                <a:lnTo>
                  <a:pt x="112894" y="2713228"/>
                </a:lnTo>
                <a:lnTo>
                  <a:pt x="120446" y="2718300"/>
                </a:lnTo>
                <a:lnTo>
                  <a:pt x="129045" y="2719990"/>
                </a:lnTo>
                <a:lnTo>
                  <a:pt x="137669" y="2718300"/>
                </a:lnTo>
                <a:lnTo>
                  <a:pt x="145292" y="2713228"/>
                </a:lnTo>
                <a:lnTo>
                  <a:pt x="150300" y="2705613"/>
                </a:lnTo>
                <a:lnTo>
                  <a:pt x="151969" y="2696987"/>
                </a:lnTo>
                <a:lnTo>
                  <a:pt x="150300" y="2688385"/>
                </a:lnTo>
                <a:lnTo>
                  <a:pt x="145292" y="2680843"/>
                </a:lnTo>
                <a:lnTo>
                  <a:pt x="140834" y="2676398"/>
                </a:lnTo>
                <a:lnTo>
                  <a:pt x="134903" y="2674112"/>
                </a:lnTo>
                <a:close/>
              </a:path>
              <a:path w="2910840" h="2943225" extrusionOk="0">
                <a:moveTo>
                  <a:pt x="240986" y="2674112"/>
                </a:moveTo>
                <a:lnTo>
                  <a:pt x="229239" y="2674112"/>
                </a:lnTo>
                <a:lnTo>
                  <a:pt x="223308" y="2676398"/>
                </a:lnTo>
                <a:lnTo>
                  <a:pt x="218850" y="2680843"/>
                </a:lnTo>
                <a:lnTo>
                  <a:pt x="213843" y="2688385"/>
                </a:lnTo>
                <a:lnTo>
                  <a:pt x="212173" y="2696987"/>
                </a:lnTo>
                <a:lnTo>
                  <a:pt x="213843" y="2705613"/>
                </a:lnTo>
                <a:lnTo>
                  <a:pt x="218850" y="2713228"/>
                </a:lnTo>
                <a:lnTo>
                  <a:pt x="226495" y="2718300"/>
                </a:lnTo>
                <a:lnTo>
                  <a:pt x="235165" y="2719990"/>
                </a:lnTo>
                <a:lnTo>
                  <a:pt x="243809" y="2718300"/>
                </a:lnTo>
                <a:lnTo>
                  <a:pt x="251375" y="2713228"/>
                </a:lnTo>
                <a:lnTo>
                  <a:pt x="256390" y="2705613"/>
                </a:lnTo>
                <a:lnTo>
                  <a:pt x="258062" y="2696987"/>
                </a:lnTo>
                <a:lnTo>
                  <a:pt x="256390" y="2688385"/>
                </a:lnTo>
                <a:lnTo>
                  <a:pt x="251375" y="2680843"/>
                </a:lnTo>
                <a:lnTo>
                  <a:pt x="246917" y="2676398"/>
                </a:lnTo>
                <a:lnTo>
                  <a:pt x="240986" y="2674112"/>
                </a:lnTo>
                <a:close/>
              </a:path>
              <a:path w="2910840" h="2943225" extrusionOk="0">
                <a:moveTo>
                  <a:pt x="347070" y="2674112"/>
                </a:moveTo>
                <a:lnTo>
                  <a:pt x="335322" y="2674112"/>
                </a:lnTo>
                <a:lnTo>
                  <a:pt x="329518" y="2676398"/>
                </a:lnTo>
                <a:lnTo>
                  <a:pt x="325073" y="2680843"/>
                </a:lnTo>
                <a:lnTo>
                  <a:pt x="319987" y="2688385"/>
                </a:lnTo>
                <a:lnTo>
                  <a:pt x="318291" y="2696987"/>
                </a:lnTo>
                <a:lnTo>
                  <a:pt x="319987" y="2705613"/>
                </a:lnTo>
                <a:lnTo>
                  <a:pt x="325073" y="2713228"/>
                </a:lnTo>
                <a:lnTo>
                  <a:pt x="332637" y="2718300"/>
                </a:lnTo>
                <a:lnTo>
                  <a:pt x="341266" y="2719990"/>
                </a:lnTo>
                <a:lnTo>
                  <a:pt x="349894" y="2718300"/>
                </a:lnTo>
                <a:lnTo>
                  <a:pt x="357458" y="2713228"/>
                </a:lnTo>
                <a:lnTo>
                  <a:pt x="362544" y="2705613"/>
                </a:lnTo>
                <a:lnTo>
                  <a:pt x="364240" y="2696987"/>
                </a:lnTo>
                <a:lnTo>
                  <a:pt x="362544" y="2688385"/>
                </a:lnTo>
                <a:lnTo>
                  <a:pt x="357458" y="2680843"/>
                </a:lnTo>
                <a:lnTo>
                  <a:pt x="353013" y="2676398"/>
                </a:lnTo>
                <a:lnTo>
                  <a:pt x="347070" y="2674112"/>
                </a:lnTo>
                <a:close/>
              </a:path>
              <a:path w="2910840" h="2943225" extrusionOk="0">
                <a:moveTo>
                  <a:pt x="453292" y="2674112"/>
                </a:moveTo>
                <a:lnTo>
                  <a:pt x="441545" y="2674112"/>
                </a:lnTo>
                <a:lnTo>
                  <a:pt x="435601" y="2676398"/>
                </a:lnTo>
                <a:lnTo>
                  <a:pt x="431156" y="2680843"/>
                </a:lnTo>
                <a:lnTo>
                  <a:pt x="426070" y="2688385"/>
                </a:lnTo>
                <a:lnTo>
                  <a:pt x="424374" y="2696987"/>
                </a:lnTo>
                <a:lnTo>
                  <a:pt x="426070" y="2705613"/>
                </a:lnTo>
                <a:lnTo>
                  <a:pt x="431156" y="2713228"/>
                </a:lnTo>
                <a:lnTo>
                  <a:pt x="438720" y="2718300"/>
                </a:lnTo>
                <a:lnTo>
                  <a:pt x="447349" y="2719990"/>
                </a:lnTo>
                <a:lnTo>
                  <a:pt x="455977" y="2718300"/>
                </a:lnTo>
                <a:lnTo>
                  <a:pt x="463541" y="2713228"/>
                </a:lnTo>
                <a:lnTo>
                  <a:pt x="468556" y="2705613"/>
                </a:lnTo>
                <a:lnTo>
                  <a:pt x="470228" y="2696987"/>
                </a:lnTo>
                <a:lnTo>
                  <a:pt x="468556" y="2688385"/>
                </a:lnTo>
                <a:lnTo>
                  <a:pt x="463541" y="2680843"/>
                </a:lnTo>
                <a:lnTo>
                  <a:pt x="459096" y="2676398"/>
                </a:lnTo>
                <a:lnTo>
                  <a:pt x="453292" y="2674112"/>
                </a:lnTo>
                <a:close/>
              </a:path>
              <a:path w="2910840" h="2943225" extrusionOk="0">
                <a:moveTo>
                  <a:pt x="559375" y="2674112"/>
                </a:moveTo>
                <a:lnTo>
                  <a:pt x="547628" y="2674112"/>
                </a:lnTo>
                <a:lnTo>
                  <a:pt x="541697" y="2676398"/>
                </a:lnTo>
                <a:lnTo>
                  <a:pt x="537239" y="2680843"/>
                </a:lnTo>
                <a:lnTo>
                  <a:pt x="532224" y="2688385"/>
                </a:lnTo>
                <a:lnTo>
                  <a:pt x="530553" y="2696987"/>
                </a:lnTo>
                <a:lnTo>
                  <a:pt x="532224" y="2705613"/>
                </a:lnTo>
                <a:lnTo>
                  <a:pt x="537239" y="2713228"/>
                </a:lnTo>
                <a:lnTo>
                  <a:pt x="544862" y="2718300"/>
                </a:lnTo>
                <a:lnTo>
                  <a:pt x="553484" y="2719990"/>
                </a:lnTo>
                <a:lnTo>
                  <a:pt x="562080" y="2718300"/>
                </a:lnTo>
                <a:lnTo>
                  <a:pt x="569624" y="2713228"/>
                </a:lnTo>
                <a:lnTo>
                  <a:pt x="574711" y="2705613"/>
                </a:lnTo>
                <a:lnTo>
                  <a:pt x="576406" y="2696987"/>
                </a:lnTo>
                <a:lnTo>
                  <a:pt x="574711" y="2688385"/>
                </a:lnTo>
                <a:lnTo>
                  <a:pt x="569624" y="2680843"/>
                </a:lnTo>
                <a:lnTo>
                  <a:pt x="565179" y="2676398"/>
                </a:lnTo>
                <a:lnTo>
                  <a:pt x="559375" y="2674112"/>
                </a:lnTo>
                <a:close/>
              </a:path>
              <a:path w="2910840" h="2943225" extrusionOk="0">
                <a:moveTo>
                  <a:pt x="665459" y="2674112"/>
                </a:moveTo>
                <a:lnTo>
                  <a:pt x="653711" y="2674112"/>
                </a:lnTo>
                <a:lnTo>
                  <a:pt x="647907" y="2676398"/>
                </a:lnTo>
                <a:lnTo>
                  <a:pt x="643322" y="2680843"/>
                </a:lnTo>
                <a:lnTo>
                  <a:pt x="638315" y="2688385"/>
                </a:lnTo>
                <a:lnTo>
                  <a:pt x="636645" y="2696987"/>
                </a:lnTo>
                <a:lnTo>
                  <a:pt x="638315" y="2705613"/>
                </a:lnTo>
                <a:lnTo>
                  <a:pt x="643322" y="2713228"/>
                </a:lnTo>
                <a:lnTo>
                  <a:pt x="650948" y="2718300"/>
                </a:lnTo>
                <a:lnTo>
                  <a:pt x="659585" y="2719990"/>
                </a:lnTo>
                <a:lnTo>
                  <a:pt x="668222" y="2718300"/>
                </a:lnTo>
                <a:lnTo>
                  <a:pt x="675847" y="2713228"/>
                </a:lnTo>
                <a:lnTo>
                  <a:pt x="680862" y="2705613"/>
                </a:lnTo>
                <a:lnTo>
                  <a:pt x="682534" y="2696987"/>
                </a:lnTo>
                <a:lnTo>
                  <a:pt x="680862" y="2688385"/>
                </a:lnTo>
                <a:lnTo>
                  <a:pt x="675847" y="2680843"/>
                </a:lnTo>
                <a:lnTo>
                  <a:pt x="671262" y="2676398"/>
                </a:lnTo>
                <a:lnTo>
                  <a:pt x="665459" y="2674112"/>
                </a:lnTo>
                <a:close/>
              </a:path>
              <a:path w="2910840" h="2943225" extrusionOk="0">
                <a:moveTo>
                  <a:pt x="771542" y="2674112"/>
                </a:moveTo>
                <a:lnTo>
                  <a:pt x="759794" y="2674112"/>
                </a:lnTo>
                <a:lnTo>
                  <a:pt x="753990" y="2676398"/>
                </a:lnTo>
                <a:lnTo>
                  <a:pt x="749545" y="2680843"/>
                </a:lnTo>
                <a:lnTo>
                  <a:pt x="744459" y="2688385"/>
                </a:lnTo>
                <a:lnTo>
                  <a:pt x="742763" y="2696987"/>
                </a:lnTo>
                <a:lnTo>
                  <a:pt x="744459" y="2705613"/>
                </a:lnTo>
                <a:lnTo>
                  <a:pt x="749545" y="2713228"/>
                </a:lnTo>
                <a:lnTo>
                  <a:pt x="757090" y="2718300"/>
                </a:lnTo>
                <a:lnTo>
                  <a:pt x="765685" y="2719990"/>
                </a:lnTo>
                <a:lnTo>
                  <a:pt x="774307" y="2718300"/>
                </a:lnTo>
                <a:lnTo>
                  <a:pt x="781930" y="2713228"/>
                </a:lnTo>
                <a:lnTo>
                  <a:pt x="786945" y="2705613"/>
                </a:lnTo>
                <a:lnTo>
                  <a:pt x="788617" y="2696987"/>
                </a:lnTo>
                <a:lnTo>
                  <a:pt x="786945" y="2688385"/>
                </a:lnTo>
                <a:lnTo>
                  <a:pt x="781930" y="2680843"/>
                </a:lnTo>
                <a:lnTo>
                  <a:pt x="777485" y="2676398"/>
                </a:lnTo>
                <a:lnTo>
                  <a:pt x="771542" y="2674112"/>
                </a:lnTo>
                <a:close/>
              </a:path>
              <a:path w="2910840" h="2943225" extrusionOk="0">
                <a:moveTo>
                  <a:pt x="877625" y="2674112"/>
                </a:moveTo>
                <a:lnTo>
                  <a:pt x="865877" y="2674112"/>
                </a:lnTo>
                <a:lnTo>
                  <a:pt x="860073" y="2676398"/>
                </a:lnTo>
                <a:lnTo>
                  <a:pt x="855489" y="2680843"/>
                </a:lnTo>
                <a:lnTo>
                  <a:pt x="850481" y="2688385"/>
                </a:lnTo>
                <a:lnTo>
                  <a:pt x="848812" y="2696987"/>
                </a:lnTo>
                <a:lnTo>
                  <a:pt x="850481" y="2705613"/>
                </a:lnTo>
                <a:lnTo>
                  <a:pt x="855489" y="2713228"/>
                </a:lnTo>
                <a:lnTo>
                  <a:pt x="863133" y="2718300"/>
                </a:lnTo>
                <a:lnTo>
                  <a:pt x="871803" y="2719990"/>
                </a:lnTo>
                <a:lnTo>
                  <a:pt x="880447" y="2718300"/>
                </a:lnTo>
                <a:lnTo>
                  <a:pt x="888013" y="2713228"/>
                </a:lnTo>
                <a:lnTo>
                  <a:pt x="893100" y="2705613"/>
                </a:lnTo>
                <a:lnTo>
                  <a:pt x="894795" y="2696987"/>
                </a:lnTo>
                <a:lnTo>
                  <a:pt x="893100" y="2688385"/>
                </a:lnTo>
                <a:lnTo>
                  <a:pt x="888013" y="2680843"/>
                </a:lnTo>
                <a:lnTo>
                  <a:pt x="883568" y="2676398"/>
                </a:lnTo>
                <a:lnTo>
                  <a:pt x="877625" y="2674112"/>
                </a:lnTo>
                <a:close/>
              </a:path>
              <a:path w="2910840" h="2943225" extrusionOk="0">
                <a:moveTo>
                  <a:pt x="983848" y="2674112"/>
                </a:moveTo>
                <a:lnTo>
                  <a:pt x="972100" y="2674112"/>
                </a:lnTo>
                <a:lnTo>
                  <a:pt x="966169" y="2676398"/>
                </a:lnTo>
                <a:lnTo>
                  <a:pt x="961711" y="2680843"/>
                </a:lnTo>
                <a:lnTo>
                  <a:pt x="956625" y="2688385"/>
                </a:lnTo>
                <a:lnTo>
                  <a:pt x="954930" y="2696987"/>
                </a:lnTo>
                <a:lnTo>
                  <a:pt x="956625" y="2705613"/>
                </a:lnTo>
                <a:lnTo>
                  <a:pt x="961711" y="2713228"/>
                </a:lnTo>
                <a:lnTo>
                  <a:pt x="969275" y="2718300"/>
                </a:lnTo>
                <a:lnTo>
                  <a:pt x="977904" y="2719990"/>
                </a:lnTo>
                <a:lnTo>
                  <a:pt x="986532" y="2718300"/>
                </a:lnTo>
                <a:lnTo>
                  <a:pt x="994096" y="2713228"/>
                </a:lnTo>
                <a:lnTo>
                  <a:pt x="999183" y="2705613"/>
                </a:lnTo>
                <a:lnTo>
                  <a:pt x="1000878" y="2696987"/>
                </a:lnTo>
                <a:lnTo>
                  <a:pt x="999183" y="2688385"/>
                </a:lnTo>
                <a:lnTo>
                  <a:pt x="994096" y="2680843"/>
                </a:lnTo>
                <a:lnTo>
                  <a:pt x="989651" y="2676398"/>
                </a:lnTo>
                <a:lnTo>
                  <a:pt x="983848" y="2674112"/>
                </a:lnTo>
                <a:close/>
              </a:path>
              <a:path w="2910840" h="2943225" extrusionOk="0">
                <a:moveTo>
                  <a:pt x="1089931" y="2674112"/>
                </a:moveTo>
                <a:lnTo>
                  <a:pt x="1078183" y="2674112"/>
                </a:lnTo>
                <a:lnTo>
                  <a:pt x="1072252" y="2676398"/>
                </a:lnTo>
                <a:lnTo>
                  <a:pt x="1067795" y="2680843"/>
                </a:lnTo>
                <a:lnTo>
                  <a:pt x="1062787" y="2688385"/>
                </a:lnTo>
                <a:lnTo>
                  <a:pt x="1061118" y="2696987"/>
                </a:lnTo>
                <a:lnTo>
                  <a:pt x="1062787" y="2705613"/>
                </a:lnTo>
                <a:lnTo>
                  <a:pt x="1067795" y="2713228"/>
                </a:lnTo>
                <a:lnTo>
                  <a:pt x="1075359" y="2718300"/>
                </a:lnTo>
                <a:lnTo>
                  <a:pt x="1083987" y="2719990"/>
                </a:lnTo>
                <a:lnTo>
                  <a:pt x="1092616" y="2718300"/>
                </a:lnTo>
                <a:lnTo>
                  <a:pt x="1100180" y="2713228"/>
                </a:lnTo>
                <a:lnTo>
                  <a:pt x="1105194" y="2705613"/>
                </a:lnTo>
                <a:lnTo>
                  <a:pt x="1106866" y="2696987"/>
                </a:lnTo>
                <a:lnTo>
                  <a:pt x="1105194" y="2688385"/>
                </a:lnTo>
                <a:lnTo>
                  <a:pt x="1100180" y="2680843"/>
                </a:lnTo>
                <a:lnTo>
                  <a:pt x="1095735" y="2676398"/>
                </a:lnTo>
                <a:lnTo>
                  <a:pt x="1089931" y="2674112"/>
                </a:lnTo>
                <a:close/>
              </a:path>
              <a:path w="2910840" h="2943225" extrusionOk="0">
                <a:moveTo>
                  <a:pt x="1196014" y="2674112"/>
                </a:moveTo>
                <a:lnTo>
                  <a:pt x="1184266" y="2674112"/>
                </a:lnTo>
                <a:lnTo>
                  <a:pt x="1178335" y="2676398"/>
                </a:lnTo>
                <a:lnTo>
                  <a:pt x="1173878" y="2680843"/>
                </a:lnTo>
                <a:lnTo>
                  <a:pt x="1168870" y="2688385"/>
                </a:lnTo>
                <a:lnTo>
                  <a:pt x="1167201" y="2696987"/>
                </a:lnTo>
                <a:lnTo>
                  <a:pt x="1168870" y="2705613"/>
                </a:lnTo>
                <a:lnTo>
                  <a:pt x="1173878" y="2713228"/>
                </a:lnTo>
                <a:lnTo>
                  <a:pt x="1181501" y="2718300"/>
                </a:lnTo>
                <a:lnTo>
                  <a:pt x="1190124" y="2719990"/>
                </a:lnTo>
                <a:lnTo>
                  <a:pt x="1198724" y="2718300"/>
                </a:lnTo>
                <a:lnTo>
                  <a:pt x="1206275" y="2713228"/>
                </a:lnTo>
                <a:lnTo>
                  <a:pt x="1211362" y="2705613"/>
                </a:lnTo>
                <a:lnTo>
                  <a:pt x="1213057" y="2696987"/>
                </a:lnTo>
                <a:lnTo>
                  <a:pt x="1211362" y="2688385"/>
                </a:lnTo>
                <a:lnTo>
                  <a:pt x="1206275" y="2680843"/>
                </a:lnTo>
                <a:lnTo>
                  <a:pt x="1201818" y="2676398"/>
                </a:lnTo>
                <a:lnTo>
                  <a:pt x="1196014" y="2674112"/>
                </a:lnTo>
                <a:close/>
              </a:path>
              <a:path w="2910840" h="2943225" extrusionOk="0">
                <a:moveTo>
                  <a:pt x="1302071" y="2674112"/>
                </a:moveTo>
                <a:lnTo>
                  <a:pt x="1290387" y="2674112"/>
                </a:lnTo>
                <a:lnTo>
                  <a:pt x="1284545" y="2676398"/>
                </a:lnTo>
                <a:lnTo>
                  <a:pt x="1279973" y="2680843"/>
                </a:lnTo>
                <a:lnTo>
                  <a:pt x="1274973" y="2688385"/>
                </a:lnTo>
                <a:lnTo>
                  <a:pt x="1273306" y="2696987"/>
                </a:lnTo>
                <a:lnTo>
                  <a:pt x="1274973" y="2705613"/>
                </a:lnTo>
                <a:lnTo>
                  <a:pt x="1279973" y="2713228"/>
                </a:lnTo>
                <a:lnTo>
                  <a:pt x="1287589" y="2718300"/>
                </a:lnTo>
                <a:lnTo>
                  <a:pt x="1296229" y="2719990"/>
                </a:lnTo>
                <a:lnTo>
                  <a:pt x="1304869" y="2718300"/>
                </a:lnTo>
                <a:lnTo>
                  <a:pt x="1312485" y="2713228"/>
                </a:lnTo>
                <a:lnTo>
                  <a:pt x="1317486" y="2705613"/>
                </a:lnTo>
                <a:lnTo>
                  <a:pt x="1319153" y="2696987"/>
                </a:lnTo>
                <a:lnTo>
                  <a:pt x="1317486" y="2688385"/>
                </a:lnTo>
                <a:lnTo>
                  <a:pt x="1312485" y="2680843"/>
                </a:lnTo>
                <a:lnTo>
                  <a:pt x="1307913" y="2676398"/>
                </a:lnTo>
                <a:lnTo>
                  <a:pt x="1302071" y="2674112"/>
                </a:lnTo>
                <a:close/>
              </a:path>
              <a:path w="2910840" h="2943225" extrusionOk="0">
                <a:moveTo>
                  <a:pt x="1408243" y="2674112"/>
                </a:moveTo>
                <a:lnTo>
                  <a:pt x="1396432" y="2674112"/>
                </a:lnTo>
                <a:lnTo>
                  <a:pt x="1390590" y="2676398"/>
                </a:lnTo>
                <a:lnTo>
                  <a:pt x="1386145" y="2680843"/>
                </a:lnTo>
                <a:lnTo>
                  <a:pt x="1381073" y="2688385"/>
                </a:lnTo>
                <a:lnTo>
                  <a:pt x="1379383" y="2696987"/>
                </a:lnTo>
                <a:lnTo>
                  <a:pt x="1381073" y="2705613"/>
                </a:lnTo>
                <a:lnTo>
                  <a:pt x="1386145" y="2713228"/>
                </a:lnTo>
                <a:lnTo>
                  <a:pt x="1393706" y="2718300"/>
                </a:lnTo>
                <a:lnTo>
                  <a:pt x="1402338" y="2719990"/>
                </a:lnTo>
                <a:lnTo>
                  <a:pt x="1410970" y="2718300"/>
                </a:lnTo>
                <a:lnTo>
                  <a:pt x="1418530" y="2713228"/>
                </a:lnTo>
                <a:lnTo>
                  <a:pt x="1423531" y="2705613"/>
                </a:lnTo>
                <a:lnTo>
                  <a:pt x="1425198" y="2696987"/>
                </a:lnTo>
                <a:lnTo>
                  <a:pt x="1423531" y="2688385"/>
                </a:lnTo>
                <a:lnTo>
                  <a:pt x="1418530" y="2680843"/>
                </a:lnTo>
                <a:lnTo>
                  <a:pt x="1414085" y="2676398"/>
                </a:lnTo>
                <a:lnTo>
                  <a:pt x="1408243" y="2674112"/>
                </a:lnTo>
                <a:close/>
              </a:path>
              <a:path w="2910840" h="2943225" extrusionOk="0">
                <a:moveTo>
                  <a:pt x="1514288" y="2674112"/>
                </a:moveTo>
                <a:lnTo>
                  <a:pt x="1502477" y="2674112"/>
                </a:lnTo>
                <a:lnTo>
                  <a:pt x="1496762" y="2676398"/>
                </a:lnTo>
                <a:lnTo>
                  <a:pt x="1492190" y="2680843"/>
                </a:lnTo>
                <a:lnTo>
                  <a:pt x="1487118" y="2688385"/>
                </a:lnTo>
                <a:lnTo>
                  <a:pt x="1485428" y="2696987"/>
                </a:lnTo>
                <a:lnTo>
                  <a:pt x="1487118" y="2705613"/>
                </a:lnTo>
                <a:lnTo>
                  <a:pt x="1492190" y="2713228"/>
                </a:lnTo>
                <a:lnTo>
                  <a:pt x="1499824" y="2718300"/>
                </a:lnTo>
                <a:lnTo>
                  <a:pt x="1508494" y="2719990"/>
                </a:lnTo>
                <a:lnTo>
                  <a:pt x="1517140" y="2718300"/>
                </a:lnTo>
                <a:lnTo>
                  <a:pt x="1524702" y="2713228"/>
                </a:lnTo>
                <a:lnTo>
                  <a:pt x="1529775" y="2705613"/>
                </a:lnTo>
                <a:lnTo>
                  <a:pt x="1531465" y="2696987"/>
                </a:lnTo>
                <a:lnTo>
                  <a:pt x="1529775" y="2688385"/>
                </a:lnTo>
                <a:lnTo>
                  <a:pt x="1524702" y="2680843"/>
                </a:lnTo>
                <a:lnTo>
                  <a:pt x="1520257" y="2676398"/>
                </a:lnTo>
                <a:lnTo>
                  <a:pt x="1514288" y="2674112"/>
                </a:lnTo>
                <a:close/>
              </a:path>
              <a:path w="2910840" h="2943225" extrusionOk="0">
                <a:moveTo>
                  <a:pt x="1620460" y="2674112"/>
                </a:moveTo>
                <a:lnTo>
                  <a:pt x="1608776" y="2674112"/>
                </a:lnTo>
                <a:lnTo>
                  <a:pt x="1602807" y="2676398"/>
                </a:lnTo>
                <a:lnTo>
                  <a:pt x="1598362" y="2680843"/>
                </a:lnTo>
                <a:lnTo>
                  <a:pt x="1593290" y="2688385"/>
                </a:lnTo>
                <a:lnTo>
                  <a:pt x="1591600" y="2696987"/>
                </a:lnTo>
                <a:lnTo>
                  <a:pt x="1593290" y="2705613"/>
                </a:lnTo>
                <a:lnTo>
                  <a:pt x="1598362" y="2713228"/>
                </a:lnTo>
                <a:lnTo>
                  <a:pt x="1605925" y="2718300"/>
                </a:lnTo>
                <a:lnTo>
                  <a:pt x="1614571" y="2719990"/>
                </a:lnTo>
                <a:lnTo>
                  <a:pt x="1623241" y="2718300"/>
                </a:lnTo>
                <a:lnTo>
                  <a:pt x="1630874" y="2713228"/>
                </a:lnTo>
                <a:lnTo>
                  <a:pt x="1635875" y="2705613"/>
                </a:lnTo>
                <a:lnTo>
                  <a:pt x="1637542" y="2696987"/>
                </a:lnTo>
                <a:lnTo>
                  <a:pt x="1635875" y="2688385"/>
                </a:lnTo>
                <a:lnTo>
                  <a:pt x="1630874" y="2680843"/>
                </a:lnTo>
                <a:lnTo>
                  <a:pt x="1626302" y="2676398"/>
                </a:lnTo>
                <a:lnTo>
                  <a:pt x="1620460" y="2674112"/>
                </a:lnTo>
                <a:close/>
              </a:path>
              <a:path w="2910840" h="2943225" extrusionOk="0">
                <a:moveTo>
                  <a:pt x="1726632" y="2674112"/>
                </a:moveTo>
                <a:lnTo>
                  <a:pt x="1714821" y="2674112"/>
                </a:lnTo>
                <a:lnTo>
                  <a:pt x="1708852" y="2676398"/>
                </a:lnTo>
                <a:lnTo>
                  <a:pt x="1704407" y="2680843"/>
                </a:lnTo>
                <a:lnTo>
                  <a:pt x="1699407" y="2688385"/>
                </a:lnTo>
                <a:lnTo>
                  <a:pt x="1697740" y="2696987"/>
                </a:lnTo>
                <a:lnTo>
                  <a:pt x="1699407" y="2705613"/>
                </a:lnTo>
                <a:lnTo>
                  <a:pt x="1704407" y="2713228"/>
                </a:lnTo>
                <a:lnTo>
                  <a:pt x="1711968" y="2718300"/>
                </a:lnTo>
                <a:lnTo>
                  <a:pt x="1720600" y="2719990"/>
                </a:lnTo>
                <a:lnTo>
                  <a:pt x="1729232" y="2718300"/>
                </a:lnTo>
                <a:lnTo>
                  <a:pt x="1736792" y="2713228"/>
                </a:lnTo>
                <a:lnTo>
                  <a:pt x="1741865" y="2705613"/>
                </a:lnTo>
                <a:lnTo>
                  <a:pt x="1743555" y="2696987"/>
                </a:lnTo>
                <a:lnTo>
                  <a:pt x="1741865" y="2688385"/>
                </a:lnTo>
                <a:lnTo>
                  <a:pt x="1736792" y="2680843"/>
                </a:lnTo>
                <a:lnTo>
                  <a:pt x="1732347" y="2676398"/>
                </a:lnTo>
                <a:lnTo>
                  <a:pt x="1726632" y="2674112"/>
                </a:lnTo>
                <a:close/>
              </a:path>
              <a:path w="2910840" h="2943225" extrusionOk="0">
                <a:moveTo>
                  <a:pt x="1832677" y="2674112"/>
                </a:moveTo>
                <a:lnTo>
                  <a:pt x="1820866" y="2674112"/>
                </a:lnTo>
                <a:lnTo>
                  <a:pt x="1815024" y="2676398"/>
                </a:lnTo>
                <a:lnTo>
                  <a:pt x="1810579" y="2680843"/>
                </a:lnTo>
                <a:lnTo>
                  <a:pt x="1805507" y="2688385"/>
                </a:lnTo>
                <a:lnTo>
                  <a:pt x="1803817" y="2696987"/>
                </a:lnTo>
                <a:lnTo>
                  <a:pt x="1805507" y="2705613"/>
                </a:lnTo>
                <a:lnTo>
                  <a:pt x="1810579" y="2713228"/>
                </a:lnTo>
                <a:lnTo>
                  <a:pt x="1818176" y="2718300"/>
                </a:lnTo>
                <a:lnTo>
                  <a:pt x="1826772" y="2719990"/>
                </a:lnTo>
                <a:lnTo>
                  <a:pt x="1835368" y="2718300"/>
                </a:lnTo>
                <a:lnTo>
                  <a:pt x="1842964" y="2713228"/>
                </a:lnTo>
                <a:lnTo>
                  <a:pt x="1848037" y="2705613"/>
                </a:lnTo>
                <a:lnTo>
                  <a:pt x="1849727" y="2696987"/>
                </a:lnTo>
                <a:lnTo>
                  <a:pt x="1848037" y="2688385"/>
                </a:lnTo>
                <a:lnTo>
                  <a:pt x="1842964" y="2680843"/>
                </a:lnTo>
                <a:lnTo>
                  <a:pt x="1838519" y="2676398"/>
                </a:lnTo>
                <a:lnTo>
                  <a:pt x="1832677" y="2674112"/>
                </a:lnTo>
                <a:close/>
              </a:path>
              <a:path w="2910840" h="2943225" extrusionOk="0">
                <a:moveTo>
                  <a:pt x="1938722" y="2674112"/>
                </a:moveTo>
                <a:lnTo>
                  <a:pt x="1927038" y="2674112"/>
                </a:lnTo>
                <a:lnTo>
                  <a:pt x="1921196" y="2676398"/>
                </a:lnTo>
                <a:lnTo>
                  <a:pt x="1916751" y="2680843"/>
                </a:lnTo>
                <a:lnTo>
                  <a:pt x="1911679" y="2688385"/>
                </a:lnTo>
                <a:lnTo>
                  <a:pt x="1909989" y="2696987"/>
                </a:lnTo>
                <a:lnTo>
                  <a:pt x="1911679" y="2705613"/>
                </a:lnTo>
                <a:lnTo>
                  <a:pt x="1916751" y="2713228"/>
                </a:lnTo>
                <a:lnTo>
                  <a:pt x="1924294" y="2718300"/>
                </a:lnTo>
                <a:lnTo>
                  <a:pt x="1932896" y="2719990"/>
                </a:lnTo>
                <a:lnTo>
                  <a:pt x="1941522" y="2718300"/>
                </a:lnTo>
                <a:lnTo>
                  <a:pt x="1949136" y="2713228"/>
                </a:lnTo>
                <a:lnTo>
                  <a:pt x="1954137" y="2705613"/>
                </a:lnTo>
                <a:lnTo>
                  <a:pt x="1955804" y="2696987"/>
                </a:lnTo>
                <a:lnTo>
                  <a:pt x="1954137" y="2688385"/>
                </a:lnTo>
                <a:lnTo>
                  <a:pt x="1949136" y="2680843"/>
                </a:lnTo>
                <a:lnTo>
                  <a:pt x="1944691" y="2676398"/>
                </a:lnTo>
                <a:lnTo>
                  <a:pt x="1938722" y="2674112"/>
                </a:lnTo>
                <a:close/>
              </a:path>
              <a:path w="2910840" h="2943225" extrusionOk="0">
                <a:moveTo>
                  <a:pt x="2044767" y="2674112"/>
                </a:moveTo>
                <a:lnTo>
                  <a:pt x="2033083" y="2674112"/>
                </a:lnTo>
                <a:lnTo>
                  <a:pt x="2027114" y="2676398"/>
                </a:lnTo>
                <a:lnTo>
                  <a:pt x="2022669" y="2680843"/>
                </a:lnTo>
                <a:lnTo>
                  <a:pt x="2017669" y="2688385"/>
                </a:lnTo>
                <a:lnTo>
                  <a:pt x="2016002" y="2696987"/>
                </a:lnTo>
                <a:lnTo>
                  <a:pt x="2017669" y="2705613"/>
                </a:lnTo>
                <a:lnTo>
                  <a:pt x="2022669" y="2713228"/>
                </a:lnTo>
                <a:lnTo>
                  <a:pt x="2030303" y="2718300"/>
                </a:lnTo>
                <a:lnTo>
                  <a:pt x="2038973" y="2719990"/>
                </a:lnTo>
                <a:lnTo>
                  <a:pt x="2047619" y="2718300"/>
                </a:lnTo>
                <a:lnTo>
                  <a:pt x="2055181" y="2713228"/>
                </a:lnTo>
                <a:lnTo>
                  <a:pt x="2060182" y="2705613"/>
                </a:lnTo>
                <a:lnTo>
                  <a:pt x="2061849" y="2696987"/>
                </a:lnTo>
                <a:lnTo>
                  <a:pt x="2060182" y="2688385"/>
                </a:lnTo>
                <a:lnTo>
                  <a:pt x="2055181" y="2680843"/>
                </a:lnTo>
                <a:lnTo>
                  <a:pt x="2050736" y="2676398"/>
                </a:lnTo>
                <a:lnTo>
                  <a:pt x="2044767" y="2674112"/>
                </a:lnTo>
                <a:close/>
              </a:path>
              <a:path w="2910840" h="2943225" extrusionOk="0">
                <a:moveTo>
                  <a:pt x="2150939" y="2674112"/>
                </a:moveTo>
                <a:lnTo>
                  <a:pt x="2139128" y="2674112"/>
                </a:lnTo>
                <a:lnTo>
                  <a:pt x="2133413" y="2676398"/>
                </a:lnTo>
                <a:lnTo>
                  <a:pt x="2128714" y="2680843"/>
                </a:lnTo>
                <a:lnTo>
                  <a:pt x="2123714" y="2688385"/>
                </a:lnTo>
                <a:lnTo>
                  <a:pt x="2122047" y="2696987"/>
                </a:lnTo>
                <a:lnTo>
                  <a:pt x="2123714" y="2705613"/>
                </a:lnTo>
                <a:lnTo>
                  <a:pt x="2128714" y="2713228"/>
                </a:lnTo>
                <a:lnTo>
                  <a:pt x="2136404" y="2718300"/>
                </a:lnTo>
                <a:lnTo>
                  <a:pt x="2145082" y="2719990"/>
                </a:lnTo>
                <a:lnTo>
                  <a:pt x="2153735" y="2718300"/>
                </a:lnTo>
                <a:lnTo>
                  <a:pt x="2161353" y="2713228"/>
                </a:lnTo>
                <a:lnTo>
                  <a:pt x="2166426" y="2705613"/>
                </a:lnTo>
                <a:lnTo>
                  <a:pt x="2168116" y="2696987"/>
                </a:lnTo>
                <a:lnTo>
                  <a:pt x="2166426" y="2688385"/>
                </a:lnTo>
                <a:lnTo>
                  <a:pt x="2161353" y="2680843"/>
                </a:lnTo>
                <a:lnTo>
                  <a:pt x="2156908" y="2676398"/>
                </a:lnTo>
                <a:lnTo>
                  <a:pt x="2150939" y="2674112"/>
                </a:lnTo>
                <a:close/>
              </a:path>
              <a:path w="2910840" h="2943225" extrusionOk="0">
                <a:moveTo>
                  <a:pt x="2257111" y="2674112"/>
                </a:moveTo>
                <a:lnTo>
                  <a:pt x="2245427" y="2674112"/>
                </a:lnTo>
                <a:lnTo>
                  <a:pt x="2239458" y="2676398"/>
                </a:lnTo>
                <a:lnTo>
                  <a:pt x="2235013" y="2680843"/>
                </a:lnTo>
                <a:lnTo>
                  <a:pt x="2229941" y="2688385"/>
                </a:lnTo>
                <a:lnTo>
                  <a:pt x="2228251" y="2696987"/>
                </a:lnTo>
                <a:lnTo>
                  <a:pt x="2229941" y="2705613"/>
                </a:lnTo>
                <a:lnTo>
                  <a:pt x="2235013" y="2713228"/>
                </a:lnTo>
                <a:lnTo>
                  <a:pt x="2242576" y="2718300"/>
                </a:lnTo>
                <a:lnTo>
                  <a:pt x="2251222" y="2719990"/>
                </a:lnTo>
                <a:lnTo>
                  <a:pt x="2259892" y="2718300"/>
                </a:lnTo>
                <a:lnTo>
                  <a:pt x="2267525" y="2713228"/>
                </a:lnTo>
                <a:lnTo>
                  <a:pt x="2272526" y="2705613"/>
                </a:lnTo>
                <a:lnTo>
                  <a:pt x="2274193" y="2696987"/>
                </a:lnTo>
                <a:lnTo>
                  <a:pt x="2272526" y="2688385"/>
                </a:lnTo>
                <a:lnTo>
                  <a:pt x="2267525" y="2680843"/>
                </a:lnTo>
                <a:lnTo>
                  <a:pt x="2262953" y="2676398"/>
                </a:lnTo>
                <a:lnTo>
                  <a:pt x="2257111" y="2674112"/>
                </a:lnTo>
                <a:close/>
              </a:path>
              <a:path w="2910840" h="2943225" extrusionOk="0">
                <a:moveTo>
                  <a:pt x="2363156" y="2674112"/>
                </a:moveTo>
                <a:lnTo>
                  <a:pt x="2351472" y="2674112"/>
                </a:lnTo>
                <a:lnTo>
                  <a:pt x="2345503" y="2676398"/>
                </a:lnTo>
                <a:lnTo>
                  <a:pt x="2341058" y="2680843"/>
                </a:lnTo>
                <a:lnTo>
                  <a:pt x="2336058" y="2688385"/>
                </a:lnTo>
                <a:lnTo>
                  <a:pt x="2334391" y="2696987"/>
                </a:lnTo>
                <a:lnTo>
                  <a:pt x="2336058" y="2705613"/>
                </a:lnTo>
                <a:lnTo>
                  <a:pt x="2341058" y="2713228"/>
                </a:lnTo>
                <a:lnTo>
                  <a:pt x="2348619" y="2718300"/>
                </a:lnTo>
                <a:lnTo>
                  <a:pt x="2357251" y="2719990"/>
                </a:lnTo>
                <a:lnTo>
                  <a:pt x="2365883" y="2718300"/>
                </a:lnTo>
                <a:lnTo>
                  <a:pt x="2373443" y="2713228"/>
                </a:lnTo>
                <a:lnTo>
                  <a:pt x="2378516" y="2705613"/>
                </a:lnTo>
                <a:lnTo>
                  <a:pt x="2380206" y="2696987"/>
                </a:lnTo>
                <a:lnTo>
                  <a:pt x="2378516" y="2688385"/>
                </a:lnTo>
                <a:lnTo>
                  <a:pt x="2373443" y="2680843"/>
                </a:lnTo>
                <a:lnTo>
                  <a:pt x="2368998" y="2676398"/>
                </a:lnTo>
                <a:lnTo>
                  <a:pt x="2363156" y="2674112"/>
                </a:lnTo>
                <a:close/>
              </a:path>
              <a:path w="2910840" h="2943225" extrusionOk="0">
                <a:moveTo>
                  <a:pt x="2469328" y="2674112"/>
                </a:moveTo>
                <a:lnTo>
                  <a:pt x="2457517" y="2674112"/>
                </a:lnTo>
                <a:lnTo>
                  <a:pt x="2451802" y="2676398"/>
                </a:lnTo>
                <a:lnTo>
                  <a:pt x="2447103" y="2680843"/>
                </a:lnTo>
                <a:lnTo>
                  <a:pt x="2442103" y="2688385"/>
                </a:lnTo>
                <a:lnTo>
                  <a:pt x="2440436" y="2696987"/>
                </a:lnTo>
                <a:lnTo>
                  <a:pt x="2442103" y="2705613"/>
                </a:lnTo>
                <a:lnTo>
                  <a:pt x="2447103" y="2713228"/>
                </a:lnTo>
                <a:lnTo>
                  <a:pt x="2454771" y="2718300"/>
                </a:lnTo>
                <a:lnTo>
                  <a:pt x="2463391" y="2719990"/>
                </a:lnTo>
                <a:lnTo>
                  <a:pt x="2471964" y="2718300"/>
                </a:lnTo>
                <a:lnTo>
                  <a:pt x="2479488" y="2713228"/>
                </a:lnTo>
                <a:lnTo>
                  <a:pt x="2484632" y="2705613"/>
                </a:lnTo>
                <a:lnTo>
                  <a:pt x="2486346" y="2696987"/>
                </a:lnTo>
                <a:lnTo>
                  <a:pt x="2484632" y="2688385"/>
                </a:lnTo>
                <a:lnTo>
                  <a:pt x="2479488" y="2680843"/>
                </a:lnTo>
                <a:lnTo>
                  <a:pt x="2475043" y="2676398"/>
                </a:lnTo>
                <a:lnTo>
                  <a:pt x="2469328" y="2674112"/>
                </a:lnTo>
                <a:close/>
              </a:path>
              <a:path w="2910840" h="2943225" extrusionOk="0">
                <a:moveTo>
                  <a:pt x="2575373" y="2674112"/>
                </a:moveTo>
                <a:lnTo>
                  <a:pt x="2563689" y="2674112"/>
                </a:lnTo>
                <a:lnTo>
                  <a:pt x="2557847" y="2676398"/>
                </a:lnTo>
                <a:lnTo>
                  <a:pt x="2553402" y="2680843"/>
                </a:lnTo>
                <a:lnTo>
                  <a:pt x="2548330" y="2688385"/>
                </a:lnTo>
                <a:lnTo>
                  <a:pt x="2546640" y="2696987"/>
                </a:lnTo>
                <a:lnTo>
                  <a:pt x="2548330" y="2705613"/>
                </a:lnTo>
                <a:lnTo>
                  <a:pt x="2553402" y="2713228"/>
                </a:lnTo>
                <a:lnTo>
                  <a:pt x="2560945" y="2718300"/>
                </a:lnTo>
                <a:lnTo>
                  <a:pt x="2569547" y="2719990"/>
                </a:lnTo>
                <a:lnTo>
                  <a:pt x="2578173" y="2718300"/>
                </a:lnTo>
                <a:lnTo>
                  <a:pt x="2585787" y="2713228"/>
                </a:lnTo>
                <a:lnTo>
                  <a:pt x="2590788" y="2705613"/>
                </a:lnTo>
                <a:lnTo>
                  <a:pt x="2592455" y="2696987"/>
                </a:lnTo>
                <a:lnTo>
                  <a:pt x="2590788" y="2688385"/>
                </a:lnTo>
                <a:lnTo>
                  <a:pt x="2585787" y="2680843"/>
                </a:lnTo>
                <a:lnTo>
                  <a:pt x="2581342" y="2676398"/>
                </a:lnTo>
                <a:lnTo>
                  <a:pt x="2575373" y="2674112"/>
                </a:lnTo>
                <a:close/>
              </a:path>
              <a:path w="2910840" h="2943225" extrusionOk="0">
                <a:moveTo>
                  <a:pt x="2681418" y="2674112"/>
                </a:moveTo>
                <a:lnTo>
                  <a:pt x="2669734" y="2674112"/>
                </a:lnTo>
                <a:lnTo>
                  <a:pt x="2663765" y="2676398"/>
                </a:lnTo>
                <a:lnTo>
                  <a:pt x="2659320" y="2680843"/>
                </a:lnTo>
                <a:lnTo>
                  <a:pt x="2654320" y="2688385"/>
                </a:lnTo>
                <a:lnTo>
                  <a:pt x="2652653" y="2696987"/>
                </a:lnTo>
                <a:lnTo>
                  <a:pt x="2654320" y="2705613"/>
                </a:lnTo>
                <a:lnTo>
                  <a:pt x="2659320" y="2713228"/>
                </a:lnTo>
                <a:lnTo>
                  <a:pt x="2666954" y="2718300"/>
                </a:lnTo>
                <a:lnTo>
                  <a:pt x="2675624" y="2719990"/>
                </a:lnTo>
                <a:lnTo>
                  <a:pt x="2684270" y="2718300"/>
                </a:lnTo>
                <a:lnTo>
                  <a:pt x="2691832" y="2713228"/>
                </a:lnTo>
                <a:lnTo>
                  <a:pt x="2696833" y="2705613"/>
                </a:lnTo>
                <a:lnTo>
                  <a:pt x="2698500" y="2696987"/>
                </a:lnTo>
                <a:lnTo>
                  <a:pt x="2696833" y="2688385"/>
                </a:lnTo>
                <a:lnTo>
                  <a:pt x="2691832" y="2680843"/>
                </a:lnTo>
                <a:lnTo>
                  <a:pt x="2687387" y="2676398"/>
                </a:lnTo>
                <a:lnTo>
                  <a:pt x="2681418" y="2674112"/>
                </a:lnTo>
                <a:close/>
              </a:path>
              <a:path w="2910840" h="2943225" extrusionOk="0">
                <a:moveTo>
                  <a:pt x="2787590" y="2674112"/>
                </a:moveTo>
                <a:lnTo>
                  <a:pt x="2775779" y="2674112"/>
                </a:lnTo>
                <a:lnTo>
                  <a:pt x="2770064" y="2676398"/>
                </a:lnTo>
                <a:lnTo>
                  <a:pt x="2765492" y="2680843"/>
                </a:lnTo>
                <a:lnTo>
                  <a:pt x="2760420" y="2688385"/>
                </a:lnTo>
                <a:lnTo>
                  <a:pt x="2758730" y="2696987"/>
                </a:lnTo>
                <a:lnTo>
                  <a:pt x="2760420" y="2705613"/>
                </a:lnTo>
                <a:lnTo>
                  <a:pt x="2765492" y="2713228"/>
                </a:lnTo>
                <a:lnTo>
                  <a:pt x="2773106" y="2718300"/>
                </a:lnTo>
                <a:lnTo>
                  <a:pt x="2781733" y="2719990"/>
                </a:lnTo>
                <a:lnTo>
                  <a:pt x="2790335" y="2718300"/>
                </a:lnTo>
                <a:lnTo>
                  <a:pt x="2797877" y="2713228"/>
                </a:lnTo>
                <a:lnTo>
                  <a:pt x="2803021" y="2705613"/>
                </a:lnTo>
                <a:lnTo>
                  <a:pt x="2804735" y="2696987"/>
                </a:lnTo>
                <a:lnTo>
                  <a:pt x="2803021" y="2688385"/>
                </a:lnTo>
                <a:lnTo>
                  <a:pt x="2797877" y="2680843"/>
                </a:lnTo>
                <a:lnTo>
                  <a:pt x="2793432" y="2676398"/>
                </a:lnTo>
                <a:lnTo>
                  <a:pt x="2787590" y="2674112"/>
                </a:lnTo>
                <a:close/>
              </a:path>
              <a:path w="2910840" h="2943225" extrusionOk="0">
                <a:moveTo>
                  <a:pt x="2893762" y="2674112"/>
                </a:moveTo>
                <a:lnTo>
                  <a:pt x="2882078" y="2674112"/>
                </a:lnTo>
                <a:lnTo>
                  <a:pt x="2876109" y="2676398"/>
                </a:lnTo>
                <a:lnTo>
                  <a:pt x="2871664" y="2680843"/>
                </a:lnTo>
                <a:lnTo>
                  <a:pt x="2866592" y="2688385"/>
                </a:lnTo>
                <a:lnTo>
                  <a:pt x="2864902" y="2696987"/>
                </a:lnTo>
                <a:lnTo>
                  <a:pt x="2866592" y="2705613"/>
                </a:lnTo>
                <a:lnTo>
                  <a:pt x="2871664" y="2713228"/>
                </a:lnTo>
                <a:lnTo>
                  <a:pt x="2879227" y="2718300"/>
                </a:lnTo>
                <a:lnTo>
                  <a:pt x="2887873" y="2719990"/>
                </a:lnTo>
                <a:lnTo>
                  <a:pt x="2896543" y="2718300"/>
                </a:lnTo>
                <a:lnTo>
                  <a:pt x="2904176" y="2713228"/>
                </a:lnTo>
                <a:lnTo>
                  <a:pt x="2909177" y="2705613"/>
                </a:lnTo>
                <a:lnTo>
                  <a:pt x="2910844" y="2696987"/>
                </a:lnTo>
                <a:lnTo>
                  <a:pt x="2909177" y="2688385"/>
                </a:lnTo>
                <a:lnTo>
                  <a:pt x="2904176" y="2680843"/>
                </a:lnTo>
                <a:lnTo>
                  <a:pt x="2899604" y="2676398"/>
                </a:lnTo>
                <a:lnTo>
                  <a:pt x="2893762" y="2674112"/>
                </a:lnTo>
                <a:close/>
              </a:path>
              <a:path w="2910840" h="2943225" extrusionOk="0">
                <a:moveTo>
                  <a:pt x="28815" y="2785491"/>
                </a:moveTo>
                <a:lnTo>
                  <a:pt x="17073" y="2785491"/>
                </a:lnTo>
                <a:lnTo>
                  <a:pt x="11270" y="2787777"/>
                </a:lnTo>
                <a:lnTo>
                  <a:pt x="6680" y="2792349"/>
                </a:lnTo>
                <a:lnTo>
                  <a:pt x="1670" y="2799889"/>
                </a:lnTo>
                <a:lnTo>
                  <a:pt x="0" y="2808478"/>
                </a:lnTo>
                <a:lnTo>
                  <a:pt x="1670" y="2817066"/>
                </a:lnTo>
                <a:lnTo>
                  <a:pt x="6680" y="2824607"/>
                </a:lnTo>
                <a:lnTo>
                  <a:pt x="14306" y="2829679"/>
                </a:lnTo>
                <a:lnTo>
                  <a:pt x="22944" y="2831369"/>
                </a:lnTo>
                <a:lnTo>
                  <a:pt x="31582" y="2829679"/>
                </a:lnTo>
                <a:lnTo>
                  <a:pt x="39208" y="2824607"/>
                </a:lnTo>
                <a:lnTo>
                  <a:pt x="44218" y="2817066"/>
                </a:lnTo>
                <a:lnTo>
                  <a:pt x="45888" y="2808478"/>
                </a:lnTo>
                <a:lnTo>
                  <a:pt x="44218" y="2799889"/>
                </a:lnTo>
                <a:lnTo>
                  <a:pt x="39208" y="2792349"/>
                </a:lnTo>
                <a:lnTo>
                  <a:pt x="34619" y="2787777"/>
                </a:lnTo>
                <a:lnTo>
                  <a:pt x="28815" y="2785491"/>
                </a:lnTo>
                <a:close/>
              </a:path>
              <a:path w="2910840" h="2943225" extrusionOk="0">
                <a:moveTo>
                  <a:pt x="134903" y="2785491"/>
                </a:moveTo>
                <a:lnTo>
                  <a:pt x="123156" y="2785491"/>
                </a:lnTo>
                <a:lnTo>
                  <a:pt x="117352" y="2787777"/>
                </a:lnTo>
                <a:lnTo>
                  <a:pt x="112894" y="2792349"/>
                </a:lnTo>
                <a:lnTo>
                  <a:pt x="107808" y="2799889"/>
                </a:lnTo>
                <a:lnTo>
                  <a:pt x="106112" y="2808478"/>
                </a:lnTo>
                <a:lnTo>
                  <a:pt x="107808" y="2817066"/>
                </a:lnTo>
                <a:lnTo>
                  <a:pt x="112894" y="2824607"/>
                </a:lnTo>
                <a:lnTo>
                  <a:pt x="120446" y="2829679"/>
                </a:lnTo>
                <a:lnTo>
                  <a:pt x="129045" y="2831369"/>
                </a:lnTo>
                <a:lnTo>
                  <a:pt x="137669" y="2829679"/>
                </a:lnTo>
                <a:lnTo>
                  <a:pt x="145292" y="2824607"/>
                </a:lnTo>
                <a:lnTo>
                  <a:pt x="150300" y="2817066"/>
                </a:lnTo>
                <a:lnTo>
                  <a:pt x="151969" y="2808478"/>
                </a:lnTo>
                <a:lnTo>
                  <a:pt x="150300" y="2799889"/>
                </a:lnTo>
                <a:lnTo>
                  <a:pt x="145292" y="2792349"/>
                </a:lnTo>
                <a:lnTo>
                  <a:pt x="140834" y="2787777"/>
                </a:lnTo>
                <a:lnTo>
                  <a:pt x="134903" y="2785491"/>
                </a:lnTo>
                <a:close/>
              </a:path>
              <a:path w="2910840" h="2943225" extrusionOk="0">
                <a:moveTo>
                  <a:pt x="240986" y="2785491"/>
                </a:moveTo>
                <a:lnTo>
                  <a:pt x="229239" y="2785491"/>
                </a:lnTo>
                <a:lnTo>
                  <a:pt x="223308" y="2787777"/>
                </a:lnTo>
                <a:lnTo>
                  <a:pt x="218850" y="2792349"/>
                </a:lnTo>
                <a:lnTo>
                  <a:pt x="213843" y="2799889"/>
                </a:lnTo>
                <a:lnTo>
                  <a:pt x="212173" y="2808478"/>
                </a:lnTo>
                <a:lnTo>
                  <a:pt x="213843" y="2817066"/>
                </a:lnTo>
                <a:lnTo>
                  <a:pt x="218850" y="2824607"/>
                </a:lnTo>
                <a:lnTo>
                  <a:pt x="226495" y="2829679"/>
                </a:lnTo>
                <a:lnTo>
                  <a:pt x="235165" y="2831369"/>
                </a:lnTo>
                <a:lnTo>
                  <a:pt x="243809" y="2829679"/>
                </a:lnTo>
                <a:lnTo>
                  <a:pt x="251375" y="2824607"/>
                </a:lnTo>
                <a:lnTo>
                  <a:pt x="256390" y="2817066"/>
                </a:lnTo>
                <a:lnTo>
                  <a:pt x="258062" y="2808478"/>
                </a:lnTo>
                <a:lnTo>
                  <a:pt x="256390" y="2799889"/>
                </a:lnTo>
                <a:lnTo>
                  <a:pt x="251375" y="2792349"/>
                </a:lnTo>
                <a:lnTo>
                  <a:pt x="246917" y="2787777"/>
                </a:lnTo>
                <a:lnTo>
                  <a:pt x="240986" y="2785491"/>
                </a:lnTo>
                <a:close/>
              </a:path>
              <a:path w="2910840" h="2943225" extrusionOk="0">
                <a:moveTo>
                  <a:pt x="347070" y="2785491"/>
                </a:moveTo>
                <a:lnTo>
                  <a:pt x="335322" y="2785491"/>
                </a:lnTo>
                <a:lnTo>
                  <a:pt x="329518" y="2787777"/>
                </a:lnTo>
                <a:lnTo>
                  <a:pt x="325073" y="2792349"/>
                </a:lnTo>
                <a:lnTo>
                  <a:pt x="319987" y="2799889"/>
                </a:lnTo>
                <a:lnTo>
                  <a:pt x="318291" y="2808478"/>
                </a:lnTo>
                <a:lnTo>
                  <a:pt x="319987" y="2817066"/>
                </a:lnTo>
                <a:lnTo>
                  <a:pt x="325073" y="2824607"/>
                </a:lnTo>
                <a:lnTo>
                  <a:pt x="332637" y="2829679"/>
                </a:lnTo>
                <a:lnTo>
                  <a:pt x="341266" y="2831369"/>
                </a:lnTo>
                <a:lnTo>
                  <a:pt x="349894" y="2829679"/>
                </a:lnTo>
                <a:lnTo>
                  <a:pt x="357458" y="2824607"/>
                </a:lnTo>
                <a:lnTo>
                  <a:pt x="362544" y="2817066"/>
                </a:lnTo>
                <a:lnTo>
                  <a:pt x="364240" y="2808478"/>
                </a:lnTo>
                <a:lnTo>
                  <a:pt x="362544" y="2799889"/>
                </a:lnTo>
                <a:lnTo>
                  <a:pt x="357458" y="2792349"/>
                </a:lnTo>
                <a:lnTo>
                  <a:pt x="353013" y="2787777"/>
                </a:lnTo>
                <a:lnTo>
                  <a:pt x="347070" y="2785491"/>
                </a:lnTo>
                <a:close/>
              </a:path>
              <a:path w="2910840" h="2943225" extrusionOk="0">
                <a:moveTo>
                  <a:pt x="453292" y="2785491"/>
                </a:moveTo>
                <a:lnTo>
                  <a:pt x="441545" y="2785491"/>
                </a:lnTo>
                <a:lnTo>
                  <a:pt x="435601" y="2787777"/>
                </a:lnTo>
                <a:lnTo>
                  <a:pt x="431156" y="2792349"/>
                </a:lnTo>
                <a:lnTo>
                  <a:pt x="426070" y="2799889"/>
                </a:lnTo>
                <a:lnTo>
                  <a:pt x="424374" y="2808478"/>
                </a:lnTo>
                <a:lnTo>
                  <a:pt x="426070" y="2817066"/>
                </a:lnTo>
                <a:lnTo>
                  <a:pt x="431156" y="2824607"/>
                </a:lnTo>
                <a:lnTo>
                  <a:pt x="438720" y="2829679"/>
                </a:lnTo>
                <a:lnTo>
                  <a:pt x="447349" y="2831369"/>
                </a:lnTo>
                <a:lnTo>
                  <a:pt x="455977" y="2829679"/>
                </a:lnTo>
                <a:lnTo>
                  <a:pt x="463541" y="2824607"/>
                </a:lnTo>
                <a:lnTo>
                  <a:pt x="468556" y="2817066"/>
                </a:lnTo>
                <a:lnTo>
                  <a:pt x="470228" y="2808478"/>
                </a:lnTo>
                <a:lnTo>
                  <a:pt x="468556" y="2799889"/>
                </a:lnTo>
                <a:lnTo>
                  <a:pt x="463541" y="2792349"/>
                </a:lnTo>
                <a:lnTo>
                  <a:pt x="459096" y="2787777"/>
                </a:lnTo>
                <a:lnTo>
                  <a:pt x="453292" y="2785491"/>
                </a:lnTo>
                <a:close/>
              </a:path>
              <a:path w="2910840" h="2943225" extrusionOk="0">
                <a:moveTo>
                  <a:pt x="559375" y="2785491"/>
                </a:moveTo>
                <a:lnTo>
                  <a:pt x="547628" y="2785491"/>
                </a:lnTo>
                <a:lnTo>
                  <a:pt x="541697" y="2787777"/>
                </a:lnTo>
                <a:lnTo>
                  <a:pt x="537239" y="2792349"/>
                </a:lnTo>
                <a:lnTo>
                  <a:pt x="532224" y="2799889"/>
                </a:lnTo>
                <a:lnTo>
                  <a:pt x="530553" y="2808478"/>
                </a:lnTo>
                <a:lnTo>
                  <a:pt x="532224" y="2817066"/>
                </a:lnTo>
                <a:lnTo>
                  <a:pt x="537239" y="2824607"/>
                </a:lnTo>
                <a:lnTo>
                  <a:pt x="544862" y="2829679"/>
                </a:lnTo>
                <a:lnTo>
                  <a:pt x="553484" y="2831369"/>
                </a:lnTo>
                <a:lnTo>
                  <a:pt x="562080" y="2829679"/>
                </a:lnTo>
                <a:lnTo>
                  <a:pt x="569624" y="2824607"/>
                </a:lnTo>
                <a:lnTo>
                  <a:pt x="574711" y="2817066"/>
                </a:lnTo>
                <a:lnTo>
                  <a:pt x="576406" y="2808478"/>
                </a:lnTo>
                <a:lnTo>
                  <a:pt x="574711" y="2799889"/>
                </a:lnTo>
                <a:lnTo>
                  <a:pt x="569624" y="2792349"/>
                </a:lnTo>
                <a:lnTo>
                  <a:pt x="565179" y="2787777"/>
                </a:lnTo>
                <a:lnTo>
                  <a:pt x="559375" y="2785491"/>
                </a:lnTo>
                <a:close/>
              </a:path>
              <a:path w="2910840" h="2943225" extrusionOk="0">
                <a:moveTo>
                  <a:pt x="665459" y="2785491"/>
                </a:moveTo>
                <a:lnTo>
                  <a:pt x="653711" y="2785491"/>
                </a:lnTo>
                <a:lnTo>
                  <a:pt x="647907" y="2787777"/>
                </a:lnTo>
                <a:lnTo>
                  <a:pt x="643322" y="2792349"/>
                </a:lnTo>
                <a:lnTo>
                  <a:pt x="638315" y="2799889"/>
                </a:lnTo>
                <a:lnTo>
                  <a:pt x="636645" y="2808478"/>
                </a:lnTo>
                <a:lnTo>
                  <a:pt x="638315" y="2817066"/>
                </a:lnTo>
                <a:lnTo>
                  <a:pt x="643322" y="2824607"/>
                </a:lnTo>
                <a:lnTo>
                  <a:pt x="650948" y="2829679"/>
                </a:lnTo>
                <a:lnTo>
                  <a:pt x="659585" y="2831369"/>
                </a:lnTo>
                <a:lnTo>
                  <a:pt x="668222" y="2829679"/>
                </a:lnTo>
                <a:lnTo>
                  <a:pt x="675847" y="2824607"/>
                </a:lnTo>
                <a:lnTo>
                  <a:pt x="680862" y="2817066"/>
                </a:lnTo>
                <a:lnTo>
                  <a:pt x="682534" y="2808478"/>
                </a:lnTo>
                <a:lnTo>
                  <a:pt x="680862" y="2799889"/>
                </a:lnTo>
                <a:lnTo>
                  <a:pt x="675847" y="2792349"/>
                </a:lnTo>
                <a:lnTo>
                  <a:pt x="671262" y="2787777"/>
                </a:lnTo>
                <a:lnTo>
                  <a:pt x="665459" y="2785491"/>
                </a:lnTo>
                <a:close/>
              </a:path>
              <a:path w="2910840" h="2943225" extrusionOk="0">
                <a:moveTo>
                  <a:pt x="771542" y="2785491"/>
                </a:moveTo>
                <a:lnTo>
                  <a:pt x="759794" y="2785491"/>
                </a:lnTo>
                <a:lnTo>
                  <a:pt x="753990" y="2787777"/>
                </a:lnTo>
                <a:lnTo>
                  <a:pt x="749545" y="2792349"/>
                </a:lnTo>
                <a:lnTo>
                  <a:pt x="744459" y="2799889"/>
                </a:lnTo>
                <a:lnTo>
                  <a:pt x="742763" y="2808478"/>
                </a:lnTo>
                <a:lnTo>
                  <a:pt x="744459" y="2817066"/>
                </a:lnTo>
                <a:lnTo>
                  <a:pt x="749545" y="2824607"/>
                </a:lnTo>
                <a:lnTo>
                  <a:pt x="757090" y="2829679"/>
                </a:lnTo>
                <a:lnTo>
                  <a:pt x="765685" y="2831369"/>
                </a:lnTo>
                <a:lnTo>
                  <a:pt x="774307" y="2829679"/>
                </a:lnTo>
                <a:lnTo>
                  <a:pt x="781930" y="2824607"/>
                </a:lnTo>
                <a:lnTo>
                  <a:pt x="786945" y="2817066"/>
                </a:lnTo>
                <a:lnTo>
                  <a:pt x="788617" y="2808478"/>
                </a:lnTo>
                <a:lnTo>
                  <a:pt x="786945" y="2799889"/>
                </a:lnTo>
                <a:lnTo>
                  <a:pt x="781930" y="2792349"/>
                </a:lnTo>
                <a:lnTo>
                  <a:pt x="777485" y="2787777"/>
                </a:lnTo>
                <a:lnTo>
                  <a:pt x="771542" y="2785491"/>
                </a:lnTo>
                <a:close/>
              </a:path>
              <a:path w="2910840" h="2943225" extrusionOk="0">
                <a:moveTo>
                  <a:pt x="877625" y="2785491"/>
                </a:moveTo>
                <a:lnTo>
                  <a:pt x="865877" y="2785491"/>
                </a:lnTo>
                <a:lnTo>
                  <a:pt x="860073" y="2787777"/>
                </a:lnTo>
                <a:lnTo>
                  <a:pt x="855489" y="2792349"/>
                </a:lnTo>
                <a:lnTo>
                  <a:pt x="850481" y="2799889"/>
                </a:lnTo>
                <a:lnTo>
                  <a:pt x="848812" y="2808478"/>
                </a:lnTo>
                <a:lnTo>
                  <a:pt x="850481" y="2817066"/>
                </a:lnTo>
                <a:lnTo>
                  <a:pt x="855489" y="2824607"/>
                </a:lnTo>
                <a:lnTo>
                  <a:pt x="863133" y="2829679"/>
                </a:lnTo>
                <a:lnTo>
                  <a:pt x="871803" y="2831369"/>
                </a:lnTo>
                <a:lnTo>
                  <a:pt x="880447" y="2829679"/>
                </a:lnTo>
                <a:lnTo>
                  <a:pt x="888013" y="2824607"/>
                </a:lnTo>
                <a:lnTo>
                  <a:pt x="893100" y="2817066"/>
                </a:lnTo>
                <a:lnTo>
                  <a:pt x="894795" y="2808478"/>
                </a:lnTo>
                <a:lnTo>
                  <a:pt x="893100" y="2799889"/>
                </a:lnTo>
                <a:lnTo>
                  <a:pt x="888013" y="2792349"/>
                </a:lnTo>
                <a:lnTo>
                  <a:pt x="883568" y="2787777"/>
                </a:lnTo>
                <a:lnTo>
                  <a:pt x="877625" y="2785491"/>
                </a:lnTo>
                <a:close/>
              </a:path>
              <a:path w="2910840" h="2943225" extrusionOk="0">
                <a:moveTo>
                  <a:pt x="983848" y="2785491"/>
                </a:moveTo>
                <a:lnTo>
                  <a:pt x="972100" y="2785491"/>
                </a:lnTo>
                <a:lnTo>
                  <a:pt x="966169" y="2787777"/>
                </a:lnTo>
                <a:lnTo>
                  <a:pt x="961711" y="2792349"/>
                </a:lnTo>
                <a:lnTo>
                  <a:pt x="956625" y="2799889"/>
                </a:lnTo>
                <a:lnTo>
                  <a:pt x="954930" y="2808478"/>
                </a:lnTo>
                <a:lnTo>
                  <a:pt x="956625" y="2817066"/>
                </a:lnTo>
                <a:lnTo>
                  <a:pt x="961711" y="2824607"/>
                </a:lnTo>
                <a:lnTo>
                  <a:pt x="969275" y="2829679"/>
                </a:lnTo>
                <a:lnTo>
                  <a:pt x="977904" y="2831369"/>
                </a:lnTo>
                <a:lnTo>
                  <a:pt x="986532" y="2829679"/>
                </a:lnTo>
                <a:lnTo>
                  <a:pt x="994096" y="2824607"/>
                </a:lnTo>
                <a:lnTo>
                  <a:pt x="999183" y="2817066"/>
                </a:lnTo>
                <a:lnTo>
                  <a:pt x="1000878" y="2808478"/>
                </a:lnTo>
                <a:lnTo>
                  <a:pt x="999183" y="2799889"/>
                </a:lnTo>
                <a:lnTo>
                  <a:pt x="994096" y="2792349"/>
                </a:lnTo>
                <a:lnTo>
                  <a:pt x="989651" y="2787777"/>
                </a:lnTo>
                <a:lnTo>
                  <a:pt x="983848" y="2785491"/>
                </a:lnTo>
                <a:close/>
              </a:path>
              <a:path w="2910840" h="2943225" extrusionOk="0">
                <a:moveTo>
                  <a:pt x="1089931" y="2785491"/>
                </a:moveTo>
                <a:lnTo>
                  <a:pt x="1078183" y="2785491"/>
                </a:lnTo>
                <a:lnTo>
                  <a:pt x="1072252" y="2787777"/>
                </a:lnTo>
                <a:lnTo>
                  <a:pt x="1067795" y="2792349"/>
                </a:lnTo>
                <a:lnTo>
                  <a:pt x="1062787" y="2799889"/>
                </a:lnTo>
                <a:lnTo>
                  <a:pt x="1061118" y="2808478"/>
                </a:lnTo>
                <a:lnTo>
                  <a:pt x="1062787" y="2817066"/>
                </a:lnTo>
                <a:lnTo>
                  <a:pt x="1067795" y="2824607"/>
                </a:lnTo>
                <a:lnTo>
                  <a:pt x="1075359" y="2829679"/>
                </a:lnTo>
                <a:lnTo>
                  <a:pt x="1083987" y="2831369"/>
                </a:lnTo>
                <a:lnTo>
                  <a:pt x="1092616" y="2829679"/>
                </a:lnTo>
                <a:lnTo>
                  <a:pt x="1100180" y="2824607"/>
                </a:lnTo>
                <a:lnTo>
                  <a:pt x="1105194" y="2817066"/>
                </a:lnTo>
                <a:lnTo>
                  <a:pt x="1106866" y="2808478"/>
                </a:lnTo>
                <a:lnTo>
                  <a:pt x="1105194" y="2799889"/>
                </a:lnTo>
                <a:lnTo>
                  <a:pt x="1100180" y="2792349"/>
                </a:lnTo>
                <a:lnTo>
                  <a:pt x="1095735" y="2787777"/>
                </a:lnTo>
                <a:lnTo>
                  <a:pt x="1089931" y="2785491"/>
                </a:lnTo>
                <a:close/>
              </a:path>
              <a:path w="2910840" h="2943225" extrusionOk="0">
                <a:moveTo>
                  <a:pt x="1196014" y="2785491"/>
                </a:moveTo>
                <a:lnTo>
                  <a:pt x="1184266" y="2785491"/>
                </a:lnTo>
                <a:lnTo>
                  <a:pt x="1178335" y="2787777"/>
                </a:lnTo>
                <a:lnTo>
                  <a:pt x="1173878" y="2792349"/>
                </a:lnTo>
                <a:lnTo>
                  <a:pt x="1168870" y="2799889"/>
                </a:lnTo>
                <a:lnTo>
                  <a:pt x="1167201" y="2808478"/>
                </a:lnTo>
                <a:lnTo>
                  <a:pt x="1168870" y="2817066"/>
                </a:lnTo>
                <a:lnTo>
                  <a:pt x="1173878" y="2824607"/>
                </a:lnTo>
                <a:lnTo>
                  <a:pt x="1181501" y="2829679"/>
                </a:lnTo>
                <a:lnTo>
                  <a:pt x="1190124" y="2831369"/>
                </a:lnTo>
                <a:lnTo>
                  <a:pt x="1198724" y="2829679"/>
                </a:lnTo>
                <a:lnTo>
                  <a:pt x="1206275" y="2824607"/>
                </a:lnTo>
                <a:lnTo>
                  <a:pt x="1211362" y="2817066"/>
                </a:lnTo>
                <a:lnTo>
                  <a:pt x="1213057" y="2808478"/>
                </a:lnTo>
                <a:lnTo>
                  <a:pt x="1211362" y="2799889"/>
                </a:lnTo>
                <a:lnTo>
                  <a:pt x="1206275" y="2792349"/>
                </a:lnTo>
                <a:lnTo>
                  <a:pt x="1201818" y="2787777"/>
                </a:lnTo>
                <a:lnTo>
                  <a:pt x="1196014" y="2785491"/>
                </a:lnTo>
                <a:close/>
              </a:path>
              <a:path w="2910840" h="2943225" extrusionOk="0">
                <a:moveTo>
                  <a:pt x="1302071" y="2785491"/>
                </a:moveTo>
                <a:lnTo>
                  <a:pt x="1290387" y="2785491"/>
                </a:lnTo>
                <a:lnTo>
                  <a:pt x="1284545" y="2787777"/>
                </a:lnTo>
                <a:lnTo>
                  <a:pt x="1279973" y="2792349"/>
                </a:lnTo>
                <a:lnTo>
                  <a:pt x="1274973" y="2799889"/>
                </a:lnTo>
                <a:lnTo>
                  <a:pt x="1273306" y="2808478"/>
                </a:lnTo>
                <a:lnTo>
                  <a:pt x="1274973" y="2817066"/>
                </a:lnTo>
                <a:lnTo>
                  <a:pt x="1279973" y="2824607"/>
                </a:lnTo>
                <a:lnTo>
                  <a:pt x="1287589" y="2829679"/>
                </a:lnTo>
                <a:lnTo>
                  <a:pt x="1296229" y="2831369"/>
                </a:lnTo>
                <a:lnTo>
                  <a:pt x="1304869" y="2829679"/>
                </a:lnTo>
                <a:lnTo>
                  <a:pt x="1312485" y="2824607"/>
                </a:lnTo>
                <a:lnTo>
                  <a:pt x="1317486" y="2817066"/>
                </a:lnTo>
                <a:lnTo>
                  <a:pt x="1319153" y="2808478"/>
                </a:lnTo>
                <a:lnTo>
                  <a:pt x="1317486" y="2799889"/>
                </a:lnTo>
                <a:lnTo>
                  <a:pt x="1312485" y="2792349"/>
                </a:lnTo>
                <a:lnTo>
                  <a:pt x="1307913" y="2787777"/>
                </a:lnTo>
                <a:lnTo>
                  <a:pt x="1302071" y="2785491"/>
                </a:lnTo>
                <a:close/>
              </a:path>
              <a:path w="2910840" h="2943225" extrusionOk="0">
                <a:moveTo>
                  <a:pt x="1408243" y="2785491"/>
                </a:moveTo>
                <a:lnTo>
                  <a:pt x="1396432" y="2785491"/>
                </a:lnTo>
                <a:lnTo>
                  <a:pt x="1390590" y="2787777"/>
                </a:lnTo>
                <a:lnTo>
                  <a:pt x="1386145" y="2792349"/>
                </a:lnTo>
                <a:lnTo>
                  <a:pt x="1381073" y="2799889"/>
                </a:lnTo>
                <a:lnTo>
                  <a:pt x="1379383" y="2808478"/>
                </a:lnTo>
                <a:lnTo>
                  <a:pt x="1381073" y="2817066"/>
                </a:lnTo>
                <a:lnTo>
                  <a:pt x="1386145" y="2824607"/>
                </a:lnTo>
                <a:lnTo>
                  <a:pt x="1393706" y="2829679"/>
                </a:lnTo>
                <a:lnTo>
                  <a:pt x="1402338" y="2831369"/>
                </a:lnTo>
                <a:lnTo>
                  <a:pt x="1410970" y="2829679"/>
                </a:lnTo>
                <a:lnTo>
                  <a:pt x="1418530" y="2824607"/>
                </a:lnTo>
                <a:lnTo>
                  <a:pt x="1423531" y="2817066"/>
                </a:lnTo>
                <a:lnTo>
                  <a:pt x="1425198" y="2808478"/>
                </a:lnTo>
                <a:lnTo>
                  <a:pt x="1423531" y="2799889"/>
                </a:lnTo>
                <a:lnTo>
                  <a:pt x="1418530" y="2792349"/>
                </a:lnTo>
                <a:lnTo>
                  <a:pt x="1414085" y="2787777"/>
                </a:lnTo>
                <a:lnTo>
                  <a:pt x="1408243" y="2785491"/>
                </a:lnTo>
                <a:close/>
              </a:path>
              <a:path w="2910840" h="2943225" extrusionOk="0">
                <a:moveTo>
                  <a:pt x="1514288" y="2785491"/>
                </a:moveTo>
                <a:lnTo>
                  <a:pt x="1502477" y="2785491"/>
                </a:lnTo>
                <a:lnTo>
                  <a:pt x="1496762" y="2787777"/>
                </a:lnTo>
                <a:lnTo>
                  <a:pt x="1492190" y="2792349"/>
                </a:lnTo>
                <a:lnTo>
                  <a:pt x="1487118" y="2799889"/>
                </a:lnTo>
                <a:lnTo>
                  <a:pt x="1485428" y="2808478"/>
                </a:lnTo>
                <a:lnTo>
                  <a:pt x="1487118" y="2817066"/>
                </a:lnTo>
                <a:lnTo>
                  <a:pt x="1492190" y="2824607"/>
                </a:lnTo>
                <a:lnTo>
                  <a:pt x="1499824" y="2829679"/>
                </a:lnTo>
                <a:lnTo>
                  <a:pt x="1508494" y="2831369"/>
                </a:lnTo>
                <a:lnTo>
                  <a:pt x="1517140" y="2829679"/>
                </a:lnTo>
                <a:lnTo>
                  <a:pt x="1524702" y="2824607"/>
                </a:lnTo>
                <a:lnTo>
                  <a:pt x="1529775" y="2817066"/>
                </a:lnTo>
                <a:lnTo>
                  <a:pt x="1531465" y="2808478"/>
                </a:lnTo>
                <a:lnTo>
                  <a:pt x="1529775" y="2799889"/>
                </a:lnTo>
                <a:lnTo>
                  <a:pt x="1524702" y="2792349"/>
                </a:lnTo>
                <a:lnTo>
                  <a:pt x="1520257" y="2787777"/>
                </a:lnTo>
                <a:lnTo>
                  <a:pt x="1514288" y="2785491"/>
                </a:lnTo>
                <a:close/>
              </a:path>
              <a:path w="2910840" h="2943225" extrusionOk="0">
                <a:moveTo>
                  <a:pt x="1620460" y="2785491"/>
                </a:moveTo>
                <a:lnTo>
                  <a:pt x="1608776" y="2785491"/>
                </a:lnTo>
                <a:lnTo>
                  <a:pt x="1602807" y="2787777"/>
                </a:lnTo>
                <a:lnTo>
                  <a:pt x="1598362" y="2792349"/>
                </a:lnTo>
                <a:lnTo>
                  <a:pt x="1593290" y="2799889"/>
                </a:lnTo>
                <a:lnTo>
                  <a:pt x="1591600" y="2808478"/>
                </a:lnTo>
                <a:lnTo>
                  <a:pt x="1593290" y="2817066"/>
                </a:lnTo>
                <a:lnTo>
                  <a:pt x="1598362" y="2824607"/>
                </a:lnTo>
                <a:lnTo>
                  <a:pt x="1605925" y="2829679"/>
                </a:lnTo>
                <a:lnTo>
                  <a:pt x="1614571" y="2831369"/>
                </a:lnTo>
                <a:lnTo>
                  <a:pt x="1623241" y="2829679"/>
                </a:lnTo>
                <a:lnTo>
                  <a:pt x="1630874" y="2824607"/>
                </a:lnTo>
                <a:lnTo>
                  <a:pt x="1635875" y="2817066"/>
                </a:lnTo>
                <a:lnTo>
                  <a:pt x="1637542" y="2808478"/>
                </a:lnTo>
                <a:lnTo>
                  <a:pt x="1635875" y="2799889"/>
                </a:lnTo>
                <a:lnTo>
                  <a:pt x="1630874" y="2792349"/>
                </a:lnTo>
                <a:lnTo>
                  <a:pt x="1626302" y="2787777"/>
                </a:lnTo>
                <a:lnTo>
                  <a:pt x="1620460" y="2785491"/>
                </a:lnTo>
                <a:close/>
              </a:path>
              <a:path w="2910840" h="2943225" extrusionOk="0">
                <a:moveTo>
                  <a:pt x="1726632" y="2785491"/>
                </a:moveTo>
                <a:lnTo>
                  <a:pt x="1714821" y="2785491"/>
                </a:lnTo>
                <a:lnTo>
                  <a:pt x="1708852" y="2787777"/>
                </a:lnTo>
                <a:lnTo>
                  <a:pt x="1704407" y="2792349"/>
                </a:lnTo>
                <a:lnTo>
                  <a:pt x="1699407" y="2799889"/>
                </a:lnTo>
                <a:lnTo>
                  <a:pt x="1697740" y="2808478"/>
                </a:lnTo>
                <a:lnTo>
                  <a:pt x="1699407" y="2817066"/>
                </a:lnTo>
                <a:lnTo>
                  <a:pt x="1704407" y="2824607"/>
                </a:lnTo>
                <a:lnTo>
                  <a:pt x="1711968" y="2829679"/>
                </a:lnTo>
                <a:lnTo>
                  <a:pt x="1720600" y="2831369"/>
                </a:lnTo>
                <a:lnTo>
                  <a:pt x="1729232" y="2829679"/>
                </a:lnTo>
                <a:lnTo>
                  <a:pt x="1736792" y="2824607"/>
                </a:lnTo>
                <a:lnTo>
                  <a:pt x="1741865" y="2817066"/>
                </a:lnTo>
                <a:lnTo>
                  <a:pt x="1743555" y="2808478"/>
                </a:lnTo>
                <a:lnTo>
                  <a:pt x="1741865" y="2799889"/>
                </a:lnTo>
                <a:lnTo>
                  <a:pt x="1736792" y="2792349"/>
                </a:lnTo>
                <a:lnTo>
                  <a:pt x="1732347" y="2787777"/>
                </a:lnTo>
                <a:lnTo>
                  <a:pt x="1726632" y="2785491"/>
                </a:lnTo>
                <a:close/>
              </a:path>
              <a:path w="2910840" h="2943225" extrusionOk="0">
                <a:moveTo>
                  <a:pt x="1832677" y="2785491"/>
                </a:moveTo>
                <a:lnTo>
                  <a:pt x="1820866" y="2785491"/>
                </a:lnTo>
                <a:lnTo>
                  <a:pt x="1815024" y="2787777"/>
                </a:lnTo>
                <a:lnTo>
                  <a:pt x="1810579" y="2792349"/>
                </a:lnTo>
                <a:lnTo>
                  <a:pt x="1805507" y="2799889"/>
                </a:lnTo>
                <a:lnTo>
                  <a:pt x="1803817" y="2808478"/>
                </a:lnTo>
                <a:lnTo>
                  <a:pt x="1805507" y="2817066"/>
                </a:lnTo>
                <a:lnTo>
                  <a:pt x="1810579" y="2824607"/>
                </a:lnTo>
                <a:lnTo>
                  <a:pt x="1818176" y="2829679"/>
                </a:lnTo>
                <a:lnTo>
                  <a:pt x="1826772" y="2831369"/>
                </a:lnTo>
                <a:lnTo>
                  <a:pt x="1835368" y="2829679"/>
                </a:lnTo>
                <a:lnTo>
                  <a:pt x="1842964" y="2824607"/>
                </a:lnTo>
                <a:lnTo>
                  <a:pt x="1848037" y="2817066"/>
                </a:lnTo>
                <a:lnTo>
                  <a:pt x="1849727" y="2808478"/>
                </a:lnTo>
                <a:lnTo>
                  <a:pt x="1848037" y="2799889"/>
                </a:lnTo>
                <a:lnTo>
                  <a:pt x="1842964" y="2792349"/>
                </a:lnTo>
                <a:lnTo>
                  <a:pt x="1838519" y="2787777"/>
                </a:lnTo>
                <a:lnTo>
                  <a:pt x="1832677" y="2785491"/>
                </a:lnTo>
                <a:close/>
              </a:path>
              <a:path w="2910840" h="2943225" extrusionOk="0">
                <a:moveTo>
                  <a:pt x="1938722" y="2785491"/>
                </a:moveTo>
                <a:lnTo>
                  <a:pt x="1927038" y="2785491"/>
                </a:lnTo>
                <a:lnTo>
                  <a:pt x="1921196" y="2787777"/>
                </a:lnTo>
                <a:lnTo>
                  <a:pt x="1916751" y="2792349"/>
                </a:lnTo>
                <a:lnTo>
                  <a:pt x="1911679" y="2799889"/>
                </a:lnTo>
                <a:lnTo>
                  <a:pt x="1909989" y="2808478"/>
                </a:lnTo>
                <a:lnTo>
                  <a:pt x="1911679" y="2817066"/>
                </a:lnTo>
                <a:lnTo>
                  <a:pt x="1916751" y="2824607"/>
                </a:lnTo>
                <a:lnTo>
                  <a:pt x="1924294" y="2829679"/>
                </a:lnTo>
                <a:lnTo>
                  <a:pt x="1932896" y="2831369"/>
                </a:lnTo>
                <a:lnTo>
                  <a:pt x="1941522" y="2829679"/>
                </a:lnTo>
                <a:lnTo>
                  <a:pt x="1949136" y="2824607"/>
                </a:lnTo>
                <a:lnTo>
                  <a:pt x="1954137" y="2817066"/>
                </a:lnTo>
                <a:lnTo>
                  <a:pt x="1955804" y="2808478"/>
                </a:lnTo>
                <a:lnTo>
                  <a:pt x="1954137" y="2799889"/>
                </a:lnTo>
                <a:lnTo>
                  <a:pt x="1949136" y="2792349"/>
                </a:lnTo>
                <a:lnTo>
                  <a:pt x="1944691" y="2787777"/>
                </a:lnTo>
                <a:lnTo>
                  <a:pt x="1938722" y="2785491"/>
                </a:lnTo>
                <a:close/>
              </a:path>
              <a:path w="2910840" h="2943225" extrusionOk="0">
                <a:moveTo>
                  <a:pt x="2044767" y="2785491"/>
                </a:moveTo>
                <a:lnTo>
                  <a:pt x="2033083" y="2785491"/>
                </a:lnTo>
                <a:lnTo>
                  <a:pt x="2027114" y="2787777"/>
                </a:lnTo>
                <a:lnTo>
                  <a:pt x="2022669" y="2792349"/>
                </a:lnTo>
                <a:lnTo>
                  <a:pt x="2017669" y="2799889"/>
                </a:lnTo>
                <a:lnTo>
                  <a:pt x="2016002" y="2808478"/>
                </a:lnTo>
                <a:lnTo>
                  <a:pt x="2017669" y="2817066"/>
                </a:lnTo>
                <a:lnTo>
                  <a:pt x="2022669" y="2824607"/>
                </a:lnTo>
                <a:lnTo>
                  <a:pt x="2030303" y="2829679"/>
                </a:lnTo>
                <a:lnTo>
                  <a:pt x="2038973" y="2831369"/>
                </a:lnTo>
                <a:lnTo>
                  <a:pt x="2047619" y="2829679"/>
                </a:lnTo>
                <a:lnTo>
                  <a:pt x="2055181" y="2824607"/>
                </a:lnTo>
                <a:lnTo>
                  <a:pt x="2060182" y="2817066"/>
                </a:lnTo>
                <a:lnTo>
                  <a:pt x="2061849" y="2808478"/>
                </a:lnTo>
                <a:lnTo>
                  <a:pt x="2060182" y="2799889"/>
                </a:lnTo>
                <a:lnTo>
                  <a:pt x="2055181" y="2792349"/>
                </a:lnTo>
                <a:lnTo>
                  <a:pt x="2050736" y="2787777"/>
                </a:lnTo>
                <a:lnTo>
                  <a:pt x="2044767" y="2785491"/>
                </a:lnTo>
                <a:close/>
              </a:path>
              <a:path w="2910840" h="2943225" extrusionOk="0">
                <a:moveTo>
                  <a:pt x="2150939" y="2785491"/>
                </a:moveTo>
                <a:lnTo>
                  <a:pt x="2139128" y="2785491"/>
                </a:lnTo>
                <a:lnTo>
                  <a:pt x="2133413" y="2787777"/>
                </a:lnTo>
                <a:lnTo>
                  <a:pt x="2128714" y="2792349"/>
                </a:lnTo>
                <a:lnTo>
                  <a:pt x="2123714" y="2799889"/>
                </a:lnTo>
                <a:lnTo>
                  <a:pt x="2122047" y="2808478"/>
                </a:lnTo>
                <a:lnTo>
                  <a:pt x="2123714" y="2817066"/>
                </a:lnTo>
                <a:lnTo>
                  <a:pt x="2128714" y="2824607"/>
                </a:lnTo>
                <a:lnTo>
                  <a:pt x="2136404" y="2829679"/>
                </a:lnTo>
                <a:lnTo>
                  <a:pt x="2145082" y="2831369"/>
                </a:lnTo>
                <a:lnTo>
                  <a:pt x="2153735" y="2829679"/>
                </a:lnTo>
                <a:lnTo>
                  <a:pt x="2161353" y="2824607"/>
                </a:lnTo>
                <a:lnTo>
                  <a:pt x="2166426" y="2817066"/>
                </a:lnTo>
                <a:lnTo>
                  <a:pt x="2168116" y="2808478"/>
                </a:lnTo>
                <a:lnTo>
                  <a:pt x="2166426" y="2799889"/>
                </a:lnTo>
                <a:lnTo>
                  <a:pt x="2161353" y="2792349"/>
                </a:lnTo>
                <a:lnTo>
                  <a:pt x="2156908" y="2787777"/>
                </a:lnTo>
                <a:lnTo>
                  <a:pt x="2150939" y="2785491"/>
                </a:lnTo>
                <a:close/>
              </a:path>
              <a:path w="2910840" h="2943225" extrusionOk="0">
                <a:moveTo>
                  <a:pt x="2257111" y="2785491"/>
                </a:moveTo>
                <a:lnTo>
                  <a:pt x="2245427" y="2785491"/>
                </a:lnTo>
                <a:lnTo>
                  <a:pt x="2239458" y="2787777"/>
                </a:lnTo>
                <a:lnTo>
                  <a:pt x="2235013" y="2792349"/>
                </a:lnTo>
                <a:lnTo>
                  <a:pt x="2229941" y="2799889"/>
                </a:lnTo>
                <a:lnTo>
                  <a:pt x="2228251" y="2808478"/>
                </a:lnTo>
                <a:lnTo>
                  <a:pt x="2229941" y="2817066"/>
                </a:lnTo>
                <a:lnTo>
                  <a:pt x="2235013" y="2824607"/>
                </a:lnTo>
                <a:lnTo>
                  <a:pt x="2242576" y="2829679"/>
                </a:lnTo>
                <a:lnTo>
                  <a:pt x="2251222" y="2831369"/>
                </a:lnTo>
                <a:lnTo>
                  <a:pt x="2259892" y="2829679"/>
                </a:lnTo>
                <a:lnTo>
                  <a:pt x="2267525" y="2824607"/>
                </a:lnTo>
                <a:lnTo>
                  <a:pt x="2272526" y="2817066"/>
                </a:lnTo>
                <a:lnTo>
                  <a:pt x="2274193" y="2808478"/>
                </a:lnTo>
                <a:lnTo>
                  <a:pt x="2272526" y="2799889"/>
                </a:lnTo>
                <a:lnTo>
                  <a:pt x="2267525" y="2792349"/>
                </a:lnTo>
                <a:lnTo>
                  <a:pt x="2262953" y="2787777"/>
                </a:lnTo>
                <a:lnTo>
                  <a:pt x="2257111" y="2785491"/>
                </a:lnTo>
                <a:close/>
              </a:path>
              <a:path w="2910840" h="2943225" extrusionOk="0">
                <a:moveTo>
                  <a:pt x="2363156" y="2785491"/>
                </a:moveTo>
                <a:lnTo>
                  <a:pt x="2351472" y="2785491"/>
                </a:lnTo>
                <a:lnTo>
                  <a:pt x="2345503" y="2787777"/>
                </a:lnTo>
                <a:lnTo>
                  <a:pt x="2341058" y="2792349"/>
                </a:lnTo>
                <a:lnTo>
                  <a:pt x="2336058" y="2799889"/>
                </a:lnTo>
                <a:lnTo>
                  <a:pt x="2334391" y="2808478"/>
                </a:lnTo>
                <a:lnTo>
                  <a:pt x="2336058" y="2817066"/>
                </a:lnTo>
                <a:lnTo>
                  <a:pt x="2341058" y="2824607"/>
                </a:lnTo>
                <a:lnTo>
                  <a:pt x="2348619" y="2829679"/>
                </a:lnTo>
                <a:lnTo>
                  <a:pt x="2357251" y="2831369"/>
                </a:lnTo>
                <a:lnTo>
                  <a:pt x="2365883" y="2829679"/>
                </a:lnTo>
                <a:lnTo>
                  <a:pt x="2373443" y="2824607"/>
                </a:lnTo>
                <a:lnTo>
                  <a:pt x="2378516" y="2817066"/>
                </a:lnTo>
                <a:lnTo>
                  <a:pt x="2380206" y="2808478"/>
                </a:lnTo>
                <a:lnTo>
                  <a:pt x="2378516" y="2799889"/>
                </a:lnTo>
                <a:lnTo>
                  <a:pt x="2373443" y="2792349"/>
                </a:lnTo>
                <a:lnTo>
                  <a:pt x="2368998" y="2787777"/>
                </a:lnTo>
                <a:lnTo>
                  <a:pt x="2363156" y="2785491"/>
                </a:lnTo>
                <a:close/>
              </a:path>
              <a:path w="2910840" h="2943225" extrusionOk="0">
                <a:moveTo>
                  <a:pt x="2469328" y="2785491"/>
                </a:moveTo>
                <a:lnTo>
                  <a:pt x="2457517" y="2785491"/>
                </a:lnTo>
                <a:lnTo>
                  <a:pt x="2451802" y="2787777"/>
                </a:lnTo>
                <a:lnTo>
                  <a:pt x="2447103" y="2792349"/>
                </a:lnTo>
                <a:lnTo>
                  <a:pt x="2442103" y="2799889"/>
                </a:lnTo>
                <a:lnTo>
                  <a:pt x="2440436" y="2808478"/>
                </a:lnTo>
                <a:lnTo>
                  <a:pt x="2442103" y="2817066"/>
                </a:lnTo>
                <a:lnTo>
                  <a:pt x="2447103" y="2824607"/>
                </a:lnTo>
                <a:lnTo>
                  <a:pt x="2454771" y="2829679"/>
                </a:lnTo>
                <a:lnTo>
                  <a:pt x="2463391" y="2831369"/>
                </a:lnTo>
                <a:lnTo>
                  <a:pt x="2471964" y="2829679"/>
                </a:lnTo>
                <a:lnTo>
                  <a:pt x="2479488" y="2824607"/>
                </a:lnTo>
                <a:lnTo>
                  <a:pt x="2484632" y="2817066"/>
                </a:lnTo>
                <a:lnTo>
                  <a:pt x="2486346" y="2808478"/>
                </a:lnTo>
                <a:lnTo>
                  <a:pt x="2484632" y="2799889"/>
                </a:lnTo>
                <a:lnTo>
                  <a:pt x="2479488" y="2792349"/>
                </a:lnTo>
                <a:lnTo>
                  <a:pt x="2475043" y="2787777"/>
                </a:lnTo>
                <a:lnTo>
                  <a:pt x="2469328" y="2785491"/>
                </a:lnTo>
                <a:close/>
              </a:path>
              <a:path w="2910840" h="2943225" extrusionOk="0">
                <a:moveTo>
                  <a:pt x="2575373" y="2785491"/>
                </a:moveTo>
                <a:lnTo>
                  <a:pt x="2563689" y="2785491"/>
                </a:lnTo>
                <a:lnTo>
                  <a:pt x="2557847" y="2787777"/>
                </a:lnTo>
                <a:lnTo>
                  <a:pt x="2553402" y="2792349"/>
                </a:lnTo>
                <a:lnTo>
                  <a:pt x="2548330" y="2799889"/>
                </a:lnTo>
                <a:lnTo>
                  <a:pt x="2546640" y="2808478"/>
                </a:lnTo>
                <a:lnTo>
                  <a:pt x="2548330" y="2817066"/>
                </a:lnTo>
                <a:lnTo>
                  <a:pt x="2553402" y="2824607"/>
                </a:lnTo>
                <a:lnTo>
                  <a:pt x="2560945" y="2829679"/>
                </a:lnTo>
                <a:lnTo>
                  <a:pt x="2569547" y="2831369"/>
                </a:lnTo>
                <a:lnTo>
                  <a:pt x="2578173" y="2829679"/>
                </a:lnTo>
                <a:lnTo>
                  <a:pt x="2585787" y="2824607"/>
                </a:lnTo>
                <a:lnTo>
                  <a:pt x="2590788" y="2817066"/>
                </a:lnTo>
                <a:lnTo>
                  <a:pt x="2592455" y="2808478"/>
                </a:lnTo>
                <a:lnTo>
                  <a:pt x="2590788" y="2799889"/>
                </a:lnTo>
                <a:lnTo>
                  <a:pt x="2585787" y="2792349"/>
                </a:lnTo>
                <a:lnTo>
                  <a:pt x="2581342" y="2787777"/>
                </a:lnTo>
                <a:lnTo>
                  <a:pt x="2575373" y="2785491"/>
                </a:lnTo>
                <a:close/>
              </a:path>
              <a:path w="2910840" h="2943225" extrusionOk="0">
                <a:moveTo>
                  <a:pt x="2681418" y="2785491"/>
                </a:moveTo>
                <a:lnTo>
                  <a:pt x="2669734" y="2785491"/>
                </a:lnTo>
                <a:lnTo>
                  <a:pt x="2663765" y="2787777"/>
                </a:lnTo>
                <a:lnTo>
                  <a:pt x="2659320" y="2792349"/>
                </a:lnTo>
                <a:lnTo>
                  <a:pt x="2654320" y="2799889"/>
                </a:lnTo>
                <a:lnTo>
                  <a:pt x="2652653" y="2808478"/>
                </a:lnTo>
                <a:lnTo>
                  <a:pt x="2654320" y="2817066"/>
                </a:lnTo>
                <a:lnTo>
                  <a:pt x="2659320" y="2824607"/>
                </a:lnTo>
                <a:lnTo>
                  <a:pt x="2666954" y="2829679"/>
                </a:lnTo>
                <a:lnTo>
                  <a:pt x="2675624" y="2831369"/>
                </a:lnTo>
                <a:lnTo>
                  <a:pt x="2684270" y="2829679"/>
                </a:lnTo>
                <a:lnTo>
                  <a:pt x="2691832" y="2824607"/>
                </a:lnTo>
                <a:lnTo>
                  <a:pt x="2696833" y="2817066"/>
                </a:lnTo>
                <a:lnTo>
                  <a:pt x="2698500" y="2808478"/>
                </a:lnTo>
                <a:lnTo>
                  <a:pt x="2696833" y="2799889"/>
                </a:lnTo>
                <a:lnTo>
                  <a:pt x="2691832" y="2792349"/>
                </a:lnTo>
                <a:lnTo>
                  <a:pt x="2687387" y="2787777"/>
                </a:lnTo>
                <a:lnTo>
                  <a:pt x="2681418" y="2785491"/>
                </a:lnTo>
                <a:close/>
              </a:path>
              <a:path w="2910840" h="2943225" extrusionOk="0">
                <a:moveTo>
                  <a:pt x="2787590" y="2785491"/>
                </a:moveTo>
                <a:lnTo>
                  <a:pt x="2775779" y="2785491"/>
                </a:lnTo>
                <a:lnTo>
                  <a:pt x="2770064" y="2787777"/>
                </a:lnTo>
                <a:lnTo>
                  <a:pt x="2765492" y="2792349"/>
                </a:lnTo>
                <a:lnTo>
                  <a:pt x="2760420" y="2799889"/>
                </a:lnTo>
                <a:lnTo>
                  <a:pt x="2758730" y="2808478"/>
                </a:lnTo>
                <a:lnTo>
                  <a:pt x="2760420" y="2817066"/>
                </a:lnTo>
                <a:lnTo>
                  <a:pt x="2765492" y="2824607"/>
                </a:lnTo>
                <a:lnTo>
                  <a:pt x="2773106" y="2829679"/>
                </a:lnTo>
                <a:lnTo>
                  <a:pt x="2781733" y="2831369"/>
                </a:lnTo>
                <a:lnTo>
                  <a:pt x="2790335" y="2829679"/>
                </a:lnTo>
                <a:lnTo>
                  <a:pt x="2797877" y="2824607"/>
                </a:lnTo>
                <a:lnTo>
                  <a:pt x="2803021" y="2817066"/>
                </a:lnTo>
                <a:lnTo>
                  <a:pt x="2804735" y="2808478"/>
                </a:lnTo>
                <a:lnTo>
                  <a:pt x="2803021" y="2799889"/>
                </a:lnTo>
                <a:lnTo>
                  <a:pt x="2797877" y="2792349"/>
                </a:lnTo>
                <a:lnTo>
                  <a:pt x="2793432" y="2787777"/>
                </a:lnTo>
                <a:lnTo>
                  <a:pt x="2787590" y="2785491"/>
                </a:lnTo>
                <a:close/>
              </a:path>
              <a:path w="2910840" h="2943225" extrusionOk="0">
                <a:moveTo>
                  <a:pt x="2893762" y="2785491"/>
                </a:moveTo>
                <a:lnTo>
                  <a:pt x="2882078" y="2785491"/>
                </a:lnTo>
                <a:lnTo>
                  <a:pt x="2876109" y="2787777"/>
                </a:lnTo>
                <a:lnTo>
                  <a:pt x="2871664" y="2792349"/>
                </a:lnTo>
                <a:lnTo>
                  <a:pt x="2866592" y="2799889"/>
                </a:lnTo>
                <a:lnTo>
                  <a:pt x="2864902" y="2808478"/>
                </a:lnTo>
                <a:lnTo>
                  <a:pt x="2866592" y="2817066"/>
                </a:lnTo>
                <a:lnTo>
                  <a:pt x="2871664" y="2824607"/>
                </a:lnTo>
                <a:lnTo>
                  <a:pt x="2879227" y="2829679"/>
                </a:lnTo>
                <a:lnTo>
                  <a:pt x="2887873" y="2831369"/>
                </a:lnTo>
                <a:lnTo>
                  <a:pt x="2896543" y="2829679"/>
                </a:lnTo>
                <a:lnTo>
                  <a:pt x="2904176" y="2824607"/>
                </a:lnTo>
                <a:lnTo>
                  <a:pt x="2909177" y="2817066"/>
                </a:lnTo>
                <a:lnTo>
                  <a:pt x="2910844" y="2808478"/>
                </a:lnTo>
                <a:lnTo>
                  <a:pt x="2909177" y="2799889"/>
                </a:lnTo>
                <a:lnTo>
                  <a:pt x="2904176" y="2792349"/>
                </a:lnTo>
                <a:lnTo>
                  <a:pt x="2899604" y="2787777"/>
                </a:lnTo>
                <a:lnTo>
                  <a:pt x="2893762" y="2785491"/>
                </a:lnTo>
                <a:close/>
              </a:path>
              <a:path w="2910840" h="2943225" extrusionOk="0">
                <a:moveTo>
                  <a:pt x="28815" y="2896870"/>
                </a:moveTo>
                <a:lnTo>
                  <a:pt x="17073" y="2896870"/>
                </a:lnTo>
                <a:lnTo>
                  <a:pt x="11270" y="2899156"/>
                </a:lnTo>
                <a:lnTo>
                  <a:pt x="6680" y="2903728"/>
                </a:lnTo>
                <a:lnTo>
                  <a:pt x="1670" y="2911286"/>
                </a:lnTo>
                <a:lnTo>
                  <a:pt x="0" y="2919904"/>
                </a:lnTo>
                <a:lnTo>
                  <a:pt x="1670" y="2928498"/>
                </a:lnTo>
                <a:lnTo>
                  <a:pt x="6680" y="2935986"/>
                </a:lnTo>
                <a:lnTo>
                  <a:pt x="14306" y="2941058"/>
                </a:lnTo>
                <a:lnTo>
                  <a:pt x="22944" y="2942748"/>
                </a:lnTo>
                <a:lnTo>
                  <a:pt x="31582" y="2941058"/>
                </a:lnTo>
                <a:lnTo>
                  <a:pt x="39208" y="2935986"/>
                </a:lnTo>
                <a:lnTo>
                  <a:pt x="44218" y="2928498"/>
                </a:lnTo>
                <a:lnTo>
                  <a:pt x="45888" y="2919904"/>
                </a:lnTo>
                <a:lnTo>
                  <a:pt x="44218" y="2911286"/>
                </a:lnTo>
                <a:lnTo>
                  <a:pt x="39208" y="2903728"/>
                </a:lnTo>
                <a:lnTo>
                  <a:pt x="34619" y="2899156"/>
                </a:lnTo>
                <a:lnTo>
                  <a:pt x="28815" y="2896870"/>
                </a:lnTo>
                <a:close/>
              </a:path>
              <a:path w="2910840" h="2943225" extrusionOk="0">
                <a:moveTo>
                  <a:pt x="134903" y="2896870"/>
                </a:moveTo>
                <a:lnTo>
                  <a:pt x="123156" y="2896870"/>
                </a:lnTo>
                <a:lnTo>
                  <a:pt x="117352" y="2899156"/>
                </a:lnTo>
                <a:lnTo>
                  <a:pt x="112894" y="2903728"/>
                </a:lnTo>
                <a:lnTo>
                  <a:pt x="107808" y="2911286"/>
                </a:lnTo>
                <a:lnTo>
                  <a:pt x="106112" y="2919904"/>
                </a:lnTo>
                <a:lnTo>
                  <a:pt x="107808" y="2928498"/>
                </a:lnTo>
                <a:lnTo>
                  <a:pt x="112894" y="2935986"/>
                </a:lnTo>
                <a:lnTo>
                  <a:pt x="120446" y="2941058"/>
                </a:lnTo>
                <a:lnTo>
                  <a:pt x="129045" y="2942748"/>
                </a:lnTo>
                <a:lnTo>
                  <a:pt x="137669" y="2941058"/>
                </a:lnTo>
                <a:lnTo>
                  <a:pt x="145292" y="2935986"/>
                </a:lnTo>
                <a:lnTo>
                  <a:pt x="150300" y="2928498"/>
                </a:lnTo>
                <a:lnTo>
                  <a:pt x="151969" y="2919904"/>
                </a:lnTo>
                <a:lnTo>
                  <a:pt x="150300" y="2911286"/>
                </a:lnTo>
                <a:lnTo>
                  <a:pt x="145292" y="2903728"/>
                </a:lnTo>
                <a:lnTo>
                  <a:pt x="140834" y="2899156"/>
                </a:lnTo>
                <a:lnTo>
                  <a:pt x="134903" y="2896870"/>
                </a:lnTo>
                <a:close/>
              </a:path>
              <a:path w="2910840" h="2943225" extrusionOk="0">
                <a:moveTo>
                  <a:pt x="240986" y="2896870"/>
                </a:moveTo>
                <a:lnTo>
                  <a:pt x="229239" y="2896870"/>
                </a:lnTo>
                <a:lnTo>
                  <a:pt x="223308" y="2899156"/>
                </a:lnTo>
                <a:lnTo>
                  <a:pt x="218850" y="2903728"/>
                </a:lnTo>
                <a:lnTo>
                  <a:pt x="213843" y="2911286"/>
                </a:lnTo>
                <a:lnTo>
                  <a:pt x="212173" y="2919904"/>
                </a:lnTo>
                <a:lnTo>
                  <a:pt x="213843" y="2928498"/>
                </a:lnTo>
                <a:lnTo>
                  <a:pt x="218850" y="2935986"/>
                </a:lnTo>
                <a:lnTo>
                  <a:pt x="226495" y="2941058"/>
                </a:lnTo>
                <a:lnTo>
                  <a:pt x="235165" y="2942748"/>
                </a:lnTo>
                <a:lnTo>
                  <a:pt x="243809" y="2941058"/>
                </a:lnTo>
                <a:lnTo>
                  <a:pt x="251375" y="2935986"/>
                </a:lnTo>
                <a:lnTo>
                  <a:pt x="256390" y="2928498"/>
                </a:lnTo>
                <a:lnTo>
                  <a:pt x="258062" y="2919904"/>
                </a:lnTo>
                <a:lnTo>
                  <a:pt x="256390" y="2911286"/>
                </a:lnTo>
                <a:lnTo>
                  <a:pt x="251375" y="2903728"/>
                </a:lnTo>
                <a:lnTo>
                  <a:pt x="246917" y="2899156"/>
                </a:lnTo>
                <a:lnTo>
                  <a:pt x="240986" y="2896870"/>
                </a:lnTo>
                <a:close/>
              </a:path>
              <a:path w="2910840" h="2943225" extrusionOk="0">
                <a:moveTo>
                  <a:pt x="347070" y="2896870"/>
                </a:moveTo>
                <a:lnTo>
                  <a:pt x="335322" y="2896870"/>
                </a:lnTo>
                <a:lnTo>
                  <a:pt x="329518" y="2899156"/>
                </a:lnTo>
                <a:lnTo>
                  <a:pt x="325073" y="2903728"/>
                </a:lnTo>
                <a:lnTo>
                  <a:pt x="319987" y="2911286"/>
                </a:lnTo>
                <a:lnTo>
                  <a:pt x="318291" y="2919904"/>
                </a:lnTo>
                <a:lnTo>
                  <a:pt x="319987" y="2928498"/>
                </a:lnTo>
                <a:lnTo>
                  <a:pt x="325073" y="2935986"/>
                </a:lnTo>
                <a:lnTo>
                  <a:pt x="332637" y="2941058"/>
                </a:lnTo>
                <a:lnTo>
                  <a:pt x="341266" y="2942748"/>
                </a:lnTo>
                <a:lnTo>
                  <a:pt x="349894" y="2941058"/>
                </a:lnTo>
                <a:lnTo>
                  <a:pt x="357458" y="2935986"/>
                </a:lnTo>
                <a:lnTo>
                  <a:pt x="362544" y="2928498"/>
                </a:lnTo>
                <a:lnTo>
                  <a:pt x="364240" y="2919904"/>
                </a:lnTo>
                <a:lnTo>
                  <a:pt x="362544" y="2911286"/>
                </a:lnTo>
                <a:lnTo>
                  <a:pt x="357458" y="2903728"/>
                </a:lnTo>
                <a:lnTo>
                  <a:pt x="353013" y="2899156"/>
                </a:lnTo>
                <a:lnTo>
                  <a:pt x="347070" y="2896870"/>
                </a:lnTo>
                <a:close/>
              </a:path>
              <a:path w="2910840" h="2943225" extrusionOk="0">
                <a:moveTo>
                  <a:pt x="453292" y="2896870"/>
                </a:moveTo>
                <a:lnTo>
                  <a:pt x="441545" y="2896870"/>
                </a:lnTo>
                <a:lnTo>
                  <a:pt x="435601" y="2899156"/>
                </a:lnTo>
                <a:lnTo>
                  <a:pt x="431156" y="2903728"/>
                </a:lnTo>
                <a:lnTo>
                  <a:pt x="426070" y="2911286"/>
                </a:lnTo>
                <a:lnTo>
                  <a:pt x="424374" y="2919904"/>
                </a:lnTo>
                <a:lnTo>
                  <a:pt x="426070" y="2928498"/>
                </a:lnTo>
                <a:lnTo>
                  <a:pt x="431156" y="2935986"/>
                </a:lnTo>
                <a:lnTo>
                  <a:pt x="438720" y="2941058"/>
                </a:lnTo>
                <a:lnTo>
                  <a:pt x="447349" y="2942748"/>
                </a:lnTo>
                <a:lnTo>
                  <a:pt x="455977" y="2941058"/>
                </a:lnTo>
                <a:lnTo>
                  <a:pt x="463541" y="2935986"/>
                </a:lnTo>
                <a:lnTo>
                  <a:pt x="468556" y="2928498"/>
                </a:lnTo>
                <a:lnTo>
                  <a:pt x="470228" y="2919904"/>
                </a:lnTo>
                <a:lnTo>
                  <a:pt x="468556" y="2911286"/>
                </a:lnTo>
                <a:lnTo>
                  <a:pt x="463541" y="2903728"/>
                </a:lnTo>
                <a:lnTo>
                  <a:pt x="459096" y="2899156"/>
                </a:lnTo>
                <a:lnTo>
                  <a:pt x="453292" y="2896870"/>
                </a:lnTo>
                <a:close/>
              </a:path>
              <a:path w="2910840" h="2943225" extrusionOk="0">
                <a:moveTo>
                  <a:pt x="559375" y="2896870"/>
                </a:moveTo>
                <a:lnTo>
                  <a:pt x="547628" y="2896870"/>
                </a:lnTo>
                <a:lnTo>
                  <a:pt x="541697" y="2899156"/>
                </a:lnTo>
                <a:lnTo>
                  <a:pt x="537239" y="2903728"/>
                </a:lnTo>
                <a:lnTo>
                  <a:pt x="532224" y="2911286"/>
                </a:lnTo>
                <a:lnTo>
                  <a:pt x="530553" y="2919904"/>
                </a:lnTo>
                <a:lnTo>
                  <a:pt x="532224" y="2928498"/>
                </a:lnTo>
                <a:lnTo>
                  <a:pt x="537239" y="2935986"/>
                </a:lnTo>
                <a:lnTo>
                  <a:pt x="544862" y="2941058"/>
                </a:lnTo>
                <a:lnTo>
                  <a:pt x="553484" y="2942748"/>
                </a:lnTo>
                <a:lnTo>
                  <a:pt x="562080" y="2941058"/>
                </a:lnTo>
                <a:lnTo>
                  <a:pt x="569624" y="2935986"/>
                </a:lnTo>
                <a:lnTo>
                  <a:pt x="574711" y="2928498"/>
                </a:lnTo>
                <a:lnTo>
                  <a:pt x="576406" y="2919904"/>
                </a:lnTo>
                <a:lnTo>
                  <a:pt x="574711" y="2911286"/>
                </a:lnTo>
                <a:lnTo>
                  <a:pt x="569624" y="2903728"/>
                </a:lnTo>
                <a:lnTo>
                  <a:pt x="565179" y="2899156"/>
                </a:lnTo>
                <a:lnTo>
                  <a:pt x="559375" y="2896870"/>
                </a:lnTo>
                <a:close/>
              </a:path>
              <a:path w="2910840" h="2943225" extrusionOk="0">
                <a:moveTo>
                  <a:pt x="665459" y="2896870"/>
                </a:moveTo>
                <a:lnTo>
                  <a:pt x="653711" y="2896870"/>
                </a:lnTo>
                <a:lnTo>
                  <a:pt x="647907" y="2899156"/>
                </a:lnTo>
                <a:lnTo>
                  <a:pt x="643322" y="2903728"/>
                </a:lnTo>
                <a:lnTo>
                  <a:pt x="638315" y="2911286"/>
                </a:lnTo>
                <a:lnTo>
                  <a:pt x="636645" y="2919904"/>
                </a:lnTo>
                <a:lnTo>
                  <a:pt x="638315" y="2928498"/>
                </a:lnTo>
                <a:lnTo>
                  <a:pt x="643322" y="2935986"/>
                </a:lnTo>
                <a:lnTo>
                  <a:pt x="650948" y="2941058"/>
                </a:lnTo>
                <a:lnTo>
                  <a:pt x="659585" y="2942748"/>
                </a:lnTo>
                <a:lnTo>
                  <a:pt x="668222" y="2941058"/>
                </a:lnTo>
                <a:lnTo>
                  <a:pt x="675847" y="2935986"/>
                </a:lnTo>
                <a:lnTo>
                  <a:pt x="680862" y="2928498"/>
                </a:lnTo>
                <a:lnTo>
                  <a:pt x="682534" y="2919904"/>
                </a:lnTo>
                <a:lnTo>
                  <a:pt x="680862" y="2911286"/>
                </a:lnTo>
                <a:lnTo>
                  <a:pt x="675847" y="2903728"/>
                </a:lnTo>
                <a:lnTo>
                  <a:pt x="671262" y="2899156"/>
                </a:lnTo>
                <a:lnTo>
                  <a:pt x="665459" y="2896870"/>
                </a:lnTo>
                <a:close/>
              </a:path>
              <a:path w="2910840" h="2943225" extrusionOk="0">
                <a:moveTo>
                  <a:pt x="771542" y="2896870"/>
                </a:moveTo>
                <a:lnTo>
                  <a:pt x="759794" y="2896870"/>
                </a:lnTo>
                <a:lnTo>
                  <a:pt x="753990" y="2899156"/>
                </a:lnTo>
                <a:lnTo>
                  <a:pt x="749545" y="2903728"/>
                </a:lnTo>
                <a:lnTo>
                  <a:pt x="744459" y="2911286"/>
                </a:lnTo>
                <a:lnTo>
                  <a:pt x="742763" y="2919904"/>
                </a:lnTo>
                <a:lnTo>
                  <a:pt x="744459" y="2928498"/>
                </a:lnTo>
                <a:lnTo>
                  <a:pt x="749545" y="2935986"/>
                </a:lnTo>
                <a:lnTo>
                  <a:pt x="757090" y="2941058"/>
                </a:lnTo>
                <a:lnTo>
                  <a:pt x="765685" y="2942748"/>
                </a:lnTo>
                <a:lnTo>
                  <a:pt x="774307" y="2941058"/>
                </a:lnTo>
                <a:lnTo>
                  <a:pt x="781930" y="2935986"/>
                </a:lnTo>
                <a:lnTo>
                  <a:pt x="786945" y="2928498"/>
                </a:lnTo>
                <a:lnTo>
                  <a:pt x="788617" y="2919904"/>
                </a:lnTo>
                <a:lnTo>
                  <a:pt x="786945" y="2911286"/>
                </a:lnTo>
                <a:lnTo>
                  <a:pt x="781930" y="2903728"/>
                </a:lnTo>
                <a:lnTo>
                  <a:pt x="777485" y="2899156"/>
                </a:lnTo>
                <a:lnTo>
                  <a:pt x="771542" y="2896870"/>
                </a:lnTo>
                <a:close/>
              </a:path>
              <a:path w="2910840" h="2943225" extrusionOk="0">
                <a:moveTo>
                  <a:pt x="877625" y="2896870"/>
                </a:moveTo>
                <a:lnTo>
                  <a:pt x="865877" y="2896870"/>
                </a:lnTo>
                <a:lnTo>
                  <a:pt x="860073" y="2899156"/>
                </a:lnTo>
                <a:lnTo>
                  <a:pt x="855489" y="2903728"/>
                </a:lnTo>
                <a:lnTo>
                  <a:pt x="850481" y="2911286"/>
                </a:lnTo>
                <a:lnTo>
                  <a:pt x="848812" y="2919904"/>
                </a:lnTo>
                <a:lnTo>
                  <a:pt x="850481" y="2928498"/>
                </a:lnTo>
                <a:lnTo>
                  <a:pt x="855489" y="2935986"/>
                </a:lnTo>
                <a:lnTo>
                  <a:pt x="863133" y="2941058"/>
                </a:lnTo>
                <a:lnTo>
                  <a:pt x="871803" y="2942748"/>
                </a:lnTo>
                <a:lnTo>
                  <a:pt x="880447" y="2941058"/>
                </a:lnTo>
                <a:lnTo>
                  <a:pt x="888013" y="2935986"/>
                </a:lnTo>
                <a:lnTo>
                  <a:pt x="893100" y="2928498"/>
                </a:lnTo>
                <a:lnTo>
                  <a:pt x="894795" y="2919904"/>
                </a:lnTo>
                <a:lnTo>
                  <a:pt x="893100" y="2911286"/>
                </a:lnTo>
                <a:lnTo>
                  <a:pt x="888013" y="2903728"/>
                </a:lnTo>
                <a:lnTo>
                  <a:pt x="883568" y="2899156"/>
                </a:lnTo>
                <a:lnTo>
                  <a:pt x="877625" y="2896870"/>
                </a:lnTo>
                <a:close/>
              </a:path>
              <a:path w="2910840" h="2943225" extrusionOk="0">
                <a:moveTo>
                  <a:pt x="983848" y="2896870"/>
                </a:moveTo>
                <a:lnTo>
                  <a:pt x="972100" y="2896870"/>
                </a:lnTo>
                <a:lnTo>
                  <a:pt x="966169" y="2899156"/>
                </a:lnTo>
                <a:lnTo>
                  <a:pt x="961711" y="2903728"/>
                </a:lnTo>
                <a:lnTo>
                  <a:pt x="956625" y="2911286"/>
                </a:lnTo>
                <a:lnTo>
                  <a:pt x="954930" y="2919904"/>
                </a:lnTo>
                <a:lnTo>
                  <a:pt x="956625" y="2928498"/>
                </a:lnTo>
                <a:lnTo>
                  <a:pt x="961711" y="2935986"/>
                </a:lnTo>
                <a:lnTo>
                  <a:pt x="969275" y="2941058"/>
                </a:lnTo>
                <a:lnTo>
                  <a:pt x="977904" y="2942748"/>
                </a:lnTo>
                <a:lnTo>
                  <a:pt x="986532" y="2941058"/>
                </a:lnTo>
                <a:lnTo>
                  <a:pt x="994096" y="2935986"/>
                </a:lnTo>
                <a:lnTo>
                  <a:pt x="999183" y="2928498"/>
                </a:lnTo>
                <a:lnTo>
                  <a:pt x="1000878" y="2919904"/>
                </a:lnTo>
                <a:lnTo>
                  <a:pt x="999183" y="2911286"/>
                </a:lnTo>
                <a:lnTo>
                  <a:pt x="994096" y="2903728"/>
                </a:lnTo>
                <a:lnTo>
                  <a:pt x="989651" y="2899156"/>
                </a:lnTo>
                <a:lnTo>
                  <a:pt x="983848" y="2896870"/>
                </a:lnTo>
                <a:close/>
              </a:path>
              <a:path w="2910840" h="2943225" extrusionOk="0">
                <a:moveTo>
                  <a:pt x="1089931" y="2896870"/>
                </a:moveTo>
                <a:lnTo>
                  <a:pt x="1078183" y="2896870"/>
                </a:lnTo>
                <a:lnTo>
                  <a:pt x="1072252" y="2899156"/>
                </a:lnTo>
                <a:lnTo>
                  <a:pt x="1067795" y="2903728"/>
                </a:lnTo>
                <a:lnTo>
                  <a:pt x="1062787" y="2911286"/>
                </a:lnTo>
                <a:lnTo>
                  <a:pt x="1061118" y="2919904"/>
                </a:lnTo>
                <a:lnTo>
                  <a:pt x="1062787" y="2928498"/>
                </a:lnTo>
                <a:lnTo>
                  <a:pt x="1067795" y="2935986"/>
                </a:lnTo>
                <a:lnTo>
                  <a:pt x="1075359" y="2941058"/>
                </a:lnTo>
                <a:lnTo>
                  <a:pt x="1083987" y="2942748"/>
                </a:lnTo>
                <a:lnTo>
                  <a:pt x="1092616" y="2941058"/>
                </a:lnTo>
                <a:lnTo>
                  <a:pt x="1100180" y="2935986"/>
                </a:lnTo>
                <a:lnTo>
                  <a:pt x="1105194" y="2928498"/>
                </a:lnTo>
                <a:lnTo>
                  <a:pt x="1106866" y="2919904"/>
                </a:lnTo>
                <a:lnTo>
                  <a:pt x="1105194" y="2911286"/>
                </a:lnTo>
                <a:lnTo>
                  <a:pt x="1100180" y="2903728"/>
                </a:lnTo>
                <a:lnTo>
                  <a:pt x="1095735" y="2899156"/>
                </a:lnTo>
                <a:lnTo>
                  <a:pt x="1089931" y="2896870"/>
                </a:lnTo>
                <a:close/>
              </a:path>
              <a:path w="2910840" h="2943225" extrusionOk="0">
                <a:moveTo>
                  <a:pt x="1196014" y="2896870"/>
                </a:moveTo>
                <a:lnTo>
                  <a:pt x="1184266" y="2896870"/>
                </a:lnTo>
                <a:lnTo>
                  <a:pt x="1178335" y="2899156"/>
                </a:lnTo>
                <a:lnTo>
                  <a:pt x="1173878" y="2903728"/>
                </a:lnTo>
                <a:lnTo>
                  <a:pt x="1168870" y="2911286"/>
                </a:lnTo>
                <a:lnTo>
                  <a:pt x="1167201" y="2919904"/>
                </a:lnTo>
                <a:lnTo>
                  <a:pt x="1168870" y="2928498"/>
                </a:lnTo>
                <a:lnTo>
                  <a:pt x="1173878" y="2935986"/>
                </a:lnTo>
                <a:lnTo>
                  <a:pt x="1181501" y="2941058"/>
                </a:lnTo>
                <a:lnTo>
                  <a:pt x="1190124" y="2942748"/>
                </a:lnTo>
                <a:lnTo>
                  <a:pt x="1198724" y="2941058"/>
                </a:lnTo>
                <a:lnTo>
                  <a:pt x="1206275" y="2935986"/>
                </a:lnTo>
                <a:lnTo>
                  <a:pt x="1211362" y="2928498"/>
                </a:lnTo>
                <a:lnTo>
                  <a:pt x="1213057" y="2919904"/>
                </a:lnTo>
                <a:lnTo>
                  <a:pt x="1211362" y="2911286"/>
                </a:lnTo>
                <a:lnTo>
                  <a:pt x="1206275" y="2903728"/>
                </a:lnTo>
                <a:lnTo>
                  <a:pt x="1201818" y="2899156"/>
                </a:lnTo>
                <a:lnTo>
                  <a:pt x="1196014" y="2896870"/>
                </a:lnTo>
                <a:close/>
              </a:path>
              <a:path w="2910840" h="2943225" extrusionOk="0">
                <a:moveTo>
                  <a:pt x="1302071" y="2896870"/>
                </a:moveTo>
                <a:lnTo>
                  <a:pt x="1290387" y="2896870"/>
                </a:lnTo>
                <a:lnTo>
                  <a:pt x="1284545" y="2899156"/>
                </a:lnTo>
                <a:lnTo>
                  <a:pt x="1279973" y="2903728"/>
                </a:lnTo>
                <a:lnTo>
                  <a:pt x="1274973" y="2911286"/>
                </a:lnTo>
                <a:lnTo>
                  <a:pt x="1273306" y="2919904"/>
                </a:lnTo>
                <a:lnTo>
                  <a:pt x="1274973" y="2928498"/>
                </a:lnTo>
                <a:lnTo>
                  <a:pt x="1279973" y="2935986"/>
                </a:lnTo>
                <a:lnTo>
                  <a:pt x="1287589" y="2941058"/>
                </a:lnTo>
                <a:lnTo>
                  <a:pt x="1296229" y="2942748"/>
                </a:lnTo>
                <a:lnTo>
                  <a:pt x="1304869" y="2941058"/>
                </a:lnTo>
                <a:lnTo>
                  <a:pt x="1312485" y="2935986"/>
                </a:lnTo>
                <a:lnTo>
                  <a:pt x="1317486" y="2928498"/>
                </a:lnTo>
                <a:lnTo>
                  <a:pt x="1319153" y="2919904"/>
                </a:lnTo>
                <a:lnTo>
                  <a:pt x="1317486" y="2911286"/>
                </a:lnTo>
                <a:lnTo>
                  <a:pt x="1312485" y="2903728"/>
                </a:lnTo>
                <a:lnTo>
                  <a:pt x="1307913" y="2899156"/>
                </a:lnTo>
                <a:lnTo>
                  <a:pt x="1302071" y="2896870"/>
                </a:lnTo>
                <a:close/>
              </a:path>
              <a:path w="2910840" h="2943225" extrusionOk="0">
                <a:moveTo>
                  <a:pt x="1408243" y="2896870"/>
                </a:moveTo>
                <a:lnTo>
                  <a:pt x="1396432" y="2896870"/>
                </a:lnTo>
                <a:lnTo>
                  <a:pt x="1390590" y="2899156"/>
                </a:lnTo>
                <a:lnTo>
                  <a:pt x="1386145" y="2903728"/>
                </a:lnTo>
                <a:lnTo>
                  <a:pt x="1381073" y="2911286"/>
                </a:lnTo>
                <a:lnTo>
                  <a:pt x="1379383" y="2919904"/>
                </a:lnTo>
                <a:lnTo>
                  <a:pt x="1381073" y="2928498"/>
                </a:lnTo>
                <a:lnTo>
                  <a:pt x="1386145" y="2935986"/>
                </a:lnTo>
                <a:lnTo>
                  <a:pt x="1393706" y="2941058"/>
                </a:lnTo>
                <a:lnTo>
                  <a:pt x="1402338" y="2942748"/>
                </a:lnTo>
                <a:lnTo>
                  <a:pt x="1410970" y="2941058"/>
                </a:lnTo>
                <a:lnTo>
                  <a:pt x="1418530" y="2935986"/>
                </a:lnTo>
                <a:lnTo>
                  <a:pt x="1423531" y="2928498"/>
                </a:lnTo>
                <a:lnTo>
                  <a:pt x="1425198" y="2919904"/>
                </a:lnTo>
                <a:lnTo>
                  <a:pt x="1423531" y="2911286"/>
                </a:lnTo>
                <a:lnTo>
                  <a:pt x="1418530" y="2903728"/>
                </a:lnTo>
                <a:lnTo>
                  <a:pt x="1414085" y="2899156"/>
                </a:lnTo>
                <a:lnTo>
                  <a:pt x="1408243" y="2896870"/>
                </a:lnTo>
                <a:close/>
              </a:path>
              <a:path w="2910840" h="2943225" extrusionOk="0">
                <a:moveTo>
                  <a:pt x="1514288" y="2896870"/>
                </a:moveTo>
                <a:lnTo>
                  <a:pt x="1502477" y="2896870"/>
                </a:lnTo>
                <a:lnTo>
                  <a:pt x="1496762" y="2899156"/>
                </a:lnTo>
                <a:lnTo>
                  <a:pt x="1492190" y="2903728"/>
                </a:lnTo>
                <a:lnTo>
                  <a:pt x="1487118" y="2911286"/>
                </a:lnTo>
                <a:lnTo>
                  <a:pt x="1485428" y="2919904"/>
                </a:lnTo>
                <a:lnTo>
                  <a:pt x="1487118" y="2928498"/>
                </a:lnTo>
                <a:lnTo>
                  <a:pt x="1492190" y="2935986"/>
                </a:lnTo>
                <a:lnTo>
                  <a:pt x="1499824" y="2941058"/>
                </a:lnTo>
                <a:lnTo>
                  <a:pt x="1508494" y="2942748"/>
                </a:lnTo>
                <a:lnTo>
                  <a:pt x="1517140" y="2941058"/>
                </a:lnTo>
                <a:lnTo>
                  <a:pt x="1524702" y="2935986"/>
                </a:lnTo>
                <a:lnTo>
                  <a:pt x="1529775" y="2928498"/>
                </a:lnTo>
                <a:lnTo>
                  <a:pt x="1531465" y="2919904"/>
                </a:lnTo>
                <a:lnTo>
                  <a:pt x="1529775" y="2911286"/>
                </a:lnTo>
                <a:lnTo>
                  <a:pt x="1524702" y="2903728"/>
                </a:lnTo>
                <a:lnTo>
                  <a:pt x="1520257" y="2899156"/>
                </a:lnTo>
                <a:lnTo>
                  <a:pt x="1514288" y="2896870"/>
                </a:lnTo>
                <a:close/>
              </a:path>
              <a:path w="2910840" h="2943225" extrusionOk="0">
                <a:moveTo>
                  <a:pt x="1620460" y="2896870"/>
                </a:moveTo>
                <a:lnTo>
                  <a:pt x="1608776" y="2896870"/>
                </a:lnTo>
                <a:lnTo>
                  <a:pt x="1602807" y="2899156"/>
                </a:lnTo>
                <a:lnTo>
                  <a:pt x="1598362" y="2903728"/>
                </a:lnTo>
                <a:lnTo>
                  <a:pt x="1593290" y="2911286"/>
                </a:lnTo>
                <a:lnTo>
                  <a:pt x="1591600" y="2919904"/>
                </a:lnTo>
                <a:lnTo>
                  <a:pt x="1593290" y="2928498"/>
                </a:lnTo>
                <a:lnTo>
                  <a:pt x="1598362" y="2935986"/>
                </a:lnTo>
                <a:lnTo>
                  <a:pt x="1605925" y="2941058"/>
                </a:lnTo>
                <a:lnTo>
                  <a:pt x="1614571" y="2942748"/>
                </a:lnTo>
                <a:lnTo>
                  <a:pt x="1623241" y="2941058"/>
                </a:lnTo>
                <a:lnTo>
                  <a:pt x="1630874" y="2935986"/>
                </a:lnTo>
                <a:lnTo>
                  <a:pt x="1635875" y="2928498"/>
                </a:lnTo>
                <a:lnTo>
                  <a:pt x="1637542" y="2919904"/>
                </a:lnTo>
                <a:lnTo>
                  <a:pt x="1635875" y="2911286"/>
                </a:lnTo>
                <a:lnTo>
                  <a:pt x="1630874" y="2903728"/>
                </a:lnTo>
                <a:lnTo>
                  <a:pt x="1626302" y="2899156"/>
                </a:lnTo>
                <a:lnTo>
                  <a:pt x="1620460" y="2896870"/>
                </a:lnTo>
                <a:close/>
              </a:path>
              <a:path w="2910840" h="2943225" extrusionOk="0">
                <a:moveTo>
                  <a:pt x="1726632" y="2896870"/>
                </a:moveTo>
                <a:lnTo>
                  <a:pt x="1714821" y="2896870"/>
                </a:lnTo>
                <a:lnTo>
                  <a:pt x="1708852" y="2899156"/>
                </a:lnTo>
                <a:lnTo>
                  <a:pt x="1704407" y="2903728"/>
                </a:lnTo>
                <a:lnTo>
                  <a:pt x="1699407" y="2911286"/>
                </a:lnTo>
                <a:lnTo>
                  <a:pt x="1697740" y="2919904"/>
                </a:lnTo>
                <a:lnTo>
                  <a:pt x="1699407" y="2928498"/>
                </a:lnTo>
                <a:lnTo>
                  <a:pt x="1704407" y="2935986"/>
                </a:lnTo>
                <a:lnTo>
                  <a:pt x="1711968" y="2941058"/>
                </a:lnTo>
                <a:lnTo>
                  <a:pt x="1720600" y="2942748"/>
                </a:lnTo>
                <a:lnTo>
                  <a:pt x="1729232" y="2941058"/>
                </a:lnTo>
                <a:lnTo>
                  <a:pt x="1736792" y="2935986"/>
                </a:lnTo>
                <a:lnTo>
                  <a:pt x="1741865" y="2928498"/>
                </a:lnTo>
                <a:lnTo>
                  <a:pt x="1743555" y="2919904"/>
                </a:lnTo>
                <a:lnTo>
                  <a:pt x="1741865" y="2911286"/>
                </a:lnTo>
                <a:lnTo>
                  <a:pt x="1736792" y="2903728"/>
                </a:lnTo>
                <a:lnTo>
                  <a:pt x="1732347" y="2899156"/>
                </a:lnTo>
                <a:lnTo>
                  <a:pt x="1726632" y="2896870"/>
                </a:lnTo>
                <a:close/>
              </a:path>
              <a:path w="2910840" h="2943225" extrusionOk="0">
                <a:moveTo>
                  <a:pt x="1832677" y="2896870"/>
                </a:moveTo>
                <a:lnTo>
                  <a:pt x="1820866" y="2896870"/>
                </a:lnTo>
                <a:lnTo>
                  <a:pt x="1815024" y="2899156"/>
                </a:lnTo>
                <a:lnTo>
                  <a:pt x="1810579" y="2903728"/>
                </a:lnTo>
                <a:lnTo>
                  <a:pt x="1805507" y="2911286"/>
                </a:lnTo>
                <a:lnTo>
                  <a:pt x="1803817" y="2919904"/>
                </a:lnTo>
                <a:lnTo>
                  <a:pt x="1805507" y="2928498"/>
                </a:lnTo>
                <a:lnTo>
                  <a:pt x="1810579" y="2935986"/>
                </a:lnTo>
                <a:lnTo>
                  <a:pt x="1818176" y="2941058"/>
                </a:lnTo>
                <a:lnTo>
                  <a:pt x="1826772" y="2942748"/>
                </a:lnTo>
                <a:lnTo>
                  <a:pt x="1835368" y="2941058"/>
                </a:lnTo>
                <a:lnTo>
                  <a:pt x="1842964" y="2935986"/>
                </a:lnTo>
                <a:lnTo>
                  <a:pt x="1848037" y="2928498"/>
                </a:lnTo>
                <a:lnTo>
                  <a:pt x="1849727" y="2919904"/>
                </a:lnTo>
                <a:lnTo>
                  <a:pt x="1848037" y="2911286"/>
                </a:lnTo>
                <a:lnTo>
                  <a:pt x="1842964" y="2903728"/>
                </a:lnTo>
                <a:lnTo>
                  <a:pt x="1838519" y="2899156"/>
                </a:lnTo>
                <a:lnTo>
                  <a:pt x="1832677" y="2896870"/>
                </a:lnTo>
                <a:close/>
              </a:path>
              <a:path w="2910840" h="2943225" extrusionOk="0">
                <a:moveTo>
                  <a:pt x="1938722" y="2896870"/>
                </a:moveTo>
                <a:lnTo>
                  <a:pt x="1927038" y="2896870"/>
                </a:lnTo>
                <a:lnTo>
                  <a:pt x="1921196" y="2899156"/>
                </a:lnTo>
                <a:lnTo>
                  <a:pt x="1916751" y="2903728"/>
                </a:lnTo>
                <a:lnTo>
                  <a:pt x="1911679" y="2911286"/>
                </a:lnTo>
                <a:lnTo>
                  <a:pt x="1909989" y="2919904"/>
                </a:lnTo>
                <a:lnTo>
                  <a:pt x="1911679" y="2928498"/>
                </a:lnTo>
                <a:lnTo>
                  <a:pt x="1916751" y="2935986"/>
                </a:lnTo>
                <a:lnTo>
                  <a:pt x="1924294" y="2941058"/>
                </a:lnTo>
                <a:lnTo>
                  <a:pt x="1932896" y="2942748"/>
                </a:lnTo>
                <a:lnTo>
                  <a:pt x="1941522" y="2941058"/>
                </a:lnTo>
                <a:lnTo>
                  <a:pt x="1949136" y="2935986"/>
                </a:lnTo>
                <a:lnTo>
                  <a:pt x="1954137" y="2928498"/>
                </a:lnTo>
                <a:lnTo>
                  <a:pt x="1955804" y="2919904"/>
                </a:lnTo>
                <a:lnTo>
                  <a:pt x="1954137" y="2911286"/>
                </a:lnTo>
                <a:lnTo>
                  <a:pt x="1949136" y="2903728"/>
                </a:lnTo>
                <a:lnTo>
                  <a:pt x="1944691" y="2899156"/>
                </a:lnTo>
                <a:lnTo>
                  <a:pt x="1938722" y="2896870"/>
                </a:lnTo>
                <a:close/>
              </a:path>
              <a:path w="2910840" h="2943225" extrusionOk="0">
                <a:moveTo>
                  <a:pt x="2044767" y="2896870"/>
                </a:moveTo>
                <a:lnTo>
                  <a:pt x="2033083" y="2896870"/>
                </a:lnTo>
                <a:lnTo>
                  <a:pt x="2027114" y="2899156"/>
                </a:lnTo>
                <a:lnTo>
                  <a:pt x="2022669" y="2903728"/>
                </a:lnTo>
                <a:lnTo>
                  <a:pt x="2017669" y="2911286"/>
                </a:lnTo>
                <a:lnTo>
                  <a:pt x="2016002" y="2919904"/>
                </a:lnTo>
                <a:lnTo>
                  <a:pt x="2017669" y="2928498"/>
                </a:lnTo>
                <a:lnTo>
                  <a:pt x="2022669" y="2935986"/>
                </a:lnTo>
                <a:lnTo>
                  <a:pt x="2030303" y="2941058"/>
                </a:lnTo>
                <a:lnTo>
                  <a:pt x="2038973" y="2942748"/>
                </a:lnTo>
                <a:lnTo>
                  <a:pt x="2047619" y="2941058"/>
                </a:lnTo>
                <a:lnTo>
                  <a:pt x="2055181" y="2935986"/>
                </a:lnTo>
                <a:lnTo>
                  <a:pt x="2060182" y="2928498"/>
                </a:lnTo>
                <a:lnTo>
                  <a:pt x="2061849" y="2919904"/>
                </a:lnTo>
                <a:lnTo>
                  <a:pt x="2060182" y="2911286"/>
                </a:lnTo>
                <a:lnTo>
                  <a:pt x="2055181" y="2903728"/>
                </a:lnTo>
                <a:lnTo>
                  <a:pt x="2050736" y="2899156"/>
                </a:lnTo>
                <a:lnTo>
                  <a:pt x="2044767" y="2896870"/>
                </a:lnTo>
                <a:close/>
              </a:path>
              <a:path w="2910840" h="2943225" extrusionOk="0">
                <a:moveTo>
                  <a:pt x="2150939" y="2896870"/>
                </a:moveTo>
                <a:lnTo>
                  <a:pt x="2139128" y="2896870"/>
                </a:lnTo>
                <a:lnTo>
                  <a:pt x="2133413" y="2899156"/>
                </a:lnTo>
                <a:lnTo>
                  <a:pt x="2128714" y="2903728"/>
                </a:lnTo>
                <a:lnTo>
                  <a:pt x="2123714" y="2911286"/>
                </a:lnTo>
                <a:lnTo>
                  <a:pt x="2122047" y="2919904"/>
                </a:lnTo>
                <a:lnTo>
                  <a:pt x="2123714" y="2928498"/>
                </a:lnTo>
                <a:lnTo>
                  <a:pt x="2128714" y="2935986"/>
                </a:lnTo>
                <a:lnTo>
                  <a:pt x="2136404" y="2941058"/>
                </a:lnTo>
                <a:lnTo>
                  <a:pt x="2145082" y="2942748"/>
                </a:lnTo>
                <a:lnTo>
                  <a:pt x="2153735" y="2941058"/>
                </a:lnTo>
                <a:lnTo>
                  <a:pt x="2161353" y="2935986"/>
                </a:lnTo>
                <a:lnTo>
                  <a:pt x="2166426" y="2928498"/>
                </a:lnTo>
                <a:lnTo>
                  <a:pt x="2168116" y="2919904"/>
                </a:lnTo>
                <a:lnTo>
                  <a:pt x="2166426" y="2911286"/>
                </a:lnTo>
                <a:lnTo>
                  <a:pt x="2161353" y="2903728"/>
                </a:lnTo>
                <a:lnTo>
                  <a:pt x="2156908" y="2899156"/>
                </a:lnTo>
                <a:lnTo>
                  <a:pt x="2150939" y="2896870"/>
                </a:lnTo>
                <a:close/>
              </a:path>
              <a:path w="2910840" h="2943225" extrusionOk="0">
                <a:moveTo>
                  <a:pt x="2257111" y="2896870"/>
                </a:moveTo>
                <a:lnTo>
                  <a:pt x="2245427" y="2896870"/>
                </a:lnTo>
                <a:lnTo>
                  <a:pt x="2239458" y="2899156"/>
                </a:lnTo>
                <a:lnTo>
                  <a:pt x="2235013" y="2903728"/>
                </a:lnTo>
                <a:lnTo>
                  <a:pt x="2229941" y="2911286"/>
                </a:lnTo>
                <a:lnTo>
                  <a:pt x="2228251" y="2919904"/>
                </a:lnTo>
                <a:lnTo>
                  <a:pt x="2229941" y="2928498"/>
                </a:lnTo>
                <a:lnTo>
                  <a:pt x="2235013" y="2935986"/>
                </a:lnTo>
                <a:lnTo>
                  <a:pt x="2242576" y="2941058"/>
                </a:lnTo>
                <a:lnTo>
                  <a:pt x="2251222" y="2942748"/>
                </a:lnTo>
                <a:lnTo>
                  <a:pt x="2259892" y="2941058"/>
                </a:lnTo>
                <a:lnTo>
                  <a:pt x="2267525" y="2935986"/>
                </a:lnTo>
                <a:lnTo>
                  <a:pt x="2272526" y="2928498"/>
                </a:lnTo>
                <a:lnTo>
                  <a:pt x="2274193" y="2919904"/>
                </a:lnTo>
                <a:lnTo>
                  <a:pt x="2272526" y="2911286"/>
                </a:lnTo>
                <a:lnTo>
                  <a:pt x="2267525" y="2903728"/>
                </a:lnTo>
                <a:lnTo>
                  <a:pt x="2262953" y="2899156"/>
                </a:lnTo>
                <a:lnTo>
                  <a:pt x="2257111" y="2896870"/>
                </a:lnTo>
                <a:close/>
              </a:path>
              <a:path w="2910840" h="2943225" extrusionOk="0">
                <a:moveTo>
                  <a:pt x="2363156" y="2896870"/>
                </a:moveTo>
                <a:lnTo>
                  <a:pt x="2351472" y="2896870"/>
                </a:lnTo>
                <a:lnTo>
                  <a:pt x="2345503" y="2899156"/>
                </a:lnTo>
                <a:lnTo>
                  <a:pt x="2341058" y="2903728"/>
                </a:lnTo>
                <a:lnTo>
                  <a:pt x="2336058" y="2911286"/>
                </a:lnTo>
                <a:lnTo>
                  <a:pt x="2334391" y="2919904"/>
                </a:lnTo>
                <a:lnTo>
                  <a:pt x="2336058" y="2928498"/>
                </a:lnTo>
                <a:lnTo>
                  <a:pt x="2341058" y="2935986"/>
                </a:lnTo>
                <a:lnTo>
                  <a:pt x="2348619" y="2941058"/>
                </a:lnTo>
                <a:lnTo>
                  <a:pt x="2357251" y="2942748"/>
                </a:lnTo>
                <a:lnTo>
                  <a:pt x="2365883" y="2941058"/>
                </a:lnTo>
                <a:lnTo>
                  <a:pt x="2373443" y="2935986"/>
                </a:lnTo>
                <a:lnTo>
                  <a:pt x="2378516" y="2928498"/>
                </a:lnTo>
                <a:lnTo>
                  <a:pt x="2380206" y="2919904"/>
                </a:lnTo>
                <a:lnTo>
                  <a:pt x="2378516" y="2911286"/>
                </a:lnTo>
                <a:lnTo>
                  <a:pt x="2373443" y="2903728"/>
                </a:lnTo>
                <a:lnTo>
                  <a:pt x="2368998" y="2899156"/>
                </a:lnTo>
                <a:lnTo>
                  <a:pt x="2363156" y="2896870"/>
                </a:lnTo>
                <a:close/>
              </a:path>
              <a:path w="2910840" h="2943225" extrusionOk="0">
                <a:moveTo>
                  <a:pt x="2469328" y="2896870"/>
                </a:moveTo>
                <a:lnTo>
                  <a:pt x="2457517" y="2896870"/>
                </a:lnTo>
                <a:lnTo>
                  <a:pt x="2451802" y="2899156"/>
                </a:lnTo>
                <a:lnTo>
                  <a:pt x="2447103" y="2903728"/>
                </a:lnTo>
                <a:lnTo>
                  <a:pt x="2442103" y="2911286"/>
                </a:lnTo>
                <a:lnTo>
                  <a:pt x="2440436" y="2919904"/>
                </a:lnTo>
                <a:lnTo>
                  <a:pt x="2442103" y="2928498"/>
                </a:lnTo>
                <a:lnTo>
                  <a:pt x="2447103" y="2935986"/>
                </a:lnTo>
                <a:lnTo>
                  <a:pt x="2454771" y="2941058"/>
                </a:lnTo>
                <a:lnTo>
                  <a:pt x="2463391" y="2942748"/>
                </a:lnTo>
                <a:lnTo>
                  <a:pt x="2471964" y="2941058"/>
                </a:lnTo>
                <a:lnTo>
                  <a:pt x="2479488" y="2935986"/>
                </a:lnTo>
                <a:lnTo>
                  <a:pt x="2484632" y="2928498"/>
                </a:lnTo>
                <a:lnTo>
                  <a:pt x="2486346" y="2919904"/>
                </a:lnTo>
                <a:lnTo>
                  <a:pt x="2484632" y="2911286"/>
                </a:lnTo>
                <a:lnTo>
                  <a:pt x="2479488" y="2903728"/>
                </a:lnTo>
                <a:lnTo>
                  <a:pt x="2475043" y="2899156"/>
                </a:lnTo>
                <a:lnTo>
                  <a:pt x="2469328" y="2896870"/>
                </a:lnTo>
                <a:close/>
              </a:path>
              <a:path w="2910840" h="2943225" extrusionOk="0">
                <a:moveTo>
                  <a:pt x="2575373" y="2896870"/>
                </a:moveTo>
                <a:lnTo>
                  <a:pt x="2563689" y="2896870"/>
                </a:lnTo>
                <a:lnTo>
                  <a:pt x="2557847" y="2899156"/>
                </a:lnTo>
                <a:lnTo>
                  <a:pt x="2553402" y="2903728"/>
                </a:lnTo>
                <a:lnTo>
                  <a:pt x="2548330" y="2911286"/>
                </a:lnTo>
                <a:lnTo>
                  <a:pt x="2546640" y="2919904"/>
                </a:lnTo>
                <a:lnTo>
                  <a:pt x="2548330" y="2928498"/>
                </a:lnTo>
                <a:lnTo>
                  <a:pt x="2553402" y="2935986"/>
                </a:lnTo>
                <a:lnTo>
                  <a:pt x="2560945" y="2941058"/>
                </a:lnTo>
                <a:lnTo>
                  <a:pt x="2569547" y="2942748"/>
                </a:lnTo>
                <a:lnTo>
                  <a:pt x="2578173" y="2941058"/>
                </a:lnTo>
                <a:lnTo>
                  <a:pt x="2585787" y="2935986"/>
                </a:lnTo>
                <a:lnTo>
                  <a:pt x="2590788" y="2928498"/>
                </a:lnTo>
                <a:lnTo>
                  <a:pt x="2592455" y="2919904"/>
                </a:lnTo>
                <a:lnTo>
                  <a:pt x="2590788" y="2911286"/>
                </a:lnTo>
                <a:lnTo>
                  <a:pt x="2585787" y="2903728"/>
                </a:lnTo>
                <a:lnTo>
                  <a:pt x="2581342" y="2899156"/>
                </a:lnTo>
                <a:lnTo>
                  <a:pt x="2575373" y="2896870"/>
                </a:lnTo>
                <a:close/>
              </a:path>
              <a:path w="2910840" h="2943225" extrusionOk="0">
                <a:moveTo>
                  <a:pt x="2681418" y="2896870"/>
                </a:moveTo>
                <a:lnTo>
                  <a:pt x="2669734" y="2896870"/>
                </a:lnTo>
                <a:lnTo>
                  <a:pt x="2663765" y="2899156"/>
                </a:lnTo>
                <a:lnTo>
                  <a:pt x="2659320" y="2903728"/>
                </a:lnTo>
                <a:lnTo>
                  <a:pt x="2654320" y="2911286"/>
                </a:lnTo>
                <a:lnTo>
                  <a:pt x="2652653" y="2919904"/>
                </a:lnTo>
                <a:lnTo>
                  <a:pt x="2654320" y="2928498"/>
                </a:lnTo>
                <a:lnTo>
                  <a:pt x="2659320" y="2935986"/>
                </a:lnTo>
                <a:lnTo>
                  <a:pt x="2666954" y="2941058"/>
                </a:lnTo>
                <a:lnTo>
                  <a:pt x="2675624" y="2942748"/>
                </a:lnTo>
                <a:lnTo>
                  <a:pt x="2684270" y="2941058"/>
                </a:lnTo>
                <a:lnTo>
                  <a:pt x="2691832" y="2935986"/>
                </a:lnTo>
                <a:lnTo>
                  <a:pt x="2696833" y="2928498"/>
                </a:lnTo>
                <a:lnTo>
                  <a:pt x="2698500" y="2919904"/>
                </a:lnTo>
                <a:lnTo>
                  <a:pt x="2696833" y="2911286"/>
                </a:lnTo>
                <a:lnTo>
                  <a:pt x="2691832" y="2903728"/>
                </a:lnTo>
                <a:lnTo>
                  <a:pt x="2687387" y="2899156"/>
                </a:lnTo>
                <a:lnTo>
                  <a:pt x="2681418" y="2896870"/>
                </a:lnTo>
                <a:close/>
              </a:path>
              <a:path w="2910840" h="2943225" extrusionOk="0">
                <a:moveTo>
                  <a:pt x="2787590" y="2896870"/>
                </a:moveTo>
                <a:lnTo>
                  <a:pt x="2775779" y="2896870"/>
                </a:lnTo>
                <a:lnTo>
                  <a:pt x="2770064" y="2899156"/>
                </a:lnTo>
                <a:lnTo>
                  <a:pt x="2765492" y="2903728"/>
                </a:lnTo>
                <a:lnTo>
                  <a:pt x="2760420" y="2911286"/>
                </a:lnTo>
                <a:lnTo>
                  <a:pt x="2758730" y="2919904"/>
                </a:lnTo>
                <a:lnTo>
                  <a:pt x="2760420" y="2928498"/>
                </a:lnTo>
                <a:lnTo>
                  <a:pt x="2765492" y="2935986"/>
                </a:lnTo>
                <a:lnTo>
                  <a:pt x="2773106" y="2941058"/>
                </a:lnTo>
                <a:lnTo>
                  <a:pt x="2781733" y="2942748"/>
                </a:lnTo>
                <a:lnTo>
                  <a:pt x="2790335" y="2941058"/>
                </a:lnTo>
                <a:lnTo>
                  <a:pt x="2797877" y="2935986"/>
                </a:lnTo>
                <a:lnTo>
                  <a:pt x="2803021" y="2928498"/>
                </a:lnTo>
                <a:lnTo>
                  <a:pt x="2804735" y="2919904"/>
                </a:lnTo>
                <a:lnTo>
                  <a:pt x="2803021" y="2911286"/>
                </a:lnTo>
                <a:lnTo>
                  <a:pt x="2797877" y="2903728"/>
                </a:lnTo>
                <a:lnTo>
                  <a:pt x="2793432" y="2899156"/>
                </a:lnTo>
                <a:lnTo>
                  <a:pt x="2787590" y="2896870"/>
                </a:lnTo>
                <a:close/>
              </a:path>
              <a:path w="2910840" h="2943225" extrusionOk="0">
                <a:moveTo>
                  <a:pt x="2893762" y="2896870"/>
                </a:moveTo>
                <a:lnTo>
                  <a:pt x="2882078" y="2896870"/>
                </a:lnTo>
                <a:lnTo>
                  <a:pt x="2876109" y="2899156"/>
                </a:lnTo>
                <a:lnTo>
                  <a:pt x="2871664" y="2903728"/>
                </a:lnTo>
                <a:lnTo>
                  <a:pt x="2866592" y="2911286"/>
                </a:lnTo>
                <a:lnTo>
                  <a:pt x="2864902" y="2919904"/>
                </a:lnTo>
                <a:lnTo>
                  <a:pt x="2866592" y="2928498"/>
                </a:lnTo>
                <a:lnTo>
                  <a:pt x="2871664" y="2935986"/>
                </a:lnTo>
                <a:lnTo>
                  <a:pt x="2879227" y="2941058"/>
                </a:lnTo>
                <a:lnTo>
                  <a:pt x="2887873" y="2942748"/>
                </a:lnTo>
                <a:lnTo>
                  <a:pt x="2896543" y="2941058"/>
                </a:lnTo>
                <a:lnTo>
                  <a:pt x="2904176" y="2935986"/>
                </a:lnTo>
                <a:lnTo>
                  <a:pt x="2909177" y="2928498"/>
                </a:lnTo>
                <a:lnTo>
                  <a:pt x="2910844" y="2919904"/>
                </a:lnTo>
                <a:lnTo>
                  <a:pt x="2909177" y="2911286"/>
                </a:lnTo>
                <a:lnTo>
                  <a:pt x="2904176" y="2903728"/>
                </a:lnTo>
                <a:lnTo>
                  <a:pt x="2899604" y="2899156"/>
                </a:lnTo>
                <a:lnTo>
                  <a:pt x="2893762" y="2896870"/>
                </a:lnTo>
                <a:close/>
              </a:path>
            </a:pathLst>
          </a:custGeom>
          <a:solidFill>
            <a:srgbClr val="D3EBF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CB2BBE-B625-4284-9095-480E52ED818C}"/>
              </a:ext>
            </a:extLst>
          </p:cNvPr>
          <p:cNvSpPr/>
          <p:nvPr/>
        </p:nvSpPr>
        <p:spPr>
          <a:xfrm>
            <a:off x="5575300" y="-73891"/>
            <a:ext cx="6918292" cy="7052207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92100" sx="101000" sy="101000" algn="ctr" rotWithShape="0">
              <a:srgbClr val="69ADF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87797ED-640D-45FC-A8F6-21BF8CA8E895}"/>
              </a:ext>
            </a:extLst>
          </p:cNvPr>
          <p:cNvSpPr/>
          <p:nvPr/>
        </p:nvSpPr>
        <p:spPr>
          <a:xfrm>
            <a:off x="-646887" y="377912"/>
            <a:ext cx="4736287" cy="787713"/>
          </a:xfrm>
          <a:prstGeom prst="roundRect">
            <a:avLst/>
          </a:prstGeom>
          <a:solidFill>
            <a:schemeClr val="bg1"/>
          </a:solidFill>
          <a:ln w="76200">
            <a:noFill/>
          </a:ln>
          <a:effectLst>
            <a:outerShdw blurRad="368300" sx="102000" sy="102000" algn="ctr" rotWithShape="0">
              <a:srgbClr val="69ADFF">
                <a:alpha val="2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BF49F3E-217A-4FE4-B650-12C72F17079A}"/>
              </a:ext>
            </a:extLst>
          </p:cNvPr>
          <p:cNvSpPr txBox="1"/>
          <p:nvPr/>
        </p:nvSpPr>
        <p:spPr>
          <a:xfrm>
            <a:off x="1" y="546680"/>
            <a:ext cx="40894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033059"/>
                </a:solidFill>
                <a:latin typeface="Montserrat" panose="00000500000000000000" pitchFamily="2" charset="0"/>
              </a:rPr>
              <a:t>Process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88BF8CB-02B3-4E0F-A1DB-0B5B1D7CB419}"/>
              </a:ext>
            </a:extLst>
          </p:cNvPr>
          <p:cNvSpPr txBox="1"/>
          <p:nvPr/>
        </p:nvSpPr>
        <p:spPr>
          <a:xfrm>
            <a:off x="863345" y="1554092"/>
            <a:ext cx="36766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 fontAlgn="base">
              <a:spcBef>
                <a:spcPts val="0"/>
              </a:spcBef>
              <a:spcAft>
                <a:spcPts val="0"/>
              </a:spcAft>
            </a:pPr>
            <a:r>
              <a:rPr lang="vi-VN" sz="2000" b="1">
                <a:solidFill>
                  <a:schemeClr val="bg1"/>
                </a:solidFill>
                <a:latin typeface="Montserrat" panose="00000500000000000000" pitchFamily="2" charset="0"/>
              </a:rPr>
              <a:t>Tổng quan</a:t>
            </a:r>
            <a:endParaRPr lang="fr-FR" sz="180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5FADCB-4267-4C2B-94E7-4E1B41FA0C80}"/>
              </a:ext>
            </a:extLst>
          </p:cNvPr>
          <p:cNvSpPr txBox="1"/>
          <p:nvPr/>
        </p:nvSpPr>
        <p:spPr>
          <a:xfrm>
            <a:off x="405076" y="1578147"/>
            <a:ext cx="43697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just" fontAlgn="base">
              <a:spcBef>
                <a:spcPts val="200"/>
              </a:spcBef>
              <a:defRPr sz="1200">
                <a:solidFill>
                  <a:srgbClr val="646B76"/>
                </a:solidFill>
                <a:latin typeface="Montserrat SemiBold" panose="00000700000000000000" pitchFamily="2" charset="0"/>
              </a:defRPr>
            </a:lvl1pPr>
          </a:lstStyle>
          <a:p>
            <a:r>
              <a:rPr lang="en-US" sz="1400" b="1">
                <a:latin typeface="Montserrat" pitchFamily="2" charset="0"/>
              </a:rPr>
              <a:t>Defect Management Process (DMP) is a systematic process to identify and fix bugs. 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8DC4A156-61B3-4B81-63AA-631DFB3B636B}"/>
              </a:ext>
            </a:extLst>
          </p:cNvPr>
          <p:cNvGrpSpPr/>
          <p:nvPr/>
        </p:nvGrpSpPr>
        <p:grpSpPr>
          <a:xfrm>
            <a:off x="7060379" y="1730382"/>
            <a:ext cx="3786387" cy="3780807"/>
            <a:chOff x="15061710" y="2850711"/>
            <a:chExt cx="7257893" cy="7247196"/>
          </a:xfrm>
        </p:grpSpPr>
        <p:sp>
          <p:nvSpPr>
            <p:cNvPr id="119" name="Shape 2851">
              <a:extLst>
                <a:ext uri="{FF2B5EF4-FFF2-40B4-BE49-F238E27FC236}">
                  <a16:creationId xmlns:a16="http://schemas.microsoft.com/office/drawing/2014/main" id="{BAB0478F-7514-07DC-C2F7-151C8051B4FF}"/>
                </a:ext>
              </a:extLst>
            </p:cNvPr>
            <p:cNvSpPr/>
            <p:nvPr/>
          </p:nvSpPr>
          <p:spPr>
            <a:xfrm>
              <a:off x="15292695" y="2850711"/>
              <a:ext cx="6927731" cy="6927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762000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8255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400">
                  <a:solidFill>
                    <a:srgbClr val="77716C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  <a:endParaRPr kumimoji="0" sz="4400" b="0" i="0" u="none" strike="noStrike" kern="0" cap="none" spc="0" normalizeH="0" baseline="0" noProof="0">
                <a:ln>
                  <a:noFill/>
                </a:ln>
                <a:solidFill>
                  <a:srgbClr val="77716C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20" name="Shape 2857">
              <a:extLst>
                <a:ext uri="{FF2B5EF4-FFF2-40B4-BE49-F238E27FC236}">
                  <a16:creationId xmlns:a16="http://schemas.microsoft.com/office/drawing/2014/main" id="{D8C84DBD-7DD2-4A1E-303B-723ED9CA26FB}"/>
                </a:ext>
              </a:extLst>
            </p:cNvPr>
            <p:cNvSpPr/>
            <p:nvPr/>
          </p:nvSpPr>
          <p:spPr>
            <a:xfrm rot="4485914">
              <a:off x="21432018" y="7082002"/>
              <a:ext cx="988334" cy="786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463" y="2066"/>
                    <a:pt x="6763" y="4540"/>
                    <a:pt x="9855" y="7387"/>
                  </a:cubicBezTo>
                  <a:cubicBezTo>
                    <a:pt x="14260" y="11442"/>
                    <a:pt x="18210" y="16222"/>
                    <a:pt x="21600" y="21600"/>
                  </a:cubicBezTo>
                </a:path>
              </a:pathLst>
            </a:custGeom>
            <a:noFill/>
            <a:ln w="114300" cap="flat">
              <a:solidFill>
                <a:schemeClr val="bg1">
                  <a:lumMod val="85000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8255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/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Light"/>
                <a:sym typeface="Helvetica Light"/>
              </a:endParaRPr>
            </a:p>
          </p:txBody>
        </p:sp>
        <p:sp>
          <p:nvSpPr>
            <p:cNvPr id="121" name="Shape 2858">
              <a:extLst>
                <a:ext uri="{FF2B5EF4-FFF2-40B4-BE49-F238E27FC236}">
                  <a16:creationId xmlns:a16="http://schemas.microsoft.com/office/drawing/2014/main" id="{4356D881-CD29-3012-FA27-E2B3A9F4A381}"/>
                </a:ext>
              </a:extLst>
            </p:cNvPr>
            <p:cNvSpPr/>
            <p:nvPr/>
          </p:nvSpPr>
          <p:spPr>
            <a:xfrm>
              <a:off x="20251783" y="3257160"/>
              <a:ext cx="988335" cy="786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463" y="2066"/>
                    <a:pt x="6763" y="4540"/>
                    <a:pt x="9855" y="7387"/>
                  </a:cubicBezTo>
                  <a:cubicBezTo>
                    <a:pt x="14260" y="11442"/>
                    <a:pt x="18210" y="16222"/>
                    <a:pt x="21600" y="21600"/>
                  </a:cubicBezTo>
                </a:path>
              </a:pathLst>
            </a:custGeom>
            <a:noFill/>
            <a:ln w="114300" cap="flat">
              <a:solidFill>
                <a:schemeClr val="bg1">
                  <a:lumMod val="85000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8255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/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Light"/>
                <a:sym typeface="Helvetica Light"/>
              </a:endParaRPr>
            </a:p>
          </p:txBody>
        </p:sp>
        <p:sp>
          <p:nvSpPr>
            <p:cNvPr id="122" name="Shape 2859">
              <a:extLst>
                <a:ext uri="{FF2B5EF4-FFF2-40B4-BE49-F238E27FC236}">
                  <a16:creationId xmlns:a16="http://schemas.microsoft.com/office/drawing/2014/main" id="{F66080F6-756A-C4D6-6C7C-4C0737B54236}"/>
                </a:ext>
              </a:extLst>
            </p:cNvPr>
            <p:cNvSpPr/>
            <p:nvPr/>
          </p:nvSpPr>
          <p:spPr>
            <a:xfrm rot="8626116">
              <a:off x="18261882" y="9311070"/>
              <a:ext cx="988334" cy="786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463" y="2066"/>
                    <a:pt x="6763" y="4540"/>
                    <a:pt x="9855" y="7387"/>
                  </a:cubicBezTo>
                  <a:cubicBezTo>
                    <a:pt x="14260" y="11442"/>
                    <a:pt x="18210" y="16222"/>
                    <a:pt x="21600" y="21600"/>
                  </a:cubicBezTo>
                </a:path>
              </a:pathLst>
            </a:custGeom>
            <a:noFill/>
            <a:ln w="114300" cap="flat">
              <a:solidFill>
                <a:schemeClr val="bg1">
                  <a:lumMod val="85000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8255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/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Light"/>
                <a:sym typeface="Helvetica Light"/>
              </a:endParaRPr>
            </a:p>
          </p:txBody>
        </p:sp>
        <p:sp>
          <p:nvSpPr>
            <p:cNvPr id="123" name="Shape 2860">
              <a:extLst>
                <a:ext uri="{FF2B5EF4-FFF2-40B4-BE49-F238E27FC236}">
                  <a16:creationId xmlns:a16="http://schemas.microsoft.com/office/drawing/2014/main" id="{F9D3AC4C-4925-0CFA-EEE4-4FE9AAAFA5CD}"/>
                </a:ext>
              </a:extLst>
            </p:cNvPr>
            <p:cNvSpPr/>
            <p:nvPr/>
          </p:nvSpPr>
          <p:spPr>
            <a:xfrm rot="12584539">
              <a:off x="15061710" y="7106765"/>
              <a:ext cx="988334" cy="786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463" y="2066"/>
                    <a:pt x="6763" y="4540"/>
                    <a:pt x="9855" y="7387"/>
                  </a:cubicBezTo>
                  <a:cubicBezTo>
                    <a:pt x="14260" y="11442"/>
                    <a:pt x="18210" y="16222"/>
                    <a:pt x="21600" y="21600"/>
                  </a:cubicBezTo>
                </a:path>
              </a:pathLst>
            </a:custGeom>
            <a:noFill/>
            <a:ln w="114300" cap="flat">
              <a:solidFill>
                <a:schemeClr val="bg1">
                  <a:lumMod val="85000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8255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/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Light"/>
                <a:sym typeface="Helvetica Light"/>
              </a:endParaRPr>
            </a:p>
          </p:txBody>
        </p:sp>
        <p:sp>
          <p:nvSpPr>
            <p:cNvPr id="124" name="Shape 2861">
              <a:extLst>
                <a:ext uri="{FF2B5EF4-FFF2-40B4-BE49-F238E27FC236}">
                  <a16:creationId xmlns:a16="http://schemas.microsoft.com/office/drawing/2014/main" id="{F823355B-4294-C2B5-D3D3-9278988D5522}"/>
                </a:ext>
              </a:extLst>
            </p:cNvPr>
            <p:cNvSpPr/>
            <p:nvPr/>
          </p:nvSpPr>
          <p:spPr>
            <a:xfrm rot="17027075">
              <a:off x="16120332" y="3286546"/>
              <a:ext cx="988335" cy="786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463" y="2066"/>
                    <a:pt x="6763" y="4540"/>
                    <a:pt x="9855" y="7387"/>
                  </a:cubicBezTo>
                  <a:cubicBezTo>
                    <a:pt x="14260" y="11442"/>
                    <a:pt x="18210" y="16222"/>
                    <a:pt x="21600" y="21600"/>
                  </a:cubicBezTo>
                </a:path>
              </a:pathLst>
            </a:custGeom>
            <a:noFill/>
            <a:ln w="114300" cap="flat">
              <a:solidFill>
                <a:schemeClr val="bg1">
                  <a:lumMod val="85000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8255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/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Light"/>
                <a:sym typeface="Helvetica Light"/>
              </a:endParaRPr>
            </a:p>
          </p:txBody>
        </p:sp>
      </p:grpSp>
      <p:sp>
        <p:nvSpPr>
          <p:cNvPr id="125" name="Shape 2848">
            <a:extLst>
              <a:ext uri="{FF2B5EF4-FFF2-40B4-BE49-F238E27FC236}">
                <a16:creationId xmlns:a16="http://schemas.microsoft.com/office/drawing/2014/main" id="{9CE32B9F-AA22-0F06-6CFF-C1CEB49A76F0}"/>
              </a:ext>
            </a:extLst>
          </p:cNvPr>
          <p:cNvSpPr/>
          <p:nvPr/>
        </p:nvSpPr>
        <p:spPr>
          <a:xfrm>
            <a:off x="8399356" y="3282935"/>
            <a:ext cx="1179879" cy="713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 fontScale="77500" lnSpcReduction="20000"/>
          </a:bodyPr>
          <a:lstStyle/>
          <a:p>
            <a:pPr algn="ctr" defTabSz="825500">
              <a:lnSpc>
                <a:spcPct val="80000"/>
              </a:lnSpc>
              <a:buClrTx/>
              <a:buFontTx/>
              <a:buNone/>
              <a:defRPr sz="1800"/>
            </a:pPr>
            <a:r>
              <a:rPr lang="en-US" sz="8000" cap="all">
                <a:solidFill>
                  <a:schemeClr val="bg1">
                    <a:lumMod val="65000"/>
                  </a:schemeClr>
                </a:solidFill>
                <a:latin typeface="Bebas Neue"/>
                <a:ea typeface="+mn-ea"/>
                <a:cs typeface="Bebas Neue"/>
                <a:sym typeface="ChunkFive"/>
              </a:rPr>
              <a:t>DMP</a:t>
            </a:r>
            <a:endParaRPr sz="8000" cap="all">
              <a:solidFill>
                <a:schemeClr val="bg1">
                  <a:lumMod val="65000"/>
                </a:schemeClr>
              </a:solidFill>
              <a:latin typeface="Bebas Neue"/>
              <a:ea typeface="+mn-ea"/>
              <a:cs typeface="Bebas Neue"/>
              <a:sym typeface="ChunkFive"/>
            </a:endParaRP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0F3CE3F0-15D2-9D14-29DD-6775BE812371}"/>
              </a:ext>
            </a:extLst>
          </p:cNvPr>
          <p:cNvGrpSpPr/>
          <p:nvPr/>
        </p:nvGrpSpPr>
        <p:grpSpPr>
          <a:xfrm>
            <a:off x="8211651" y="1073393"/>
            <a:ext cx="1410833" cy="1410831"/>
            <a:chOff x="17268511" y="1591369"/>
            <a:chExt cx="2704338" cy="2704336"/>
          </a:xfrm>
        </p:grpSpPr>
        <p:sp>
          <p:nvSpPr>
            <p:cNvPr id="127" name="Shape 2852">
              <a:extLst>
                <a:ext uri="{FF2B5EF4-FFF2-40B4-BE49-F238E27FC236}">
                  <a16:creationId xmlns:a16="http://schemas.microsoft.com/office/drawing/2014/main" id="{D6E6CC9A-45CF-8D44-BD9F-88BE3A1EB02B}"/>
                </a:ext>
              </a:extLst>
            </p:cNvPr>
            <p:cNvSpPr/>
            <p:nvPr/>
          </p:nvSpPr>
          <p:spPr>
            <a:xfrm>
              <a:off x="17268511" y="1591369"/>
              <a:ext cx="2704338" cy="270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61D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8255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400">
                  <a:solidFill>
                    <a:srgbClr val="77716C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  <a:endParaRPr kumimoji="0" sz="4400" b="0" i="0" u="none" strike="noStrike" kern="0" cap="none" spc="0" normalizeH="0" baseline="0" noProof="0">
                <a:ln>
                  <a:noFill/>
                </a:ln>
                <a:solidFill>
                  <a:srgbClr val="77716C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28" name="Shape 2862">
              <a:extLst>
                <a:ext uri="{FF2B5EF4-FFF2-40B4-BE49-F238E27FC236}">
                  <a16:creationId xmlns:a16="http://schemas.microsoft.com/office/drawing/2014/main" id="{9B6239EC-2FD7-C6D4-9C08-2828C332246F}"/>
                </a:ext>
              </a:extLst>
            </p:cNvPr>
            <p:cNvSpPr/>
            <p:nvPr/>
          </p:nvSpPr>
          <p:spPr>
            <a:xfrm>
              <a:off x="17304434" y="2625674"/>
              <a:ext cx="2632489" cy="6686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600">
                  <a:solidFill>
                    <a:srgbClr val="F3F3F3"/>
                  </a:solidFill>
                  <a:latin typeface="Roboto Light"/>
                  <a:ea typeface="Roboto Light"/>
                  <a:cs typeface="Roboto Light"/>
                  <a:sym typeface="Roboto Light"/>
                </a:defRPr>
              </a:lvl1pPr>
            </a:lstStyle>
            <a:p>
              <a:pPr marL="0" marR="0" lvl="0" indent="0" algn="ctr" defTabSz="8255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>
                  <a:solidFill>
                    <a:srgbClr val="000000"/>
                  </a:solidFill>
                </a:defRPr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ontserrat" panose="00000500000000000000" pitchFamily="2" charset="0"/>
                  <a:ea typeface="Roboto Light"/>
                  <a:sym typeface="Roboto Light"/>
                </a:rPr>
                <a:t>Discovery</a:t>
              </a:r>
              <a:endParaRPr kumimoji="0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Roboto Light"/>
                <a:sym typeface="Roboto Light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F3AE21C4-2D37-0E51-DABC-6DB712AE00B1}"/>
              </a:ext>
            </a:extLst>
          </p:cNvPr>
          <p:cNvGrpSpPr/>
          <p:nvPr/>
        </p:nvGrpSpPr>
        <p:grpSpPr>
          <a:xfrm>
            <a:off x="6479274" y="2356655"/>
            <a:ext cx="1410832" cy="1410832"/>
            <a:chOff x="13947825" y="4051175"/>
            <a:chExt cx="2704337" cy="2704337"/>
          </a:xfrm>
        </p:grpSpPr>
        <p:sp>
          <p:nvSpPr>
            <p:cNvPr id="130" name="Shape 2853">
              <a:extLst>
                <a:ext uri="{FF2B5EF4-FFF2-40B4-BE49-F238E27FC236}">
                  <a16:creationId xmlns:a16="http://schemas.microsoft.com/office/drawing/2014/main" id="{69F38987-4CFB-3314-576C-763A254A4DB2}"/>
                </a:ext>
              </a:extLst>
            </p:cNvPr>
            <p:cNvSpPr/>
            <p:nvPr/>
          </p:nvSpPr>
          <p:spPr>
            <a:xfrm>
              <a:off x="13947825" y="4051175"/>
              <a:ext cx="2704337" cy="2704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5B0E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8255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400">
                  <a:solidFill>
                    <a:srgbClr val="77716C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  <a:endParaRPr kumimoji="0" sz="4400" b="0" i="0" u="none" strike="noStrike" kern="0" cap="none" spc="0" normalizeH="0" baseline="0" noProof="0">
                <a:ln>
                  <a:noFill/>
                </a:ln>
                <a:solidFill>
                  <a:srgbClr val="77716C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31" name="Shape 2865">
              <a:extLst>
                <a:ext uri="{FF2B5EF4-FFF2-40B4-BE49-F238E27FC236}">
                  <a16:creationId xmlns:a16="http://schemas.microsoft.com/office/drawing/2014/main" id="{A45660D7-56E2-B45B-5933-F3442F237B1E}"/>
                </a:ext>
              </a:extLst>
            </p:cNvPr>
            <p:cNvSpPr/>
            <p:nvPr/>
          </p:nvSpPr>
          <p:spPr>
            <a:xfrm>
              <a:off x="13998056" y="4883286"/>
              <a:ext cx="2632488" cy="10225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600">
                  <a:solidFill>
                    <a:srgbClr val="F3F3F3"/>
                  </a:solidFill>
                  <a:latin typeface="Roboto Light"/>
                  <a:ea typeface="Roboto Light"/>
                  <a:cs typeface="Roboto Light"/>
                  <a:sym typeface="Roboto Light"/>
                </a:defRPr>
              </a:lvl1pPr>
            </a:lstStyle>
            <a:p>
              <a:pPr marL="0" marR="0" lvl="0" indent="0" algn="ctr" defTabSz="8255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ontserrat" panose="00000500000000000000" pitchFamily="2" charset="0"/>
                  <a:ea typeface="Roboto Light"/>
                  <a:sym typeface="Roboto Light"/>
                </a:rPr>
                <a:t>Closure, report</a:t>
              </a:r>
              <a:endParaRPr kumimoji="0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Roboto Light"/>
                <a:sym typeface="Roboto Light"/>
              </a:endParaRP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6E9411F9-550C-84F3-64D9-18BB528C0F75}"/>
              </a:ext>
            </a:extLst>
          </p:cNvPr>
          <p:cNvGrpSpPr/>
          <p:nvPr/>
        </p:nvGrpSpPr>
        <p:grpSpPr>
          <a:xfrm>
            <a:off x="9917525" y="2356655"/>
            <a:ext cx="1411130" cy="1410832"/>
            <a:chOff x="20538397" y="4051175"/>
            <a:chExt cx="2704908" cy="2704337"/>
          </a:xfrm>
        </p:grpSpPr>
        <p:sp>
          <p:nvSpPr>
            <p:cNvPr id="133" name="Shape 2854">
              <a:extLst>
                <a:ext uri="{FF2B5EF4-FFF2-40B4-BE49-F238E27FC236}">
                  <a16:creationId xmlns:a16="http://schemas.microsoft.com/office/drawing/2014/main" id="{17A201E0-FE40-388A-DD1E-9D03A4B17326}"/>
                </a:ext>
              </a:extLst>
            </p:cNvPr>
            <p:cNvSpPr/>
            <p:nvPr/>
          </p:nvSpPr>
          <p:spPr>
            <a:xfrm>
              <a:off x="20538397" y="4051175"/>
              <a:ext cx="2704337" cy="2704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3C7F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8255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400">
                  <a:solidFill>
                    <a:srgbClr val="77716C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  <a:endParaRPr kumimoji="0" sz="4400" b="0" i="0" u="none" strike="noStrike" kern="0" cap="none" spc="0" normalizeH="0" baseline="0" noProof="0">
                <a:ln>
                  <a:noFill/>
                </a:ln>
                <a:solidFill>
                  <a:srgbClr val="77716C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34" name="Shape 2868">
              <a:extLst>
                <a:ext uri="{FF2B5EF4-FFF2-40B4-BE49-F238E27FC236}">
                  <a16:creationId xmlns:a16="http://schemas.microsoft.com/office/drawing/2014/main" id="{353FE4B6-1202-765F-8824-10F5ADF17B45}"/>
                </a:ext>
              </a:extLst>
            </p:cNvPr>
            <p:cNvSpPr/>
            <p:nvPr/>
          </p:nvSpPr>
          <p:spPr>
            <a:xfrm>
              <a:off x="20610815" y="4932601"/>
              <a:ext cx="2632490" cy="10225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600">
                  <a:solidFill>
                    <a:srgbClr val="F3F3F3"/>
                  </a:solidFill>
                  <a:latin typeface="Roboto Light"/>
                  <a:ea typeface="Roboto Light"/>
                  <a:cs typeface="Roboto Light"/>
                  <a:sym typeface="Roboto Light"/>
                </a:defRPr>
              </a:lvl1pPr>
            </a:lstStyle>
            <a:p>
              <a:pPr marL="0" marR="0" lvl="0" indent="0" algn="ctr" defTabSz="8255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ontserrat" panose="00000500000000000000" pitchFamily="2" charset="0"/>
                  <a:ea typeface="Roboto Light"/>
                  <a:sym typeface="Roboto Light"/>
                </a:rPr>
                <a:t>Categoriza-tion</a:t>
              </a:r>
              <a:endParaRPr kumimoji="0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Roboto Light"/>
                <a:sym typeface="Roboto Light"/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44D4A592-178F-B8D8-48B5-2999FE45608B}"/>
              </a:ext>
            </a:extLst>
          </p:cNvPr>
          <p:cNvGrpSpPr/>
          <p:nvPr/>
        </p:nvGrpSpPr>
        <p:grpSpPr>
          <a:xfrm>
            <a:off x="7230239" y="4373775"/>
            <a:ext cx="1410833" cy="1410832"/>
            <a:chOff x="15387304" y="7917669"/>
            <a:chExt cx="2704338" cy="2704337"/>
          </a:xfrm>
        </p:grpSpPr>
        <p:sp>
          <p:nvSpPr>
            <p:cNvPr id="136" name="Shape 2856">
              <a:extLst>
                <a:ext uri="{FF2B5EF4-FFF2-40B4-BE49-F238E27FC236}">
                  <a16:creationId xmlns:a16="http://schemas.microsoft.com/office/drawing/2014/main" id="{F7E0F550-61DF-4FC7-2DE6-AB271F65D887}"/>
                </a:ext>
              </a:extLst>
            </p:cNvPr>
            <p:cNvSpPr/>
            <p:nvPr/>
          </p:nvSpPr>
          <p:spPr>
            <a:xfrm>
              <a:off x="15387304" y="7917669"/>
              <a:ext cx="2704338" cy="2704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4CA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8255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400">
                  <a:solidFill>
                    <a:srgbClr val="77716C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  <a:endParaRPr kumimoji="0" sz="4400" b="0" i="0" u="none" strike="noStrike" kern="0" cap="none" spc="0" normalizeH="0" baseline="0" noProof="0">
                <a:ln>
                  <a:noFill/>
                </a:ln>
                <a:solidFill>
                  <a:srgbClr val="77716C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37" name="Shape 2871">
              <a:extLst>
                <a:ext uri="{FF2B5EF4-FFF2-40B4-BE49-F238E27FC236}">
                  <a16:creationId xmlns:a16="http://schemas.microsoft.com/office/drawing/2014/main" id="{BCCB26E3-1E2B-5C56-F89C-8F9F4C5D5FAC}"/>
                </a:ext>
              </a:extLst>
            </p:cNvPr>
            <p:cNvSpPr/>
            <p:nvPr/>
          </p:nvSpPr>
          <p:spPr>
            <a:xfrm>
              <a:off x="15435928" y="9026932"/>
              <a:ext cx="2632489" cy="6096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600">
                  <a:solidFill>
                    <a:srgbClr val="727272"/>
                  </a:solidFill>
                  <a:latin typeface="Roboto Light"/>
                  <a:ea typeface="Roboto Light"/>
                  <a:cs typeface="Roboto Light"/>
                  <a:sym typeface="Roboto Light"/>
                </a:defRPr>
              </a:lvl1pPr>
            </a:lstStyle>
            <a:p>
              <a:pPr marL="0" marR="0" lvl="0" indent="0" algn="ctr" defTabSz="8255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>
                  <a:solidFill>
                    <a:srgbClr val="000000"/>
                  </a:solidFill>
                </a:defRPr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ontserrat" panose="00000500000000000000" pitchFamily="2" charset="0"/>
                  <a:ea typeface="Roboto Light"/>
                  <a:sym typeface="Roboto Light"/>
                </a:rPr>
                <a:t>Verification</a:t>
              </a:r>
              <a:endParaRPr kumimoji="0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Roboto Light"/>
                <a:sym typeface="Roboto Light"/>
              </a:endParaRP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0A8D13E-E8BF-E219-0CBE-776B9F2A1FA7}"/>
              </a:ext>
            </a:extLst>
          </p:cNvPr>
          <p:cNvGrpSpPr/>
          <p:nvPr/>
        </p:nvGrpSpPr>
        <p:grpSpPr>
          <a:xfrm>
            <a:off x="9369208" y="4373775"/>
            <a:ext cx="1410832" cy="1410832"/>
            <a:chOff x="19487362" y="7917669"/>
            <a:chExt cx="2704337" cy="2704337"/>
          </a:xfrm>
        </p:grpSpPr>
        <p:sp>
          <p:nvSpPr>
            <p:cNvPr id="139" name="Shape 2855">
              <a:extLst>
                <a:ext uri="{FF2B5EF4-FFF2-40B4-BE49-F238E27FC236}">
                  <a16:creationId xmlns:a16="http://schemas.microsoft.com/office/drawing/2014/main" id="{64FB138A-91B2-869A-10F6-B6145AB68984}"/>
                </a:ext>
              </a:extLst>
            </p:cNvPr>
            <p:cNvSpPr/>
            <p:nvPr/>
          </p:nvSpPr>
          <p:spPr>
            <a:xfrm>
              <a:off x="19487362" y="7917669"/>
              <a:ext cx="2704337" cy="2704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3305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8255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400">
                  <a:solidFill>
                    <a:srgbClr val="77716C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  <a:endParaRPr kumimoji="0" sz="4400" b="0" i="0" u="none" strike="noStrike" kern="0" cap="none" spc="0" normalizeH="0" baseline="0" noProof="0">
                <a:ln>
                  <a:noFill/>
                </a:ln>
                <a:solidFill>
                  <a:srgbClr val="77716C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40" name="Shape 2874">
              <a:extLst>
                <a:ext uri="{FF2B5EF4-FFF2-40B4-BE49-F238E27FC236}">
                  <a16:creationId xmlns:a16="http://schemas.microsoft.com/office/drawing/2014/main" id="{73DB970E-19C3-EF7D-5D89-6F470856863A}"/>
                </a:ext>
              </a:extLst>
            </p:cNvPr>
            <p:cNvSpPr/>
            <p:nvPr/>
          </p:nvSpPr>
          <p:spPr>
            <a:xfrm>
              <a:off x="19523287" y="9008645"/>
              <a:ext cx="2632490" cy="6096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600">
                  <a:solidFill>
                    <a:srgbClr val="F3F3F3"/>
                  </a:solidFill>
                  <a:latin typeface="Roboto Light"/>
                  <a:ea typeface="Roboto Light"/>
                  <a:cs typeface="Roboto Light"/>
                  <a:sym typeface="Roboto Light"/>
                </a:defRPr>
              </a:lvl1pPr>
            </a:lstStyle>
            <a:p>
              <a:pPr marL="0" marR="0" lvl="0" indent="0" algn="ctr" defTabSz="8255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ontserrat" panose="00000500000000000000" pitchFamily="2" charset="0"/>
                  <a:ea typeface="Roboto Light"/>
                  <a:sym typeface="Roboto Light"/>
                </a:rPr>
                <a:t>Resolution</a:t>
              </a:r>
              <a:endParaRPr kumimoji="0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Roboto Light"/>
                <a:sym typeface="Roboto Light"/>
              </a:endParaRPr>
            </a:p>
          </p:txBody>
        </p:sp>
      </p:grpSp>
      <p:sp>
        <p:nvSpPr>
          <p:cNvPr id="144" name="Shape 2861">
            <a:extLst>
              <a:ext uri="{FF2B5EF4-FFF2-40B4-BE49-F238E27FC236}">
                <a16:creationId xmlns:a16="http://schemas.microsoft.com/office/drawing/2014/main" id="{CB3875B9-8463-25A6-B522-47182D423962}"/>
              </a:ext>
            </a:extLst>
          </p:cNvPr>
          <p:cNvSpPr/>
          <p:nvPr/>
        </p:nvSpPr>
        <p:spPr>
          <a:xfrm rot="17027075">
            <a:off x="7366680" y="1815381"/>
            <a:ext cx="988335" cy="7868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3463" y="2066"/>
                  <a:pt x="6763" y="4540"/>
                  <a:pt x="9855" y="7387"/>
                </a:cubicBezTo>
                <a:cubicBezTo>
                  <a:pt x="14260" y="11442"/>
                  <a:pt x="18210" y="16222"/>
                  <a:pt x="21600" y="21600"/>
                </a:cubicBezTo>
              </a:path>
            </a:pathLst>
          </a:custGeom>
          <a:noFill/>
          <a:ln w="114300" cap="flat">
            <a:solidFill>
              <a:srgbClr val="F3F3F3"/>
            </a:solidFill>
            <a:prstDash val="solid"/>
            <a:miter lim="400000"/>
            <a:tailEnd type="triangle" w="med" len="med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3200"/>
            </a:pPr>
            <a:endParaRPr/>
          </a:p>
        </p:txBody>
      </p:sp>
      <p:sp>
        <p:nvSpPr>
          <p:cNvPr id="145" name="Shape 2861">
            <a:extLst>
              <a:ext uri="{FF2B5EF4-FFF2-40B4-BE49-F238E27FC236}">
                <a16:creationId xmlns:a16="http://schemas.microsoft.com/office/drawing/2014/main" id="{7A68F89C-EFB4-0A8A-1956-30F877B18B2C}"/>
              </a:ext>
            </a:extLst>
          </p:cNvPr>
          <p:cNvSpPr/>
          <p:nvPr/>
        </p:nvSpPr>
        <p:spPr>
          <a:xfrm rot="21362390">
            <a:off x="9568934" y="1780010"/>
            <a:ext cx="988335" cy="7868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3463" y="2066"/>
                  <a:pt x="6763" y="4540"/>
                  <a:pt x="9855" y="7387"/>
                </a:cubicBezTo>
                <a:cubicBezTo>
                  <a:pt x="14260" y="11442"/>
                  <a:pt x="18210" y="16222"/>
                  <a:pt x="21600" y="21600"/>
                </a:cubicBezTo>
              </a:path>
            </a:pathLst>
          </a:custGeom>
          <a:noFill/>
          <a:ln w="114300" cap="flat">
            <a:solidFill>
              <a:srgbClr val="F3F3F3"/>
            </a:solidFill>
            <a:prstDash val="solid"/>
            <a:miter lim="400000"/>
            <a:tailEnd type="triangle" w="med" len="med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3200"/>
            </a:pPr>
            <a:endParaRPr/>
          </a:p>
        </p:txBody>
      </p:sp>
      <p:sp>
        <p:nvSpPr>
          <p:cNvPr id="146" name="Shape 2861">
            <a:extLst>
              <a:ext uri="{FF2B5EF4-FFF2-40B4-BE49-F238E27FC236}">
                <a16:creationId xmlns:a16="http://schemas.microsoft.com/office/drawing/2014/main" id="{5F0BCD67-836A-83B9-6D69-68B3DE529452}"/>
              </a:ext>
            </a:extLst>
          </p:cNvPr>
          <p:cNvSpPr/>
          <p:nvPr/>
        </p:nvSpPr>
        <p:spPr>
          <a:xfrm rot="4465008">
            <a:off x="10106026" y="3754688"/>
            <a:ext cx="988335" cy="7868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3463" y="2066"/>
                  <a:pt x="6763" y="4540"/>
                  <a:pt x="9855" y="7387"/>
                </a:cubicBezTo>
                <a:cubicBezTo>
                  <a:pt x="14260" y="11442"/>
                  <a:pt x="18210" y="16222"/>
                  <a:pt x="21600" y="21600"/>
                </a:cubicBezTo>
              </a:path>
            </a:pathLst>
          </a:custGeom>
          <a:noFill/>
          <a:ln w="114300" cap="flat">
            <a:solidFill>
              <a:srgbClr val="F3F3F3"/>
            </a:solidFill>
            <a:prstDash val="solid"/>
            <a:miter lim="400000"/>
            <a:tailEnd type="triangle" w="med" len="med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3200"/>
            </a:pPr>
            <a:endParaRPr/>
          </a:p>
        </p:txBody>
      </p:sp>
      <p:sp>
        <p:nvSpPr>
          <p:cNvPr id="147" name="Shape 2861">
            <a:extLst>
              <a:ext uri="{FF2B5EF4-FFF2-40B4-BE49-F238E27FC236}">
                <a16:creationId xmlns:a16="http://schemas.microsoft.com/office/drawing/2014/main" id="{F9FBC7A1-9306-31F3-7E1F-D68F75D0EF8F}"/>
              </a:ext>
            </a:extLst>
          </p:cNvPr>
          <p:cNvSpPr/>
          <p:nvPr/>
        </p:nvSpPr>
        <p:spPr>
          <a:xfrm rot="8539074">
            <a:off x="8551029" y="4909779"/>
            <a:ext cx="988335" cy="7868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3463" y="2066"/>
                  <a:pt x="6763" y="4540"/>
                  <a:pt x="9855" y="7387"/>
                </a:cubicBezTo>
                <a:cubicBezTo>
                  <a:pt x="14260" y="11442"/>
                  <a:pt x="18210" y="16222"/>
                  <a:pt x="21600" y="21600"/>
                </a:cubicBezTo>
              </a:path>
            </a:pathLst>
          </a:custGeom>
          <a:noFill/>
          <a:ln w="114300" cap="flat">
            <a:solidFill>
              <a:srgbClr val="F3F3F3"/>
            </a:solidFill>
            <a:prstDash val="solid"/>
            <a:miter lim="400000"/>
            <a:tailEnd type="triangle" w="med" len="med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3200"/>
            </a:pPr>
            <a:endParaRPr/>
          </a:p>
        </p:txBody>
      </p:sp>
      <p:sp>
        <p:nvSpPr>
          <p:cNvPr id="148" name="Shape 2861">
            <a:extLst>
              <a:ext uri="{FF2B5EF4-FFF2-40B4-BE49-F238E27FC236}">
                <a16:creationId xmlns:a16="http://schemas.microsoft.com/office/drawing/2014/main" id="{1B0EC57E-774B-4AA8-2A5E-CD84E27E09B6}"/>
              </a:ext>
            </a:extLst>
          </p:cNvPr>
          <p:cNvSpPr/>
          <p:nvPr/>
        </p:nvSpPr>
        <p:spPr>
          <a:xfrm rot="12743866">
            <a:off x="6846272" y="3662223"/>
            <a:ext cx="988335" cy="7868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3463" y="2066"/>
                  <a:pt x="6763" y="4540"/>
                  <a:pt x="9855" y="7387"/>
                </a:cubicBezTo>
                <a:cubicBezTo>
                  <a:pt x="14260" y="11442"/>
                  <a:pt x="18210" y="16222"/>
                  <a:pt x="21600" y="21600"/>
                </a:cubicBezTo>
              </a:path>
            </a:pathLst>
          </a:custGeom>
          <a:noFill/>
          <a:ln w="114300" cap="flat">
            <a:solidFill>
              <a:srgbClr val="F3F3F3"/>
            </a:solidFill>
            <a:prstDash val="solid"/>
            <a:miter lim="400000"/>
            <a:tailEnd type="triangle" w="med" len="med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3200"/>
            </a:pPr>
            <a:endParaRPr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E0CD960-7EA0-2E55-5FAC-E253A55012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5268757"/>
              </p:ext>
            </p:extLst>
          </p:nvPr>
        </p:nvGraphicFramePr>
        <p:xfrm>
          <a:off x="510232" y="2453236"/>
          <a:ext cx="4714356" cy="1472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9" name="TextBox 148">
            <a:extLst>
              <a:ext uri="{FF2B5EF4-FFF2-40B4-BE49-F238E27FC236}">
                <a16:creationId xmlns:a16="http://schemas.microsoft.com/office/drawing/2014/main" id="{F7D5A715-078F-0D9A-9A62-A1AB27811EAA}"/>
              </a:ext>
            </a:extLst>
          </p:cNvPr>
          <p:cNvSpPr txBox="1"/>
          <p:nvPr/>
        </p:nvSpPr>
        <p:spPr>
          <a:xfrm>
            <a:off x="405076" y="2499579"/>
            <a:ext cx="43697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just" fontAlgn="base">
              <a:spcBef>
                <a:spcPts val="200"/>
              </a:spcBef>
              <a:defRPr sz="1200">
                <a:solidFill>
                  <a:srgbClr val="646B76"/>
                </a:solidFill>
                <a:latin typeface="Montserrat SemiBold" panose="00000700000000000000" pitchFamily="2" charset="0"/>
              </a:defRPr>
            </a:lvl1pPr>
          </a:lstStyle>
          <a:p>
            <a:r>
              <a:rPr lang="en-US" sz="1400">
                <a:latin typeface="Montserrat" pitchFamily="2" charset="0"/>
              </a:rPr>
              <a:t>Resolution steps:</a:t>
            </a:r>
          </a:p>
        </p:txBody>
      </p:sp>
    </p:spTree>
    <p:extLst>
      <p:ext uri="{BB962C8B-B14F-4D97-AF65-F5344CB8AC3E}">
        <p14:creationId xmlns:p14="http://schemas.microsoft.com/office/powerpoint/2010/main" val="2506494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87797ED-640D-45FC-A8F6-21BF8CA8E895}"/>
              </a:ext>
            </a:extLst>
          </p:cNvPr>
          <p:cNvSpPr/>
          <p:nvPr/>
        </p:nvSpPr>
        <p:spPr>
          <a:xfrm>
            <a:off x="-646887" y="377912"/>
            <a:ext cx="5424158" cy="787713"/>
          </a:xfrm>
          <a:prstGeom prst="roundRect">
            <a:avLst/>
          </a:prstGeom>
          <a:solidFill>
            <a:schemeClr val="bg1"/>
          </a:solidFill>
          <a:ln w="76200">
            <a:noFill/>
          </a:ln>
          <a:effectLst>
            <a:outerShdw blurRad="368300" sx="102000" sy="102000" algn="ctr" rotWithShape="0">
              <a:srgbClr val="69ADFF">
                <a:alpha val="2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BF49F3E-217A-4FE4-B650-12C72F17079A}"/>
              </a:ext>
            </a:extLst>
          </p:cNvPr>
          <p:cNvSpPr txBox="1"/>
          <p:nvPr/>
        </p:nvSpPr>
        <p:spPr>
          <a:xfrm>
            <a:off x="1" y="546680"/>
            <a:ext cx="473628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033059"/>
                </a:solidFill>
                <a:latin typeface="Montserrat" panose="00000500000000000000" pitchFamily="2" charset="0"/>
              </a:rPr>
              <a:t>Jira software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88BF8CB-02B3-4E0F-A1DB-0B5B1D7CB419}"/>
              </a:ext>
            </a:extLst>
          </p:cNvPr>
          <p:cNvSpPr txBox="1"/>
          <p:nvPr/>
        </p:nvSpPr>
        <p:spPr>
          <a:xfrm>
            <a:off x="373046" y="1402237"/>
            <a:ext cx="52276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2000" b="1">
                <a:solidFill>
                  <a:srgbClr val="33C7FB"/>
                </a:solidFill>
                <a:latin typeface="Montserrat" panose="00000500000000000000" pitchFamily="2" charset="0"/>
              </a:rPr>
              <a:t>Introduction</a:t>
            </a:r>
            <a:endParaRPr lang="fr-FR" sz="1800">
              <a:solidFill>
                <a:srgbClr val="33C7FB"/>
              </a:solidFill>
              <a:latin typeface="Montserrat" panose="00000500000000000000" pitchFamily="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3BBFB8C-9FCD-4C03-8ADD-19B0121C1591}"/>
              </a:ext>
            </a:extLst>
          </p:cNvPr>
          <p:cNvSpPr txBox="1"/>
          <p:nvPr/>
        </p:nvSpPr>
        <p:spPr>
          <a:xfrm>
            <a:off x="1892059" y="2236314"/>
            <a:ext cx="3217889" cy="54886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just" fontAlgn="base">
              <a:spcBef>
                <a:spcPts val="200"/>
              </a:spcBef>
              <a:defRPr sz="1200">
                <a:solidFill>
                  <a:srgbClr val="646B76"/>
                </a:solidFill>
                <a:latin typeface="Montserrat Medium" panose="00000600000000000000" pitchFamily="2" charset="0"/>
              </a:defRPr>
            </a:lvl1pPr>
          </a:lstStyle>
          <a:p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Project management</a:t>
            </a:r>
          </a:p>
          <a:p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Control, tracking of problems</a:t>
            </a:r>
          </a:p>
        </p:txBody>
      </p:sp>
      <p:pic>
        <p:nvPicPr>
          <p:cNvPr id="2050" name="Picture 2" descr="Atlassian JIRA and JIRA Plugins - Quy Trình Online Sacombank">
            <a:extLst>
              <a:ext uri="{FF2B5EF4-FFF2-40B4-BE49-F238E27FC236}">
                <a16:creationId xmlns:a16="http://schemas.microsoft.com/office/drawing/2014/main" id="{0C8A11E6-D6DE-D94B-4E41-1940073AB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07" y="2236314"/>
            <a:ext cx="1196398" cy="46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tlassian vernieuwt Jira Service Desk en verandert naam - Techzine.nl">
            <a:extLst>
              <a:ext uri="{FF2B5EF4-FFF2-40B4-BE49-F238E27FC236}">
                <a16:creationId xmlns:a16="http://schemas.microsoft.com/office/drawing/2014/main" id="{CABF9CE2-7ED4-F820-50DD-0E9C6B6AA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0799" y="-222594"/>
            <a:ext cx="3077095" cy="1538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Scrum Sprints: Everything You Need to Know | Atlassian">
            <a:extLst>
              <a:ext uri="{FF2B5EF4-FFF2-40B4-BE49-F238E27FC236}">
                <a16:creationId xmlns:a16="http://schemas.microsoft.com/office/drawing/2014/main" id="{4FCA20B5-242A-7D4E-B1CB-7BDBA063E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93" y="4141725"/>
            <a:ext cx="1334373" cy="66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7BC10C87-BFFC-CF99-6AA1-AF45A903EF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20370" y="6128581"/>
            <a:ext cx="1676914" cy="655299"/>
          </a:xfrm>
          <a:prstGeom prst="rect">
            <a:avLst/>
          </a:prstGeom>
        </p:spPr>
      </p:pic>
      <p:sp>
        <p:nvSpPr>
          <p:cNvPr id="14" name="Rectangle 19">
            <a:extLst>
              <a:ext uri="{FF2B5EF4-FFF2-40B4-BE49-F238E27FC236}">
                <a16:creationId xmlns:a16="http://schemas.microsoft.com/office/drawing/2014/main" id="{6E79F810-7164-A1BA-DB00-1D1B99BF8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2059" y="3283239"/>
            <a:ext cx="30850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spcBef>
                <a:spcPts val="200"/>
              </a:spcBef>
            </a:pPr>
            <a:r>
              <a:rPr lang="en-US" altLang="en-US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Developed by an Australian company  in 2002</a:t>
            </a:r>
          </a:p>
        </p:txBody>
      </p:sp>
      <p:pic>
        <p:nvPicPr>
          <p:cNvPr id="2071" name="Picture 23" descr="Which Jira Should I Get? | K15t">
            <a:extLst>
              <a:ext uri="{FF2B5EF4-FFF2-40B4-BE49-F238E27FC236}">
                <a16:creationId xmlns:a16="http://schemas.microsoft.com/office/drawing/2014/main" id="{73731980-EAEB-2D88-31F0-D518D2DC5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802" y="1743075"/>
            <a:ext cx="6448395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3" name="Picture 25" descr="Atlassian Logo PNG Vector (SVG) Free Download">
            <a:extLst>
              <a:ext uri="{FF2B5EF4-FFF2-40B4-BE49-F238E27FC236}">
                <a16:creationId xmlns:a16="http://schemas.microsoft.com/office/drawing/2014/main" id="{10132C2F-FEF1-0317-9864-BD855285B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69" y="3167752"/>
            <a:ext cx="607052" cy="674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19">
            <a:extLst>
              <a:ext uri="{FF2B5EF4-FFF2-40B4-BE49-F238E27FC236}">
                <a16:creationId xmlns:a16="http://schemas.microsoft.com/office/drawing/2014/main" id="{12384AE5-5177-D725-FE24-6C70DFD3B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2059" y="4361276"/>
            <a:ext cx="30850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spcBef>
                <a:spcPts val="200"/>
              </a:spcBef>
            </a:pPr>
            <a:r>
              <a:rPr lang="en-US" altLang="en-US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Based on Agile method</a:t>
            </a:r>
          </a:p>
        </p:txBody>
      </p:sp>
    </p:spTree>
    <p:extLst>
      <p:ext uri="{BB962C8B-B14F-4D97-AF65-F5344CB8AC3E}">
        <p14:creationId xmlns:p14="http://schemas.microsoft.com/office/powerpoint/2010/main" val="3101604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87797ED-640D-45FC-A8F6-21BF8CA8E895}"/>
              </a:ext>
            </a:extLst>
          </p:cNvPr>
          <p:cNvSpPr/>
          <p:nvPr/>
        </p:nvSpPr>
        <p:spPr>
          <a:xfrm>
            <a:off x="-646887" y="377912"/>
            <a:ext cx="5424158" cy="787713"/>
          </a:xfrm>
          <a:prstGeom prst="roundRect">
            <a:avLst/>
          </a:prstGeom>
          <a:solidFill>
            <a:schemeClr val="bg1"/>
          </a:solidFill>
          <a:ln w="76200">
            <a:noFill/>
          </a:ln>
          <a:effectLst>
            <a:outerShdw blurRad="368300" sx="102000" sy="102000" algn="ctr" rotWithShape="0">
              <a:srgbClr val="69ADFF">
                <a:alpha val="2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BF49F3E-217A-4FE4-B650-12C72F17079A}"/>
              </a:ext>
            </a:extLst>
          </p:cNvPr>
          <p:cNvSpPr txBox="1"/>
          <p:nvPr/>
        </p:nvSpPr>
        <p:spPr>
          <a:xfrm>
            <a:off x="1" y="546680"/>
            <a:ext cx="473628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033059"/>
                </a:solidFill>
                <a:latin typeface="Montserrat" panose="00000500000000000000" pitchFamily="2" charset="0"/>
              </a:rPr>
              <a:t>Jira software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88BF8CB-02B3-4E0F-A1DB-0B5B1D7CB419}"/>
              </a:ext>
            </a:extLst>
          </p:cNvPr>
          <p:cNvSpPr txBox="1"/>
          <p:nvPr/>
        </p:nvSpPr>
        <p:spPr>
          <a:xfrm>
            <a:off x="373046" y="1402237"/>
            <a:ext cx="52276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2000" b="1">
                <a:solidFill>
                  <a:srgbClr val="33C7FB"/>
                </a:solidFill>
                <a:latin typeface="Montserrat" panose="00000500000000000000" pitchFamily="2" charset="0"/>
              </a:rPr>
              <a:t>Who use Jira?</a:t>
            </a:r>
            <a:endParaRPr lang="fr-FR" sz="1800">
              <a:solidFill>
                <a:srgbClr val="33C7FB"/>
              </a:solidFill>
              <a:latin typeface="Montserrat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090B81-6BB1-E1AB-BC51-8F56E5B9B701}"/>
              </a:ext>
            </a:extLst>
          </p:cNvPr>
          <p:cNvSpPr txBox="1"/>
          <p:nvPr/>
        </p:nvSpPr>
        <p:spPr>
          <a:xfrm>
            <a:off x="373046" y="1885070"/>
            <a:ext cx="23219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>
                <a:solidFill>
                  <a:srgbClr val="253858"/>
                </a:solidFill>
                <a:effectLst/>
                <a:latin typeface="Montserrat" pitchFamily="2" charset="0"/>
              </a:rPr>
              <a:t>Project Collaboration</a:t>
            </a:r>
            <a:endParaRPr lang="en-US" b="1">
              <a:latin typeface="Montserrat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FB6DB0-C957-338B-3CEC-B93CB505D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32" y="2191516"/>
            <a:ext cx="10466895" cy="87442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012A7A8-AB32-98DA-769B-DB2AEB13DF2C}"/>
              </a:ext>
            </a:extLst>
          </p:cNvPr>
          <p:cNvSpPr txBox="1"/>
          <p:nvPr/>
        </p:nvSpPr>
        <p:spPr>
          <a:xfrm>
            <a:off x="430807" y="3285637"/>
            <a:ext cx="66341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fontAlgn="base">
              <a:defRPr b="1">
                <a:solidFill>
                  <a:srgbClr val="253858"/>
                </a:solidFill>
                <a:effectLst/>
                <a:latin typeface="Montserrat" pitchFamily="2" charset="0"/>
              </a:defRPr>
            </a:lvl1pPr>
          </a:lstStyle>
          <a:p>
            <a:r>
              <a:rPr lang="en-US"/>
              <a:t>IT Service Management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3611E5-D93E-1868-4C05-26BE887F5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057" y="3597873"/>
            <a:ext cx="10371645" cy="75662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0FC84DA-1580-0694-B030-AB02B6781D71}"/>
              </a:ext>
            </a:extLst>
          </p:cNvPr>
          <p:cNvSpPr txBox="1"/>
          <p:nvPr/>
        </p:nvSpPr>
        <p:spPr>
          <a:xfrm>
            <a:off x="373046" y="4620994"/>
            <a:ext cx="66341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fontAlgn="base">
              <a:defRPr b="1">
                <a:solidFill>
                  <a:srgbClr val="253858"/>
                </a:solidFill>
                <a:effectLst/>
                <a:latin typeface="Montserrat" pitchFamily="2" charset="0"/>
              </a:defRPr>
            </a:lvl1pPr>
          </a:lstStyle>
          <a:p>
            <a:r>
              <a:rPr lang="en-US"/>
              <a:t>Agile at Scale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D8EFDF-2B0B-CA2F-E54C-3AF492EB9E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807" y="4900098"/>
            <a:ext cx="10977000" cy="85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727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137;p4">
            <a:extLst>
              <a:ext uri="{FF2B5EF4-FFF2-40B4-BE49-F238E27FC236}">
                <a16:creationId xmlns:a16="http://schemas.microsoft.com/office/drawing/2014/main" id="{2436B8D3-1EEB-43FB-A663-B08D73F91A5E}"/>
              </a:ext>
            </a:extLst>
          </p:cNvPr>
          <p:cNvSpPr/>
          <p:nvPr/>
        </p:nvSpPr>
        <p:spPr>
          <a:xfrm>
            <a:off x="8048625" y="-2530001"/>
            <a:ext cx="2910840" cy="2943225"/>
          </a:xfrm>
          <a:custGeom>
            <a:avLst/>
            <a:gdLst/>
            <a:ahLst/>
            <a:cxnLst/>
            <a:rect l="l" t="t" r="r" b="b"/>
            <a:pathLst>
              <a:path w="2910840" h="2943225" extrusionOk="0">
                <a:moveTo>
                  <a:pt x="28815" y="0"/>
                </a:moveTo>
                <a:lnTo>
                  <a:pt x="17073" y="0"/>
                </a:lnTo>
                <a:lnTo>
                  <a:pt x="11270" y="2159"/>
                </a:lnTo>
                <a:lnTo>
                  <a:pt x="6680" y="6731"/>
                </a:lnTo>
                <a:lnTo>
                  <a:pt x="1670" y="14220"/>
                </a:lnTo>
                <a:lnTo>
                  <a:pt x="0" y="22828"/>
                </a:lnTo>
                <a:lnTo>
                  <a:pt x="1670" y="31484"/>
                </a:lnTo>
                <a:lnTo>
                  <a:pt x="6680" y="39116"/>
                </a:lnTo>
                <a:lnTo>
                  <a:pt x="14306" y="44188"/>
                </a:lnTo>
                <a:lnTo>
                  <a:pt x="22944" y="45878"/>
                </a:lnTo>
                <a:lnTo>
                  <a:pt x="31582" y="44188"/>
                </a:lnTo>
                <a:lnTo>
                  <a:pt x="39208" y="39116"/>
                </a:lnTo>
                <a:lnTo>
                  <a:pt x="44218" y="31484"/>
                </a:lnTo>
                <a:lnTo>
                  <a:pt x="45888" y="22828"/>
                </a:lnTo>
                <a:lnTo>
                  <a:pt x="44218" y="14220"/>
                </a:lnTo>
                <a:lnTo>
                  <a:pt x="39208" y="6731"/>
                </a:lnTo>
                <a:lnTo>
                  <a:pt x="34619" y="2159"/>
                </a:lnTo>
                <a:lnTo>
                  <a:pt x="28815" y="0"/>
                </a:lnTo>
                <a:close/>
              </a:path>
              <a:path w="2910840" h="2943225" extrusionOk="0">
                <a:moveTo>
                  <a:pt x="134903" y="0"/>
                </a:moveTo>
                <a:lnTo>
                  <a:pt x="123156" y="0"/>
                </a:lnTo>
                <a:lnTo>
                  <a:pt x="117352" y="2159"/>
                </a:lnTo>
                <a:lnTo>
                  <a:pt x="112894" y="6731"/>
                </a:lnTo>
                <a:lnTo>
                  <a:pt x="107808" y="14220"/>
                </a:lnTo>
                <a:lnTo>
                  <a:pt x="106112" y="22828"/>
                </a:lnTo>
                <a:lnTo>
                  <a:pt x="107808" y="31484"/>
                </a:lnTo>
                <a:lnTo>
                  <a:pt x="112894" y="39116"/>
                </a:lnTo>
                <a:lnTo>
                  <a:pt x="120446" y="44188"/>
                </a:lnTo>
                <a:lnTo>
                  <a:pt x="129045" y="45878"/>
                </a:lnTo>
                <a:lnTo>
                  <a:pt x="137669" y="44188"/>
                </a:lnTo>
                <a:lnTo>
                  <a:pt x="145292" y="39116"/>
                </a:lnTo>
                <a:lnTo>
                  <a:pt x="150300" y="31484"/>
                </a:lnTo>
                <a:lnTo>
                  <a:pt x="151969" y="22828"/>
                </a:lnTo>
                <a:lnTo>
                  <a:pt x="150300" y="14220"/>
                </a:lnTo>
                <a:lnTo>
                  <a:pt x="145292" y="6731"/>
                </a:lnTo>
                <a:lnTo>
                  <a:pt x="140834" y="2159"/>
                </a:lnTo>
                <a:lnTo>
                  <a:pt x="134903" y="0"/>
                </a:lnTo>
                <a:close/>
              </a:path>
              <a:path w="2910840" h="2943225" extrusionOk="0">
                <a:moveTo>
                  <a:pt x="240986" y="0"/>
                </a:moveTo>
                <a:lnTo>
                  <a:pt x="229239" y="0"/>
                </a:lnTo>
                <a:lnTo>
                  <a:pt x="223308" y="2159"/>
                </a:lnTo>
                <a:lnTo>
                  <a:pt x="218850" y="6731"/>
                </a:lnTo>
                <a:lnTo>
                  <a:pt x="213843" y="14220"/>
                </a:lnTo>
                <a:lnTo>
                  <a:pt x="212173" y="22828"/>
                </a:lnTo>
                <a:lnTo>
                  <a:pt x="213843" y="31484"/>
                </a:lnTo>
                <a:lnTo>
                  <a:pt x="218850" y="39116"/>
                </a:lnTo>
                <a:lnTo>
                  <a:pt x="226495" y="44188"/>
                </a:lnTo>
                <a:lnTo>
                  <a:pt x="235165" y="45878"/>
                </a:lnTo>
                <a:lnTo>
                  <a:pt x="243809" y="44188"/>
                </a:lnTo>
                <a:lnTo>
                  <a:pt x="251375" y="39116"/>
                </a:lnTo>
                <a:lnTo>
                  <a:pt x="256390" y="31484"/>
                </a:lnTo>
                <a:lnTo>
                  <a:pt x="258062" y="22828"/>
                </a:lnTo>
                <a:lnTo>
                  <a:pt x="256390" y="14220"/>
                </a:lnTo>
                <a:lnTo>
                  <a:pt x="251375" y="6731"/>
                </a:lnTo>
                <a:lnTo>
                  <a:pt x="246917" y="2159"/>
                </a:lnTo>
                <a:lnTo>
                  <a:pt x="240986" y="0"/>
                </a:lnTo>
                <a:close/>
              </a:path>
              <a:path w="2910840" h="2943225" extrusionOk="0">
                <a:moveTo>
                  <a:pt x="347070" y="0"/>
                </a:moveTo>
                <a:lnTo>
                  <a:pt x="335322" y="0"/>
                </a:lnTo>
                <a:lnTo>
                  <a:pt x="329518" y="2159"/>
                </a:lnTo>
                <a:lnTo>
                  <a:pt x="325073" y="6731"/>
                </a:lnTo>
                <a:lnTo>
                  <a:pt x="319987" y="14220"/>
                </a:lnTo>
                <a:lnTo>
                  <a:pt x="318291" y="22828"/>
                </a:lnTo>
                <a:lnTo>
                  <a:pt x="319987" y="31484"/>
                </a:lnTo>
                <a:lnTo>
                  <a:pt x="325073" y="39116"/>
                </a:lnTo>
                <a:lnTo>
                  <a:pt x="332637" y="44188"/>
                </a:lnTo>
                <a:lnTo>
                  <a:pt x="341266" y="45878"/>
                </a:lnTo>
                <a:lnTo>
                  <a:pt x="349894" y="44188"/>
                </a:lnTo>
                <a:lnTo>
                  <a:pt x="357458" y="39116"/>
                </a:lnTo>
                <a:lnTo>
                  <a:pt x="362544" y="31484"/>
                </a:lnTo>
                <a:lnTo>
                  <a:pt x="364240" y="22828"/>
                </a:lnTo>
                <a:lnTo>
                  <a:pt x="362544" y="14220"/>
                </a:lnTo>
                <a:lnTo>
                  <a:pt x="357458" y="6731"/>
                </a:lnTo>
                <a:lnTo>
                  <a:pt x="353013" y="2159"/>
                </a:lnTo>
                <a:lnTo>
                  <a:pt x="347070" y="0"/>
                </a:lnTo>
                <a:close/>
              </a:path>
              <a:path w="2910840" h="2943225" extrusionOk="0">
                <a:moveTo>
                  <a:pt x="453292" y="0"/>
                </a:moveTo>
                <a:lnTo>
                  <a:pt x="441545" y="0"/>
                </a:lnTo>
                <a:lnTo>
                  <a:pt x="435601" y="2159"/>
                </a:lnTo>
                <a:lnTo>
                  <a:pt x="431156" y="6731"/>
                </a:lnTo>
                <a:lnTo>
                  <a:pt x="426070" y="14220"/>
                </a:lnTo>
                <a:lnTo>
                  <a:pt x="424374" y="22828"/>
                </a:lnTo>
                <a:lnTo>
                  <a:pt x="426070" y="31484"/>
                </a:lnTo>
                <a:lnTo>
                  <a:pt x="431156" y="39116"/>
                </a:lnTo>
                <a:lnTo>
                  <a:pt x="438720" y="44188"/>
                </a:lnTo>
                <a:lnTo>
                  <a:pt x="447349" y="45878"/>
                </a:lnTo>
                <a:lnTo>
                  <a:pt x="455977" y="44188"/>
                </a:lnTo>
                <a:lnTo>
                  <a:pt x="463541" y="39116"/>
                </a:lnTo>
                <a:lnTo>
                  <a:pt x="468556" y="31484"/>
                </a:lnTo>
                <a:lnTo>
                  <a:pt x="470228" y="22828"/>
                </a:lnTo>
                <a:lnTo>
                  <a:pt x="468556" y="14220"/>
                </a:lnTo>
                <a:lnTo>
                  <a:pt x="463541" y="6731"/>
                </a:lnTo>
                <a:lnTo>
                  <a:pt x="459096" y="2159"/>
                </a:lnTo>
                <a:lnTo>
                  <a:pt x="453292" y="0"/>
                </a:lnTo>
                <a:close/>
              </a:path>
              <a:path w="2910840" h="2943225" extrusionOk="0">
                <a:moveTo>
                  <a:pt x="559375" y="0"/>
                </a:moveTo>
                <a:lnTo>
                  <a:pt x="547628" y="0"/>
                </a:lnTo>
                <a:lnTo>
                  <a:pt x="541697" y="2159"/>
                </a:lnTo>
                <a:lnTo>
                  <a:pt x="537239" y="6731"/>
                </a:lnTo>
                <a:lnTo>
                  <a:pt x="532224" y="14220"/>
                </a:lnTo>
                <a:lnTo>
                  <a:pt x="530553" y="22828"/>
                </a:lnTo>
                <a:lnTo>
                  <a:pt x="532224" y="31484"/>
                </a:lnTo>
                <a:lnTo>
                  <a:pt x="537239" y="39116"/>
                </a:lnTo>
                <a:lnTo>
                  <a:pt x="544862" y="44188"/>
                </a:lnTo>
                <a:lnTo>
                  <a:pt x="553484" y="45878"/>
                </a:lnTo>
                <a:lnTo>
                  <a:pt x="562080" y="44188"/>
                </a:lnTo>
                <a:lnTo>
                  <a:pt x="569624" y="39116"/>
                </a:lnTo>
                <a:lnTo>
                  <a:pt x="574711" y="31484"/>
                </a:lnTo>
                <a:lnTo>
                  <a:pt x="576406" y="22828"/>
                </a:lnTo>
                <a:lnTo>
                  <a:pt x="574711" y="14220"/>
                </a:lnTo>
                <a:lnTo>
                  <a:pt x="569624" y="6731"/>
                </a:lnTo>
                <a:lnTo>
                  <a:pt x="565179" y="2159"/>
                </a:lnTo>
                <a:lnTo>
                  <a:pt x="559375" y="0"/>
                </a:lnTo>
                <a:close/>
              </a:path>
              <a:path w="2910840" h="2943225" extrusionOk="0">
                <a:moveTo>
                  <a:pt x="665459" y="0"/>
                </a:moveTo>
                <a:lnTo>
                  <a:pt x="653711" y="0"/>
                </a:lnTo>
                <a:lnTo>
                  <a:pt x="647907" y="2159"/>
                </a:lnTo>
                <a:lnTo>
                  <a:pt x="643322" y="6731"/>
                </a:lnTo>
                <a:lnTo>
                  <a:pt x="638315" y="14220"/>
                </a:lnTo>
                <a:lnTo>
                  <a:pt x="636645" y="22828"/>
                </a:lnTo>
                <a:lnTo>
                  <a:pt x="638315" y="31484"/>
                </a:lnTo>
                <a:lnTo>
                  <a:pt x="643322" y="39116"/>
                </a:lnTo>
                <a:lnTo>
                  <a:pt x="650948" y="44188"/>
                </a:lnTo>
                <a:lnTo>
                  <a:pt x="659585" y="45878"/>
                </a:lnTo>
                <a:lnTo>
                  <a:pt x="668222" y="44188"/>
                </a:lnTo>
                <a:lnTo>
                  <a:pt x="675847" y="39116"/>
                </a:lnTo>
                <a:lnTo>
                  <a:pt x="680862" y="31484"/>
                </a:lnTo>
                <a:lnTo>
                  <a:pt x="682534" y="22828"/>
                </a:lnTo>
                <a:lnTo>
                  <a:pt x="680862" y="14220"/>
                </a:lnTo>
                <a:lnTo>
                  <a:pt x="675847" y="6731"/>
                </a:lnTo>
                <a:lnTo>
                  <a:pt x="671262" y="2159"/>
                </a:lnTo>
                <a:lnTo>
                  <a:pt x="665459" y="0"/>
                </a:lnTo>
                <a:close/>
              </a:path>
              <a:path w="2910840" h="2943225" extrusionOk="0">
                <a:moveTo>
                  <a:pt x="771542" y="0"/>
                </a:moveTo>
                <a:lnTo>
                  <a:pt x="759794" y="0"/>
                </a:lnTo>
                <a:lnTo>
                  <a:pt x="753990" y="2159"/>
                </a:lnTo>
                <a:lnTo>
                  <a:pt x="749545" y="6731"/>
                </a:lnTo>
                <a:lnTo>
                  <a:pt x="744459" y="14220"/>
                </a:lnTo>
                <a:lnTo>
                  <a:pt x="742763" y="22828"/>
                </a:lnTo>
                <a:lnTo>
                  <a:pt x="744459" y="31484"/>
                </a:lnTo>
                <a:lnTo>
                  <a:pt x="749545" y="39116"/>
                </a:lnTo>
                <a:lnTo>
                  <a:pt x="757090" y="44188"/>
                </a:lnTo>
                <a:lnTo>
                  <a:pt x="765685" y="45878"/>
                </a:lnTo>
                <a:lnTo>
                  <a:pt x="774307" y="44188"/>
                </a:lnTo>
                <a:lnTo>
                  <a:pt x="781930" y="39116"/>
                </a:lnTo>
                <a:lnTo>
                  <a:pt x="786945" y="31484"/>
                </a:lnTo>
                <a:lnTo>
                  <a:pt x="788617" y="22828"/>
                </a:lnTo>
                <a:lnTo>
                  <a:pt x="786945" y="14220"/>
                </a:lnTo>
                <a:lnTo>
                  <a:pt x="781930" y="6731"/>
                </a:lnTo>
                <a:lnTo>
                  <a:pt x="777485" y="2159"/>
                </a:lnTo>
                <a:lnTo>
                  <a:pt x="771542" y="0"/>
                </a:lnTo>
                <a:close/>
              </a:path>
              <a:path w="2910840" h="2943225" extrusionOk="0">
                <a:moveTo>
                  <a:pt x="877625" y="0"/>
                </a:moveTo>
                <a:lnTo>
                  <a:pt x="865877" y="0"/>
                </a:lnTo>
                <a:lnTo>
                  <a:pt x="860073" y="2159"/>
                </a:lnTo>
                <a:lnTo>
                  <a:pt x="855489" y="6731"/>
                </a:lnTo>
                <a:lnTo>
                  <a:pt x="850481" y="14220"/>
                </a:lnTo>
                <a:lnTo>
                  <a:pt x="848812" y="22828"/>
                </a:lnTo>
                <a:lnTo>
                  <a:pt x="850481" y="31484"/>
                </a:lnTo>
                <a:lnTo>
                  <a:pt x="855489" y="39116"/>
                </a:lnTo>
                <a:lnTo>
                  <a:pt x="863133" y="44188"/>
                </a:lnTo>
                <a:lnTo>
                  <a:pt x="871803" y="45878"/>
                </a:lnTo>
                <a:lnTo>
                  <a:pt x="880447" y="44188"/>
                </a:lnTo>
                <a:lnTo>
                  <a:pt x="888013" y="39116"/>
                </a:lnTo>
                <a:lnTo>
                  <a:pt x="893100" y="31484"/>
                </a:lnTo>
                <a:lnTo>
                  <a:pt x="894795" y="22828"/>
                </a:lnTo>
                <a:lnTo>
                  <a:pt x="893100" y="14220"/>
                </a:lnTo>
                <a:lnTo>
                  <a:pt x="888013" y="6731"/>
                </a:lnTo>
                <a:lnTo>
                  <a:pt x="883568" y="2159"/>
                </a:lnTo>
                <a:lnTo>
                  <a:pt x="877625" y="0"/>
                </a:lnTo>
                <a:close/>
              </a:path>
              <a:path w="2910840" h="2943225" extrusionOk="0">
                <a:moveTo>
                  <a:pt x="983848" y="0"/>
                </a:moveTo>
                <a:lnTo>
                  <a:pt x="972100" y="0"/>
                </a:lnTo>
                <a:lnTo>
                  <a:pt x="966169" y="2159"/>
                </a:lnTo>
                <a:lnTo>
                  <a:pt x="961711" y="6731"/>
                </a:lnTo>
                <a:lnTo>
                  <a:pt x="956625" y="14220"/>
                </a:lnTo>
                <a:lnTo>
                  <a:pt x="954930" y="22828"/>
                </a:lnTo>
                <a:lnTo>
                  <a:pt x="956625" y="31484"/>
                </a:lnTo>
                <a:lnTo>
                  <a:pt x="961711" y="39116"/>
                </a:lnTo>
                <a:lnTo>
                  <a:pt x="969275" y="44188"/>
                </a:lnTo>
                <a:lnTo>
                  <a:pt x="977904" y="45878"/>
                </a:lnTo>
                <a:lnTo>
                  <a:pt x="986532" y="44188"/>
                </a:lnTo>
                <a:lnTo>
                  <a:pt x="994096" y="39116"/>
                </a:lnTo>
                <a:lnTo>
                  <a:pt x="999183" y="31484"/>
                </a:lnTo>
                <a:lnTo>
                  <a:pt x="1000878" y="22828"/>
                </a:lnTo>
                <a:lnTo>
                  <a:pt x="999183" y="14220"/>
                </a:lnTo>
                <a:lnTo>
                  <a:pt x="994096" y="6731"/>
                </a:lnTo>
                <a:lnTo>
                  <a:pt x="989651" y="2159"/>
                </a:lnTo>
                <a:lnTo>
                  <a:pt x="983848" y="0"/>
                </a:lnTo>
                <a:close/>
              </a:path>
              <a:path w="2910840" h="2943225" extrusionOk="0">
                <a:moveTo>
                  <a:pt x="1089931" y="0"/>
                </a:moveTo>
                <a:lnTo>
                  <a:pt x="1078183" y="0"/>
                </a:lnTo>
                <a:lnTo>
                  <a:pt x="1072252" y="2159"/>
                </a:lnTo>
                <a:lnTo>
                  <a:pt x="1067795" y="6731"/>
                </a:lnTo>
                <a:lnTo>
                  <a:pt x="1062787" y="14220"/>
                </a:lnTo>
                <a:lnTo>
                  <a:pt x="1061118" y="22828"/>
                </a:lnTo>
                <a:lnTo>
                  <a:pt x="1062787" y="31484"/>
                </a:lnTo>
                <a:lnTo>
                  <a:pt x="1067795" y="39116"/>
                </a:lnTo>
                <a:lnTo>
                  <a:pt x="1075359" y="44188"/>
                </a:lnTo>
                <a:lnTo>
                  <a:pt x="1083987" y="45878"/>
                </a:lnTo>
                <a:lnTo>
                  <a:pt x="1092616" y="44188"/>
                </a:lnTo>
                <a:lnTo>
                  <a:pt x="1100180" y="39116"/>
                </a:lnTo>
                <a:lnTo>
                  <a:pt x="1105194" y="31484"/>
                </a:lnTo>
                <a:lnTo>
                  <a:pt x="1106866" y="22828"/>
                </a:lnTo>
                <a:lnTo>
                  <a:pt x="1105194" y="14220"/>
                </a:lnTo>
                <a:lnTo>
                  <a:pt x="1100180" y="6731"/>
                </a:lnTo>
                <a:lnTo>
                  <a:pt x="1095735" y="2159"/>
                </a:lnTo>
                <a:lnTo>
                  <a:pt x="1089931" y="0"/>
                </a:lnTo>
                <a:close/>
              </a:path>
              <a:path w="2910840" h="2943225" extrusionOk="0">
                <a:moveTo>
                  <a:pt x="1196014" y="0"/>
                </a:moveTo>
                <a:lnTo>
                  <a:pt x="1184266" y="0"/>
                </a:lnTo>
                <a:lnTo>
                  <a:pt x="1178335" y="2159"/>
                </a:lnTo>
                <a:lnTo>
                  <a:pt x="1173878" y="6731"/>
                </a:lnTo>
                <a:lnTo>
                  <a:pt x="1168870" y="14220"/>
                </a:lnTo>
                <a:lnTo>
                  <a:pt x="1167201" y="22828"/>
                </a:lnTo>
                <a:lnTo>
                  <a:pt x="1168870" y="31484"/>
                </a:lnTo>
                <a:lnTo>
                  <a:pt x="1173878" y="39116"/>
                </a:lnTo>
                <a:lnTo>
                  <a:pt x="1181501" y="44188"/>
                </a:lnTo>
                <a:lnTo>
                  <a:pt x="1190124" y="45878"/>
                </a:lnTo>
                <a:lnTo>
                  <a:pt x="1198724" y="44188"/>
                </a:lnTo>
                <a:lnTo>
                  <a:pt x="1206275" y="39116"/>
                </a:lnTo>
                <a:lnTo>
                  <a:pt x="1211362" y="31484"/>
                </a:lnTo>
                <a:lnTo>
                  <a:pt x="1213057" y="22828"/>
                </a:lnTo>
                <a:lnTo>
                  <a:pt x="1211362" y="14220"/>
                </a:lnTo>
                <a:lnTo>
                  <a:pt x="1206275" y="6731"/>
                </a:lnTo>
                <a:lnTo>
                  <a:pt x="1201818" y="2159"/>
                </a:lnTo>
                <a:lnTo>
                  <a:pt x="1196014" y="0"/>
                </a:lnTo>
                <a:close/>
              </a:path>
              <a:path w="2910840" h="2943225" extrusionOk="0">
                <a:moveTo>
                  <a:pt x="1302071" y="0"/>
                </a:moveTo>
                <a:lnTo>
                  <a:pt x="1290387" y="0"/>
                </a:lnTo>
                <a:lnTo>
                  <a:pt x="1284545" y="2159"/>
                </a:lnTo>
                <a:lnTo>
                  <a:pt x="1279973" y="6731"/>
                </a:lnTo>
                <a:lnTo>
                  <a:pt x="1274973" y="14220"/>
                </a:lnTo>
                <a:lnTo>
                  <a:pt x="1273306" y="22828"/>
                </a:lnTo>
                <a:lnTo>
                  <a:pt x="1274973" y="31484"/>
                </a:lnTo>
                <a:lnTo>
                  <a:pt x="1279973" y="39116"/>
                </a:lnTo>
                <a:lnTo>
                  <a:pt x="1287589" y="44188"/>
                </a:lnTo>
                <a:lnTo>
                  <a:pt x="1296229" y="45878"/>
                </a:lnTo>
                <a:lnTo>
                  <a:pt x="1304869" y="44188"/>
                </a:lnTo>
                <a:lnTo>
                  <a:pt x="1312485" y="39116"/>
                </a:lnTo>
                <a:lnTo>
                  <a:pt x="1317486" y="31484"/>
                </a:lnTo>
                <a:lnTo>
                  <a:pt x="1319153" y="22828"/>
                </a:lnTo>
                <a:lnTo>
                  <a:pt x="1317486" y="14220"/>
                </a:lnTo>
                <a:lnTo>
                  <a:pt x="1312485" y="6731"/>
                </a:lnTo>
                <a:lnTo>
                  <a:pt x="1307913" y="2159"/>
                </a:lnTo>
                <a:lnTo>
                  <a:pt x="1302071" y="0"/>
                </a:lnTo>
                <a:close/>
              </a:path>
              <a:path w="2910840" h="2943225" extrusionOk="0">
                <a:moveTo>
                  <a:pt x="1408243" y="0"/>
                </a:moveTo>
                <a:lnTo>
                  <a:pt x="1396432" y="0"/>
                </a:lnTo>
                <a:lnTo>
                  <a:pt x="1390590" y="2159"/>
                </a:lnTo>
                <a:lnTo>
                  <a:pt x="1386145" y="6731"/>
                </a:lnTo>
                <a:lnTo>
                  <a:pt x="1381073" y="14220"/>
                </a:lnTo>
                <a:lnTo>
                  <a:pt x="1379383" y="22828"/>
                </a:lnTo>
                <a:lnTo>
                  <a:pt x="1381073" y="31484"/>
                </a:lnTo>
                <a:lnTo>
                  <a:pt x="1386145" y="39116"/>
                </a:lnTo>
                <a:lnTo>
                  <a:pt x="1393706" y="44188"/>
                </a:lnTo>
                <a:lnTo>
                  <a:pt x="1402338" y="45878"/>
                </a:lnTo>
                <a:lnTo>
                  <a:pt x="1410970" y="44188"/>
                </a:lnTo>
                <a:lnTo>
                  <a:pt x="1418530" y="39116"/>
                </a:lnTo>
                <a:lnTo>
                  <a:pt x="1423531" y="31484"/>
                </a:lnTo>
                <a:lnTo>
                  <a:pt x="1425198" y="22828"/>
                </a:lnTo>
                <a:lnTo>
                  <a:pt x="1423531" y="14220"/>
                </a:lnTo>
                <a:lnTo>
                  <a:pt x="1418530" y="6731"/>
                </a:lnTo>
                <a:lnTo>
                  <a:pt x="1414085" y="2159"/>
                </a:lnTo>
                <a:lnTo>
                  <a:pt x="1408243" y="0"/>
                </a:lnTo>
                <a:close/>
              </a:path>
              <a:path w="2910840" h="2943225" extrusionOk="0">
                <a:moveTo>
                  <a:pt x="1514288" y="0"/>
                </a:moveTo>
                <a:lnTo>
                  <a:pt x="1502477" y="0"/>
                </a:lnTo>
                <a:lnTo>
                  <a:pt x="1496762" y="2159"/>
                </a:lnTo>
                <a:lnTo>
                  <a:pt x="1492190" y="6731"/>
                </a:lnTo>
                <a:lnTo>
                  <a:pt x="1487118" y="14220"/>
                </a:lnTo>
                <a:lnTo>
                  <a:pt x="1485428" y="22828"/>
                </a:lnTo>
                <a:lnTo>
                  <a:pt x="1487118" y="31484"/>
                </a:lnTo>
                <a:lnTo>
                  <a:pt x="1492190" y="39116"/>
                </a:lnTo>
                <a:lnTo>
                  <a:pt x="1499824" y="44188"/>
                </a:lnTo>
                <a:lnTo>
                  <a:pt x="1508494" y="45878"/>
                </a:lnTo>
                <a:lnTo>
                  <a:pt x="1517140" y="44188"/>
                </a:lnTo>
                <a:lnTo>
                  <a:pt x="1524702" y="39116"/>
                </a:lnTo>
                <a:lnTo>
                  <a:pt x="1529775" y="31484"/>
                </a:lnTo>
                <a:lnTo>
                  <a:pt x="1531465" y="22828"/>
                </a:lnTo>
                <a:lnTo>
                  <a:pt x="1529775" y="14220"/>
                </a:lnTo>
                <a:lnTo>
                  <a:pt x="1524702" y="6731"/>
                </a:lnTo>
                <a:lnTo>
                  <a:pt x="1520257" y="2159"/>
                </a:lnTo>
                <a:lnTo>
                  <a:pt x="1514288" y="0"/>
                </a:lnTo>
                <a:close/>
              </a:path>
              <a:path w="2910840" h="2943225" extrusionOk="0">
                <a:moveTo>
                  <a:pt x="1620460" y="0"/>
                </a:moveTo>
                <a:lnTo>
                  <a:pt x="1608776" y="0"/>
                </a:lnTo>
                <a:lnTo>
                  <a:pt x="1602807" y="2159"/>
                </a:lnTo>
                <a:lnTo>
                  <a:pt x="1598362" y="6731"/>
                </a:lnTo>
                <a:lnTo>
                  <a:pt x="1593290" y="14220"/>
                </a:lnTo>
                <a:lnTo>
                  <a:pt x="1591600" y="22828"/>
                </a:lnTo>
                <a:lnTo>
                  <a:pt x="1593290" y="31484"/>
                </a:lnTo>
                <a:lnTo>
                  <a:pt x="1598362" y="39116"/>
                </a:lnTo>
                <a:lnTo>
                  <a:pt x="1605925" y="44188"/>
                </a:lnTo>
                <a:lnTo>
                  <a:pt x="1614571" y="45878"/>
                </a:lnTo>
                <a:lnTo>
                  <a:pt x="1623241" y="44188"/>
                </a:lnTo>
                <a:lnTo>
                  <a:pt x="1630874" y="39116"/>
                </a:lnTo>
                <a:lnTo>
                  <a:pt x="1635875" y="31484"/>
                </a:lnTo>
                <a:lnTo>
                  <a:pt x="1637542" y="22828"/>
                </a:lnTo>
                <a:lnTo>
                  <a:pt x="1635875" y="14220"/>
                </a:lnTo>
                <a:lnTo>
                  <a:pt x="1630874" y="6731"/>
                </a:lnTo>
                <a:lnTo>
                  <a:pt x="1626302" y="2159"/>
                </a:lnTo>
                <a:lnTo>
                  <a:pt x="1620460" y="0"/>
                </a:lnTo>
                <a:close/>
              </a:path>
              <a:path w="2910840" h="2943225" extrusionOk="0">
                <a:moveTo>
                  <a:pt x="1726632" y="0"/>
                </a:moveTo>
                <a:lnTo>
                  <a:pt x="1714821" y="0"/>
                </a:lnTo>
                <a:lnTo>
                  <a:pt x="1708852" y="2159"/>
                </a:lnTo>
                <a:lnTo>
                  <a:pt x="1704407" y="6731"/>
                </a:lnTo>
                <a:lnTo>
                  <a:pt x="1699407" y="14220"/>
                </a:lnTo>
                <a:lnTo>
                  <a:pt x="1697740" y="22828"/>
                </a:lnTo>
                <a:lnTo>
                  <a:pt x="1699407" y="31484"/>
                </a:lnTo>
                <a:lnTo>
                  <a:pt x="1704407" y="39116"/>
                </a:lnTo>
                <a:lnTo>
                  <a:pt x="1711968" y="44188"/>
                </a:lnTo>
                <a:lnTo>
                  <a:pt x="1720600" y="45878"/>
                </a:lnTo>
                <a:lnTo>
                  <a:pt x="1729232" y="44188"/>
                </a:lnTo>
                <a:lnTo>
                  <a:pt x="1736792" y="39116"/>
                </a:lnTo>
                <a:lnTo>
                  <a:pt x="1741865" y="31484"/>
                </a:lnTo>
                <a:lnTo>
                  <a:pt x="1743555" y="22828"/>
                </a:lnTo>
                <a:lnTo>
                  <a:pt x="1741865" y="14220"/>
                </a:lnTo>
                <a:lnTo>
                  <a:pt x="1736792" y="6731"/>
                </a:lnTo>
                <a:lnTo>
                  <a:pt x="1732347" y="2159"/>
                </a:lnTo>
                <a:lnTo>
                  <a:pt x="1726632" y="0"/>
                </a:lnTo>
                <a:close/>
              </a:path>
              <a:path w="2910840" h="2943225" extrusionOk="0">
                <a:moveTo>
                  <a:pt x="1832677" y="0"/>
                </a:moveTo>
                <a:lnTo>
                  <a:pt x="1820866" y="0"/>
                </a:lnTo>
                <a:lnTo>
                  <a:pt x="1815024" y="2159"/>
                </a:lnTo>
                <a:lnTo>
                  <a:pt x="1810579" y="6731"/>
                </a:lnTo>
                <a:lnTo>
                  <a:pt x="1805507" y="14220"/>
                </a:lnTo>
                <a:lnTo>
                  <a:pt x="1803817" y="22828"/>
                </a:lnTo>
                <a:lnTo>
                  <a:pt x="1805507" y="31484"/>
                </a:lnTo>
                <a:lnTo>
                  <a:pt x="1810579" y="39116"/>
                </a:lnTo>
                <a:lnTo>
                  <a:pt x="1818176" y="44188"/>
                </a:lnTo>
                <a:lnTo>
                  <a:pt x="1826772" y="45878"/>
                </a:lnTo>
                <a:lnTo>
                  <a:pt x="1835368" y="44188"/>
                </a:lnTo>
                <a:lnTo>
                  <a:pt x="1842964" y="39116"/>
                </a:lnTo>
                <a:lnTo>
                  <a:pt x="1848037" y="31484"/>
                </a:lnTo>
                <a:lnTo>
                  <a:pt x="1849727" y="22828"/>
                </a:lnTo>
                <a:lnTo>
                  <a:pt x="1848037" y="14220"/>
                </a:lnTo>
                <a:lnTo>
                  <a:pt x="1842964" y="6731"/>
                </a:lnTo>
                <a:lnTo>
                  <a:pt x="1838519" y="2159"/>
                </a:lnTo>
                <a:lnTo>
                  <a:pt x="1832677" y="0"/>
                </a:lnTo>
                <a:close/>
              </a:path>
              <a:path w="2910840" h="2943225" extrusionOk="0">
                <a:moveTo>
                  <a:pt x="1938722" y="0"/>
                </a:moveTo>
                <a:lnTo>
                  <a:pt x="1927038" y="0"/>
                </a:lnTo>
                <a:lnTo>
                  <a:pt x="1921196" y="2159"/>
                </a:lnTo>
                <a:lnTo>
                  <a:pt x="1916751" y="6731"/>
                </a:lnTo>
                <a:lnTo>
                  <a:pt x="1911679" y="14220"/>
                </a:lnTo>
                <a:lnTo>
                  <a:pt x="1909989" y="22828"/>
                </a:lnTo>
                <a:lnTo>
                  <a:pt x="1911679" y="31484"/>
                </a:lnTo>
                <a:lnTo>
                  <a:pt x="1916751" y="39116"/>
                </a:lnTo>
                <a:lnTo>
                  <a:pt x="1924294" y="44188"/>
                </a:lnTo>
                <a:lnTo>
                  <a:pt x="1932896" y="45878"/>
                </a:lnTo>
                <a:lnTo>
                  <a:pt x="1941522" y="44188"/>
                </a:lnTo>
                <a:lnTo>
                  <a:pt x="1949136" y="39116"/>
                </a:lnTo>
                <a:lnTo>
                  <a:pt x="1954137" y="31484"/>
                </a:lnTo>
                <a:lnTo>
                  <a:pt x="1955804" y="22828"/>
                </a:lnTo>
                <a:lnTo>
                  <a:pt x="1954137" y="14220"/>
                </a:lnTo>
                <a:lnTo>
                  <a:pt x="1949136" y="6731"/>
                </a:lnTo>
                <a:lnTo>
                  <a:pt x="1944691" y="2159"/>
                </a:lnTo>
                <a:lnTo>
                  <a:pt x="1938722" y="0"/>
                </a:lnTo>
                <a:close/>
              </a:path>
              <a:path w="2910840" h="2943225" extrusionOk="0">
                <a:moveTo>
                  <a:pt x="2044767" y="0"/>
                </a:moveTo>
                <a:lnTo>
                  <a:pt x="2033083" y="0"/>
                </a:lnTo>
                <a:lnTo>
                  <a:pt x="2027114" y="2159"/>
                </a:lnTo>
                <a:lnTo>
                  <a:pt x="2022669" y="6731"/>
                </a:lnTo>
                <a:lnTo>
                  <a:pt x="2017669" y="14220"/>
                </a:lnTo>
                <a:lnTo>
                  <a:pt x="2016002" y="22828"/>
                </a:lnTo>
                <a:lnTo>
                  <a:pt x="2017669" y="31484"/>
                </a:lnTo>
                <a:lnTo>
                  <a:pt x="2022669" y="39116"/>
                </a:lnTo>
                <a:lnTo>
                  <a:pt x="2030303" y="44188"/>
                </a:lnTo>
                <a:lnTo>
                  <a:pt x="2038973" y="45878"/>
                </a:lnTo>
                <a:lnTo>
                  <a:pt x="2047619" y="44188"/>
                </a:lnTo>
                <a:lnTo>
                  <a:pt x="2055181" y="39116"/>
                </a:lnTo>
                <a:lnTo>
                  <a:pt x="2060182" y="31484"/>
                </a:lnTo>
                <a:lnTo>
                  <a:pt x="2061849" y="22828"/>
                </a:lnTo>
                <a:lnTo>
                  <a:pt x="2060182" y="14220"/>
                </a:lnTo>
                <a:lnTo>
                  <a:pt x="2055181" y="6731"/>
                </a:lnTo>
                <a:lnTo>
                  <a:pt x="2050736" y="2159"/>
                </a:lnTo>
                <a:lnTo>
                  <a:pt x="2044767" y="0"/>
                </a:lnTo>
                <a:close/>
              </a:path>
              <a:path w="2910840" h="2943225" extrusionOk="0">
                <a:moveTo>
                  <a:pt x="2150939" y="0"/>
                </a:moveTo>
                <a:lnTo>
                  <a:pt x="2139128" y="0"/>
                </a:lnTo>
                <a:lnTo>
                  <a:pt x="2133413" y="2159"/>
                </a:lnTo>
                <a:lnTo>
                  <a:pt x="2128714" y="6731"/>
                </a:lnTo>
                <a:lnTo>
                  <a:pt x="2123714" y="14220"/>
                </a:lnTo>
                <a:lnTo>
                  <a:pt x="2122047" y="22828"/>
                </a:lnTo>
                <a:lnTo>
                  <a:pt x="2123714" y="31484"/>
                </a:lnTo>
                <a:lnTo>
                  <a:pt x="2128714" y="39116"/>
                </a:lnTo>
                <a:lnTo>
                  <a:pt x="2136404" y="44188"/>
                </a:lnTo>
                <a:lnTo>
                  <a:pt x="2145082" y="45878"/>
                </a:lnTo>
                <a:lnTo>
                  <a:pt x="2153735" y="44188"/>
                </a:lnTo>
                <a:lnTo>
                  <a:pt x="2161353" y="39116"/>
                </a:lnTo>
                <a:lnTo>
                  <a:pt x="2166426" y="31484"/>
                </a:lnTo>
                <a:lnTo>
                  <a:pt x="2168116" y="22828"/>
                </a:lnTo>
                <a:lnTo>
                  <a:pt x="2166426" y="14220"/>
                </a:lnTo>
                <a:lnTo>
                  <a:pt x="2161353" y="6731"/>
                </a:lnTo>
                <a:lnTo>
                  <a:pt x="2156908" y="2159"/>
                </a:lnTo>
                <a:lnTo>
                  <a:pt x="2150939" y="0"/>
                </a:lnTo>
                <a:close/>
              </a:path>
              <a:path w="2910840" h="2943225" extrusionOk="0">
                <a:moveTo>
                  <a:pt x="2257111" y="0"/>
                </a:moveTo>
                <a:lnTo>
                  <a:pt x="2245427" y="0"/>
                </a:lnTo>
                <a:lnTo>
                  <a:pt x="2239458" y="2159"/>
                </a:lnTo>
                <a:lnTo>
                  <a:pt x="2235013" y="6731"/>
                </a:lnTo>
                <a:lnTo>
                  <a:pt x="2229941" y="14220"/>
                </a:lnTo>
                <a:lnTo>
                  <a:pt x="2228251" y="22828"/>
                </a:lnTo>
                <a:lnTo>
                  <a:pt x="2229941" y="31484"/>
                </a:lnTo>
                <a:lnTo>
                  <a:pt x="2235013" y="39116"/>
                </a:lnTo>
                <a:lnTo>
                  <a:pt x="2242576" y="44188"/>
                </a:lnTo>
                <a:lnTo>
                  <a:pt x="2251222" y="45878"/>
                </a:lnTo>
                <a:lnTo>
                  <a:pt x="2259892" y="44188"/>
                </a:lnTo>
                <a:lnTo>
                  <a:pt x="2267525" y="39116"/>
                </a:lnTo>
                <a:lnTo>
                  <a:pt x="2272526" y="31484"/>
                </a:lnTo>
                <a:lnTo>
                  <a:pt x="2274193" y="22828"/>
                </a:lnTo>
                <a:lnTo>
                  <a:pt x="2272526" y="14220"/>
                </a:lnTo>
                <a:lnTo>
                  <a:pt x="2267525" y="6731"/>
                </a:lnTo>
                <a:lnTo>
                  <a:pt x="2262953" y="2159"/>
                </a:lnTo>
                <a:lnTo>
                  <a:pt x="2257111" y="0"/>
                </a:lnTo>
                <a:close/>
              </a:path>
              <a:path w="2910840" h="2943225" extrusionOk="0">
                <a:moveTo>
                  <a:pt x="2363156" y="0"/>
                </a:moveTo>
                <a:lnTo>
                  <a:pt x="2351472" y="0"/>
                </a:lnTo>
                <a:lnTo>
                  <a:pt x="2345503" y="2159"/>
                </a:lnTo>
                <a:lnTo>
                  <a:pt x="2341058" y="6731"/>
                </a:lnTo>
                <a:lnTo>
                  <a:pt x="2336058" y="14220"/>
                </a:lnTo>
                <a:lnTo>
                  <a:pt x="2334391" y="22828"/>
                </a:lnTo>
                <a:lnTo>
                  <a:pt x="2336058" y="31484"/>
                </a:lnTo>
                <a:lnTo>
                  <a:pt x="2341058" y="39116"/>
                </a:lnTo>
                <a:lnTo>
                  <a:pt x="2348619" y="44188"/>
                </a:lnTo>
                <a:lnTo>
                  <a:pt x="2357251" y="45878"/>
                </a:lnTo>
                <a:lnTo>
                  <a:pt x="2365883" y="44188"/>
                </a:lnTo>
                <a:lnTo>
                  <a:pt x="2373443" y="39116"/>
                </a:lnTo>
                <a:lnTo>
                  <a:pt x="2378516" y="31484"/>
                </a:lnTo>
                <a:lnTo>
                  <a:pt x="2380206" y="22828"/>
                </a:lnTo>
                <a:lnTo>
                  <a:pt x="2378516" y="14220"/>
                </a:lnTo>
                <a:lnTo>
                  <a:pt x="2373443" y="6731"/>
                </a:lnTo>
                <a:lnTo>
                  <a:pt x="2368998" y="2159"/>
                </a:lnTo>
                <a:lnTo>
                  <a:pt x="2363156" y="0"/>
                </a:lnTo>
                <a:close/>
              </a:path>
              <a:path w="2910840" h="2943225" extrusionOk="0">
                <a:moveTo>
                  <a:pt x="2469328" y="0"/>
                </a:moveTo>
                <a:lnTo>
                  <a:pt x="2457517" y="0"/>
                </a:lnTo>
                <a:lnTo>
                  <a:pt x="2451802" y="2159"/>
                </a:lnTo>
                <a:lnTo>
                  <a:pt x="2447103" y="6731"/>
                </a:lnTo>
                <a:lnTo>
                  <a:pt x="2442103" y="14220"/>
                </a:lnTo>
                <a:lnTo>
                  <a:pt x="2440436" y="22828"/>
                </a:lnTo>
                <a:lnTo>
                  <a:pt x="2442103" y="31484"/>
                </a:lnTo>
                <a:lnTo>
                  <a:pt x="2447103" y="39116"/>
                </a:lnTo>
                <a:lnTo>
                  <a:pt x="2454771" y="44188"/>
                </a:lnTo>
                <a:lnTo>
                  <a:pt x="2463391" y="45878"/>
                </a:lnTo>
                <a:lnTo>
                  <a:pt x="2471964" y="44188"/>
                </a:lnTo>
                <a:lnTo>
                  <a:pt x="2479488" y="39116"/>
                </a:lnTo>
                <a:lnTo>
                  <a:pt x="2484632" y="31484"/>
                </a:lnTo>
                <a:lnTo>
                  <a:pt x="2486346" y="22828"/>
                </a:lnTo>
                <a:lnTo>
                  <a:pt x="2484632" y="14220"/>
                </a:lnTo>
                <a:lnTo>
                  <a:pt x="2479488" y="6731"/>
                </a:lnTo>
                <a:lnTo>
                  <a:pt x="2475043" y="2159"/>
                </a:lnTo>
                <a:lnTo>
                  <a:pt x="2469328" y="0"/>
                </a:lnTo>
                <a:close/>
              </a:path>
              <a:path w="2910840" h="2943225" extrusionOk="0">
                <a:moveTo>
                  <a:pt x="2575373" y="0"/>
                </a:moveTo>
                <a:lnTo>
                  <a:pt x="2563689" y="0"/>
                </a:lnTo>
                <a:lnTo>
                  <a:pt x="2557847" y="2159"/>
                </a:lnTo>
                <a:lnTo>
                  <a:pt x="2553402" y="6731"/>
                </a:lnTo>
                <a:lnTo>
                  <a:pt x="2548330" y="14220"/>
                </a:lnTo>
                <a:lnTo>
                  <a:pt x="2546640" y="22828"/>
                </a:lnTo>
                <a:lnTo>
                  <a:pt x="2548330" y="31484"/>
                </a:lnTo>
                <a:lnTo>
                  <a:pt x="2553402" y="39116"/>
                </a:lnTo>
                <a:lnTo>
                  <a:pt x="2560945" y="44188"/>
                </a:lnTo>
                <a:lnTo>
                  <a:pt x="2569547" y="45878"/>
                </a:lnTo>
                <a:lnTo>
                  <a:pt x="2578173" y="44188"/>
                </a:lnTo>
                <a:lnTo>
                  <a:pt x="2585787" y="39116"/>
                </a:lnTo>
                <a:lnTo>
                  <a:pt x="2590788" y="31484"/>
                </a:lnTo>
                <a:lnTo>
                  <a:pt x="2592455" y="22828"/>
                </a:lnTo>
                <a:lnTo>
                  <a:pt x="2590788" y="14220"/>
                </a:lnTo>
                <a:lnTo>
                  <a:pt x="2585787" y="6731"/>
                </a:lnTo>
                <a:lnTo>
                  <a:pt x="2581342" y="2159"/>
                </a:lnTo>
                <a:lnTo>
                  <a:pt x="2575373" y="0"/>
                </a:lnTo>
                <a:close/>
              </a:path>
              <a:path w="2910840" h="2943225" extrusionOk="0">
                <a:moveTo>
                  <a:pt x="2681418" y="0"/>
                </a:moveTo>
                <a:lnTo>
                  <a:pt x="2669734" y="0"/>
                </a:lnTo>
                <a:lnTo>
                  <a:pt x="2663765" y="2159"/>
                </a:lnTo>
                <a:lnTo>
                  <a:pt x="2659320" y="6731"/>
                </a:lnTo>
                <a:lnTo>
                  <a:pt x="2654320" y="14220"/>
                </a:lnTo>
                <a:lnTo>
                  <a:pt x="2652653" y="22828"/>
                </a:lnTo>
                <a:lnTo>
                  <a:pt x="2654320" y="31484"/>
                </a:lnTo>
                <a:lnTo>
                  <a:pt x="2659320" y="39116"/>
                </a:lnTo>
                <a:lnTo>
                  <a:pt x="2666954" y="44188"/>
                </a:lnTo>
                <a:lnTo>
                  <a:pt x="2675624" y="45878"/>
                </a:lnTo>
                <a:lnTo>
                  <a:pt x="2684270" y="44188"/>
                </a:lnTo>
                <a:lnTo>
                  <a:pt x="2691832" y="39116"/>
                </a:lnTo>
                <a:lnTo>
                  <a:pt x="2696833" y="31484"/>
                </a:lnTo>
                <a:lnTo>
                  <a:pt x="2698500" y="22828"/>
                </a:lnTo>
                <a:lnTo>
                  <a:pt x="2696833" y="14220"/>
                </a:lnTo>
                <a:lnTo>
                  <a:pt x="2691832" y="6731"/>
                </a:lnTo>
                <a:lnTo>
                  <a:pt x="2687387" y="2159"/>
                </a:lnTo>
                <a:lnTo>
                  <a:pt x="2681418" y="0"/>
                </a:lnTo>
                <a:close/>
              </a:path>
              <a:path w="2910840" h="2943225" extrusionOk="0">
                <a:moveTo>
                  <a:pt x="2787590" y="0"/>
                </a:moveTo>
                <a:lnTo>
                  <a:pt x="2775779" y="0"/>
                </a:lnTo>
                <a:lnTo>
                  <a:pt x="2770064" y="2159"/>
                </a:lnTo>
                <a:lnTo>
                  <a:pt x="2765492" y="6731"/>
                </a:lnTo>
                <a:lnTo>
                  <a:pt x="2760420" y="14220"/>
                </a:lnTo>
                <a:lnTo>
                  <a:pt x="2758730" y="22828"/>
                </a:lnTo>
                <a:lnTo>
                  <a:pt x="2760420" y="31484"/>
                </a:lnTo>
                <a:lnTo>
                  <a:pt x="2765492" y="39116"/>
                </a:lnTo>
                <a:lnTo>
                  <a:pt x="2773106" y="44188"/>
                </a:lnTo>
                <a:lnTo>
                  <a:pt x="2781733" y="45878"/>
                </a:lnTo>
                <a:lnTo>
                  <a:pt x="2790335" y="44188"/>
                </a:lnTo>
                <a:lnTo>
                  <a:pt x="2797877" y="39116"/>
                </a:lnTo>
                <a:lnTo>
                  <a:pt x="2803021" y="31484"/>
                </a:lnTo>
                <a:lnTo>
                  <a:pt x="2804735" y="22828"/>
                </a:lnTo>
                <a:lnTo>
                  <a:pt x="2803021" y="14220"/>
                </a:lnTo>
                <a:lnTo>
                  <a:pt x="2797877" y="6731"/>
                </a:lnTo>
                <a:lnTo>
                  <a:pt x="2793432" y="2159"/>
                </a:lnTo>
                <a:lnTo>
                  <a:pt x="2787590" y="0"/>
                </a:lnTo>
                <a:close/>
              </a:path>
              <a:path w="2910840" h="2943225" extrusionOk="0">
                <a:moveTo>
                  <a:pt x="2893762" y="0"/>
                </a:moveTo>
                <a:lnTo>
                  <a:pt x="2882078" y="0"/>
                </a:lnTo>
                <a:lnTo>
                  <a:pt x="2876109" y="2159"/>
                </a:lnTo>
                <a:lnTo>
                  <a:pt x="2871664" y="6731"/>
                </a:lnTo>
                <a:lnTo>
                  <a:pt x="2866592" y="14220"/>
                </a:lnTo>
                <a:lnTo>
                  <a:pt x="2864902" y="22828"/>
                </a:lnTo>
                <a:lnTo>
                  <a:pt x="2866592" y="31484"/>
                </a:lnTo>
                <a:lnTo>
                  <a:pt x="2871664" y="39116"/>
                </a:lnTo>
                <a:lnTo>
                  <a:pt x="2879227" y="44188"/>
                </a:lnTo>
                <a:lnTo>
                  <a:pt x="2887873" y="45878"/>
                </a:lnTo>
                <a:lnTo>
                  <a:pt x="2896543" y="44188"/>
                </a:lnTo>
                <a:lnTo>
                  <a:pt x="2904176" y="39116"/>
                </a:lnTo>
                <a:lnTo>
                  <a:pt x="2909177" y="31484"/>
                </a:lnTo>
                <a:lnTo>
                  <a:pt x="2910844" y="22828"/>
                </a:lnTo>
                <a:lnTo>
                  <a:pt x="2909177" y="14220"/>
                </a:lnTo>
                <a:lnTo>
                  <a:pt x="2904176" y="6731"/>
                </a:lnTo>
                <a:lnTo>
                  <a:pt x="2899604" y="2159"/>
                </a:lnTo>
                <a:lnTo>
                  <a:pt x="2893762" y="0"/>
                </a:lnTo>
                <a:close/>
              </a:path>
              <a:path w="2910840" h="2943225" extrusionOk="0">
                <a:moveTo>
                  <a:pt x="28815" y="111379"/>
                </a:moveTo>
                <a:lnTo>
                  <a:pt x="17073" y="111379"/>
                </a:lnTo>
                <a:lnTo>
                  <a:pt x="11270" y="113665"/>
                </a:lnTo>
                <a:lnTo>
                  <a:pt x="6680" y="118110"/>
                </a:lnTo>
                <a:lnTo>
                  <a:pt x="1670" y="125706"/>
                </a:lnTo>
                <a:lnTo>
                  <a:pt x="0" y="134302"/>
                </a:lnTo>
                <a:lnTo>
                  <a:pt x="1670" y="142898"/>
                </a:lnTo>
                <a:lnTo>
                  <a:pt x="6680" y="150495"/>
                </a:lnTo>
                <a:lnTo>
                  <a:pt x="14306" y="155567"/>
                </a:lnTo>
                <a:lnTo>
                  <a:pt x="22944" y="157257"/>
                </a:lnTo>
                <a:lnTo>
                  <a:pt x="31582" y="155567"/>
                </a:lnTo>
                <a:lnTo>
                  <a:pt x="39208" y="150495"/>
                </a:lnTo>
                <a:lnTo>
                  <a:pt x="44218" y="142898"/>
                </a:lnTo>
                <a:lnTo>
                  <a:pt x="45888" y="134302"/>
                </a:lnTo>
                <a:lnTo>
                  <a:pt x="44218" y="125706"/>
                </a:lnTo>
                <a:lnTo>
                  <a:pt x="39208" y="118110"/>
                </a:lnTo>
                <a:lnTo>
                  <a:pt x="34619" y="113665"/>
                </a:lnTo>
                <a:lnTo>
                  <a:pt x="28815" y="111379"/>
                </a:lnTo>
                <a:close/>
              </a:path>
              <a:path w="2910840" h="2943225" extrusionOk="0">
                <a:moveTo>
                  <a:pt x="134903" y="111379"/>
                </a:moveTo>
                <a:lnTo>
                  <a:pt x="123156" y="111379"/>
                </a:lnTo>
                <a:lnTo>
                  <a:pt x="117352" y="113665"/>
                </a:lnTo>
                <a:lnTo>
                  <a:pt x="112894" y="118110"/>
                </a:lnTo>
                <a:lnTo>
                  <a:pt x="107808" y="125706"/>
                </a:lnTo>
                <a:lnTo>
                  <a:pt x="106112" y="134302"/>
                </a:lnTo>
                <a:lnTo>
                  <a:pt x="107808" y="142898"/>
                </a:lnTo>
                <a:lnTo>
                  <a:pt x="112894" y="150495"/>
                </a:lnTo>
                <a:lnTo>
                  <a:pt x="120446" y="155567"/>
                </a:lnTo>
                <a:lnTo>
                  <a:pt x="129045" y="157257"/>
                </a:lnTo>
                <a:lnTo>
                  <a:pt x="137669" y="155567"/>
                </a:lnTo>
                <a:lnTo>
                  <a:pt x="145292" y="150495"/>
                </a:lnTo>
                <a:lnTo>
                  <a:pt x="150300" y="142898"/>
                </a:lnTo>
                <a:lnTo>
                  <a:pt x="151969" y="134302"/>
                </a:lnTo>
                <a:lnTo>
                  <a:pt x="150300" y="125706"/>
                </a:lnTo>
                <a:lnTo>
                  <a:pt x="145292" y="118110"/>
                </a:lnTo>
                <a:lnTo>
                  <a:pt x="140834" y="113665"/>
                </a:lnTo>
                <a:lnTo>
                  <a:pt x="134903" y="111379"/>
                </a:lnTo>
                <a:close/>
              </a:path>
              <a:path w="2910840" h="2943225" extrusionOk="0">
                <a:moveTo>
                  <a:pt x="240986" y="111379"/>
                </a:moveTo>
                <a:lnTo>
                  <a:pt x="229239" y="111379"/>
                </a:lnTo>
                <a:lnTo>
                  <a:pt x="223308" y="113665"/>
                </a:lnTo>
                <a:lnTo>
                  <a:pt x="218850" y="118110"/>
                </a:lnTo>
                <a:lnTo>
                  <a:pt x="213843" y="125706"/>
                </a:lnTo>
                <a:lnTo>
                  <a:pt x="212173" y="134302"/>
                </a:lnTo>
                <a:lnTo>
                  <a:pt x="213843" y="142898"/>
                </a:lnTo>
                <a:lnTo>
                  <a:pt x="218850" y="150495"/>
                </a:lnTo>
                <a:lnTo>
                  <a:pt x="226495" y="155567"/>
                </a:lnTo>
                <a:lnTo>
                  <a:pt x="235165" y="157257"/>
                </a:lnTo>
                <a:lnTo>
                  <a:pt x="243809" y="155567"/>
                </a:lnTo>
                <a:lnTo>
                  <a:pt x="251375" y="150495"/>
                </a:lnTo>
                <a:lnTo>
                  <a:pt x="256390" y="142898"/>
                </a:lnTo>
                <a:lnTo>
                  <a:pt x="258062" y="134302"/>
                </a:lnTo>
                <a:lnTo>
                  <a:pt x="256390" y="125706"/>
                </a:lnTo>
                <a:lnTo>
                  <a:pt x="251375" y="118110"/>
                </a:lnTo>
                <a:lnTo>
                  <a:pt x="246917" y="113665"/>
                </a:lnTo>
                <a:lnTo>
                  <a:pt x="240986" y="111379"/>
                </a:lnTo>
                <a:close/>
              </a:path>
              <a:path w="2910840" h="2943225" extrusionOk="0">
                <a:moveTo>
                  <a:pt x="347070" y="111379"/>
                </a:moveTo>
                <a:lnTo>
                  <a:pt x="335322" y="111379"/>
                </a:lnTo>
                <a:lnTo>
                  <a:pt x="329518" y="113665"/>
                </a:lnTo>
                <a:lnTo>
                  <a:pt x="325073" y="118110"/>
                </a:lnTo>
                <a:lnTo>
                  <a:pt x="319987" y="125706"/>
                </a:lnTo>
                <a:lnTo>
                  <a:pt x="318291" y="134302"/>
                </a:lnTo>
                <a:lnTo>
                  <a:pt x="319987" y="142898"/>
                </a:lnTo>
                <a:lnTo>
                  <a:pt x="325073" y="150495"/>
                </a:lnTo>
                <a:lnTo>
                  <a:pt x="332637" y="155567"/>
                </a:lnTo>
                <a:lnTo>
                  <a:pt x="341266" y="157257"/>
                </a:lnTo>
                <a:lnTo>
                  <a:pt x="349894" y="155567"/>
                </a:lnTo>
                <a:lnTo>
                  <a:pt x="357458" y="150495"/>
                </a:lnTo>
                <a:lnTo>
                  <a:pt x="362544" y="142898"/>
                </a:lnTo>
                <a:lnTo>
                  <a:pt x="364240" y="134302"/>
                </a:lnTo>
                <a:lnTo>
                  <a:pt x="362544" y="125706"/>
                </a:lnTo>
                <a:lnTo>
                  <a:pt x="357458" y="118110"/>
                </a:lnTo>
                <a:lnTo>
                  <a:pt x="353013" y="113665"/>
                </a:lnTo>
                <a:lnTo>
                  <a:pt x="347070" y="111379"/>
                </a:lnTo>
                <a:close/>
              </a:path>
              <a:path w="2910840" h="2943225" extrusionOk="0">
                <a:moveTo>
                  <a:pt x="453292" y="111379"/>
                </a:moveTo>
                <a:lnTo>
                  <a:pt x="441545" y="111379"/>
                </a:lnTo>
                <a:lnTo>
                  <a:pt x="435601" y="113665"/>
                </a:lnTo>
                <a:lnTo>
                  <a:pt x="431156" y="118110"/>
                </a:lnTo>
                <a:lnTo>
                  <a:pt x="426070" y="125706"/>
                </a:lnTo>
                <a:lnTo>
                  <a:pt x="424374" y="134302"/>
                </a:lnTo>
                <a:lnTo>
                  <a:pt x="426070" y="142898"/>
                </a:lnTo>
                <a:lnTo>
                  <a:pt x="431156" y="150495"/>
                </a:lnTo>
                <a:lnTo>
                  <a:pt x="438720" y="155567"/>
                </a:lnTo>
                <a:lnTo>
                  <a:pt x="447349" y="157257"/>
                </a:lnTo>
                <a:lnTo>
                  <a:pt x="455977" y="155567"/>
                </a:lnTo>
                <a:lnTo>
                  <a:pt x="463541" y="150495"/>
                </a:lnTo>
                <a:lnTo>
                  <a:pt x="468556" y="142898"/>
                </a:lnTo>
                <a:lnTo>
                  <a:pt x="470228" y="134302"/>
                </a:lnTo>
                <a:lnTo>
                  <a:pt x="468556" y="125706"/>
                </a:lnTo>
                <a:lnTo>
                  <a:pt x="463541" y="118110"/>
                </a:lnTo>
                <a:lnTo>
                  <a:pt x="459096" y="113665"/>
                </a:lnTo>
                <a:lnTo>
                  <a:pt x="453292" y="111379"/>
                </a:lnTo>
                <a:close/>
              </a:path>
              <a:path w="2910840" h="2943225" extrusionOk="0">
                <a:moveTo>
                  <a:pt x="559375" y="111379"/>
                </a:moveTo>
                <a:lnTo>
                  <a:pt x="547628" y="111379"/>
                </a:lnTo>
                <a:lnTo>
                  <a:pt x="541697" y="113665"/>
                </a:lnTo>
                <a:lnTo>
                  <a:pt x="537239" y="118110"/>
                </a:lnTo>
                <a:lnTo>
                  <a:pt x="532224" y="125706"/>
                </a:lnTo>
                <a:lnTo>
                  <a:pt x="530553" y="134302"/>
                </a:lnTo>
                <a:lnTo>
                  <a:pt x="532224" y="142898"/>
                </a:lnTo>
                <a:lnTo>
                  <a:pt x="537239" y="150495"/>
                </a:lnTo>
                <a:lnTo>
                  <a:pt x="544862" y="155567"/>
                </a:lnTo>
                <a:lnTo>
                  <a:pt x="553484" y="157257"/>
                </a:lnTo>
                <a:lnTo>
                  <a:pt x="562080" y="155567"/>
                </a:lnTo>
                <a:lnTo>
                  <a:pt x="569624" y="150495"/>
                </a:lnTo>
                <a:lnTo>
                  <a:pt x="574711" y="142898"/>
                </a:lnTo>
                <a:lnTo>
                  <a:pt x="576406" y="134302"/>
                </a:lnTo>
                <a:lnTo>
                  <a:pt x="574711" y="125706"/>
                </a:lnTo>
                <a:lnTo>
                  <a:pt x="569624" y="118110"/>
                </a:lnTo>
                <a:lnTo>
                  <a:pt x="565179" y="113665"/>
                </a:lnTo>
                <a:lnTo>
                  <a:pt x="559375" y="111379"/>
                </a:lnTo>
                <a:close/>
              </a:path>
              <a:path w="2910840" h="2943225" extrusionOk="0">
                <a:moveTo>
                  <a:pt x="665459" y="111379"/>
                </a:moveTo>
                <a:lnTo>
                  <a:pt x="653711" y="111379"/>
                </a:lnTo>
                <a:lnTo>
                  <a:pt x="647907" y="113665"/>
                </a:lnTo>
                <a:lnTo>
                  <a:pt x="643322" y="118110"/>
                </a:lnTo>
                <a:lnTo>
                  <a:pt x="638315" y="125706"/>
                </a:lnTo>
                <a:lnTo>
                  <a:pt x="636645" y="134302"/>
                </a:lnTo>
                <a:lnTo>
                  <a:pt x="638315" y="142898"/>
                </a:lnTo>
                <a:lnTo>
                  <a:pt x="643322" y="150495"/>
                </a:lnTo>
                <a:lnTo>
                  <a:pt x="650948" y="155567"/>
                </a:lnTo>
                <a:lnTo>
                  <a:pt x="659585" y="157257"/>
                </a:lnTo>
                <a:lnTo>
                  <a:pt x="668222" y="155567"/>
                </a:lnTo>
                <a:lnTo>
                  <a:pt x="675847" y="150495"/>
                </a:lnTo>
                <a:lnTo>
                  <a:pt x="680862" y="142898"/>
                </a:lnTo>
                <a:lnTo>
                  <a:pt x="682534" y="134302"/>
                </a:lnTo>
                <a:lnTo>
                  <a:pt x="680862" y="125706"/>
                </a:lnTo>
                <a:lnTo>
                  <a:pt x="675847" y="118110"/>
                </a:lnTo>
                <a:lnTo>
                  <a:pt x="671262" y="113665"/>
                </a:lnTo>
                <a:lnTo>
                  <a:pt x="665459" y="111379"/>
                </a:lnTo>
                <a:close/>
              </a:path>
              <a:path w="2910840" h="2943225" extrusionOk="0">
                <a:moveTo>
                  <a:pt x="771542" y="111379"/>
                </a:moveTo>
                <a:lnTo>
                  <a:pt x="759794" y="111379"/>
                </a:lnTo>
                <a:lnTo>
                  <a:pt x="753990" y="113665"/>
                </a:lnTo>
                <a:lnTo>
                  <a:pt x="749545" y="118110"/>
                </a:lnTo>
                <a:lnTo>
                  <a:pt x="744459" y="125706"/>
                </a:lnTo>
                <a:lnTo>
                  <a:pt x="742763" y="134302"/>
                </a:lnTo>
                <a:lnTo>
                  <a:pt x="744459" y="142898"/>
                </a:lnTo>
                <a:lnTo>
                  <a:pt x="749545" y="150495"/>
                </a:lnTo>
                <a:lnTo>
                  <a:pt x="757090" y="155567"/>
                </a:lnTo>
                <a:lnTo>
                  <a:pt x="765685" y="157257"/>
                </a:lnTo>
                <a:lnTo>
                  <a:pt x="774307" y="155567"/>
                </a:lnTo>
                <a:lnTo>
                  <a:pt x="781930" y="150495"/>
                </a:lnTo>
                <a:lnTo>
                  <a:pt x="786945" y="142898"/>
                </a:lnTo>
                <a:lnTo>
                  <a:pt x="788617" y="134302"/>
                </a:lnTo>
                <a:lnTo>
                  <a:pt x="786945" y="125706"/>
                </a:lnTo>
                <a:lnTo>
                  <a:pt x="781930" y="118110"/>
                </a:lnTo>
                <a:lnTo>
                  <a:pt x="777485" y="113665"/>
                </a:lnTo>
                <a:lnTo>
                  <a:pt x="771542" y="111379"/>
                </a:lnTo>
                <a:close/>
              </a:path>
              <a:path w="2910840" h="2943225" extrusionOk="0">
                <a:moveTo>
                  <a:pt x="877625" y="111379"/>
                </a:moveTo>
                <a:lnTo>
                  <a:pt x="865877" y="111379"/>
                </a:lnTo>
                <a:lnTo>
                  <a:pt x="860073" y="113665"/>
                </a:lnTo>
                <a:lnTo>
                  <a:pt x="855489" y="118110"/>
                </a:lnTo>
                <a:lnTo>
                  <a:pt x="850481" y="125706"/>
                </a:lnTo>
                <a:lnTo>
                  <a:pt x="848812" y="134302"/>
                </a:lnTo>
                <a:lnTo>
                  <a:pt x="850481" y="142898"/>
                </a:lnTo>
                <a:lnTo>
                  <a:pt x="855489" y="150495"/>
                </a:lnTo>
                <a:lnTo>
                  <a:pt x="863133" y="155567"/>
                </a:lnTo>
                <a:lnTo>
                  <a:pt x="871803" y="157257"/>
                </a:lnTo>
                <a:lnTo>
                  <a:pt x="880447" y="155567"/>
                </a:lnTo>
                <a:lnTo>
                  <a:pt x="888013" y="150495"/>
                </a:lnTo>
                <a:lnTo>
                  <a:pt x="893100" y="142898"/>
                </a:lnTo>
                <a:lnTo>
                  <a:pt x="894795" y="134302"/>
                </a:lnTo>
                <a:lnTo>
                  <a:pt x="893100" y="125706"/>
                </a:lnTo>
                <a:lnTo>
                  <a:pt x="888013" y="118110"/>
                </a:lnTo>
                <a:lnTo>
                  <a:pt x="883568" y="113665"/>
                </a:lnTo>
                <a:lnTo>
                  <a:pt x="877625" y="111379"/>
                </a:lnTo>
                <a:close/>
              </a:path>
              <a:path w="2910840" h="2943225" extrusionOk="0">
                <a:moveTo>
                  <a:pt x="983848" y="111379"/>
                </a:moveTo>
                <a:lnTo>
                  <a:pt x="972100" y="111379"/>
                </a:lnTo>
                <a:lnTo>
                  <a:pt x="966169" y="113665"/>
                </a:lnTo>
                <a:lnTo>
                  <a:pt x="961711" y="118110"/>
                </a:lnTo>
                <a:lnTo>
                  <a:pt x="956625" y="125706"/>
                </a:lnTo>
                <a:lnTo>
                  <a:pt x="954930" y="134302"/>
                </a:lnTo>
                <a:lnTo>
                  <a:pt x="956625" y="142898"/>
                </a:lnTo>
                <a:lnTo>
                  <a:pt x="961711" y="150495"/>
                </a:lnTo>
                <a:lnTo>
                  <a:pt x="969275" y="155567"/>
                </a:lnTo>
                <a:lnTo>
                  <a:pt x="977904" y="157257"/>
                </a:lnTo>
                <a:lnTo>
                  <a:pt x="986532" y="155567"/>
                </a:lnTo>
                <a:lnTo>
                  <a:pt x="994096" y="150495"/>
                </a:lnTo>
                <a:lnTo>
                  <a:pt x="999183" y="142898"/>
                </a:lnTo>
                <a:lnTo>
                  <a:pt x="1000878" y="134302"/>
                </a:lnTo>
                <a:lnTo>
                  <a:pt x="999183" y="125706"/>
                </a:lnTo>
                <a:lnTo>
                  <a:pt x="994096" y="118110"/>
                </a:lnTo>
                <a:lnTo>
                  <a:pt x="989651" y="113665"/>
                </a:lnTo>
                <a:lnTo>
                  <a:pt x="983848" y="111379"/>
                </a:lnTo>
                <a:close/>
              </a:path>
              <a:path w="2910840" h="2943225" extrusionOk="0">
                <a:moveTo>
                  <a:pt x="1089931" y="111379"/>
                </a:moveTo>
                <a:lnTo>
                  <a:pt x="1078183" y="111379"/>
                </a:lnTo>
                <a:lnTo>
                  <a:pt x="1072252" y="113665"/>
                </a:lnTo>
                <a:lnTo>
                  <a:pt x="1067795" y="118110"/>
                </a:lnTo>
                <a:lnTo>
                  <a:pt x="1062787" y="125706"/>
                </a:lnTo>
                <a:lnTo>
                  <a:pt x="1061118" y="134302"/>
                </a:lnTo>
                <a:lnTo>
                  <a:pt x="1062787" y="142898"/>
                </a:lnTo>
                <a:lnTo>
                  <a:pt x="1067795" y="150495"/>
                </a:lnTo>
                <a:lnTo>
                  <a:pt x="1075359" y="155567"/>
                </a:lnTo>
                <a:lnTo>
                  <a:pt x="1083987" y="157257"/>
                </a:lnTo>
                <a:lnTo>
                  <a:pt x="1092616" y="155567"/>
                </a:lnTo>
                <a:lnTo>
                  <a:pt x="1100180" y="150495"/>
                </a:lnTo>
                <a:lnTo>
                  <a:pt x="1105194" y="142898"/>
                </a:lnTo>
                <a:lnTo>
                  <a:pt x="1106866" y="134302"/>
                </a:lnTo>
                <a:lnTo>
                  <a:pt x="1105194" y="125706"/>
                </a:lnTo>
                <a:lnTo>
                  <a:pt x="1100180" y="118110"/>
                </a:lnTo>
                <a:lnTo>
                  <a:pt x="1095735" y="113665"/>
                </a:lnTo>
                <a:lnTo>
                  <a:pt x="1089931" y="111379"/>
                </a:lnTo>
                <a:close/>
              </a:path>
              <a:path w="2910840" h="2943225" extrusionOk="0">
                <a:moveTo>
                  <a:pt x="1196014" y="111379"/>
                </a:moveTo>
                <a:lnTo>
                  <a:pt x="1184266" y="111379"/>
                </a:lnTo>
                <a:lnTo>
                  <a:pt x="1178335" y="113665"/>
                </a:lnTo>
                <a:lnTo>
                  <a:pt x="1173878" y="118110"/>
                </a:lnTo>
                <a:lnTo>
                  <a:pt x="1168870" y="125706"/>
                </a:lnTo>
                <a:lnTo>
                  <a:pt x="1167201" y="134302"/>
                </a:lnTo>
                <a:lnTo>
                  <a:pt x="1168870" y="142898"/>
                </a:lnTo>
                <a:lnTo>
                  <a:pt x="1173878" y="150495"/>
                </a:lnTo>
                <a:lnTo>
                  <a:pt x="1181501" y="155567"/>
                </a:lnTo>
                <a:lnTo>
                  <a:pt x="1190124" y="157257"/>
                </a:lnTo>
                <a:lnTo>
                  <a:pt x="1198724" y="155567"/>
                </a:lnTo>
                <a:lnTo>
                  <a:pt x="1206275" y="150495"/>
                </a:lnTo>
                <a:lnTo>
                  <a:pt x="1211362" y="142898"/>
                </a:lnTo>
                <a:lnTo>
                  <a:pt x="1213057" y="134302"/>
                </a:lnTo>
                <a:lnTo>
                  <a:pt x="1211362" y="125706"/>
                </a:lnTo>
                <a:lnTo>
                  <a:pt x="1206275" y="118110"/>
                </a:lnTo>
                <a:lnTo>
                  <a:pt x="1201818" y="113665"/>
                </a:lnTo>
                <a:lnTo>
                  <a:pt x="1196014" y="111379"/>
                </a:lnTo>
                <a:close/>
              </a:path>
              <a:path w="2910840" h="2943225" extrusionOk="0">
                <a:moveTo>
                  <a:pt x="1302071" y="111379"/>
                </a:moveTo>
                <a:lnTo>
                  <a:pt x="1290387" y="111379"/>
                </a:lnTo>
                <a:lnTo>
                  <a:pt x="1284545" y="113665"/>
                </a:lnTo>
                <a:lnTo>
                  <a:pt x="1279973" y="118110"/>
                </a:lnTo>
                <a:lnTo>
                  <a:pt x="1274973" y="125706"/>
                </a:lnTo>
                <a:lnTo>
                  <a:pt x="1273306" y="134302"/>
                </a:lnTo>
                <a:lnTo>
                  <a:pt x="1274973" y="142898"/>
                </a:lnTo>
                <a:lnTo>
                  <a:pt x="1279973" y="150495"/>
                </a:lnTo>
                <a:lnTo>
                  <a:pt x="1287589" y="155567"/>
                </a:lnTo>
                <a:lnTo>
                  <a:pt x="1296229" y="157257"/>
                </a:lnTo>
                <a:lnTo>
                  <a:pt x="1304869" y="155567"/>
                </a:lnTo>
                <a:lnTo>
                  <a:pt x="1312485" y="150495"/>
                </a:lnTo>
                <a:lnTo>
                  <a:pt x="1317486" y="142898"/>
                </a:lnTo>
                <a:lnTo>
                  <a:pt x="1319153" y="134302"/>
                </a:lnTo>
                <a:lnTo>
                  <a:pt x="1317486" y="125706"/>
                </a:lnTo>
                <a:lnTo>
                  <a:pt x="1312485" y="118110"/>
                </a:lnTo>
                <a:lnTo>
                  <a:pt x="1307913" y="113665"/>
                </a:lnTo>
                <a:lnTo>
                  <a:pt x="1302071" y="111379"/>
                </a:lnTo>
                <a:close/>
              </a:path>
              <a:path w="2910840" h="2943225" extrusionOk="0">
                <a:moveTo>
                  <a:pt x="1408243" y="111379"/>
                </a:moveTo>
                <a:lnTo>
                  <a:pt x="1396432" y="111379"/>
                </a:lnTo>
                <a:lnTo>
                  <a:pt x="1390590" y="113665"/>
                </a:lnTo>
                <a:lnTo>
                  <a:pt x="1386145" y="118110"/>
                </a:lnTo>
                <a:lnTo>
                  <a:pt x="1381073" y="125706"/>
                </a:lnTo>
                <a:lnTo>
                  <a:pt x="1379383" y="134302"/>
                </a:lnTo>
                <a:lnTo>
                  <a:pt x="1381073" y="142898"/>
                </a:lnTo>
                <a:lnTo>
                  <a:pt x="1386145" y="150495"/>
                </a:lnTo>
                <a:lnTo>
                  <a:pt x="1393706" y="155567"/>
                </a:lnTo>
                <a:lnTo>
                  <a:pt x="1402338" y="157257"/>
                </a:lnTo>
                <a:lnTo>
                  <a:pt x="1410970" y="155567"/>
                </a:lnTo>
                <a:lnTo>
                  <a:pt x="1418530" y="150495"/>
                </a:lnTo>
                <a:lnTo>
                  <a:pt x="1423531" y="142898"/>
                </a:lnTo>
                <a:lnTo>
                  <a:pt x="1425198" y="134302"/>
                </a:lnTo>
                <a:lnTo>
                  <a:pt x="1423531" y="125706"/>
                </a:lnTo>
                <a:lnTo>
                  <a:pt x="1418530" y="118110"/>
                </a:lnTo>
                <a:lnTo>
                  <a:pt x="1414085" y="113665"/>
                </a:lnTo>
                <a:lnTo>
                  <a:pt x="1408243" y="111379"/>
                </a:lnTo>
                <a:close/>
              </a:path>
              <a:path w="2910840" h="2943225" extrusionOk="0">
                <a:moveTo>
                  <a:pt x="1514288" y="111379"/>
                </a:moveTo>
                <a:lnTo>
                  <a:pt x="1502477" y="111379"/>
                </a:lnTo>
                <a:lnTo>
                  <a:pt x="1496762" y="113665"/>
                </a:lnTo>
                <a:lnTo>
                  <a:pt x="1492190" y="118110"/>
                </a:lnTo>
                <a:lnTo>
                  <a:pt x="1487118" y="125706"/>
                </a:lnTo>
                <a:lnTo>
                  <a:pt x="1485428" y="134302"/>
                </a:lnTo>
                <a:lnTo>
                  <a:pt x="1487118" y="142898"/>
                </a:lnTo>
                <a:lnTo>
                  <a:pt x="1492190" y="150495"/>
                </a:lnTo>
                <a:lnTo>
                  <a:pt x="1499824" y="155567"/>
                </a:lnTo>
                <a:lnTo>
                  <a:pt x="1508494" y="157257"/>
                </a:lnTo>
                <a:lnTo>
                  <a:pt x="1517140" y="155567"/>
                </a:lnTo>
                <a:lnTo>
                  <a:pt x="1524702" y="150495"/>
                </a:lnTo>
                <a:lnTo>
                  <a:pt x="1529775" y="142898"/>
                </a:lnTo>
                <a:lnTo>
                  <a:pt x="1531465" y="134302"/>
                </a:lnTo>
                <a:lnTo>
                  <a:pt x="1529775" y="125706"/>
                </a:lnTo>
                <a:lnTo>
                  <a:pt x="1524702" y="118110"/>
                </a:lnTo>
                <a:lnTo>
                  <a:pt x="1520257" y="113665"/>
                </a:lnTo>
                <a:lnTo>
                  <a:pt x="1514288" y="111379"/>
                </a:lnTo>
                <a:close/>
              </a:path>
              <a:path w="2910840" h="2943225" extrusionOk="0">
                <a:moveTo>
                  <a:pt x="1620460" y="111379"/>
                </a:moveTo>
                <a:lnTo>
                  <a:pt x="1608776" y="111379"/>
                </a:lnTo>
                <a:lnTo>
                  <a:pt x="1602807" y="113665"/>
                </a:lnTo>
                <a:lnTo>
                  <a:pt x="1598362" y="118110"/>
                </a:lnTo>
                <a:lnTo>
                  <a:pt x="1593290" y="125706"/>
                </a:lnTo>
                <a:lnTo>
                  <a:pt x="1591600" y="134302"/>
                </a:lnTo>
                <a:lnTo>
                  <a:pt x="1593290" y="142898"/>
                </a:lnTo>
                <a:lnTo>
                  <a:pt x="1598362" y="150495"/>
                </a:lnTo>
                <a:lnTo>
                  <a:pt x="1605925" y="155567"/>
                </a:lnTo>
                <a:lnTo>
                  <a:pt x="1614571" y="157257"/>
                </a:lnTo>
                <a:lnTo>
                  <a:pt x="1623241" y="155567"/>
                </a:lnTo>
                <a:lnTo>
                  <a:pt x="1630874" y="150495"/>
                </a:lnTo>
                <a:lnTo>
                  <a:pt x="1635875" y="142898"/>
                </a:lnTo>
                <a:lnTo>
                  <a:pt x="1637542" y="134302"/>
                </a:lnTo>
                <a:lnTo>
                  <a:pt x="1635875" y="125706"/>
                </a:lnTo>
                <a:lnTo>
                  <a:pt x="1630874" y="118110"/>
                </a:lnTo>
                <a:lnTo>
                  <a:pt x="1626302" y="113665"/>
                </a:lnTo>
                <a:lnTo>
                  <a:pt x="1620460" y="111379"/>
                </a:lnTo>
                <a:close/>
              </a:path>
              <a:path w="2910840" h="2943225" extrusionOk="0">
                <a:moveTo>
                  <a:pt x="1726632" y="111379"/>
                </a:moveTo>
                <a:lnTo>
                  <a:pt x="1714821" y="111379"/>
                </a:lnTo>
                <a:lnTo>
                  <a:pt x="1708852" y="113665"/>
                </a:lnTo>
                <a:lnTo>
                  <a:pt x="1704407" y="118110"/>
                </a:lnTo>
                <a:lnTo>
                  <a:pt x="1699407" y="125706"/>
                </a:lnTo>
                <a:lnTo>
                  <a:pt x="1697740" y="134302"/>
                </a:lnTo>
                <a:lnTo>
                  <a:pt x="1699407" y="142898"/>
                </a:lnTo>
                <a:lnTo>
                  <a:pt x="1704407" y="150495"/>
                </a:lnTo>
                <a:lnTo>
                  <a:pt x="1711968" y="155567"/>
                </a:lnTo>
                <a:lnTo>
                  <a:pt x="1720600" y="157257"/>
                </a:lnTo>
                <a:lnTo>
                  <a:pt x="1729232" y="155567"/>
                </a:lnTo>
                <a:lnTo>
                  <a:pt x="1736792" y="150495"/>
                </a:lnTo>
                <a:lnTo>
                  <a:pt x="1741865" y="142898"/>
                </a:lnTo>
                <a:lnTo>
                  <a:pt x="1743555" y="134302"/>
                </a:lnTo>
                <a:lnTo>
                  <a:pt x="1741865" y="125706"/>
                </a:lnTo>
                <a:lnTo>
                  <a:pt x="1736792" y="118110"/>
                </a:lnTo>
                <a:lnTo>
                  <a:pt x="1732347" y="113665"/>
                </a:lnTo>
                <a:lnTo>
                  <a:pt x="1726632" y="111379"/>
                </a:lnTo>
                <a:close/>
              </a:path>
              <a:path w="2910840" h="2943225" extrusionOk="0">
                <a:moveTo>
                  <a:pt x="1832677" y="111379"/>
                </a:moveTo>
                <a:lnTo>
                  <a:pt x="1820866" y="111379"/>
                </a:lnTo>
                <a:lnTo>
                  <a:pt x="1815024" y="113665"/>
                </a:lnTo>
                <a:lnTo>
                  <a:pt x="1810579" y="118110"/>
                </a:lnTo>
                <a:lnTo>
                  <a:pt x="1805507" y="125706"/>
                </a:lnTo>
                <a:lnTo>
                  <a:pt x="1803817" y="134302"/>
                </a:lnTo>
                <a:lnTo>
                  <a:pt x="1805507" y="142898"/>
                </a:lnTo>
                <a:lnTo>
                  <a:pt x="1810579" y="150495"/>
                </a:lnTo>
                <a:lnTo>
                  <a:pt x="1818176" y="155567"/>
                </a:lnTo>
                <a:lnTo>
                  <a:pt x="1826772" y="157257"/>
                </a:lnTo>
                <a:lnTo>
                  <a:pt x="1835368" y="155567"/>
                </a:lnTo>
                <a:lnTo>
                  <a:pt x="1842964" y="150495"/>
                </a:lnTo>
                <a:lnTo>
                  <a:pt x="1848037" y="142898"/>
                </a:lnTo>
                <a:lnTo>
                  <a:pt x="1849727" y="134302"/>
                </a:lnTo>
                <a:lnTo>
                  <a:pt x="1848037" y="125706"/>
                </a:lnTo>
                <a:lnTo>
                  <a:pt x="1842964" y="118110"/>
                </a:lnTo>
                <a:lnTo>
                  <a:pt x="1838519" y="113665"/>
                </a:lnTo>
                <a:lnTo>
                  <a:pt x="1832677" y="111379"/>
                </a:lnTo>
                <a:close/>
              </a:path>
              <a:path w="2910840" h="2943225" extrusionOk="0">
                <a:moveTo>
                  <a:pt x="1938722" y="111379"/>
                </a:moveTo>
                <a:lnTo>
                  <a:pt x="1927038" y="111379"/>
                </a:lnTo>
                <a:lnTo>
                  <a:pt x="1921196" y="113665"/>
                </a:lnTo>
                <a:lnTo>
                  <a:pt x="1916751" y="118110"/>
                </a:lnTo>
                <a:lnTo>
                  <a:pt x="1911679" y="125706"/>
                </a:lnTo>
                <a:lnTo>
                  <a:pt x="1909989" y="134302"/>
                </a:lnTo>
                <a:lnTo>
                  <a:pt x="1911679" y="142898"/>
                </a:lnTo>
                <a:lnTo>
                  <a:pt x="1916751" y="150495"/>
                </a:lnTo>
                <a:lnTo>
                  <a:pt x="1924294" y="155567"/>
                </a:lnTo>
                <a:lnTo>
                  <a:pt x="1932896" y="157257"/>
                </a:lnTo>
                <a:lnTo>
                  <a:pt x="1941522" y="155567"/>
                </a:lnTo>
                <a:lnTo>
                  <a:pt x="1949136" y="150495"/>
                </a:lnTo>
                <a:lnTo>
                  <a:pt x="1954137" y="142898"/>
                </a:lnTo>
                <a:lnTo>
                  <a:pt x="1955804" y="134302"/>
                </a:lnTo>
                <a:lnTo>
                  <a:pt x="1954137" y="125706"/>
                </a:lnTo>
                <a:lnTo>
                  <a:pt x="1949136" y="118110"/>
                </a:lnTo>
                <a:lnTo>
                  <a:pt x="1944691" y="113665"/>
                </a:lnTo>
                <a:lnTo>
                  <a:pt x="1938722" y="111379"/>
                </a:lnTo>
                <a:close/>
              </a:path>
              <a:path w="2910840" h="2943225" extrusionOk="0">
                <a:moveTo>
                  <a:pt x="2044767" y="111379"/>
                </a:moveTo>
                <a:lnTo>
                  <a:pt x="2033083" y="111379"/>
                </a:lnTo>
                <a:lnTo>
                  <a:pt x="2027114" y="113665"/>
                </a:lnTo>
                <a:lnTo>
                  <a:pt x="2022669" y="118110"/>
                </a:lnTo>
                <a:lnTo>
                  <a:pt x="2017669" y="125706"/>
                </a:lnTo>
                <a:lnTo>
                  <a:pt x="2016002" y="134302"/>
                </a:lnTo>
                <a:lnTo>
                  <a:pt x="2017669" y="142898"/>
                </a:lnTo>
                <a:lnTo>
                  <a:pt x="2022669" y="150495"/>
                </a:lnTo>
                <a:lnTo>
                  <a:pt x="2030303" y="155567"/>
                </a:lnTo>
                <a:lnTo>
                  <a:pt x="2038973" y="157257"/>
                </a:lnTo>
                <a:lnTo>
                  <a:pt x="2047619" y="155567"/>
                </a:lnTo>
                <a:lnTo>
                  <a:pt x="2055181" y="150495"/>
                </a:lnTo>
                <a:lnTo>
                  <a:pt x="2060182" y="142898"/>
                </a:lnTo>
                <a:lnTo>
                  <a:pt x="2061849" y="134302"/>
                </a:lnTo>
                <a:lnTo>
                  <a:pt x="2060182" y="125706"/>
                </a:lnTo>
                <a:lnTo>
                  <a:pt x="2055181" y="118110"/>
                </a:lnTo>
                <a:lnTo>
                  <a:pt x="2050736" y="113665"/>
                </a:lnTo>
                <a:lnTo>
                  <a:pt x="2044767" y="111379"/>
                </a:lnTo>
                <a:close/>
              </a:path>
              <a:path w="2910840" h="2943225" extrusionOk="0">
                <a:moveTo>
                  <a:pt x="2150939" y="111379"/>
                </a:moveTo>
                <a:lnTo>
                  <a:pt x="2139128" y="111379"/>
                </a:lnTo>
                <a:lnTo>
                  <a:pt x="2133413" y="113665"/>
                </a:lnTo>
                <a:lnTo>
                  <a:pt x="2128714" y="118110"/>
                </a:lnTo>
                <a:lnTo>
                  <a:pt x="2123714" y="125706"/>
                </a:lnTo>
                <a:lnTo>
                  <a:pt x="2122047" y="134302"/>
                </a:lnTo>
                <a:lnTo>
                  <a:pt x="2123714" y="142898"/>
                </a:lnTo>
                <a:lnTo>
                  <a:pt x="2128714" y="150495"/>
                </a:lnTo>
                <a:lnTo>
                  <a:pt x="2136404" y="155567"/>
                </a:lnTo>
                <a:lnTo>
                  <a:pt x="2145082" y="157257"/>
                </a:lnTo>
                <a:lnTo>
                  <a:pt x="2153735" y="155567"/>
                </a:lnTo>
                <a:lnTo>
                  <a:pt x="2161353" y="150495"/>
                </a:lnTo>
                <a:lnTo>
                  <a:pt x="2166426" y="142898"/>
                </a:lnTo>
                <a:lnTo>
                  <a:pt x="2168116" y="134302"/>
                </a:lnTo>
                <a:lnTo>
                  <a:pt x="2166426" y="125706"/>
                </a:lnTo>
                <a:lnTo>
                  <a:pt x="2161353" y="118110"/>
                </a:lnTo>
                <a:lnTo>
                  <a:pt x="2156908" y="113665"/>
                </a:lnTo>
                <a:lnTo>
                  <a:pt x="2150939" y="111379"/>
                </a:lnTo>
                <a:close/>
              </a:path>
              <a:path w="2910840" h="2943225" extrusionOk="0">
                <a:moveTo>
                  <a:pt x="2257111" y="111379"/>
                </a:moveTo>
                <a:lnTo>
                  <a:pt x="2245427" y="111379"/>
                </a:lnTo>
                <a:lnTo>
                  <a:pt x="2239458" y="113665"/>
                </a:lnTo>
                <a:lnTo>
                  <a:pt x="2235013" y="118110"/>
                </a:lnTo>
                <a:lnTo>
                  <a:pt x="2229941" y="125706"/>
                </a:lnTo>
                <a:lnTo>
                  <a:pt x="2228251" y="134302"/>
                </a:lnTo>
                <a:lnTo>
                  <a:pt x="2229941" y="142898"/>
                </a:lnTo>
                <a:lnTo>
                  <a:pt x="2235013" y="150495"/>
                </a:lnTo>
                <a:lnTo>
                  <a:pt x="2242576" y="155567"/>
                </a:lnTo>
                <a:lnTo>
                  <a:pt x="2251222" y="157257"/>
                </a:lnTo>
                <a:lnTo>
                  <a:pt x="2259892" y="155567"/>
                </a:lnTo>
                <a:lnTo>
                  <a:pt x="2267525" y="150495"/>
                </a:lnTo>
                <a:lnTo>
                  <a:pt x="2272526" y="142898"/>
                </a:lnTo>
                <a:lnTo>
                  <a:pt x="2274193" y="134302"/>
                </a:lnTo>
                <a:lnTo>
                  <a:pt x="2272526" y="125706"/>
                </a:lnTo>
                <a:lnTo>
                  <a:pt x="2267525" y="118110"/>
                </a:lnTo>
                <a:lnTo>
                  <a:pt x="2262953" y="113665"/>
                </a:lnTo>
                <a:lnTo>
                  <a:pt x="2257111" y="111379"/>
                </a:lnTo>
                <a:close/>
              </a:path>
              <a:path w="2910840" h="2943225" extrusionOk="0">
                <a:moveTo>
                  <a:pt x="2363156" y="111379"/>
                </a:moveTo>
                <a:lnTo>
                  <a:pt x="2351472" y="111379"/>
                </a:lnTo>
                <a:lnTo>
                  <a:pt x="2345503" y="113665"/>
                </a:lnTo>
                <a:lnTo>
                  <a:pt x="2341058" y="118110"/>
                </a:lnTo>
                <a:lnTo>
                  <a:pt x="2336058" y="125706"/>
                </a:lnTo>
                <a:lnTo>
                  <a:pt x="2334391" y="134302"/>
                </a:lnTo>
                <a:lnTo>
                  <a:pt x="2336058" y="142898"/>
                </a:lnTo>
                <a:lnTo>
                  <a:pt x="2341058" y="150495"/>
                </a:lnTo>
                <a:lnTo>
                  <a:pt x="2348619" y="155567"/>
                </a:lnTo>
                <a:lnTo>
                  <a:pt x="2357251" y="157257"/>
                </a:lnTo>
                <a:lnTo>
                  <a:pt x="2365883" y="155567"/>
                </a:lnTo>
                <a:lnTo>
                  <a:pt x="2373443" y="150495"/>
                </a:lnTo>
                <a:lnTo>
                  <a:pt x="2378516" y="142898"/>
                </a:lnTo>
                <a:lnTo>
                  <a:pt x="2380206" y="134302"/>
                </a:lnTo>
                <a:lnTo>
                  <a:pt x="2378516" y="125706"/>
                </a:lnTo>
                <a:lnTo>
                  <a:pt x="2373443" y="118110"/>
                </a:lnTo>
                <a:lnTo>
                  <a:pt x="2368998" y="113665"/>
                </a:lnTo>
                <a:lnTo>
                  <a:pt x="2363156" y="111379"/>
                </a:lnTo>
                <a:close/>
              </a:path>
              <a:path w="2910840" h="2943225" extrusionOk="0">
                <a:moveTo>
                  <a:pt x="2469328" y="111379"/>
                </a:moveTo>
                <a:lnTo>
                  <a:pt x="2457517" y="111379"/>
                </a:lnTo>
                <a:lnTo>
                  <a:pt x="2451802" y="113665"/>
                </a:lnTo>
                <a:lnTo>
                  <a:pt x="2447103" y="118110"/>
                </a:lnTo>
                <a:lnTo>
                  <a:pt x="2442103" y="125706"/>
                </a:lnTo>
                <a:lnTo>
                  <a:pt x="2440436" y="134302"/>
                </a:lnTo>
                <a:lnTo>
                  <a:pt x="2442103" y="142898"/>
                </a:lnTo>
                <a:lnTo>
                  <a:pt x="2447103" y="150495"/>
                </a:lnTo>
                <a:lnTo>
                  <a:pt x="2454771" y="155567"/>
                </a:lnTo>
                <a:lnTo>
                  <a:pt x="2463391" y="157257"/>
                </a:lnTo>
                <a:lnTo>
                  <a:pt x="2471964" y="155567"/>
                </a:lnTo>
                <a:lnTo>
                  <a:pt x="2479488" y="150495"/>
                </a:lnTo>
                <a:lnTo>
                  <a:pt x="2484632" y="142898"/>
                </a:lnTo>
                <a:lnTo>
                  <a:pt x="2486346" y="134302"/>
                </a:lnTo>
                <a:lnTo>
                  <a:pt x="2484632" y="125706"/>
                </a:lnTo>
                <a:lnTo>
                  <a:pt x="2479488" y="118110"/>
                </a:lnTo>
                <a:lnTo>
                  <a:pt x="2475043" y="113665"/>
                </a:lnTo>
                <a:lnTo>
                  <a:pt x="2469328" y="111379"/>
                </a:lnTo>
                <a:close/>
              </a:path>
              <a:path w="2910840" h="2943225" extrusionOk="0">
                <a:moveTo>
                  <a:pt x="2575373" y="111379"/>
                </a:moveTo>
                <a:lnTo>
                  <a:pt x="2563689" y="111379"/>
                </a:lnTo>
                <a:lnTo>
                  <a:pt x="2557847" y="113665"/>
                </a:lnTo>
                <a:lnTo>
                  <a:pt x="2553402" y="118110"/>
                </a:lnTo>
                <a:lnTo>
                  <a:pt x="2548330" y="125706"/>
                </a:lnTo>
                <a:lnTo>
                  <a:pt x="2546640" y="134302"/>
                </a:lnTo>
                <a:lnTo>
                  <a:pt x="2548330" y="142898"/>
                </a:lnTo>
                <a:lnTo>
                  <a:pt x="2553402" y="150495"/>
                </a:lnTo>
                <a:lnTo>
                  <a:pt x="2560945" y="155567"/>
                </a:lnTo>
                <a:lnTo>
                  <a:pt x="2569547" y="157257"/>
                </a:lnTo>
                <a:lnTo>
                  <a:pt x="2578173" y="155567"/>
                </a:lnTo>
                <a:lnTo>
                  <a:pt x="2585787" y="150495"/>
                </a:lnTo>
                <a:lnTo>
                  <a:pt x="2590788" y="142898"/>
                </a:lnTo>
                <a:lnTo>
                  <a:pt x="2592455" y="134302"/>
                </a:lnTo>
                <a:lnTo>
                  <a:pt x="2590788" y="125706"/>
                </a:lnTo>
                <a:lnTo>
                  <a:pt x="2585787" y="118110"/>
                </a:lnTo>
                <a:lnTo>
                  <a:pt x="2581342" y="113665"/>
                </a:lnTo>
                <a:lnTo>
                  <a:pt x="2575373" y="111379"/>
                </a:lnTo>
                <a:close/>
              </a:path>
              <a:path w="2910840" h="2943225" extrusionOk="0">
                <a:moveTo>
                  <a:pt x="2681418" y="111379"/>
                </a:moveTo>
                <a:lnTo>
                  <a:pt x="2669734" y="111379"/>
                </a:lnTo>
                <a:lnTo>
                  <a:pt x="2663765" y="113665"/>
                </a:lnTo>
                <a:lnTo>
                  <a:pt x="2659320" y="118110"/>
                </a:lnTo>
                <a:lnTo>
                  <a:pt x="2654320" y="125706"/>
                </a:lnTo>
                <a:lnTo>
                  <a:pt x="2652653" y="134302"/>
                </a:lnTo>
                <a:lnTo>
                  <a:pt x="2654320" y="142898"/>
                </a:lnTo>
                <a:lnTo>
                  <a:pt x="2659320" y="150495"/>
                </a:lnTo>
                <a:lnTo>
                  <a:pt x="2666954" y="155567"/>
                </a:lnTo>
                <a:lnTo>
                  <a:pt x="2675624" y="157257"/>
                </a:lnTo>
                <a:lnTo>
                  <a:pt x="2684270" y="155567"/>
                </a:lnTo>
                <a:lnTo>
                  <a:pt x="2691832" y="150495"/>
                </a:lnTo>
                <a:lnTo>
                  <a:pt x="2696833" y="142898"/>
                </a:lnTo>
                <a:lnTo>
                  <a:pt x="2698500" y="134302"/>
                </a:lnTo>
                <a:lnTo>
                  <a:pt x="2696833" y="125706"/>
                </a:lnTo>
                <a:lnTo>
                  <a:pt x="2691832" y="118110"/>
                </a:lnTo>
                <a:lnTo>
                  <a:pt x="2687387" y="113665"/>
                </a:lnTo>
                <a:lnTo>
                  <a:pt x="2681418" y="111379"/>
                </a:lnTo>
                <a:close/>
              </a:path>
              <a:path w="2910840" h="2943225" extrusionOk="0">
                <a:moveTo>
                  <a:pt x="2787590" y="111379"/>
                </a:moveTo>
                <a:lnTo>
                  <a:pt x="2775779" y="111379"/>
                </a:lnTo>
                <a:lnTo>
                  <a:pt x="2770064" y="113665"/>
                </a:lnTo>
                <a:lnTo>
                  <a:pt x="2765492" y="118110"/>
                </a:lnTo>
                <a:lnTo>
                  <a:pt x="2760420" y="125706"/>
                </a:lnTo>
                <a:lnTo>
                  <a:pt x="2758730" y="134302"/>
                </a:lnTo>
                <a:lnTo>
                  <a:pt x="2760420" y="142898"/>
                </a:lnTo>
                <a:lnTo>
                  <a:pt x="2765492" y="150495"/>
                </a:lnTo>
                <a:lnTo>
                  <a:pt x="2773106" y="155567"/>
                </a:lnTo>
                <a:lnTo>
                  <a:pt x="2781733" y="157257"/>
                </a:lnTo>
                <a:lnTo>
                  <a:pt x="2790335" y="155567"/>
                </a:lnTo>
                <a:lnTo>
                  <a:pt x="2797877" y="150495"/>
                </a:lnTo>
                <a:lnTo>
                  <a:pt x="2803021" y="142898"/>
                </a:lnTo>
                <a:lnTo>
                  <a:pt x="2804735" y="134302"/>
                </a:lnTo>
                <a:lnTo>
                  <a:pt x="2803021" y="125706"/>
                </a:lnTo>
                <a:lnTo>
                  <a:pt x="2797877" y="118110"/>
                </a:lnTo>
                <a:lnTo>
                  <a:pt x="2793432" y="113665"/>
                </a:lnTo>
                <a:lnTo>
                  <a:pt x="2787590" y="111379"/>
                </a:lnTo>
                <a:close/>
              </a:path>
              <a:path w="2910840" h="2943225" extrusionOk="0">
                <a:moveTo>
                  <a:pt x="2893762" y="111379"/>
                </a:moveTo>
                <a:lnTo>
                  <a:pt x="2882078" y="111379"/>
                </a:lnTo>
                <a:lnTo>
                  <a:pt x="2876109" y="113665"/>
                </a:lnTo>
                <a:lnTo>
                  <a:pt x="2871664" y="118110"/>
                </a:lnTo>
                <a:lnTo>
                  <a:pt x="2866592" y="125706"/>
                </a:lnTo>
                <a:lnTo>
                  <a:pt x="2864902" y="134302"/>
                </a:lnTo>
                <a:lnTo>
                  <a:pt x="2866592" y="142898"/>
                </a:lnTo>
                <a:lnTo>
                  <a:pt x="2871664" y="150495"/>
                </a:lnTo>
                <a:lnTo>
                  <a:pt x="2879227" y="155567"/>
                </a:lnTo>
                <a:lnTo>
                  <a:pt x="2887873" y="157257"/>
                </a:lnTo>
                <a:lnTo>
                  <a:pt x="2896543" y="155567"/>
                </a:lnTo>
                <a:lnTo>
                  <a:pt x="2904176" y="150495"/>
                </a:lnTo>
                <a:lnTo>
                  <a:pt x="2909177" y="142898"/>
                </a:lnTo>
                <a:lnTo>
                  <a:pt x="2910844" y="134302"/>
                </a:lnTo>
                <a:lnTo>
                  <a:pt x="2909177" y="125706"/>
                </a:lnTo>
                <a:lnTo>
                  <a:pt x="2904176" y="118110"/>
                </a:lnTo>
                <a:lnTo>
                  <a:pt x="2899604" y="113665"/>
                </a:lnTo>
                <a:lnTo>
                  <a:pt x="2893762" y="111379"/>
                </a:lnTo>
                <a:close/>
              </a:path>
              <a:path w="2910840" h="2943225" extrusionOk="0">
                <a:moveTo>
                  <a:pt x="28815" y="222758"/>
                </a:moveTo>
                <a:lnTo>
                  <a:pt x="17073" y="222758"/>
                </a:lnTo>
                <a:lnTo>
                  <a:pt x="11270" y="225044"/>
                </a:lnTo>
                <a:lnTo>
                  <a:pt x="6680" y="229616"/>
                </a:lnTo>
                <a:lnTo>
                  <a:pt x="1670" y="237174"/>
                </a:lnTo>
                <a:lnTo>
                  <a:pt x="0" y="245792"/>
                </a:lnTo>
                <a:lnTo>
                  <a:pt x="1670" y="254386"/>
                </a:lnTo>
                <a:lnTo>
                  <a:pt x="6680" y="261874"/>
                </a:lnTo>
                <a:lnTo>
                  <a:pt x="14306" y="266946"/>
                </a:lnTo>
                <a:lnTo>
                  <a:pt x="22944" y="268636"/>
                </a:lnTo>
                <a:lnTo>
                  <a:pt x="31582" y="266946"/>
                </a:lnTo>
                <a:lnTo>
                  <a:pt x="39208" y="261874"/>
                </a:lnTo>
                <a:lnTo>
                  <a:pt x="44218" y="254386"/>
                </a:lnTo>
                <a:lnTo>
                  <a:pt x="45888" y="245792"/>
                </a:lnTo>
                <a:lnTo>
                  <a:pt x="44218" y="237174"/>
                </a:lnTo>
                <a:lnTo>
                  <a:pt x="39208" y="229616"/>
                </a:lnTo>
                <a:lnTo>
                  <a:pt x="34619" y="225044"/>
                </a:lnTo>
                <a:lnTo>
                  <a:pt x="28815" y="222758"/>
                </a:lnTo>
                <a:close/>
              </a:path>
              <a:path w="2910840" h="2943225" extrusionOk="0">
                <a:moveTo>
                  <a:pt x="134903" y="222758"/>
                </a:moveTo>
                <a:lnTo>
                  <a:pt x="123156" y="222758"/>
                </a:lnTo>
                <a:lnTo>
                  <a:pt x="117352" y="225044"/>
                </a:lnTo>
                <a:lnTo>
                  <a:pt x="112894" y="229616"/>
                </a:lnTo>
                <a:lnTo>
                  <a:pt x="107808" y="237174"/>
                </a:lnTo>
                <a:lnTo>
                  <a:pt x="106112" y="245792"/>
                </a:lnTo>
                <a:lnTo>
                  <a:pt x="107808" y="254386"/>
                </a:lnTo>
                <a:lnTo>
                  <a:pt x="112894" y="261874"/>
                </a:lnTo>
                <a:lnTo>
                  <a:pt x="120446" y="266946"/>
                </a:lnTo>
                <a:lnTo>
                  <a:pt x="129045" y="268636"/>
                </a:lnTo>
                <a:lnTo>
                  <a:pt x="137669" y="266946"/>
                </a:lnTo>
                <a:lnTo>
                  <a:pt x="145292" y="261874"/>
                </a:lnTo>
                <a:lnTo>
                  <a:pt x="150300" y="254386"/>
                </a:lnTo>
                <a:lnTo>
                  <a:pt x="151969" y="245792"/>
                </a:lnTo>
                <a:lnTo>
                  <a:pt x="150300" y="237174"/>
                </a:lnTo>
                <a:lnTo>
                  <a:pt x="145292" y="229616"/>
                </a:lnTo>
                <a:lnTo>
                  <a:pt x="140834" y="225044"/>
                </a:lnTo>
                <a:lnTo>
                  <a:pt x="134903" y="222758"/>
                </a:lnTo>
                <a:close/>
              </a:path>
              <a:path w="2910840" h="2943225" extrusionOk="0">
                <a:moveTo>
                  <a:pt x="240986" y="222758"/>
                </a:moveTo>
                <a:lnTo>
                  <a:pt x="229239" y="222758"/>
                </a:lnTo>
                <a:lnTo>
                  <a:pt x="223308" y="225044"/>
                </a:lnTo>
                <a:lnTo>
                  <a:pt x="218850" y="229616"/>
                </a:lnTo>
                <a:lnTo>
                  <a:pt x="213843" y="237174"/>
                </a:lnTo>
                <a:lnTo>
                  <a:pt x="212173" y="245792"/>
                </a:lnTo>
                <a:lnTo>
                  <a:pt x="213843" y="254386"/>
                </a:lnTo>
                <a:lnTo>
                  <a:pt x="218850" y="261874"/>
                </a:lnTo>
                <a:lnTo>
                  <a:pt x="226495" y="266946"/>
                </a:lnTo>
                <a:lnTo>
                  <a:pt x="235165" y="268636"/>
                </a:lnTo>
                <a:lnTo>
                  <a:pt x="243809" y="266946"/>
                </a:lnTo>
                <a:lnTo>
                  <a:pt x="251375" y="261874"/>
                </a:lnTo>
                <a:lnTo>
                  <a:pt x="256390" y="254386"/>
                </a:lnTo>
                <a:lnTo>
                  <a:pt x="258062" y="245792"/>
                </a:lnTo>
                <a:lnTo>
                  <a:pt x="256390" y="237174"/>
                </a:lnTo>
                <a:lnTo>
                  <a:pt x="251375" y="229616"/>
                </a:lnTo>
                <a:lnTo>
                  <a:pt x="246917" y="225044"/>
                </a:lnTo>
                <a:lnTo>
                  <a:pt x="240986" y="222758"/>
                </a:lnTo>
                <a:close/>
              </a:path>
              <a:path w="2910840" h="2943225" extrusionOk="0">
                <a:moveTo>
                  <a:pt x="347070" y="222758"/>
                </a:moveTo>
                <a:lnTo>
                  <a:pt x="335322" y="222758"/>
                </a:lnTo>
                <a:lnTo>
                  <a:pt x="329518" y="225044"/>
                </a:lnTo>
                <a:lnTo>
                  <a:pt x="325073" y="229616"/>
                </a:lnTo>
                <a:lnTo>
                  <a:pt x="319987" y="237174"/>
                </a:lnTo>
                <a:lnTo>
                  <a:pt x="318291" y="245792"/>
                </a:lnTo>
                <a:lnTo>
                  <a:pt x="319987" y="254386"/>
                </a:lnTo>
                <a:lnTo>
                  <a:pt x="325073" y="261874"/>
                </a:lnTo>
                <a:lnTo>
                  <a:pt x="332637" y="266946"/>
                </a:lnTo>
                <a:lnTo>
                  <a:pt x="341266" y="268636"/>
                </a:lnTo>
                <a:lnTo>
                  <a:pt x="349894" y="266946"/>
                </a:lnTo>
                <a:lnTo>
                  <a:pt x="357458" y="261874"/>
                </a:lnTo>
                <a:lnTo>
                  <a:pt x="362544" y="254386"/>
                </a:lnTo>
                <a:lnTo>
                  <a:pt x="364240" y="245792"/>
                </a:lnTo>
                <a:lnTo>
                  <a:pt x="362544" y="237174"/>
                </a:lnTo>
                <a:lnTo>
                  <a:pt x="357458" y="229616"/>
                </a:lnTo>
                <a:lnTo>
                  <a:pt x="353013" y="225044"/>
                </a:lnTo>
                <a:lnTo>
                  <a:pt x="347070" y="222758"/>
                </a:lnTo>
                <a:close/>
              </a:path>
              <a:path w="2910840" h="2943225" extrusionOk="0">
                <a:moveTo>
                  <a:pt x="453292" y="222758"/>
                </a:moveTo>
                <a:lnTo>
                  <a:pt x="441545" y="222758"/>
                </a:lnTo>
                <a:lnTo>
                  <a:pt x="435601" y="225044"/>
                </a:lnTo>
                <a:lnTo>
                  <a:pt x="431156" y="229616"/>
                </a:lnTo>
                <a:lnTo>
                  <a:pt x="426070" y="237174"/>
                </a:lnTo>
                <a:lnTo>
                  <a:pt x="424374" y="245792"/>
                </a:lnTo>
                <a:lnTo>
                  <a:pt x="426070" y="254386"/>
                </a:lnTo>
                <a:lnTo>
                  <a:pt x="431156" y="261874"/>
                </a:lnTo>
                <a:lnTo>
                  <a:pt x="438720" y="266946"/>
                </a:lnTo>
                <a:lnTo>
                  <a:pt x="447349" y="268636"/>
                </a:lnTo>
                <a:lnTo>
                  <a:pt x="455977" y="266946"/>
                </a:lnTo>
                <a:lnTo>
                  <a:pt x="463541" y="261874"/>
                </a:lnTo>
                <a:lnTo>
                  <a:pt x="468556" y="254386"/>
                </a:lnTo>
                <a:lnTo>
                  <a:pt x="470228" y="245792"/>
                </a:lnTo>
                <a:lnTo>
                  <a:pt x="468556" y="237174"/>
                </a:lnTo>
                <a:lnTo>
                  <a:pt x="463541" y="229616"/>
                </a:lnTo>
                <a:lnTo>
                  <a:pt x="459096" y="225044"/>
                </a:lnTo>
                <a:lnTo>
                  <a:pt x="453292" y="222758"/>
                </a:lnTo>
                <a:close/>
              </a:path>
              <a:path w="2910840" h="2943225" extrusionOk="0">
                <a:moveTo>
                  <a:pt x="559375" y="222758"/>
                </a:moveTo>
                <a:lnTo>
                  <a:pt x="547628" y="222758"/>
                </a:lnTo>
                <a:lnTo>
                  <a:pt x="541697" y="225044"/>
                </a:lnTo>
                <a:lnTo>
                  <a:pt x="537239" y="229616"/>
                </a:lnTo>
                <a:lnTo>
                  <a:pt x="532224" y="237174"/>
                </a:lnTo>
                <a:lnTo>
                  <a:pt x="530553" y="245792"/>
                </a:lnTo>
                <a:lnTo>
                  <a:pt x="532224" y="254386"/>
                </a:lnTo>
                <a:lnTo>
                  <a:pt x="537239" y="261874"/>
                </a:lnTo>
                <a:lnTo>
                  <a:pt x="544862" y="266946"/>
                </a:lnTo>
                <a:lnTo>
                  <a:pt x="553484" y="268636"/>
                </a:lnTo>
                <a:lnTo>
                  <a:pt x="562080" y="266946"/>
                </a:lnTo>
                <a:lnTo>
                  <a:pt x="569624" y="261874"/>
                </a:lnTo>
                <a:lnTo>
                  <a:pt x="574711" y="254386"/>
                </a:lnTo>
                <a:lnTo>
                  <a:pt x="576406" y="245792"/>
                </a:lnTo>
                <a:lnTo>
                  <a:pt x="574711" y="237174"/>
                </a:lnTo>
                <a:lnTo>
                  <a:pt x="569624" y="229616"/>
                </a:lnTo>
                <a:lnTo>
                  <a:pt x="565179" y="225044"/>
                </a:lnTo>
                <a:lnTo>
                  <a:pt x="559375" y="222758"/>
                </a:lnTo>
                <a:close/>
              </a:path>
              <a:path w="2910840" h="2943225" extrusionOk="0">
                <a:moveTo>
                  <a:pt x="665459" y="222758"/>
                </a:moveTo>
                <a:lnTo>
                  <a:pt x="653711" y="222758"/>
                </a:lnTo>
                <a:lnTo>
                  <a:pt x="647907" y="225044"/>
                </a:lnTo>
                <a:lnTo>
                  <a:pt x="643322" y="229616"/>
                </a:lnTo>
                <a:lnTo>
                  <a:pt x="638315" y="237174"/>
                </a:lnTo>
                <a:lnTo>
                  <a:pt x="636645" y="245792"/>
                </a:lnTo>
                <a:lnTo>
                  <a:pt x="638315" y="254386"/>
                </a:lnTo>
                <a:lnTo>
                  <a:pt x="643322" y="261874"/>
                </a:lnTo>
                <a:lnTo>
                  <a:pt x="650948" y="266946"/>
                </a:lnTo>
                <a:lnTo>
                  <a:pt x="659585" y="268636"/>
                </a:lnTo>
                <a:lnTo>
                  <a:pt x="668222" y="266946"/>
                </a:lnTo>
                <a:lnTo>
                  <a:pt x="675847" y="261874"/>
                </a:lnTo>
                <a:lnTo>
                  <a:pt x="680862" y="254386"/>
                </a:lnTo>
                <a:lnTo>
                  <a:pt x="682534" y="245792"/>
                </a:lnTo>
                <a:lnTo>
                  <a:pt x="680862" y="237174"/>
                </a:lnTo>
                <a:lnTo>
                  <a:pt x="675847" y="229616"/>
                </a:lnTo>
                <a:lnTo>
                  <a:pt x="671262" y="225044"/>
                </a:lnTo>
                <a:lnTo>
                  <a:pt x="665459" y="222758"/>
                </a:lnTo>
                <a:close/>
              </a:path>
              <a:path w="2910840" h="2943225" extrusionOk="0">
                <a:moveTo>
                  <a:pt x="771542" y="222758"/>
                </a:moveTo>
                <a:lnTo>
                  <a:pt x="759794" y="222758"/>
                </a:lnTo>
                <a:lnTo>
                  <a:pt x="753990" y="225044"/>
                </a:lnTo>
                <a:lnTo>
                  <a:pt x="749545" y="229616"/>
                </a:lnTo>
                <a:lnTo>
                  <a:pt x="744459" y="237174"/>
                </a:lnTo>
                <a:lnTo>
                  <a:pt x="742763" y="245792"/>
                </a:lnTo>
                <a:lnTo>
                  <a:pt x="744459" y="254386"/>
                </a:lnTo>
                <a:lnTo>
                  <a:pt x="749545" y="261874"/>
                </a:lnTo>
                <a:lnTo>
                  <a:pt x="757090" y="266946"/>
                </a:lnTo>
                <a:lnTo>
                  <a:pt x="765685" y="268636"/>
                </a:lnTo>
                <a:lnTo>
                  <a:pt x="774307" y="266946"/>
                </a:lnTo>
                <a:lnTo>
                  <a:pt x="781930" y="261874"/>
                </a:lnTo>
                <a:lnTo>
                  <a:pt x="786945" y="254386"/>
                </a:lnTo>
                <a:lnTo>
                  <a:pt x="788617" y="245792"/>
                </a:lnTo>
                <a:lnTo>
                  <a:pt x="786945" y="237174"/>
                </a:lnTo>
                <a:lnTo>
                  <a:pt x="781930" y="229616"/>
                </a:lnTo>
                <a:lnTo>
                  <a:pt x="777485" y="225044"/>
                </a:lnTo>
                <a:lnTo>
                  <a:pt x="771542" y="222758"/>
                </a:lnTo>
                <a:close/>
              </a:path>
              <a:path w="2910840" h="2943225" extrusionOk="0">
                <a:moveTo>
                  <a:pt x="877625" y="222758"/>
                </a:moveTo>
                <a:lnTo>
                  <a:pt x="865877" y="222758"/>
                </a:lnTo>
                <a:lnTo>
                  <a:pt x="860073" y="225044"/>
                </a:lnTo>
                <a:lnTo>
                  <a:pt x="855489" y="229616"/>
                </a:lnTo>
                <a:lnTo>
                  <a:pt x="850481" y="237174"/>
                </a:lnTo>
                <a:lnTo>
                  <a:pt x="848812" y="245792"/>
                </a:lnTo>
                <a:lnTo>
                  <a:pt x="850481" y="254386"/>
                </a:lnTo>
                <a:lnTo>
                  <a:pt x="855489" y="261874"/>
                </a:lnTo>
                <a:lnTo>
                  <a:pt x="863133" y="266946"/>
                </a:lnTo>
                <a:lnTo>
                  <a:pt x="871803" y="268636"/>
                </a:lnTo>
                <a:lnTo>
                  <a:pt x="880447" y="266946"/>
                </a:lnTo>
                <a:lnTo>
                  <a:pt x="888013" y="261874"/>
                </a:lnTo>
                <a:lnTo>
                  <a:pt x="893100" y="254386"/>
                </a:lnTo>
                <a:lnTo>
                  <a:pt x="894795" y="245792"/>
                </a:lnTo>
                <a:lnTo>
                  <a:pt x="893100" y="237174"/>
                </a:lnTo>
                <a:lnTo>
                  <a:pt x="888013" y="229616"/>
                </a:lnTo>
                <a:lnTo>
                  <a:pt x="883568" y="225044"/>
                </a:lnTo>
                <a:lnTo>
                  <a:pt x="877625" y="222758"/>
                </a:lnTo>
                <a:close/>
              </a:path>
              <a:path w="2910840" h="2943225" extrusionOk="0">
                <a:moveTo>
                  <a:pt x="983848" y="222758"/>
                </a:moveTo>
                <a:lnTo>
                  <a:pt x="972100" y="222758"/>
                </a:lnTo>
                <a:lnTo>
                  <a:pt x="966169" y="225044"/>
                </a:lnTo>
                <a:lnTo>
                  <a:pt x="961711" y="229616"/>
                </a:lnTo>
                <a:lnTo>
                  <a:pt x="956625" y="237174"/>
                </a:lnTo>
                <a:lnTo>
                  <a:pt x="954930" y="245792"/>
                </a:lnTo>
                <a:lnTo>
                  <a:pt x="956625" y="254386"/>
                </a:lnTo>
                <a:lnTo>
                  <a:pt x="961711" y="261874"/>
                </a:lnTo>
                <a:lnTo>
                  <a:pt x="969275" y="266946"/>
                </a:lnTo>
                <a:lnTo>
                  <a:pt x="977904" y="268636"/>
                </a:lnTo>
                <a:lnTo>
                  <a:pt x="986532" y="266946"/>
                </a:lnTo>
                <a:lnTo>
                  <a:pt x="994096" y="261874"/>
                </a:lnTo>
                <a:lnTo>
                  <a:pt x="999183" y="254386"/>
                </a:lnTo>
                <a:lnTo>
                  <a:pt x="1000878" y="245792"/>
                </a:lnTo>
                <a:lnTo>
                  <a:pt x="999183" y="237174"/>
                </a:lnTo>
                <a:lnTo>
                  <a:pt x="994096" y="229616"/>
                </a:lnTo>
                <a:lnTo>
                  <a:pt x="989651" y="225044"/>
                </a:lnTo>
                <a:lnTo>
                  <a:pt x="983848" y="222758"/>
                </a:lnTo>
                <a:close/>
              </a:path>
              <a:path w="2910840" h="2943225" extrusionOk="0">
                <a:moveTo>
                  <a:pt x="1089931" y="222758"/>
                </a:moveTo>
                <a:lnTo>
                  <a:pt x="1078183" y="222758"/>
                </a:lnTo>
                <a:lnTo>
                  <a:pt x="1072252" y="225044"/>
                </a:lnTo>
                <a:lnTo>
                  <a:pt x="1067795" y="229616"/>
                </a:lnTo>
                <a:lnTo>
                  <a:pt x="1062787" y="237174"/>
                </a:lnTo>
                <a:lnTo>
                  <a:pt x="1061118" y="245792"/>
                </a:lnTo>
                <a:lnTo>
                  <a:pt x="1062787" y="254386"/>
                </a:lnTo>
                <a:lnTo>
                  <a:pt x="1067795" y="261874"/>
                </a:lnTo>
                <a:lnTo>
                  <a:pt x="1075359" y="266946"/>
                </a:lnTo>
                <a:lnTo>
                  <a:pt x="1083987" y="268636"/>
                </a:lnTo>
                <a:lnTo>
                  <a:pt x="1092616" y="266946"/>
                </a:lnTo>
                <a:lnTo>
                  <a:pt x="1100180" y="261874"/>
                </a:lnTo>
                <a:lnTo>
                  <a:pt x="1105194" y="254386"/>
                </a:lnTo>
                <a:lnTo>
                  <a:pt x="1106866" y="245792"/>
                </a:lnTo>
                <a:lnTo>
                  <a:pt x="1105194" y="237174"/>
                </a:lnTo>
                <a:lnTo>
                  <a:pt x="1100180" y="229616"/>
                </a:lnTo>
                <a:lnTo>
                  <a:pt x="1095735" y="225044"/>
                </a:lnTo>
                <a:lnTo>
                  <a:pt x="1089931" y="222758"/>
                </a:lnTo>
                <a:close/>
              </a:path>
              <a:path w="2910840" h="2943225" extrusionOk="0">
                <a:moveTo>
                  <a:pt x="1196014" y="222758"/>
                </a:moveTo>
                <a:lnTo>
                  <a:pt x="1184266" y="222758"/>
                </a:lnTo>
                <a:lnTo>
                  <a:pt x="1178335" y="225044"/>
                </a:lnTo>
                <a:lnTo>
                  <a:pt x="1173878" y="229616"/>
                </a:lnTo>
                <a:lnTo>
                  <a:pt x="1168870" y="237174"/>
                </a:lnTo>
                <a:lnTo>
                  <a:pt x="1167201" y="245792"/>
                </a:lnTo>
                <a:lnTo>
                  <a:pt x="1168870" y="254386"/>
                </a:lnTo>
                <a:lnTo>
                  <a:pt x="1173878" y="261874"/>
                </a:lnTo>
                <a:lnTo>
                  <a:pt x="1181501" y="266946"/>
                </a:lnTo>
                <a:lnTo>
                  <a:pt x="1190124" y="268636"/>
                </a:lnTo>
                <a:lnTo>
                  <a:pt x="1198724" y="266946"/>
                </a:lnTo>
                <a:lnTo>
                  <a:pt x="1206275" y="261874"/>
                </a:lnTo>
                <a:lnTo>
                  <a:pt x="1211362" y="254386"/>
                </a:lnTo>
                <a:lnTo>
                  <a:pt x="1213057" y="245792"/>
                </a:lnTo>
                <a:lnTo>
                  <a:pt x="1211362" y="237174"/>
                </a:lnTo>
                <a:lnTo>
                  <a:pt x="1206275" y="229616"/>
                </a:lnTo>
                <a:lnTo>
                  <a:pt x="1201818" y="225044"/>
                </a:lnTo>
                <a:lnTo>
                  <a:pt x="1196014" y="222758"/>
                </a:lnTo>
                <a:close/>
              </a:path>
              <a:path w="2910840" h="2943225" extrusionOk="0">
                <a:moveTo>
                  <a:pt x="1302071" y="222758"/>
                </a:moveTo>
                <a:lnTo>
                  <a:pt x="1290387" y="222758"/>
                </a:lnTo>
                <a:lnTo>
                  <a:pt x="1284545" y="225044"/>
                </a:lnTo>
                <a:lnTo>
                  <a:pt x="1279973" y="229616"/>
                </a:lnTo>
                <a:lnTo>
                  <a:pt x="1274973" y="237174"/>
                </a:lnTo>
                <a:lnTo>
                  <a:pt x="1273306" y="245792"/>
                </a:lnTo>
                <a:lnTo>
                  <a:pt x="1274973" y="254386"/>
                </a:lnTo>
                <a:lnTo>
                  <a:pt x="1279973" y="261874"/>
                </a:lnTo>
                <a:lnTo>
                  <a:pt x="1287589" y="266946"/>
                </a:lnTo>
                <a:lnTo>
                  <a:pt x="1296229" y="268636"/>
                </a:lnTo>
                <a:lnTo>
                  <a:pt x="1304869" y="266946"/>
                </a:lnTo>
                <a:lnTo>
                  <a:pt x="1312485" y="261874"/>
                </a:lnTo>
                <a:lnTo>
                  <a:pt x="1317486" y="254386"/>
                </a:lnTo>
                <a:lnTo>
                  <a:pt x="1319153" y="245792"/>
                </a:lnTo>
                <a:lnTo>
                  <a:pt x="1317486" y="237174"/>
                </a:lnTo>
                <a:lnTo>
                  <a:pt x="1312485" y="229616"/>
                </a:lnTo>
                <a:lnTo>
                  <a:pt x="1307913" y="225044"/>
                </a:lnTo>
                <a:lnTo>
                  <a:pt x="1302071" y="222758"/>
                </a:lnTo>
                <a:close/>
              </a:path>
              <a:path w="2910840" h="2943225" extrusionOk="0">
                <a:moveTo>
                  <a:pt x="1408243" y="222758"/>
                </a:moveTo>
                <a:lnTo>
                  <a:pt x="1396432" y="222758"/>
                </a:lnTo>
                <a:lnTo>
                  <a:pt x="1390590" y="225044"/>
                </a:lnTo>
                <a:lnTo>
                  <a:pt x="1386145" y="229616"/>
                </a:lnTo>
                <a:lnTo>
                  <a:pt x="1381073" y="237174"/>
                </a:lnTo>
                <a:lnTo>
                  <a:pt x="1379383" y="245792"/>
                </a:lnTo>
                <a:lnTo>
                  <a:pt x="1381073" y="254386"/>
                </a:lnTo>
                <a:lnTo>
                  <a:pt x="1386145" y="261874"/>
                </a:lnTo>
                <a:lnTo>
                  <a:pt x="1393706" y="266946"/>
                </a:lnTo>
                <a:lnTo>
                  <a:pt x="1402338" y="268636"/>
                </a:lnTo>
                <a:lnTo>
                  <a:pt x="1410970" y="266946"/>
                </a:lnTo>
                <a:lnTo>
                  <a:pt x="1418530" y="261874"/>
                </a:lnTo>
                <a:lnTo>
                  <a:pt x="1423531" y="254386"/>
                </a:lnTo>
                <a:lnTo>
                  <a:pt x="1425198" y="245792"/>
                </a:lnTo>
                <a:lnTo>
                  <a:pt x="1423531" y="237174"/>
                </a:lnTo>
                <a:lnTo>
                  <a:pt x="1418530" y="229616"/>
                </a:lnTo>
                <a:lnTo>
                  <a:pt x="1414085" y="225044"/>
                </a:lnTo>
                <a:lnTo>
                  <a:pt x="1408243" y="222758"/>
                </a:lnTo>
                <a:close/>
              </a:path>
              <a:path w="2910840" h="2943225" extrusionOk="0">
                <a:moveTo>
                  <a:pt x="1514288" y="222758"/>
                </a:moveTo>
                <a:lnTo>
                  <a:pt x="1502477" y="222758"/>
                </a:lnTo>
                <a:lnTo>
                  <a:pt x="1496762" y="225044"/>
                </a:lnTo>
                <a:lnTo>
                  <a:pt x="1492190" y="229616"/>
                </a:lnTo>
                <a:lnTo>
                  <a:pt x="1487118" y="237174"/>
                </a:lnTo>
                <a:lnTo>
                  <a:pt x="1485428" y="245792"/>
                </a:lnTo>
                <a:lnTo>
                  <a:pt x="1487118" y="254386"/>
                </a:lnTo>
                <a:lnTo>
                  <a:pt x="1492190" y="261874"/>
                </a:lnTo>
                <a:lnTo>
                  <a:pt x="1499824" y="266946"/>
                </a:lnTo>
                <a:lnTo>
                  <a:pt x="1508494" y="268636"/>
                </a:lnTo>
                <a:lnTo>
                  <a:pt x="1517140" y="266946"/>
                </a:lnTo>
                <a:lnTo>
                  <a:pt x="1524702" y="261874"/>
                </a:lnTo>
                <a:lnTo>
                  <a:pt x="1529775" y="254386"/>
                </a:lnTo>
                <a:lnTo>
                  <a:pt x="1531465" y="245792"/>
                </a:lnTo>
                <a:lnTo>
                  <a:pt x="1529775" y="237174"/>
                </a:lnTo>
                <a:lnTo>
                  <a:pt x="1524702" y="229616"/>
                </a:lnTo>
                <a:lnTo>
                  <a:pt x="1520257" y="225044"/>
                </a:lnTo>
                <a:lnTo>
                  <a:pt x="1514288" y="222758"/>
                </a:lnTo>
                <a:close/>
              </a:path>
              <a:path w="2910840" h="2943225" extrusionOk="0">
                <a:moveTo>
                  <a:pt x="1620460" y="222758"/>
                </a:moveTo>
                <a:lnTo>
                  <a:pt x="1608776" y="222758"/>
                </a:lnTo>
                <a:lnTo>
                  <a:pt x="1602807" y="225044"/>
                </a:lnTo>
                <a:lnTo>
                  <a:pt x="1598362" y="229616"/>
                </a:lnTo>
                <a:lnTo>
                  <a:pt x="1593290" y="237174"/>
                </a:lnTo>
                <a:lnTo>
                  <a:pt x="1591600" y="245792"/>
                </a:lnTo>
                <a:lnTo>
                  <a:pt x="1593290" y="254386"/>
                </a:lnTo>
                <a:lnTo>
                  <a:pt x="1598362" y="261874"/>
                </a:lnTo>
                <a:lnTo>
                  <a:pt x="1605925" y="266946"/>
                </a:lnTo>
                <a:lnTo>
                  <a:pt x="1614571" y="268636"/>
                </a:lnTo>
                <a:lnTo>
                  <a:pt x="1623241" y="266946"/>
                </a:lnTo>
                <a:lnTo>
                  <a:pt x="1630874" y="261874"/>
                </a:lnTo>
                <a:lnTo>
                  <a:pt x="1635875" y="254386"/>
                </a:lnTo>
                <a:lnTo>
                  <a:pt x="1637542" y="245792"/>
                </a:lnTo>
                <a:lnTo>
                  <a:pt x="1635875" y="237174"/>
                </a:lnTo>
                <a:lnTo>
                  <a:pt x="1630874" y="229616"/>
                </a:lnTo>
                <a:lnTo>
                  <a:pt x="1626302" y="225044"/>
                </a:lnTo>
                <a:lnTo>
                  <a:pt x="1620460" y="222758"/>
                </a:lnTo>
                <a:close/>
              </a:path>
              <a:path w="2910840" h="2943225" extrusionOk="0">
                <a:moveTo>
                  <a:pt x="1726632" y="222758"/>
                </a:moveTo>
                <a:lnTo>
                  <a:pt x="1714821" y="222758"/>
                </a:lnTo>
                <a:lnTo>
                  <a:pt x="1708852" y="225044"/>
                </a:lnTo>
                <a:lnTo>
                  <a:pt x="1704407" y="229616"/>
                </a:lnTo>
                <a:lnTo>
                  <a:pt x="1699407" y="237174"/>
                </a:lnTo>
                <a:lnTo>
                  <a:pt x="1697740" y="245792"/>
                </a:lnTo>
                <a:lnTo>
                  <a:pt x="1699407" y="254386"/>
                </a:lnTo>
                <a:lnTo>
                  <a:pt x="1704407" y="261874"/>
                </a:lnTo>
                <a:lnTo>
                  <a:pt x="1711968" y="266946"/>
                </a:lnTo>
                <a:lnTo>
                  <a:pt x="1720600" y="268636"/>
                </a:lnTo>
                <a:lnTo>
                  <a:pt x="1729232" y="266946"/>
                </a:lnTo>
                <a:lnTo>
                  <a:pt x="1736792" y="261874"/>
                </a:lnTo>
                <a:lnTo>
                  <a:pt x="1741865" y="254386"/>
                </a:lnTo>
                <a:lnTo>
                  <a:pt x="1743555" y="245792"/>
                </a:lnTo>
                <a:lnTo>
                  <a:pt x="1741865" y="237174"/>
                </a:lnTo>
                <a:lnTo>
                  <a:pt x="1736792" y="229616"/>
                </a:lnTo>
                <a:lnTo>
                  <a:pt x="1732347" y="225044"/>
                </a:lnTo>
                <a:lnTo>
                  <a:pt x="1726632" y="222758"/>
                </a:lnTo>
                <a:close/>
              </a:path>
              <a:path w="2910840" h="2943225" extrusionOk="0">
                <a:moveTo>
                  <a:pt x="1832677" y="222758"/>
                </a:moveTo>
                <a:lnTo>
                  <a:pt x="1820866" y="222758"/>
                </a:lnTo>
                <a:lnTo>
                  <a:pt x="1815024" y="225044"/>
                </a:lnTo>
                <a:lnTo>
                  <a:pt x="1810579" y="229616"/>
                </a:lnTo>
                <a:lnTo>
                  <a:pt x="1805507" y="237174"/>
                </a:lnTo>
                <a:lnTo>
                  <a:pt x="1803817" y="245792"/>
                </a:lnTo>
                <a:lnTo>
                  <a:pt x="1805507" y="254386"/>
                </a:lnTo>
                <a:lnTo>
                  <a:pt x="1810579" y="261874"/>
                </a:lnTo>
                <a:lnTo>
                  <a:pt x="1818176" y="266946"/>
                </a:lnTo>
                <a:lnTo>
                  <a:pt x="1826772" y="268636"/>
                </a:lnTo>
                <a:lnTo>
                  <a:pt x="1835368" y="266946"/>
                </a:lnTo>
                <a:lnTo>
                  <a:pt x="1842964" y="261874"/>
                </a:lnTo>
                <a:lnTo>
                  <a:pt x="1848037" y="254386"/>
                </a:lnTo>
                <a:lnTo>
                  <a:pt x="1849727" y="245792"/>
                </a:lnTo>
                <a:lnTo>
                  <a:pt x="1848037" y="237174"/>
                </a:lnTo>
                <a:lnTo>
                  <a:pt x="1842964" y="229616"/>
                </a:lnTo>
                <a:lnTo>
                  <a:pt x="1838519" y="225044"/>
                </a:lnTo>
                <a:lnTo>
                  <a:pt x="1832677" y="222758"/>
                </a:lnTo>
                <a:close/>
              </a:path>
              <a:path w="2910840" h="2943225" extrusionOk="0">
                <a:moveTo>
                  <a:pt x="1938722" y="222758"/>
                </a:moveTo>
                <a:lnTo>
                  <a:pt x="1927038" y="222758"/>
                </a:lnTo>
                <a:lnTo>
                  <a:pt x="1921196" y="225044"/>
                </a:lnTo>
                <a:lnTo>
                  <a:pt x="1916751" y="229616"/>
                </a:lnTo>
                <a:lnTo>
                  <a:pt x="1911679" y="237174"/>
                </a:lnTo>
                <a:lnTo>
                  <a:pt x="1909989" y="245792"/>
                </a:lnTo>
                <a:lnTo>
                  <a:pt x="1911679" y="254386"/>
                </a:lnTo>
                <a:lnTo>
                  <a:pt x="1916751" y="261874"/>
                </a:lnTo>
                <a:lnTo>
                  <a:pt x="1924294" y="266946"/>
                </a:lnTo>
                <a:lnTo>
                  <a:pt x="1932896" y="268636"/>
                </a:lnTo>
                <a:lnTo>
                  <a:pt x="1941522" y="266946"/>
                </a:lnTo>
                <a:lnTo>
                  <a:pt x="1949136" y="261874"/>
                </a:lnTo>
                <a:lnTo>
                  <a:pt x="1954137" y="254386"/>
                </a:lnTo>
                <a:lnTo>
                  <a:pt x="1955804" y="245792"/>
                </a:lnTo>
                <a:lnTo>
                  <a:pt x="1954137" y="237174"/>
                </a:lnTo>
                <a:lnTo>
                  <a:pt x="1949136" y="229616"/>
                </a:lnTo>
                <a:lnTo>
                  <a:pt x="1944691" y="225044"/>
                </a:lnTo>
                <a:lnTo>
                  <a:pt x="1938722" y="222758"/>
                </a:lnTo>
                <a:close/>
              </a:path>
              <a:path w="2910840" h="2943225" extrusionOk="0">
                <a:moveTo>
                  <a:pt x="2044767" y="222758"/>
                </a:moveTo>
                <a:lnTo>
                  <a:pt x="2033083" y="222758"/>
                </a:lnTo>
                <a:lnTo>
                  <a:pt x="2027114" y="225044"/>
                </a:lnTo>
                <a:lnTo>
                  <a:pt x="2022669" y="229616"/>
                </a:lnTo>
                <a:lnTo>
                  <a:pt x="2017669" y="237174"/>
                </a:lnTo>
                <a:lnTo>
                  <a:pt x="2016002" y="245792"/>
                </a:lnTo>
                <a:lnTo>
                  <a:pt x="2017669" y="254386"/>
                </a:lnTo>
                <a:lnTo>
                  <a:pt x="2022669" y="261874"/>
                </a:lnTo>
                <a:lnTo>
                  <a:pt x="2030303" y="266946"/>
                </a:lnTo>
                <a:lnTo>
                  <a:pt x="2038973" y="268636"/>
                </a:lnTo>
                <a:lnTo>
                  <a:pt x="2047619" y="266946"/>
                </a:lnTo>
                <a:lnTo>
                  <a:pt x="2055181" y="261874"/>
                </a:lnTo>
                <a:lnTo>
                  <a:pt x="2060182" y="254386"/>
                </a:lnTo>
                <a:lnTo>
                  <a:pt x="2061849" y="245792"/>
                </a:lnTo>
                <a:lnTo>
                  <a:pt x="2060182" y="237174"/>
                </a:lnTo>
                <a:lnTo>
                  <a:pt x="2055181" y="229616"/>
                </a:lnTo>
                <a:lnTo>
                  <a:pt x="2050736" y="225044"/>
                </a:lnTo>
                <a:lnTo>
                  <a:pt x="2044767" y="222758"/>
                </a:lnTo>
                <a:close/>
              </a:path>
              <a:path w="2910840" h="2943225" extrusionOk="0">
                <a:moveTo>
                  <a:pt x="2150939" y="222758"/>
                </a:moveTo>
                <a:lnTo>
                  <a:pt x="2139128" y="222758"/>
                </a:lnTo>
                <a:lnTo>
                  <a:pt x="2133413" y="225044"/>
                </a:lnTo>
                <a:lnTo>
                  <a:pt x="2128714" y="229616"/>
                </a:lnTo>
                <a:lnTo>
                  <a:pt x="2123714" y="237174"/>
                </a:lnTo>
                <a:lnTo>
                  <a:pt x="2122047" y="245792"/>
                </a:lnTo>
                <a:lnTo>
                  <a:pt x="2123714" y="254386"/>
                </a:lnTo>
                <a:lnTo>
                  <a:pt x="2128714" y="261874"/>
                </a:lnTo>
                <a:lnTo>
                  <a:pt x="2136404" y="266946"/>
                </a:lnTo>
                <a:lnTo>
                  <a:pt x="2145082" y="268636"/>
                </a:lnTo>
                <a:lnTo>
                  <a:pt x="2153735" y="266946"/>
                </a:lnTo>
                <a:lnTo>
                  <a:pt x="2161353" y="261874"/>
                </a:lnTo>
                <a:lnTo>
                  <a:pt x="2166426" y="254386"/>
                </a:lnTo>
                <a:lnTo>
                  <a:pt x="2168116" y="245792"/>
                </a:lnTo>
                <a:lnTo>
                  <a:pt x="2166426" y="237174"/>
                </a:lnTo>
                <a:lnTo>
                  <a:pt x="2161353" y="229616"/>
                </a:lnTo>
                <a:lnTo>
                  <a:pt x="2156908" y="225044"/>
                </a:lnTo>
                <a:lnTo>
                  <a:pt x="2150939" y="222758"/>
                </a:lnTo>
                <a:close/>
              </a:path>
              <a:path w="2910840" h="2943225" extrusionOk="0">
                <a:moveTo>
                  <a:pt x="2257111" y="222758"/>
                </a:moveTo>
                <a:lnTo>
                  <a:pt x="2245427" y="222758"/>
                </a:lnTo>
                <a:lnTo>
                  <a:pt x="2239458" y="225044"/>
                </a:lnTo>
                <a:lnTo>
                  <a:pt x="2235013" y="229616"/>
                </a:lnTo>
                <a:lnTo>
                  <a:pt x="2229941" y="237174"/>
                </a:lnTo>
                <a:lnTo>
                  <a:pt x="2228251" y="245792"/>
                </a:lnTo>
                <a:lnTo>
                  <a:pt x="2229941" y="254386"/>
                </a:lnTo>
                <a:lnTo>
                  <a:pt x="2235013" y="261874"/>
                </a:lnTo>
                <a:lnTo>
                  <a:pt x="2242576" y="266946"/>
                </a:lnTo>
                <a:lnTo>
                  <a:pt x="2251222" y="268636"/>
                </a:lnTo>
                <a:lnTo>
                  <a:pt x="2259892" y="266946"/>
                </a:lnTo>
                <a:lnTo>
                  <a:pt x="2267525" y="261874"/>
                </a:lnTo>
                <a:lnTo>
                  <a:pt x="2272526" y="254386"/>
                </a:lnTo>
                <a:lnTo>
                  <a:pt x="2274193" y="245792"/>
                </a:lnTo>
                <a:lnTo>
                  <a:pt x="2272526" y="237174"/>
                </a:lnTo>
                <a:lnTo>
                  <a:pt x="2267525" y="229616"/>
                </a:lnTo>
                <a:lnTo>
                  <a:pt x="2262953" y="225044"/>
                </a:lnTo>
                <a:lnTo>
                  <a:pt x="2257111" y="222758"/>
                </a:lnTo>
                <a:close/>
              </a:path>
              <a:path w="2910840" h="2943225" extrusionOk="0">
                <a:moveTo>
                  <a:pt x="2363156" y="222758"/>
                </a:moveTo>
                <a:lnTo>
                  <a:pt x="2351472" y="222758"/>
                </a:lnTo>
                <a:lnTo>
                  <a:pt x="2345503" y="225044"/>
                </a:lnTo>
                <a:lnTo>
                  <a:pt x="2341058" y="229616"/>
                </a:lnTo>
                <a:lnTo>
                  <a:pt x="2336058" y="237174"/>
                </a:lnTo>
                <a:lnTo>
                  <a:pt x="2334391" y="245792"/>
                </a:lnTo>
                <a:lnTo>
                  <a:pt x="2336058" y="254386"/>
                </a:lnTo>
                <a:lnTo>
                  <a:pt x="2341058" y="261874"/>
                </a:lnTo>
                <a:lnTo>
                  <a:pt x="2348619" y="266946"/>
                </a:lnTo>
                <a:lnTo>
                  <a:pt x="2357251" y="268636"/>
                </a:lnTo>
                <a:lnTo>
                  <a:pt x="2365883" y="266946"/>
                </a:lnTo>
                <a:lnTo>
                  <a:pt x="2373443" y="261874"/>
                </a:lnTo>
                <a:lnTo>
                  <a:pt x="2378516" y="254386"/>
                </a:lnTo>
                <a:lnTo>
                  <a:pt x="2380206" y="245792"/>
                </a:lnTo>
                <a:lnTo>
                  <a:pt x="2378516" y="237174"/>
                </a:lnTo>
                <a:lnTo>
                  <a:pt x="2373443" y="229616"/>
                </a:lnTo>
                <a:lnTo>
                  <a:pt x="2368998" y="225044"/>
                </a:lnTo>
                <a:lnTo>
                  <a:pt x="2363156" y="222758"/>
                </a:lnTo>
                <a:close/>
              </a:path>
              <a:path w="2910840" h="2943225" extrusionOk="0">
                <a:moveTo>
                  <a:pt x="2469328" y="222758"/>
                </a:moveTo>
                <a:lnTo>
                  <a:pt x="2457517" y="222758"/>
                </a:lnTo>
                <a:lnTo>
                  <a:pt x="2451802" y="225044"/>
                </a:lnTo>
                <a:lnTo>
                  <a:pt x="2447103" y="229616"/>
                </a:lnTo>
                <a:lnTo>
                  <a:pt x="2442103" y="237174"/>
                </a:lnTo>
                <a:lnTo>
                  <a:pt x="2440436" y="245792"/>
                </a:lnTo>
                <a:lnTo>
                  <a:pt x="2442103" y="254386"/>
                </a:lnTo>
                <a:lnTo>
                  <a:pt x="2447103" y="261874"/>
                </a:lnTo>
                <a:lnTo>
                  <a:pt x="2454771" y="266946"/>
                </a:lnTo>
                <a:lnTo>
                  <a:pt x="2463391" y="268636"/>
                </a:lnTo>
                <a:lnTo>
                  <a:pt x="2471964" y="266946"/>
                </a:lnTo>
                <a:lnTo>
                  <a:pt x="2479488" y="261874"/>
                </a:lnTo>
                <a:lnTo>
                  <a:pt x="2484632" y="254386"/>
                </a:lnTo>
                <a:lnTo>
                  <a:pt x="2486346" y="245792"/>
                </a:lnTo>
                <a:lnTo>
                  <a:pt x="2484632" y="237174"/>
                </a:lnTo>
                <a:lnTo>
                  <a:pt x="2479488" y="229616"/>
                </a:lnTo>
                <a:lnTo>
                  <a:pt x="2475043" y="225044"/>
                </a:lnTo>
                <a:lnTo>
                  <a:pt x="2469328" y="222758"/>
                </a:lnTo>
                <a:close/>
              </a:path>
              <a:path w="2910840" h="2943225" extrusionOk="0">
                <a:moveTo>
                  <a:pt x="2575373" y="222758"/>
                </a:moveTo>
                <a:lnTo>
                  <a:pt x="2563689" y="222758"/>
                </a:lnTo>
                <a:lnTo>
                  <a:pt x="2557847" y="225044"/>
                </a:lnTo>
                <a:lnTo>
                  <a:pt x="2553402" y="229616"/>
                </a:lnTo>
                <a:lnTo>
                  <a:pt x="2548330" y="237174"/>
                </a:lnTo>
                <a:lnTo>
                  <a:pt x="2546640" y="245792"/>
                </a:lnTo>
                <a:lnTo>
                  <a:pt x="2548330" y="254386"/>
                </a:lnTo>
                <a:lnTo>
                  <a:pt x="2553402" y="261874"/>
                </a:lnTo>
                <a:lnTo>
                  <a:pt x="2560945" y="266946"/>
                </a:lnTo>
                <a:lnTo>
                  <a:pt x="2569547" y="268636"/>
                </a:lnTo>
                <a:lnTo>
                  <a:pt x="2578173" y="266946"/>
                </a:lnTo>
                <a:lnTo>
                  <a:pt x="2585787" y="261874"/>
                </a:lnTo>
                <a:lnTo>
                  <a:pt x="2590788" y="254386"/>
                </a:lnTo>
                <a:lnTo>
                  <a:pt x="2592455" y="245792"/>
                </a:lnTo>
                <a:lnTo>
                  <a:pt x="2590788" y="237174"/>
                </a:lnTo>
                <a:lnTo>
                  <a:pt x="2585787" y="229616"/>
                </a:lnTo>
                <a:lnTo>
                  <a:pt x="2581342" y="225044"/>
                </a:lnTo>
                <a:lnTo>
                  <a:pt x="2575373" y="222758"/>
                </a:lnTo>
                <a:close/>
              </a:path>
              <a:path w="2910840" h="2943225" extrusionOk="0">
                <a:moveTo>
                  <a:pt x="2681418" y="222758"/>
                </a:moveTo>
                <a:lnTo>
                  <a:pt x="2669734" y="222758"/>
                </a:lnTo>
                <a:lnTo>
                  <a:pt x="2663765" y="225044"/>
                </a:lnTo>
                <a:lnTo>
                  <a:pt x="2659320" y="229616"/>
                </a:lnTo>
                <a:lnTo>
                  <a:pt x="2654320" y="237174"/>
                </a:lnTo>
                <a:lnTo>
                  <a:pt x="2652653" y="245792"/>
                </a:lnTo>
                <a:lnTo>
                  <a:pt x="2654320" y="254386"/>
                </a:lnTo>
                <a:lnTo>
                  <a:pt x="2659320" y="261874"/>
                </a:lnTo>
                <a:lnTo>
                  <a:pt x="2666954" y="266946"/>
                </a:lnTo>
                <a:lnTo>
                  <a:pt x="2675624" y="268636"/>
                </a:lnTo>
                <a:lnTo>
                  <a:pt x="2684270" y="266946"/>
                </a:lnTo>
                <a:lnTo>
                  <a:pt x="2691832" y="261874"/>
                </a:lnTo>
                <a:lnTo>
                  <a:pt x="2696833" y="254386"/>
                </a:lnTo>
                <a:lnTo>
                  <a:pt x="2698500" y="245792"/>
                </a:lnTo>
                <a:lnTo>
                  <a:pt x="2696833" y="237174"/>
                </a:lnTo>
                <a:lnTo>
                  <a:pt x="2691832" y="229616"/>
                </a:lnTo>
                <a:lnTo>
                  <a:pt x="2687387" y="225044"/>
                </a:lnTo>
                <a:lnTo>
                  <a:pt x="2681418" y="222758"/>
                </a:lnTo>
                <a:close/>
              </a:path>
              <a:path w="2910840" h="2943225" extrusionOk="0">
                <a:moveTo>
                  <a:pt x="2787590" y="222758"/>
                </a:moveTo>
                <a:lnTo>
                  <a:pt x="2775779" y="222758"/>
                </a:lnTo>
                <a:lnTo>
                  <a:pt x="2770064" y="225044"/>
                </a:lnTo>
                <a:lnTo>
                  <a:pt x="2765492" y="229616"/>
                </a:lnTo>
                <a:lnTo>
                  <a:pt x="2760420" y="237174"/>
                </a:lnTo>
                <a:lnTo>
                  <a:pt x="2758730" y="245792"/>
                </a:lnTo>
                <a:lnTo>
                  <a:pt x="2760420" y="254386"/>
                </a:lnTo>
                <a:lnTo>
                  <a:pt x="2765492" y="261874"/>
                </a:lnTo>
                <a:lnTo>
                  <a:pt x="2773106" y="266946"/>
                </a:lnTo>
                <a:lnTo>
                  <a:pt x="2781733" y="268636"/>
                </a:lnTo>
                <a:lnTo>
                  <a:pt x="2790335" y="266946"/>
                </a:lnTo>
                <a:lnTo>
                  <a:pt x="2797877" y="261874"/>
                </a:lnTo>
                <a:lnTo>
                  <a:pt x="2803021" y="254386"/>
                </a:lnTo>
                <a:lnTo>
                  <a:pt x="2804735" y="245792"/>
                </a:lnTo>
                <a:lnTo>
                  <a:pt x="2803021" y="237174"/>
                </a:lnTo>
                <a:lnTo>
                  <a:pt x="2797877" y="229616"/>
                </a:lnTo>
                <a:lnTo>
                  <a:pt x="2793432" y="225044"/>
                </a:lnTo>
                <a:lnTo>
                  <a:pt x="2787590" y="222758"/>
                </a:lnTo>
                <a:close/>
              </a:path>
              <a:path w="2910840" h="2943225" extrusionOk="0">
                <a:moveTo>
                  <a:pt x="2893762" y="222758"/>
                </a:moveTo>
                <a:lnTo>
                  <a:pt x="2882078" y="222758"/>
                </a:lnTo>
                <a:lnTo>
                  <a:pt x="2876109" y="225044"/>
                </a:lnTo>
                <a:lnTo>
                  <a:pt x="2871664" y="229616"/>
                </a:lnTo>
                <a:lnTo>
                  <a:pt x="2866592" y="237174"/>
                </a:lnTo>
                <a:lnTo>
                  <a:pt x="2864902" y="245792"/>
                </a:lnTo>
                <a:lnTo>
                  <a:pt x="2866592" y="254386"/>
                </a:lnTo>
                <a:lnTo>
                  <a:pt x="2871664" y="261874"/>
                </a:lnTo>
                <a:lnTo>
                  <a:pt x="2879227" y="266946"/>
                </a:lnTo>
                <a:lnTo>
                  <a:pt x="2887873" y="268636"/>
                </a:lnTo>
                <a:lnTo>
                  <a:pt x="2896543" y="266946"/>
                </a:lnTo>
                <a:lnTo>
                  <a:pt x="2904176" y="261874"/>
                </a:lnTo>
                <a:lnTo>
                  <a:pt x="2909177" y="254386"/>
                </a:lnTo>
                <a:lnTo>
                  <a:pt x="2910844" y="245792"/>
                </a:lnTo>
                <a:lnTo>
                  <a:pt x="2909177" y="237174"/>
                </a:lnTo>
                <a:lnTo>
                  <a:pt x="2904176" y="229616"/>
                </a:lnTo>
                <a:lnTo>
                  <a:pt x="2899604" y="225044"/>
                </a:lnTo>
                <a:lnTo>
                  <a:pt x="2893762" y="222758"/>
                </a:lnTo>
                <a:close/>
              </a:path>
              <a:path w="2910840" h="2943225" extrusionOk="0">
                <a:moveTo>
                  <a:pt x="28815" y="334137"/>
                </a:moveTo>
                <a:lnTo>
                  <a:pt x="17073" y="334137"/>
                </a:lnTo>
                <a:lnTo>
                  <a:pt x="11270" y="336550"/>
                </a:lnTo>
                <a:lnTo>
                  <a:pt x="6680" y="340995"/>
                </a:lnTo>
                <a:lnTo>
                  <a:pt x="1670" y="348553"/>
                </a:lnTo>
                <a:lnTo>
                  <a:pt x="0" y="357171"/>
                </a:lnTo>
                <a:lnTo>
                  <a:pt x="1670" y="365765"/>
                </a:lnTo>
                <a:lnTo>
                  <a:pt x="6680" y="373253"/>
                </a:lnTo>
                <a:lnTo>
                  <a:pt x="14306" y="378325"/>
                </a:lnTo>
                <a:lnTo>
                  <a:pt x="22944" y="380015"/>
                </a:lnTo>
                <a:lnTo>
                  <a:pt x="31582" y="378325"/>
                </a:lnTo>
                <a:lnTo>
                  <a:pt x="39208" y="373253"/>
                </a:lnTo>
                <a:lnTo>
                  <a:pt x="44218" y="365765"/>
                </a:lnTo>
                <a:lnTo>
                  <a:pt x="45888" y="357171"/>
                </a:lnTo>
                <a:lnTo>
                  <a:pt x="44218" y="348553"/>
                </a:lnTo>
                <a:lnTo>
                  <a:pt x="39208" y="340995"/>
                </a:lnTo>
                <a:lnTo>
                  <a:pt x="34619" y="336550"/>
                </a:lnTo>
                <a:lnTo>
                  <a:pt x="28815" y="334137"/>
                </a:lnTo>
                <a:close/>
              </a:path>
              <a:path w="2910840" h="2943225" extrusionOk="0">
                <a:moveTo>
                  <a:pt x="134903" y="334137"/>
                </a:moveTo>
                <a:lnTo>
                  <a:pt x="123156" y="334137"/>
                </a:lnTo>
                <a:lnTo>
                  <a:pt x="117352" y="336550"/>
                </a:lnTo>
                <a:lnTo>
                  <a:pt x="112894" y="340995"/>
                </a:lnTo>
                <a:lnTo>
                  <a:pt x="107808" y="348553"/>
                </a:lnTo>
                <a:lnTo>
                  <a:pt x="106112" y="357171"/>
                </a:lnTo>
                <a:lnTo>
                  <a:pt x="107808" y="365765"/>
                </a:lnTo>
                <a:lnTo>
                  <a:pt x="112894" y="373253"/>
                </a:lnTo>
                <a:lnTo>
                  <a:pt x="120446" y="378325"/>
                </a:lnTo>
                <a:lnTo>
                  <a:pt x="129045" y="380015"/>
                </a:lnTo>
                <a:lnTo>
                  <a:pt x="137669" y="378325"/>
                </a:lnTo>
                <a:lnTo>
                  <a:pt x="145292" y="373253"/>
                </a:lnTo>
                <a:lnTo>
                  <a:pt x="150300" y="365765"/>
                </a:lnTo>
                <a:lnTo>
                  <a:pt x="151969" y="357171"/>
                </a:lnTo>
                <a:lnTo>
                  <a:pt x="150300" y="348553"/>
                </a:lnTo>
                <a:lnTo>
                  <a:pt x="145292" y="340995"/>
                </a:lnTo>
                <a:lnTo>
                  <a:pt x="140834" y="336550"/>
                </a:lnTo>
                <a:lnTo>
                  <a:pt x="134903" y="334137"/>
                </a:lnTo>
                <a:close/>
              </a:path>
              <a:path w="2910840" h="2943225" extrusionOk="0">
                <a:moveTo>
                  <a:pt x="240986" y="334137"/>
                </a:moveTo>
                <a:lnTo>
                  <a:pt x="229239" y="334137"/>
                </a:lnTo>
                <a:lnTo>
                  <a:pt x="223308" y="336550"/>
                </a:lnTo>
                <a:lnTo>
                  <a:pt x="218850" y="340995"/>
                </a:lnTo>
                <a:lnTo>
                  <a:pt x="213843" y="348553"/>
                </a:lnTo>
                <a:lnTo>
                  <a:pt x="212173" y="357171"/>
                </a:lnTo>
                <a:lnTo>
                  <a:pt x="213843" y="365765"/>
                </a:lnTo>
                <a:lnTo>
                  <a:pt x="218850" y="373253"/>
                </a:lnTo>
                <a:lnTo>
                  <a:pt x="226495" y="378325"/>
                </a:lnTo>
                <a:lnTo>
                  <a:pt x="235165" y="380015"/>
                </a:lnTo>
                <a:lnTo>
                  <a:pt x="243809" y="378325"/>
                </a:lnTo>
                <a:lnTo>
                  <a:pt x="251375" y="373253"/>
                </a:lnTo>
                <a:lnTo>
                  <a:pt x="256390" y="365765"/>
                </a:lnTo>
                <a:lnTo>
                  <a:pt x="258062" y="357171"/>
                </a:lnTo>
                <a:lnTo>
                  <a:pt x="256390" y="348553"/>
                </a:lnTo>
                <a:lnTo>
                  <a:pt x="251375" y="340995"/>
                </a:lnTo>
                <a:lnTo>
                  <a:pt x="246917" y="336550"/>
                </a:lnTo>
                <a:lnTo>
                  <a:pt x="240986" y="334137"/>
                </a:lnTo>
                <a:close/>
              </a:path>
              <a:path w="2910840" h="2943225" extrusionOk="0">
                <a:moveTo>
                  <a:pt x="347070" y="334137"/>
                </a:moveTo>
                <a:lnTo>
                  <a:pt x="335322" y="334137"/>
                </a:lnTo>
                <a:lnTo>
                  <a:pt x="329518" y="336550"/>
                </a:lnTo>
                <a:lnTo>
                  <a:pt x="325073" y="340995"/>
                </a:lnTo>
                <a:lnTo>
                  <a:pt x="319987" y="348553"/>
                </a:lnTo>
                <a:lnTo>
                  <a:pt x="318291" y="357171"/>
                </a:lnTo>
                <a:lnTo>
                  <a:pt x="319987" y="365765"/>
                </a:lnTo>
                <a:lnTo>
                  <a:pt x="325073" y="373253"/>
                </a:lnTo>
                <a:lnTo>
                  <a:pt x="332637" y="378325"/>
                </a:lnTo>
                <a:lnTo>
                  <a:pt x="341266" y="380015"/>
                </a:lnTo>
                <a:lnTo>
                  <a:pt x="349894" y="378325"/>
                </a:lnTo>
                <a:lnTo>
                  <a:pt x="357458" y="373253"/>
                </a:lnTo>
                <a:lnTo>
                  <a:pt x="362544" y="365765"/>
                </a:lnTo>
                <a:lnTo>
                  <a:pt x="364240" y="357171"/>
                </a:lnTo>
                <a:lnTo>
                  <a:pt x="362544" y="348553"/>
                </a:lnTo>
                <a:lnTo>
                  <a:pt x="357458" y="340995"/>
                </a:lnTo>
                <a:lnTo>
                  <a:pt x="353013" y="336550"/>
                </a:lnTo>
                <a:lnTo>
                  <a:pt x="347070" y="334137"/>
                </a:lnTo>
                <a:close/>
              </a:path>
              <a:path w="2910840" h="2943225" extrusionOk="0">
                <a:moveTo>
                  <a:pt x="453292" y="334137"/>
                </a:moveTo>
                <a:lnTo>
                  <a:pt x="441545" y="334137"/>
                </a:lnTo>
                <a:lnTo>
                  <a:pt x="435601" y="336550"/>
                </a:lnTo>
                <a:lnTo>
                  <a:pt x="431156" y="340995"/>
                </a:lnTo>
                <a:lnTo>
                  <a:pt x="426070" y="348553"/>
                </a:lnTo>
                <a:lnTo>
                  <a:pt x="424374" y="357171"/>
                </a:lnTo>
                <a:lnTo>
                  <a:pt x="426070" y="365765"/>
                </a:lnTo>
                <a:lnTo>
                  <a:pt x="431156" y="373253"/>
                </a:lnTo>
                <a:lnTo>
                  <a:pt x="438720" y="378325"/>
                </a:lnTo>
                <a:lnTo>
                  <a:pt x="447349" y="380015"/>
                </a:lnTo>
                <a:lnTo>
                  <a:pt x="455977" y="378325"/>
                </a:lnTo>
                <a:lnTo>
                  <a:pt x="463541" y="373253"/>
                </a:lnTo>
                <a:lnTo>
                  <a:pt x="468556" y="365765"/>
                </a:lnTo>
                <a:lnTo>
                  <a:pt x="470228" y="357171"/>
                </a:lnTo>
                <a:lnTo>
                  <a:pt x="468556" y="348553"/>
                </a:lnTo>
                <a:lnTo>
                  <a:pt x="463541" y="340995"/>
                </a:lnTo>
                <a:lnTo>
                  <a:pt x="459096" y="336550"/>
                </a:lnTo>
                <a:lnTo>
                  <a:pt x="453292" y="334137"/>
                </a:lnTo>
                <a:close/>
              </a:path>
              <a:path w="2910840" h="2943225" extrusionOk="0">
                <a:moveTo>
                  <a:pt x="559375" y="334137"/>
                </a:moveTo>
                <a:lnTo>
                  <a:pt x="547628" y="334137"/>
                </a:lnTo>
                <a:lnTo>
                  <a:pt x="541697" y="336550"/>
                </a:lnTo>
                <a:lnTo>
                  <a:pt x="537239" y="340995"/>
                </a:lnTo>
                <a:lnTo>
                  <a:pt x="532224" y="348553"/>
                </a:lnTo>
                <a:lnTo>
                  <a:pt x="530553" y="357171"/>
                </a:lnTo>
                <a:lnTo>
                  <a:pt x="532224" y="365765"/>
                </a:lnTo>
                <a:lnTo>
                  <a:pt x="537239" y="373253"/>
                </a:lnTo>
                <a:lnTo>
                  <a:pt x="544862" y="378325"/>
                </a:lnTo>
                <a:lnTo>
                  <a:pt x="553484" y="380015"/>
                </a:lnTo>
                <a:lnTo>
                  <a:pt x="562080" y="378325"/>
                </a:lnTo>
                <a:lnTo>
                  <a:pt x="569624" y="373253"/>
                </a:lnTo>
                <a:lnTo>
                  <a:pt x="574711" y="365765"/>
                </a:lnTo>
                <a:lnTo>
                  <a:pt x="576406" y="357171"/>
                </a:lnTo>
                <a:lnTo>
                  <a:pt x="574711" y="348553"/>
                </a:lnTo>
                <a:lnTo>
                  <a:pt x="569624" y="340995"/>
                </a:lnTo>
                <a:lnTo>
                  <a:pt x="565179" y="336550"/>
                </a:lnTo>
                <a:lnTo>
                  <a:pt x="559375" y="334137"/>
                </a:lnTo>
                <a:close/>
              </a:path>
              <a:path w="2910840" h="2943225" extrusionOk="0">
                <a:moveTo>
                  <a:pt x="665459" y="334137"/>
                </a:moveTo>
                <a:lnTo>
                  <a:pt x="653711" y="334137"/>
                </a:lnTo>
                <a:lnTo>
                  <a:pt x="647907" y="336550"/>
                </a:lnTo>
                <a:lnTo>
                  <a:pt x="643322" y="340995"/>
                </a:lnTo>
                <a:lnTo>
                  <a:pt x="638315" y="348553"/>
                </a:lnTo>
                <a:lnTo>
                  <a:pt x="636645" y="357171"/>
                </a:lnTo>
                <a:lnTo>
                  <a:pt x="638315" y="365765"/>
                </a:lnTo>
                <a:lnTo>
                  <a:pt x="643322" y="373253"/>
                </a:lnTo>
                <a:lnTo>
                  <a:pt x="650948" y="378325"/>
                </a:lnTo>
                <a:lnTo>
                  <a:pt x="659585" y="380015"/>
                </a:lnTo>
                <a:lnTo>
                  <a:pt x="668222" y="378325"/>
                </a:lnTo>
                <a:lnTo>
                  <a:pt x="675847" y="373253"/>
                </a:lnTo>
                <a:lnTo>
                  <a:pt x="680862" y="365765"/>
                </a:lnTo>
                <a:lnTo>
                  <a:pt x="682534" y="357171"/>
                </a:lnTo>
                <a:lnTo>
                  <a:pt x="680862" y="348553"/>
                </a:lnTo>
                <a:lnTo>
                  <a:pt x="675847" y="340995"/>
                </a:lnTo>
                <a:lnTo>
                  <a:pt x="671262" y="336550"/>
                </a:lnTo>
                <a:lnTo>
                  <a:pt x="665459" y="334137"/>
                </a:lnTo>
                <a:close/>
              </a:path>
              <a:path w="2910840" h="2943225" extrusionOk="0">
                <a:moveTo>
                  <a:pt x="771542" y="334137"/>
                </a:moveTo>
                <a:lnTo>
                  <a:pt x="759794" y="334137"/>
                </a:lnTo>
                <a:lnTo>
                  <a:pt x="753990" y="336550"/>
                </a:lnTo>
                <a:lnTo>
                  <a:pt x="749545" y="340995"/>
                </a:lnTo>
                <a:lnTo>
                  <a:pt x="744459" y="348553"/>
                </a:lnTo>
                <a:lnTo>
                  <a:pt x="742763" y="357171"/>
                </a:lnTo>
                <a:lnTo>
                  <a:pt x="744459" y="365765"/>
                </a:lnTo>
                <a:lnTo>
                  <a:pt x="749545" y="373253"/>
                </a:lnTo>
                <a:lnTo>
                  <a:pt x="757090" y="378325"/>
                </a:lnTo>
                <a:lnTo>
                  <a:pt x="765685" y="380015"/>
                </a:lnTo>
                <a:lnTo>
                  <a:pt x="774307" y="378325"/>
                </a:lnTo>
                <a:lnTo>
                  <a:pt x="781930" y="373253"/>
                </a:lnTo>
                <a:lnTo>
                  <a:pt x="786945" y="365765"/>
                </a:lnTo>
                <a:lnTo>
                  <a:pt x="788617" y="357171"/>
                </a:lnTo>
                <a:lnTo>
                  <a:pt x="786945" y="348553"/>
                </a:lnTo>
                <a:lnTo>
                  <a:pt x="781930" y="340995"/>
                </a:lnTo>
                <a:lnTo>
                  <a:pt x="777485" y="336550"/>
                </a:lnTo>
                <a:lnTo>
                  <a:pt x="771542" y="334137"/>
                </a:lnTo>
                <a:close/>
              </a:path>
              <a:path w="2910840" h="2943225" extrusionOk="0">
                <a:moveTo>
                  <a:pt x="877625" y="334137"/>
                </a:moveTo>
                <a:lnTo>
                  <a:pt x="865877" y="334137"/>
                </a:lnTo>
                <a:lnTo>
                  <a:pt x="860073" y="336550"/>
                </a:lnTo>
                <a:lnTo>
                  <a:pt x="855489" y="340995"/>
                </a:lnTo>
                <a:lnTo>
                  <a:pt x="850481" y="348553"/>
                </a:lnTo>
                <a:lnTo>
                  <a:pt x="848812" y="357171"/>
                </a:lnTo>
                <a:lnTo>
                  <a:pt x="850481" y="365765"/>
                </a:lnTo>
                <a:lnTo>
                  <a:pt x="855489" y="373253"/>
                </a:lnTo>
                <a:lnTo>
                  <a:pt x="863133" y="378325"/>
                </a:lnTo>
                <a:lnTo>
                  <a:pt x="871803" y="380015"/>
                </a:lnTo>
                <a:lnTo>
                  <a:pt x="880447" y="378325"/>
                </a:lnTo>
                <a:lnTo>
                  <a:pt x="888013" y="373253"/>
                </a:lnTo>
                <a:lnTo>
                  <a:pt x="893100" y="365765"/>
                </a:lnTo>
                <a:lnTo>
                  <a:pt x="894795" y="357171"/>
                </a:lnTo>
                <a:lnTo>
                  <a:pt x="893100" y="348553"/>
                </a:lnTo>
                <a:lnTo>
                  <a:pt x="888013" y="340995"/>
                </a:lnTo>
                <a:lnTo>
                  <a:pt x="883568" y="336550"/>
                </a:lnTo>
                <a:lnTo>
                  <a:pt x="877625" y="334137"/>
                </a:lnTo>
                <a:close/>
              </a:path>
              <a:path w="2910840" h="2943225" extrusionOk="0">
                <a:moveTo>
                  <a:pt x="983848" y="334137"/>
                </a:moveTo>
                <a:lnTo>
                  <a:pt x="972100" y="334137"/>
                </a:lnTo>
                <a:lnTo>
                  <a:pt x="966169" y="336550"/>
                </a:lnTo>
                <a:lnTo>
                  <a:pt x="961711" y="340995"/>
                </a:lnTo>
                <a:lnTo>
                  <a:pt x="956625" y="348553"/>
                </a:lnTo>
                <a:lnTo>
                  <a:pt x="954930" y="357171"/>
                </a:lnTo>
                <a:lnTo>
                  <a:pt x="956625" y="365765"/>
                </a:lnTo>
                <a:lnTo>
                  <a:pt x="961711" y="373253"/>
                </a:lnTo>
                <a:lnTo>
                  <a:pt x="969275" y="378325"/>
                </a:lnTo>
                <a:lnTo>
                  <a:pt x="977904" y="380015"/>
                </a:lnTo>
                <a:lnTo>
                  <a:pt x="986532" y="378325"/>
                </a:lnTo>
                <a:lnTo>
                  <a:pt x="994096" y="373253"/>
                </a:lnTo>
                <a:lnTo>
                  <a:pt x="999183" y="365765"/>
                </a:lnTo>
                <a:lnTo>
                  <a:pt x="1000878" y="357171"/>
                </a:lnTo>
                <a:lnTo>
                  <a:pt x="999183" y="348553"/>
                </a:lnTo>
                <a:lnTo>
                  <a:pt x="994096" y="340995"/>
                </a:lnTo>
                <a:lnTo>
                  <a:pt x="989651" y="336550"/>
                </a:lnTo>
                <a:lnTo>
                  <a:pt x="983848" y="334137"/>
                </a:lnTo>
                <a:close/>
              </a:path>
              <a:path w="2910840" h="2943225" extrusionOk="0">
                <a:moveTo>
                  <a:pt x="1089931" y="334137"/>
                </a:moveTo>
                <a:lnTo>
                  <a:pt x="1078183" y="334137"/>
                </a:lnTo>
                <a:lnTo>
                  <a:pt x="1072252" y="336550"/>
                </a:lnTo>
                <a:lnTo>
                  <a:pt x="1067795" y="340995"/>
                </a:lnTo>
                <a:lnTo>
                  <a:pt x="1062787" y="348553"/>
                </a:lnTo>
                <a:lnTo>
                  <a:pt x="1061118" y="357171"/>
                </a:lnTo>
                <a:lnTo>
                  <a:pt x="1062787" y="365765"/>
                </a:lnTo>
                <a:lnTo>
                  <a:pt x="1067795" y="373253"/>
                </a:lnTo>
                <a:lnTo>
                  <a:pt x="1075359" y="378325"/>
                </a:lnTo>
                <a:lnTo>
                  <a:pt x="1083987" y="380015"/>
                </a:lnTo>
                <a:lnTo>
                  <a:pt x="1092616" y="378325"/>
                </a:lnTo>
                <a:lnTo>
                  <a:pt x="1100180" y="373253"/>
                </a:lnTo>
                <a:lnTo>
                  <a:pt x="1105194" y="365765"/>
                </a:lnTo>
                <a:lnTo>
                  <a:pt x="1106866" y="357171"/>
                </a:lnTo>
                <a:lnTo>
                  <a:pt x="1105194" y="348553"/>
                </a:lnTo>
                <a:lnTo>
                  <a:pt x="1100180" y="340995"/>
                </a:lnTo>
                <a:lnTo>
                  <a:pt x="1095735" y="336550"/>
                </a:lnTo>
                <a:lnTo>
                  <a:pt x="1089931" y="334137"/>
                </a:lnTo>
                <a:close/>
              </a:path>
              <a:path w="2910840" h="2943225" extrusionOk="0">
                <a:moveTo>
                  <a:pt x="1196014" y="334137"/>
                </a:moveTo>
                <a:lnTo>
                  <a:pt x="1184266" y="334137"/>
                </a:lnTo>
                <a:lnTo>
                  <a:pt x="1178335" y="336550"/>
                </a:lnTo>
                <a:lnTo>
                  <a:pt x="1173878" y="340995"/>
                </a:lnTo>
                <a:lnTo>
                  <a:pt x="1168870" y="348553"/>
                </a:lnTo>
                <a:lnTo>
                  <a:pt x="1167201" y="357171"/>
                </a:lnTo>
                <a:lnTo>
                  <a:pt x="1168870" y="365765"/>
                </a:lnTo>
                <a:lnTo>
                  <a:pt x="1173878" y="373253"/>
                </a:lnTo>
                <a:lnTo>
                  <a:pt x="1181501" y="378325"/>
                </a:lnTo>
                <a:lnTo>
                  <a:pt x="1190124" y="380015"/>
                </a:lnTo>
                <a:lnTo>
                  <a:pt x="1198724" y="378325"/>
                </a:lnTo>
                <a:lnTo>
                  <a:pt x="1206275" y="373253"/>
                </a:lnTo>
                <a:lnTo>
                  <a:pt x="1211362" y="365765"/>
                </a:lnTo>
                <a:lnTo>
                  <a:pt x="1213057" y="357171"/>
                </a:lnTo>
                <a:lnTo>
                  <a:pt x="1211362" y="348553"/>
                </a:lnTo>
                <a:lnTo>
                  <a:pt x="1206275" y="340995"/>
                </a:lnTo>
                <a:lnTo>
                  <a:pt x="1201818" y="336550"/>
                </a:lnTo>
                <a:lnTo>
                  <a:pt x="1196014" y="334137"/>
                </a:lnTo>
                <a:close/>
              </a:path>
              <a:path w="2910840" h="2943225" extrusionOk="0">
                <a:moveTo>
                  <a:pt x="1302071" y="334137"/>
                </a:moveTo>
                <a:lnTo>
                  <a:pt x="1290387" y="334137"/>
                </a:lnTo>
                <a:lnTo>
                  <a:pt x="1284545" y="336550"/>
                </a:lnTo>
                <a:lnTo>
                  <a:pt x="1279973" y="340995"/>
                </a:lnTo>
                <a:lnTo>
                  <a:pt x="1274973" y="348553"/>
                </a:lnTo>
                <a:lnTo>
                  <a:pt x="1273306" y="357171"/>
                </a:lnTo>
                <a:lnTo>
                  <a:pt x="1274973" y="365765"/>
                </a:lnTo>
                <a:lnTo>
                  <a:pt x="1279973" y="373253"/>
                </a:lnTo>
                <a:lnTo>
                  <a:pt x="1287589" y="378325"/>
                </a:lnTo>
                <a:lnTo>
                  <a:pt x="1296229" y="380015"/>
                </a:lnTo>
                <a:lnTo>
                  <a:pt x="1304869" y="378325"/>
                </a:lnTo>
                <a:lnTo>
                  <a:pt x="1312485" y="373253"/>
                </a:lnTo>
                <a:lnTo>
                  <a:pt x="1317486" y="365765"/>
                </a:lnTo>
                <a:lnTo>
                  <a:pt x="1319153" y="357171"/>
                </a:lnTo>
                <a:lnTo>
                  <a:pt x="1317486" y="348553"/>
                </a:lnTo>
                <a:lnTo>
                  <a:pt x="1312485" y="340995"/>
                </a:lnTo>
                <a:lnTo>
                  <a:pt x="1307913" y="336550"/>
                </a:lnTo>
                <a:lnTo>
                  <a:pt x="1302071" y="334137"/>
                </a:lnTo>
                <a:close/>
              </a:path>
              <a:path w="2910840" h="2943225" extrusionOk="0">
                <a:moveTo>
                  <a:pt x="1408243" y="334137"/>
                </a:moveTo>
                <a:lnTo>
                  <a:pt x="1396432" y="334137"/>
                </a:lnTo>
                <a:lnTo>
                  <a:pt x="1390590" y="336550"/>
                </a:lnTo>
                <a:lnTo>
                  <a:pt x="1386145" y="340995"/>
                </a:lnTo>
                <a:lnTo>
                  <a:pt x="1381073" y="348553"/>
                </a:lnTo>
                <a:lnTo>
                  <a:pt x="1379383" y="357171"/>
                </a:lnTo>
                <a:lnTo>
                  <a:pt x="1381073" y="365765"/>
                </a:lnTo>
                <a:lnTo>
                  <a:pt x="1386145" y="373253"/>
                </a:lnTo>
                <a:lnTo>
                  <a:pt x="1393706" y="378325"/>
                </a:lnTo>
                <a:lnTo>
                  <a:pt x="1402338" y="380015"/>
                </a:lnTo>
                <a:lnTo>
                  <a:pt x="1410970" y="378325"/>
                </a:lnTo>
                <a:lnTo>
                  <a:pt x="1418530" y="373253"/>
                </a:lnTo>
                <a:lnTo>
                  <a:pt x="1423531" y="365765"/>
                </a:lnTo>
                <a:lnTo>
                  <a:pt x="1425198" y="357171"/>
                </a:lnTo>
                <a:lnTo>
                  <a:pt x="1423531" y="348553"/>
                </a:lnTo>
                <a:lnTo>
                  <a:pt x="1418530" y="340995"/>
                </a:lnTo>
                <a:lnTo>
                  <a:pt x="1414085" y="336550"/>
                </a:lnTo>
                <a:lnTo>
                  <a:pt x="1408243" y="334137"/>
                </a:lnTo>
                <a:close/>
              </a:path>
              <a:path w="2910840" h="2943225" extrusionOk="0">
                <a:moveTo>
                  <a:pt x="1514288" y="334137"/>
                </a:moveTo>
                <a:lnTo>
                  <a:pt x="1502477" y="334137"/>
                </a:lnTo>
                <a:lnTo>
                  <a:pt x="1496762" y="336550"/>
                </a:lnTo>
                <a:lnTo>
                  <a:pt x="1492190" y="340995"/>
                </a:lnTo>
                <a:lnTo>
                  <a:pt x="1487118" y="348553"/>
                </a:lnTo>
                <a:lnTo>
                  <a:pt x="1485428" y="357171"/>
                </a:lnTo>
                <a:lnTo>
                  <a:pt x="1487118" y="365765"/>
                </a:lnTo>
                <a:lnTo>
                  <a:pt x="1492190" y="373253"/>
                </a:lnTo>
                <a:lnTo>
                  <a:pt x="1499824" y="378325"/>
                </a:lnTo>
                <a:lnTo>
                  <a:pt x="1508494" y="380015"/>
                </a:lnTo>
                <a:lnTo>
                  <a:pt x="1517140" y="378325"/>
                </a:lnTo>
                <a:lnTo>
                  <a:pt x="1524702" y="373253"/>
                </a:lnTo>
                <a:lnTo>
                  <a:pt x="1529775" y="365765"/>
                </a:lnTo>
                <a:lnTo>
                  <a:pt x="1531465" y="357171"/>
                </a:lnTo>
                <a:lnTo>
                  <a:pt x="1529775" y="348553"/>
                </a:lnTo>
                <a:lnTo>
                  <a:pt x="1524702" y="340995"/>
                </a:lnTo>
                <a:lnTo>
                  <a:pt x="1520257" y="336550"/>
                </a:lnTo>
                <a:lnTo>
                  <a:pt x="1514288" y="334137"/>
                </a:lnTo>
                <a:close/>
              </a:path>
              <a:path w="2910840" h="2943225" extrusionOk="0">
                <a:moveTo>
                  <a:pt x="1620460" y="334137"/>
                </a:moveTo>
                <a:lnTo>
                  <a:pt x="1608776" y="334137"/>
                </a:lnTo>
                <a:lnTo>
                  <a:pt x="1602807" y="336550"/>
                </a:lnTo>
                <a:lnTo>
                  <a:pt x="1598362" y="340995"/>
                </a:lnTo>
                <a:lnTo>
                  <a:pt x="1593290" y="348553"/>
                </a:lnTo>
                <a:lnTo>
                  <a:pt x="1591600" y="357171"/>
                </a:lnTo>
                <a:lnTo>
                  <a:pt x="1593290" y="365765"/>
                </a:lnTo>
                <a:lnTo>
                  <a:pt x="1598362" y="373253"/>
                </a:lnTo>
                <a:lnTo>
                  <a:pt x="1605925" y="378325"/>
                </a:lnTo>
                <a:lnTo>
                  <a:pt x="1614571" y="380015"/>
                </a:lnTo>
                <a:lnTo>
                  <a:pt x="1623241" y="378325"/>
                </a:lnTo>
                <a:lnTo>
                  <a:pt x="1630874" y="373253"/>
                </a:lnTo>
                <a:lnTo>
                  <a:pt x="1635875" y="365765"/>
                </a:lnTo>
                <a:lnTo>
                  <a:pt x="1637542" y="357171"/>
                </a:lnTo>
                <a:lnTo>
                  <a:pt x="1635875" y="348553"/>
                </a:lnTo>
                <a:lnTo>
                  <a:pt x="1630874" y="340995"/>
                </a:lnTo>
                <a:lnTo>
                  <a:pt x="1626302" y="336550"/>
                </a:lnTo>
                <a:lnTo>
                  <a:pt x="1620460" y="334137"/>
                </a:lnTo>
                <a:close/>
              </a:path>
              <a:path w="2910840" h="2943225" extrusionOk="0">
                <a:moveTo>
                  <a:pt x="1726632" y="334137"/>
                </a:moveTo>
                <a:lnTo>
                  <a:pt x="1714821" y="334137"/>
                </a:lnTo>
                <a:lnTo>
                  <a:pt x="1708852" y="336550"/>
                </a:lnTo>
                <a:lnTo>
                  <a:pt x="1704407" y="340995"/>
                </a:lnTo>
                <a:lnTo>
                  <a:pt x="1699407" y="348553"/>
                </a:lnTo>
                <a:lnTo>
                  <a:pt x="1697740" y="357171"/>
                </a:lnTo>
                <a:lnTo>
                  <a:pt x="1699407" y="365765"/>
                </a:lnTo>
                <a:lnTo>
                  <a:pt x="1704407" y="373253"/>
                </a:lnTo>
                <a:lnTo>
                  <a:pt x="1711968" y="378325"/>
                </a:lnTo>
                <a:lnTo>
                  <a:pt x="1720600" y="380015"/>
                </a:lnTo>
                <a:lnTo>
                  <a:pt x="1729232" y="378325"/>
                </a:lnTo>
                <a:lnTo>
                  <a:pt x="1736792" y="373253"/>
                </a:lnTo>
                <a:lnTo>
                  <a:pt x="1741865" y="365765"/>
                </a:lnTo>
                <a:lnTo>
                  <a:pt x="1743555" y="357171"/>
                </a:lnTo>
                <a:lnTo>
                  <a:pt x="1741865" y="348553"/>
                </a:lnTo>
                <a:lnTo>
                  <a:pt x="1736792" y="340995"/>
                </a:lnTo>
                <a:lnTo>
                  <a:pt x="1732347" y="336550"/>
                </a:lnTo>
                <a:lnTo>
                  <a:pt x="1726632" y="334137"/>
                </a:lnTo>
                <a:close/>
              </a:path>
              <a:path w="2910840" h="2943225" extrusionOk="0">
                <a:moveTo>
                  <a:pt x="1832677" y="334137"/>
                </a:moveTo>
                <a:lnTo>
                  <a:pt x="1820866" y="334137"/>
                </a:lnTo>
                <a:lnTo>
                  <a:pt x="1815024" y="336550"/>
                </a:lnTo>
                <a:lnTo>
                  <a:pt x="1810579" y="340995"/>
                </a:lnTo>
                <a:lnTo>
                  <a:pt x="1805507" y="348553"/>
                </a:lnTo>
                <a:lnTo>
                  <a:pt x="1803817" y="357171"/>
                </a:lnTo>
                <a:lnTo>
                  <a:pt x="1805507" y="365765"/>
                </a:lnTo>
                <a:lnTo>
                  <a:pt x="1810579" y="373253"/>
                </a:lnTo>
                <a:lnTo>
                  <a:pt x="1818176" y="378325"/>
                </a:lnTo>
                <a:lnTo>
                  <a:pt x="1826772" y="380015"/>
                </a:lnTo>
                <a:lnTo>
                  <a:pt x="1835368" y="378325"/>
                </a:lnTo>
                <a:lnTo>
                  <a:pt x="1842964" y="373253"/>
                </a:lnTo>
                <a:lnTo>
                  <a:pt x="1848037" y="365765"/>
                </a:lnTo>
                <a:lnTo>
                  <a:pt x="1849727" y="357171"/>
                </a:lnTo>
                <a:lnTo>
                  <a:pt x="1848037" y="348553"/>
                </a:lnTo>
                <a:lnTo>
                  <a:pt x="1842964" y="340995"/>
                </a:lnTo>
                <a:lnTo>
                  <a:pt x="1838519" y="336550"/>
                </a:lnTo>
                <a:lnTo>
                  <a:pt x="1832677" y="334137"/>
                </a:lnTo>
                <a:close/>
              </a:path>
              <a:path w="2910840" h="2943225" extrusionOk="0">
                <a:moveTo>
                  <a:pt x="1938722" y="334137"/>
                </a:moveTo>
                <a:lnTo>
                  <a:pt x="1927038" y="334137"/>
                </a:lnTo>
                <a:lnTo>
                  <a:pt x="1921196" y="336550"/>
                </a:lnTo>
                <a:lnTo>
                  <a:pt x="1916751" y="340995"/>
                </a:lnTo>
                <a:lnTo>
                  <a:pt x="1911679" y="348553"/>
                </a:lnTo>
                <a:lnTo>
                  <a:pt x="1909989" y="357171"/>
                </a:lnTo>
                <a:lnTo>
                  <a:pt x="1911679" y="365765"/>
                </a:lnTo>
                <a:lnTo>
                  <a:pt x="1916751" y="373253"/>
                </a:lnTo>
                <a:lnTo>
                  <a:pt x="1924294" y="378325"/>
                </a:lnTo>
                <a:lnTo>
                  <a:pt x="1932896" y="380015"/>
                </a:lnTo>
                <a:lnTo>
                  <a:pt x="1941522" y="378325"/>
                </a:lnTo>
                <a:lnTo>
                  <a:pt x="1949136" y="373253"/>
                </a:lnTo>
                <a:lnTo>
                  <a:pt x="1954137" y="365765"/>
                </a:lnTo>
                <a:lnTo>
                  <a:pt x="1955804" y="357171"/>
                </a:lnTo>
                <a:lnTo>
                  <a:pt x="1954137" y="348553"/>
                </a:lnTo>
                <a:lnTo>
                  <a:pt x="1949136" y="340995"/>
                </a:lnTo>
                <a:lnTo>
                  <a:pt x="1944691" y="336550"/>
                </a:lnTo>
                <a:lnTo>
                  <a:pt x="1938722" y="334137"/>
                </a:lnTo>
                <a:close/>
              </a:path>
              <a:path w="2910840" h="2943225" extrusionOk="0">
                <a:moveTo>
                  <a:pt x="2044767" y="334137"/>
                </a:moveTo>
                <a:lnTo>
                  <a:pt x="2033083" y="334137"/>
                </a:lnTo>
                <a:lnTo>
                  <a:pt x="2027114" y="336550"/>
                </a:lnTo>
                <a:lnTo>
                  <a:pt x="2022669" y="340995"/>
                </a:lnTo>
                <a:lnTo>
                  <a:pt x="2017669" y="348553"/>
                </a:lnTo>
                <a:lnTo>
                  <a:pt x="2016002" y="357171"/>
                </a:lnTo>
                <a:lnTo>
                  <a:pt x="2017669" y="365765"/>
                </a:lnTo>
                <a:lnTo>
                  <a:pt x="2022669" y="373253"/>
                </a:lnTo>
                <a:lnTo>
                  <a:pt x="2030303" y="378325"/>
                </a:lnTo>
                <a:lnTo>
                  <a:pt x="2038973" y="380015"/>
                </a:lnTo>
                <a:lnTo>
                  <a:pt x="2047619" y="378325"/>
                </a:lnTo>
                <a:lnTo>
                  <a:pt x="2055181" y="373253"/>
                </a:lnTo>
                <a:lnTo>
                  <a:pt x="2060182" y="365765"/>
                </a:lnTo>
                <a:lnTo>
                  <a:pt x="2061849" y="357171"/>
                </a:lnTo>
                <a:lnTo>
                  <a:pt x="2060182" y="348553"/>
                </a:lnTo>
                <a:lnTo>
                  <a:pt x="2055181" y="340995"/>
                </a:lnTo>
                <a:lnTo>
                  <a:pt x="2050736" y="336550"/>
                </a:lnTo>
                <a:lnTo>
                  <a:pt x="2044767" y="334137"/>
                </a:lnTo>
                <a:close/>
              </a:path>
              <a:path w="2910840" h="2943225" extrusionOk="0">
                <a:moveTo>
                  <a:pt x="2150939" y="334137"/>
                </a:moveTo>
                <a:lnTo>
                  <a:pt x="2139128" y="334137"/>
                </a:lnTo>
                <a:lnTo>
                  <a:pt x="2133413" y="336550"/>
                </a:lnTo>
                <a:lnTo>
                  <a:pt x="2128714" y="340995"/>
                </a:lnTo>
                <a:lnTo>
                  <a:pt x="2123714" y="348553"/>
                </a:lnTo>
                <a:lnTo>
                  <a:pt x="2122047" y="357171"/>
                </a:lnTo>
                <a:lnTo>
                  <a:pt x="2123714" y="365765"/>
                </a:lnTo>
                <a:lnTo>
                  <a:pt x="2128714" y="373253"/>
                </a:lnTo>
                <a:lnTo>
                  <a:pt x="2136404" y="378325"/>
                </a:lnTo>
                <a:lnTo>
                  <a:pt x="2145082" y="380015"/>
                </a:lnTo>
                <a:lnTo>
                  <a:pt x="2153735" y="378325"/>
                </a:lnTo>
                <a:lnTo>
                  <a:pt x="2161353" y="373253"/>
                </a:lnTo>
                <a:lnTo>
                  <a:pt x="2166426" y="365765"/>
                </a:lnTo>
                <a:lnTo>
                  <a:pt x="2168116" y="357171"/>
                </a:lnTo>
                <a:lnTo>
                  <a:pt x="2166426" y="348553"/>
                </a:lnTo>
                <a:lnTo>
                  <a:pt x="2161353" y="340995"/>
                </a:lnTo>
                <a:lnTo>
                  <a:pt x="2156908" y="336550"/>
                </a:lnTo>
                <a:lnTo>
                  <a:pt x="2150939" y="334137"/>
                </a:lnTo>
                <a:close/>
              </a:path>
              <a:path w="2910840" h="2943225" extrusionOk="0">
                <a:moveTo>
                  <a:pt x="2257111" y="334137"/>
                </a:moveTo>
                <a:lnTo>
                  <a:pt x="2245427" y="334137"/>
                </a:lnTo>
                <a:lnTo>
                  <a:pt x="2239458" y="336550"/>
                </a:lnTo>
                <a:lnTo>
                  <a:pt x="2235013" y="340995"/>
                </a:lnTo>
                <a:lnTo>
                  <a:pt x="2229941" y="348553"/>
                </a:lnTo>
                <a:lnTo>
                  <a:pt x="2228251" y="357171"/>
                </a:lnTo>
                <a:lnTo>
                  <a:pt x="2229941" y="365765"/>
                </a:lnTo>
                <a:lnTo>
                  <a:pt x="2235013" y="373253"/>
                </a:lnTo>
                <a:lnTo>
                  <a:pt x="2242576" y="378325"/>
                </a:lnTo>
                <a:lnTo>
                  <a:pt x="2251222" y="380015"/>
                </a:lnTo>
                <a:lnTo>
                  <a:pt x="2259892" y="378325"/>
                </a:lnTo>
                <a:lnTo>
                  <a:pt x="2267525" y="373253"/>
                </a:lnTo>
                <a:lnTo>
                  <a:pt x="2272526" y="365765"/>
                </a:lnTo>
                <a:lnTo>
                  <a:pt x="2274193" y="357171"/>
                </a:lnTo>
                <a:lnTo>
                  <a:pt x="2272526" y="348553"/>
                </a:lnTo>
                <a:lnTo>
                  <a:pt x="2267525" y="340995"/>
                </a:lnTo>
                <a:lnTo>
                  <a:pt x="2262953" y="336550"/>
                </a:lnTo>
                <a:lnTo>
                  <a:pt x="2257111" y="334137"/>
                </a:lnTo>
                <a:close/>
              </a:path>
              <a:path w="2910840" h="2943225" extrusionOk="0">
                <a:moveTo>
                  <a:pt x="2363156" y="334137"/>
                </a:moveTo>
                <a:lnTo>
                  <a:pt x="2351472" y="334137"/>
                </a:lnTo>
                <a:lnTo>
                  <a:pt x="2345503" y="336550"/>
                </a:lnTo>
                <a:lnTo>
                  <a:pt x="2341058" y="340995"/>
                </a:lnTo>
                <a:lnTo>
                  <a:pt x="2336058" y="348553"/>
                </a:lnTo>
                <a:lnTo>
                  <a:pt x="2334391" y="357171"/>
                </a:lnTo>
                <a:lnTo>
                  <a:pt x="2336058" y="365765"/>
                </a:lnTo>
                <a:lnTo>
                  <a:pt x="2341058" y="373253"/>
                </a:lnTo>
                <a:lnTo>
                  <a:pt x="2348619" y="378325"/>
                </a:lnTo>
                <a:lnTo>
                  <a:pt x="2357251" y="380015"/>
                </a:lnTo>
                <a:lnTo>
                  <a:pt x="2365883" y="378325"/>
                </a:lnTo>
                <a:lnTo>
                  <a:pt x="2373443" y="373253"/>
                </a:lnTo>
                <a:lnTo>
                  <a:pt x="2378516" y="365765"/>
                </a:lnTo>
                <a:lnTo>
                  <a:pt x="2380206" y="357171"/>
                </a:lnTo>
                <a:lnTo>
                  <a:pt x="2378516" y="348553"/>
                </a:lnTo>
                <a:lnTo>
                  <a:pt x="2373443" y="340995"/>
                </a:lnTo>
                <a:lnTo>
                  <a:pt x="2368998" y="336550"/>
                </a:lnTo>
                <a:lnTo>
                  <a:pt x="2363156" y="334137"/>
                </a:lnTo>
                <a:close/>
              </a:path>
              <a:path w="2910840" h="2943225" extrusionOk="0">
                <a:moveTo>
                  <a:pt x="2469328" y="334137"/>
                </a:moveTo>
                <a:lnTo>
                  <a:pt x="2457517" y="334137"/>
                </a:lnTo>
                <a:lnTo>
                  <a:pt x="2451802" y="336550"/>
                </a:lnTo>
                <a:lnTo>
                  <a:pt x="2447103" y="340995"/>
                </a:lnTo>
                <a:lnTo>
                  <a:pt x="2442103" y="348553"/>
                </a:lnTo>
                <a:lnTo>
                  <a:pt x="2440436" y="357171"/>
                </a:lnTo>
                <a:lnTo>
                  <a:pt x="2442103" y="365765"/>
                </a:lnTo>
                <a:lnTo>
                  <a:pt x="2447103" y="373253"/>
                </a:lnTo>
                <a:lnTo>
                  <a:pt x="2454771" y="378325"/>
                </a:lnTo>
                <a:lnTo>
                  <a:pt x="2463391" y="380015"/>
                </a:lnTo>
                <a:lnTo>
                  <a:pt x="2471964" y="378325"/>
                </a:lnTo>
                <a:lnTo>
                  <a:pt x="2479488" y="373253"/>
                </a:lnTo>
                <a:lnTo>
                  <a:pt x="2484632" y="365765"/>
                </a:lnTo>
                <a:lnTo>
                  <a:pt x="2486346" y="357171"/>
                </a:lnTo>
                <a:lnTo>
                  <a:pt x="2484632" y="348553"/>
                </a:lnTo>
                <a:lnTo>
                  <a:pt x="2479488" y="340995"/>
                </a:lnTo>
                <a:lnTo>
                  <a:pt x="2475043" y="336550"/>
                </a:lnTo>
                <a:lnTo>
                  <a:pt x="2469328" y="334137"/>
                </a:lnTo>
                <a:close/>
              </a:path>
              <a:path w="2910840" h="2943225" extrusionOk="0">
                <a:moveTo>
                  <a:pt x="2575373" y="334137"/>
                </a:moveTo>
                <a:lnTo>
                  <a:pt x="2563689" y="334137"/>
                </a:lnTo>
                <a:lnTo>
                  <a:pt x="2557847" y="336550"/>
                </a:lnTo>
                <a:lnTo>
                  <a:pt x="2553402" y="340995"/>
                </a:lnTo>
                <a:lnTo>
                  <a:pt x="2548330" y="348553"/>
                </a:lnTo>
                <a:lnTo>
                  <a:pt x="2546640" y="357171"/>
                </a:lnTo>
                <a:lnTo>
                  <a:pt x="2548330" y="365765"/>
                </a:lnTo>
                <a:lnTo>
                  <a:pt x="2553402" y="373253"/>
                </a:lnTo>
                <a:lnTo>
                  <a:pt x="2560945" y="378325"/>
                </a:lnTo>
                <a:lnTo>
                  <a:pt x="2569547" y="380015"/>
                </a:lnTo>
                <a:lnTo>
                  <a:pt x="2578173" y="378325"/>
                </a:lnTo>
                <a:lnTo>
                  <a:pt x="2585787" y="373253"/>
                </a:lnTo>
                <a:lnTo>
                  <a:pt x="2590788" y="365765"/>
                </a:lnTo>
                <a:lnTo>
                  <a:pt x="2592455" y="357171"/>
                </a:lnTo>
                <a:lnTo>
                  <a:pt x="2590788" y="348553"/>
                </a:lnTo>
                <a:lnTo>
                  <a:pt x="2585787" y="340995"/>
                </a:lnTo>
                <a:lnTo>
                  <a:pt x="2581342" y="336550"/>
                </a:lnTo>
                <a:lnTo>
                  <a:pt x="2575373" y="334137"/>
                </a:lnTo>
                <a:close/>
              </a:path>
              <a:path w="2910840" h="2943225" extrusionOk="0">
                <a:moveTo>
                  <a:pt x="2681418" y="334137"/>
                </a:moveTo>
                <a:lnTo>
                  <a:pt x="2669734" y="334137"/>
                </a:lnTo>
                <a:lnTo>
                  <a:pt x="2663765" y="336550"/>
                </a:lnTo>
                <a:lnTo>
                  <a:pt x="2659320" y="340995"/>
                </a:lnTo>
                <a:lnTo>
                  <a:pt x="2654320" y="348553"/>
                </a:lnTo>
                <a:lnTo>
                  <a:pt x="2652653" y="357171"/>
                </a:lnTo>
                <a:lnTo>
                  <a:pt x="2654320" y="365765"/>
                </a:lnTo>
                <a:lnTo>
                  <a:pt x="2659320" y="373253"/>
                </a:lnTo>
                <a:lnTo>
                  <a:pt x="2666954" y="378325"/>
                </a:lnTo>
                <a:lnTo>
                  <a:pt x="2675624" y="380015"/>
                </a:lnTo>
                <a:lnTo>
                  <a:pt x="2684270" y="378325"/>
                </a:lnTo>
                <a:lnTo>
                  <a:pt x="2691832" y="373253"/>
                </a:lnTo>
                <a:lnTo>
                  <a:pt x="2696833" y="365765"/>
                </a:lnTo>
                <a:lnTo>
                  <a:pt x="2698500" y="357171"/>
                </a:lnTo>
                <a:lnTo>
                  <a:pt x="2696833" y="348553"/>
                </a:lnTo>
                <a:lnTo>
                  <a:pt x="2691832" y="340995"/>
                </a:lnTo>
                <a:lnTo>
                  <a:pt x="2687387" y="336550"/>
                </a:lnTo>
                <a:lnTo>
                  <a:pt x="2681418" y="334137"/>
                </a:lnTo>
                <a:close/>
              </a:path>
              <a:path w="2910840" h="2943225" extrusionOk="0">
                <a:moveTo>
                  <a:pt x="2787590" y="334137"/>
                </a:moveTo>
                <a:lnTo>
                  <a:pt x="2775779" y="334137"/>
                </a:lnTo>
                <a:lnTo>
                  <a:pt x="2770064" y="336550"/>
                </a:lnTo>
                <a:lnTo>
                  <a:pt x="2765492" y="340995"/>
                </a:lnTo>
                <a:lnTo>
                  <a:pt x="2760420" y="348553"/>
                </a:lnTo>
                <a:lnTo>
                  <a:pt x="2758730" y="357171"/>
                </a:lnTo>
                <a:lnTo>
                  <a:pt x="2760420" y="365765"/>
                </a:lnTo>
                <a:lnTo>
                  <a:pt x="2765492" y="373253"/>
                </a:lnTo>
                <a:lnTo>
                  <a:pt x="2773106" y="378325"/>
                </a:lnTo>
                <a:lnTo>
                  <a:pt x="2781733" y="380015"/>
                </a:lnTo>
                <a:lnTo>
                  <a:pt x="2790335" y="378325"/>
                </a:lnTo>
                <a:lnTo>
                  <a:pt x="2797877" y="373253"/>
                </a:lnTo>
                <a:lnTo>
                  <a:pt x="2803021" y="365765"/>
                </a:lnTo>
                <a:lnTo>
                  <a:pt x="2804735" y="357171"/>
                </a:lnTo>
                <a:lnTo>
                  <a:pt x="2803021" y="348553"/>
                </a:lnTo>
                <a:lnTo>
                  <a:pt x="2797877" y="340995"/>
                </a:lnTo>
                <a:lnTo>
                  <a:pt x="2793432" y="336550"/>
                </a:lnTo>
                <a:lnTo>
                  <a:pt x="2787590" y="334137"/>
                </a:lnTo>
                <a:close/>
              </a:path>
              <a:path w="2910840" h="2943225" extrusionOk="0">
                <a:moveTo>
                  <a:pt x="2893762" y="334137"/>
                </a:moveTo>
                <a:lnTo>
                  <a:pt x="2882078" y="334137"/>
                </a:lnTo>
                <a:lnTo>
                  <a:pt x="2876109" y="336550"/>
                </a:lnTo>
                <a:lnTo>
                  <a:pt x="2871664" y="340995"/>
                </a:lnTo>
                <a:lnTo>
                  <a:pt x="2866592" y="348553"/>
                </a:lnTo>
                <a:lnTo>
                  <a:pt x="2864902" y="357171"/>
                </a:lnTo>
                <a:lnTo>
                  <a:pt x="2866592" y="365765"/>
                </a:lnTo>
                <a:lnTo>
                  <a:pt x="2871664" y="373253"/>
                </a:lnTo>
                <a:lnTo>
                  <a:pt x="2879227" y="378325"/>
                </a:lnTo>
                <a:lnTo>
                  <a:pt x="2887873" y="380015"/>
                </a:lnTo>
                <a:lnTo>
                  <a:pt x="2896543" y="378325"/>
                </a:lnTo>
                <a:lnTo>
                  <a:pt x="2904176" y="373253"/>
                </a:lnTo>
                <a:lnTo>
                  <a:pt x="2909177" y="365765"/>
                </a:lnTo>
                <a:lnTo>
                  <a:pt x="2910844" y="357171"/>
                </a:lnTo>
                <a:lnTo>
                  <a:pt x="2909177" y="348553"/>
                </a:lnTo>
                <a:lnTo>
                  <a:pt x="2904176" y="340995"/>
                </a:lnTo>
                <a:lnTo>
                  <a:pt x="2899604" y="336550"/>
                </a:lnTo>
                <a:lnTo>
                  <a:pt x="2893762" y="334137"/>
                </a:lnTo>
                <a:close/>
              </a:path>
              <a:path w="2910840" h="2943225" extrusionOk="0">
                <a:moveTo>
                  <a:pt x="28815" y="445516"/>
                </a:moveTo>
                <a:lnTo>
                  <a:pt x="17073" y="445516"/>
                </a:lnTo>
                <a:lnTo>
                  <a:pt x="11270" y="447929"/>
                </a:lnTo>
                <a:lnTo>
                  <a:pt x="6680" y="452374"/>
                </a:lnTo>
                <a:lnTo>
                  <a:pt x="1670" y="459936"/>
                </a:lnTo>
                <a:lnTo>
                  <a:pt x="0" y="468582"/>
                </a:lnTo>
                <a:lnTo>
                  <a:pt x="1670" y="477252"/>
                </a:lnTo>
                <a:lnTo>
                  <a:pt x="6680" y="484886"/>
                </a:lnTo>
                <a:lnTo>
                  <a:pt x="14306" y="489886"/>
                </a:lnTo>
                <a:lnTo>
                  <a:pt x="22944" y="491553"/>
                </a:lnTo>
                <a:lnTo>
                  <a:pt x="31582" y="489886"/>
                </a:lnTo>
                <a:lnTo>
                  <a:pt x="39208" y="484886"/>
                </a:lnTo>
                <a:lnTo>
                  <a:pt x="44218" y="477252"/>
                </a:lnTo>
                <a:lnTo>
                  <a:pt x="45888" y="468582"/>
                </a:lnTo>
                <a:lnTo>
                  <a:pt x="44218" y="459936"/>
                </a:lnTo>
                <a:lnTo>
                  <a:pt x="39208" y="452374"/>
                </a:lnTo>
                <a:lnTo>
                  <a:pt x="34619" y="447929"/>
                </a:lnTo>
                <a:lnTo>
                  <a:pt x="28815" y="445516"/>
                </a:lnTo>
                <a:close/>
              </a:path>
              <a:path w="2910840" h="2943225" extrusionOk="0">
                <a:moveTo>
                  <a:pt x="134903" y="445516"/>
                </a:moveTo>
                <a:lnTo>
                  <a:pt x="123156" y="445516"/>
                </a:lnTo>
                <a:lnTo>
                  <a:pt x="117352" y="447929"/>
                </a:lnTo>
                <a:lnTo>
                  <a:pt x="112894" y="452374"/>
                </a:lnTo>
                <a:lnTo>
                  <a:pt x="107808" y="459936"/>
                </a:lnTo>
                <a:lnTo>
                  <a:pt x="106112" y="468582"/>
                </a:lnTo>
                <a:lnTo>
                  <a:pt x="107808" y="477252"/>
                </a:lnTo>
                <a:lnTo>
                  <a:pt x="112894" y="484886"/>
                </a:lnTo>
                <a:lnTo>
                  <a:pt x="120446" y="489886"/>
                </a:lnTo>
                <a:lnTo>
                  <a:pt x="129045" y="491553"/>
                </a:lnTo>
                <a:lnTo>
                  <a:pt x="137669" y="489886"/>
                </a:lnTo>
                <a:lnTo>
                  <a:pt x="145292" y="484886"/>
                </a:lnTo>
                <a:lnTo>
                  <a:pt x="150300" y="477252"/>
                </a:lnTo>
                <a:lnTo>
                  <a:pt x="151969" y="468582"/>
                </a:lnTo>
                <a:lnTo>
                  <a:pt x="150300" y="459936"/>
                </a:lnTo>
                <a:lnTo>
                  <a:pt x="145292" y="452374"/>
                </a:lnTo>
                <a:lnTo>
                  <a:pt x="140834" y="447929"/>
                </a:lnTo>
                <a:lnTo>
                  <a:pt x="134903" y="445516"/>
                </a:lnTo>
                <a:close/>
              </a:path>
              <a:path w="2910840" h="2943225" extrusionOk="0">
                <a:moveTo>
                  <a:pt x="240986" y="445516"/>
                </a:moveTo>
                <a:lnTo>
                  <a:pt x="229239" y="445516"/>
                </a:lnTo>
                <a:lnTo>
                  <a:pt x="223308" y="447929"/>
                </a:lnTo>
                <a:lnTo>
                  <a:pt x="218850" y="452374"/>
                </a:lnTo>
                <a:lnTo>
                  <a:pt x="213843" y="459936"/>
                </a:lnTo>
                <a:lnTo>
                  <a:pt x="212173" y="468582"/>
                </a:lnTo>
                <a:lnTo>
                  <a:pt x="213843" y="477252"/>
                </a:lnTo>
                <a:lnTo>
                  <a:pt x="218850" y="484886"/>
                </a:lnTo>
                <a:lnTo>
                  <a:pt x="226495" y="489886"/>
                </a:lnTo>
                <a:lnTo>
                  <a:pt x="235165" y="491553"/>
                </a:lnTo>
                <a:lnTo>
                  <a:pt x="243809" y="489886"/>
                </a:lnTo>
                <a:lnTo>
                  <a:pt x="251375" y="484886"/>
                </a:lnTo>
                <a:lnTo>
                  <a:pt x="256390" y="477252"/>
                </a:lnTo>
                <a:lnTo>
                  <a:pt x="258062" y="468582"/>
                </a:lnTo>
                <a:lnTo>
                  <a:pt x="256390" y="459936"/>
                </a:lnTo>
                <a:lnTo>
                  <a:pt x="251375" y="452374"/>
                </a:lnTo>
                <a:lnTo>
                  <a:pt x="246917" y="447929"/>
                </a:lnTo>
                <a:lnTo>
                  <a:pt x="240986" y="445516"/>
                </a:lnTo>
                <a:close/>
              </a:path>
              <a:path w="2910840" h="2943225" extrusionOk="0">
                <a:moveTo>
                  <a:pt x="347070" y="445516"/>
                </a:moveTo>
                <a:lnTo>
                  <a:pt x="335322" y="445516"/>
                </a:lnTo>
                <a:lnTo>
                  <a:pt x="329518" y="447929"/>
                </a:lnTo>
                <a:lnTo>
                  <a:pt x="325073" y="452374"/>
                </a:lnTo>
                <a:lnTo>
                  <a:pt x="319987" y="459936"/>
                </a:lnTo>
                <a:lnTo>
                  <a:pt x="318291" y="468582"/>
                </a:lnTo>
                <a:lnTo>
                  <a:pt x="319987" y="477252"/>
                </a:lnTo>
                <a:lnTo>
                  <a:pt x="325073" y="484886"/>
                </a:lnTo>
                <a:lnTo>
                  <a:pt x="332637" y="489886"/>
                </a:lnTo>
                <a:lnTo>
                  <a:pt x="341266" y="491553"/>
                </a:lnTo>
                <a:lnTo>
                  <a:pt x="349894" y="489886"/>
                </a:lnTo>
                <a:lnTo>
                  <a:pt x="357458" y="484886"/>
                </a:lnTo>
                <a:lnTo>
                  <a:pt x="362544" y="477252"/>
                </a:lnTo>
                <a:lnTo>
                  <a:pt x="364240" y="468582"/>
                </a:lnTo>
                <a:lnTo>
                  <a:pt x="362544" y="459936"/>
                </a:lnTo>
                <a:lnTo>
                  <a:pt x="357458" y="452374"/>
                </a:lnTo>
                <a:lnTo>
                  <a:pt x="353013" y="447929"/>
                </a:lnTo>
                <a:lnTo>
                  <a:pt x="347070" y="445516"/>
                </a:lnTo>
                <a:close/>
              </a:path>
              <a:path w="2910840" h="2943225" extrusionOk="0">
                <a:moveTo>
                  <a:pt x="453292" y="445516"/>
                </a:moveTo>
                <a:lnTo>
                  <a:pt x="441545" y="445516"/>
                </a:lnTo>
                <a:lnTo>
                  <a:pt x="435601" y="447929"/>
                </a:lnTo>
                <a:lnTo>
                  <a:pt x="431156" y="452374"/>
                </a:lnTo>
                <a:lnTo>
                  <a:pt x="426070" y="459936"/>
                </a:lnTo>
                <a:lnTo>
                  <a:pt x="424374" y="468582"/>
                </a:lnTo>
                <a:lnTo>
                  <a:pt x="426070" y="477252"/>
                </a:lnTo>
                <a:lnTo>
                  <a:pt x="431156" y="484886"/>
                </a:lnTo>
                <a:lnTo>
                  <a:pt x="438720" y="489886"/>
                </a:lnTo>
                <a:lnTo>
                  <a:pt x="447349" y="491553"/>
                </a:lnTo>
                <a:lnTo>
                  <a:pt x="455977" y="489886"/>
                </a:lnTo>
                <a:lnTo>
                  <a:pt x="463541" y="484886"/>
                </a:lnTo>
                <a:lnTo>
                  <a:pt x="468556" y="477252"/>
                </a:lnTo>
                <a:lnTo>
                  <a:pt x="470228" y="468582"/>
                </a:lnTo>
                <a:lnTo>
                  <a:pt x="468556" y="459936"/>
                </a:lnTo>
                <a:lnTo>
                  <a:pt x="463541" y="452374"/>
                </a:lnTo>
                <a:lnTo>
                  <a:pt x="459096" y="447929"/>
                </a:lnTo>
                <a:lnTo>
                  <a:pt x="453292" y="445516"/>
                </a:lnTo>
                <a:close/>
              </a:path>
              <a:path w="2910840" h="2943225" extrusionOk="0">
                <a:moveTo>
                  <a:pt x="559375" y="445516"/>
                </a:moveTo>
                <a:lnTo>
                  <a:pt x="547628" y="445516"/>
                </a:lnTo>
                <a:lnTo>
                  <a:pt x="541697" y="447929"/>
                </a:lnTo>
                <a:lnTo>
                  <a:pt x="537239" y="452374"/>
                </a:lnTo>
                <a:lnTo>
                  <a:pt x="532224" y="459936"/>
                </a:lnTo>
                <a:lnTo>
                  <a:pt x="530553" y="468582"/>
                </a:lnTo>
                <a:lnTo>
                  <a:pt x="532224" y="477252"/>
                </a:lnTo>
                <a:lnTo>
                  <a:pt x="537239" y="484886"/>
                </a:lnTo>
                <a:lnTo>
                  <a:pt x="544862" y="489886"/>
                </a:lnTo>
                <a:lnTo>
                  <a:pt x="553484" y="491553"/>
                </a:lnTo>
                <a:lnTo>
                  <a:pt x="562080" y="489886"/>
                </a:lnTo>
                <a:lnTo>
                  <a:pt x="569624" y="484886"/>
                </a:lnTo>
                <a:lnTo>
                  <a:pt x="574711" y="477252"/>
                </a:lnTo>
                <a:lnTo>
                  <a:pt x="576406" y="468582"/>
                </a:lnTo>
                <a:lnTo>
                  <a:pt x="574711" y="459936"/>
                </a:lnTo>
                <a:lnTo>
                  <a:pt x="569624" y="452374"/>
                </a:lnTo>
                <a:lnTo>
                  <a:pt x="565179" y="447929"/>
                </a:lnTo>
                <a:lnTo>
                  <a:pt x="559375" y="445516"/>
                </a:lnTo>
                <a:close/>
              </a:path>
              <a:path w="2910840" h="2943225" extrusionOk="0">
                <a:moveTo>
                  <a:pt x="665459" y="445516"/>
                </a:moveTo>
                <a:lnTo>
                  <a:pt x="653711" y="445516"/>
                </a:lnTo>
                <a:lnTo>
                  <a:pt x="647907" y="447929"/>
                </a:lnTo>
                <a:lnTo>
                  <a:pt x="643322" y="452374"/>
                </a:lnTo>
                <a:lnTo>
                  <a:pt x="638315" y="459936"/>
                </a:lnTo>
                <a:lnTo>
                  <a:pt x="636645" y="468582"/>
                </a:lnTo>
                <a:lnTo>
                  <a:pt x="638315" y="477252"/>
                </a:lnTo>
                <a:lnTo>
                  <a:pt x="643322" y="484886"/>
                </a:lnTo>
                <a:lnTo>
                  <a:pt x="650948" y="489886"/>
                </a:lnTo>
                <a:lnTo>
                  <a:pt x="659585" y="491553"/>
                </a:lnTo>
                <a:lnTo>
                  <a:pt x="668222" y="489886"/>
                </a:lnTo>
                <a:lnTo>
                  <a:pt x="675847" y="484886"/>
                </a:lnTo>
                <a:lnTo>
                  <a:pt x="680862" y="477252"/>
                </a:lnTo>
                <a:lnTo>
                  <a:pt x="682534" y="468582"/>
                </a:lnTo>
                <a:lnTo>
                  <a:pt x="680862" y="459936"/>
                </a:lnTo>
                <a:lnTo>
                  <a:pt x="675847" y="452374"/>
                </a:lnTo>
                <a:lnTo>
                  <a:pt x="671262" y="447929"/>
                </a:lnTo>
                <a:lnTo>
                  <a:pt x="665459" y="445516"/>
                </a:lnTo>
                <a:close/>
              </a:path>
              <a:path w="2910840" h="2943225" extrusionOk="0">
                <a:moveTo>
                  <a:pt x="771542" y="445516"/>
                </a:moveTo>
                <a:lnTo>
                  <a:pt x="759794" y="445516"/>
                </a:lnTo>
                <a:lnTo>
                  <a:pt x="753990" y="447929"/>
                </a:lnTo>
                <a:lnTo>
                  <a:pt x="749545" y="452374"/>
                </a:lnTo>
                <a:lnTo>
                  <a:pt x="744459" y="459936"/>
                </a:lnTo>
                <a:lnTo>
                  <a:pt x="742763" y="468582"/>
                </a:lnTo>
                <a:lnTo>
                  <a:pt x="744459" y="477252"/>
                </a:lnTo>
                <a:lnTo>
                  <a:pt x="749545" y="484886"/>
                </a:lnTo>
                <a:lnTo>
                  <a:pt x="757090" y="489886"/>
                </a:lnTo>
                <a:lnTo>
                  <a:pt x="765685" y="491553"/>
                </a:lnTo>
                <a:lnTo>
                  <a:pt x="774307" y="489886"/>
                </a:lnTo>
                <a:lnTo>
                  <a:pt x="781930" y="484886"/>
                </a:lnTo>
                <a:lnTo>
                  <a:pt x="786945" y="477252"/>
                </a:lnTo>
                <a:lnTo>
                  <a:pt x="788617" y="468582"/>
                </a:lnTo>
                <a:lnTo>
                  <a:pt x="786945" y="459936"/>
                </a:lnTo>
                <a:lnTo>
                  <a:pt x="781930" y="452374"/>
                </a:lnTo>
                <a:lnTo>
                  <a:pt x="777485" y="447929"/>
                </a:lnTo>
                <a:lnTo>
                  <a:pt x="771542" y="445516"/>
                </a:lnTo>
                <a:close/>
              </a:path>
              <a:path w="2910840" h="2943225" extrusionOk="0">
                <a:moveTo>
                  <a:pt x="877625" y="445516"/>
                </a:moveTo>
                <a:lnTo>
                  <a:pt x="865877" y="445516"/>
                </a:lnTo>
                <a:lnTo>
                  <a:pt x="860073" y="447929"/>
                </a:lnTo>
                <a:lnTo>
                  <a:pt x="855489" y="452374"/>
                </a:lnTo>
                <a:lnTo>
                  <a:pt x="850481" y="459936"/>
                </a:lnTo>
                <a:lnTo>
                  <a:pt x="848812" y="468582"/>
                </a:lnTo>
                <a:lnTo>
                  <a:pt x="850481" y="477252"/>
                </a:lnTo>
                <a:lnTo>
                  <a:pt x="855489" y="484886"/>
                </a:lnTo>
                <a:lnTo>
                  <a:pt x="863133" y="489886"/>
                </a:lnTo>
                <a:lnTo>
                  <a:pt x="871803" y="491553"/>
                </a:lnTo>
                <a:lnTo>
                  <a:pt x="880447" y="489886"/>
                </a:lnTo>
                <a:lnTo>
                  <a:pt x="888013" y="484886"/>
                </a:lnTo>
                <a:lnTo>
                  <a:pt x="893100" y="477252"/>
                </a:lnTo>
                <a:lnTo>
                  <a:pt x="894795" y="468582"/>
                </a:lnTo>
                <a:lnTo>
                  <a:pt x="893100" y="459936"/>
                </a:lnTo>
                <a:lnTo>
                  <a:pt x="888013" y="452374"/>
                </a:lnTo>
                <a:lnTo>
                  <a:pt x="883568" y="447929"/>
                </a:lnTo>
                <a:lnTo>
                  <a:pt x="877625" y="445516"/>
                </a:lnTo>
                <a:close/>
              </a:path>
              <a:path w="2910840" h="2943225" extrusionOk="0">
                <a:moveTo>
                  <a:pt x="983848" y="445516"/>
                </a:moveTo>
                <a:lnTo>
                  <a:pt x="972100" y="445516"/>
                </a:lnTo>
                <a:lnTo>
                  <a:pt x="966169" y="447929"/>
                </a:lnTo>
                <a:lnTo>
                  <a:pt x="961711" y="452374"/>
                </a:lnTo>
                <a:lnTo>
                  <a:pt x="956625" y="459936"/>
                </a:lnTo>
                <a:lnTo>
                  <a:pt x="954930" y="468582"/>
                </a:lnTo>
                <a:lnTo>
                  <a:pt x="956625" y="477252"/>
                </a:lnTo>
                <a:lnTo>
                  <a:pt x="961711" y="484886"/>
                </a:lnTo>
                <a:lnTo>
                  <a:pt x="969275" y="489886"/>
                </a:lnTo>
                <a:lnTo>
                  <a:pt x="977904" y="491553"/>
                </a:lnTo>
                <a:lnTo>
                  <a:pt x="986532" y="489886"/>
                </a:lnTo>
                <a:lnTo>
                  <a:pt x="994096" y="484886"/>
                </a:lnTo>
                <a:lnTo>
                  <a:pt x="999183" y="477252"/>
                </a:lnTo>
                <a:lnTo>
                  <a:pt x="1000878" y="468582"/>
                </a:lnTo>
                <a:lnTo>
                  <a:pt x="999183" y="459936"/>
                </a:lnTo>
                <a:lnTo>
                  <a:pt x="994096" y="452374"/>
                </a:lnTo>
                <a:lnTo>
                  <a:pt x="989651" y="447929"/>
                </a:lnTo>
                <a:lnTo>
                  <a:pt x="983848" y="445516"/>
                </a:lnTo>
                <a:close/>
              </a:path>
              <a:path w="2910840" h="2943225" extrusionOk="0">
                <a:moveTo>
                  <a:pt x="1089931" y="445516"/>
                </a:moveTo>
                <a:lnTo>
                  <a:pt x="1078183" y="445516"/>
                </a:lnTo>
                <a:lnTo>
                  <a:pt x="1072252" y="447929"/>
                </a:lnTo>
                <a:lnTo>
                  <a:pt x="1067795" y="452374"/>
                </a:lnTo>
                <a:lnTo>
                  <a:pt x="1062787" y="459936"/>
                </a:lnTo>
                <a:lnTo>
                  <a:pt x="1061118" y="468582"/>
                </a:lnTo>
                <a:lnTo>
                  <a:pt x="1062787" y="477252"/>
                </a:lnTo>
                <a:lnTo>
                  <a:pt x="1067795" y="484886"/>
                </a:lnTo>
                <a:lnTo>
                  <a:pt x="1075359" y="489886"/>
                </a:lnTo>
                <a:lnTo>
                  <a:pt x="1083987" y="491553"/>
                </a:lnTo>
                <a:lnTo>
                  <a:pt x="1092616" y="489886"/>
                </a:lnTo>
                <a:lnTo>
                  <a:pt x="1100180" y="484886"/>
                </a:lnTo>
                <a:lnTo>
                  <a:pt x="1105194" y="477252"/>
                </a:lnTo>
                <a:lnTo>
                  <a:pt x="1106866" y="468582"/>
                </a:lnTo>
                <a:lnTo>
                  <a:pt x="1105194" y="459936"/>
                </a:lnTo>
                <a:lnTo>
                  <a:pt x="1100180" y="452374"/>
                </a:lnTo>
                <a:lnTo>
                  <a:pt x="1095735" y="447929"/>
                </a:lnTo>
                <a:lnTo>
                  <a:pt x="1089931" y="445516"/>
                </a:lnTo>
                <a:close/>
              </a:path>
              <a:path w="2910840" h="2943225" extrusionOk="0">
                <a:moveTo>
                  <a:pt x="1196014" y="445516"/>
                </a:moveTo>
                <a:lnTo>
                  <a:pt x="1184266" y="445516"/>
                </a:lnTo>
                <a:lnTo>
                  <a:pt x="1178335" y="447929"/>
                </a:lnTo>
                <a:lnTo>
                  <a:pt x="1173878" y="452374"/>
                </a:lnTo>
                <a:lnTo>
                  <a:pt x="1168870" y="459936"/>
                </a:lnTo>
                <a:lnTo>
                  <a:pt x="1167201" y="468582"/>
                </a:lnTo>
                <a:lnTo>
                  <a:pt x="1168870" y="477252"/>
                </a:lnTo>
                <a:lnTo>
                  <a:pt x="1173878" y="484886"/>
                </a:lnTo>
                <a:lnTo>
                  <a:pt x="1181501" y="489886"/>
                </a:lnTo>
                <a:lnTo>
                  <a:pt x="1190124" y="491553"/>
                </a:lnTo>
                <a:lnTo>
                  <a:pt x="1198724" y="489886"/>
                </a:lnTo>
                <a:lnTo>
                  <a:pt x="1206275" y="484886"/>
                </a:lnTo>
                <a:lnTo>
                  <a:pt x="1211362" y="477252"/>
                </a:lnTo>
                <a:lnTo>
                  <a:pt x="1213057" y="468582"/>
                </a:lnTo>
                <a:lnTo>
                  <a:pt x="1211362" y="459936"/>
                </a:lnTo>
                <a:lnTo>
                  <a:pt x="1206275" y="452374"/>
                </a:lnTo>
                <a:lnTo>
                  <a:pt x="1201818" y="447929"/>
                </a:lnTo>
                <a:lnTo>
                  <a:pt x="1196014" y="445516"/>
                </a:lnTo>
                <a:close/>
              </a:path>
              <a:path w="2910840" h="2943225" extrusionOk="0">
                <a:moveTo>
                  <a:pt x="1302071" y="445516"/>
                </a:moveTo>
                <a:lnTo>
                  <a:pt x="1290387" y="445516"/>
                </a:lnTo>
                <a:lnTo>
                  <a:pt x="1284545" y="447929"/>
                </a:lnTo>
                <a:lnTo>
                  <a:pt x="1279973" y="452374"/>
                </a:lnTo>
                <a:lnTo>
                  <a:pt x="1274973" y="459936"/>
                </a:lnTo>
                <a:lnTo>
                  <a:pt x="1273306" y="468582"/>
                </a:lnTo>
                <a:lnTo>
                  <a:pt x="1274973" y="477252"/>
                </a:lnTo>
                <a:lnTo>
                  <a:pt x="1279973" y="484886"/>
                </a:lnTo>
                <a:lnTo>
                  <a:pt x="1287589" y="489886"/>
                </a:lnTo>
                <a:lnTo>
                  <a:pt x="1296229" y="491553"/>
                </a:lnTo>
                <a:lnTo>
                  <a:pt x="1304869" y="489886"/>
                </a:lnTo>
                <a:lnTo>
                  <a:pt x="1312485" y="484886"/>
                </a:lnTo>
                <a:lnTo>
                  <a:pt x="1317486" y="477252"/>
                </a:lnTo>
                <a:lnTo>
                  <a:pt x="1319153" y="468582"/>
                </a:lnTo>
                <a:lnTo>
                  <a:pt x="1317486" y="459936"/>
                </a:lnTo>
                <a:lnTo>
                  <a:pt x="1312485" y="452374"/>
                </a:lnTo>
                <a:lnTo>
                  <a:pt x="1307913" y="447929"/>
                </a:lnTo>
                <a:lnTo>
                  <a:pt x="1302071" y="445516"/>
                </a:lnTo>
                <a:close/>
              </a:path>
              <a:path w="2910840" h="2943225" extrusionOk="0">
                <a:moveTo>
                  <a:pt x="1408243" y="445516"/>
                </a:moveTo>
                <a:lnTo>
                  <a:pt x="1396432" y="445516"/>
                </a:lnTo>
                <a:lnTo>
                  <a:pt x="1390590" y="447929"/>
                </a:lnTo>
                <a:lnTo>
                  <a:pt x="1386145" y="452374"/>
                </a:lnTo>
                <a:lnTo>
                  <a:pt x="1381073" y="459936"/>
                </a:lnTo>
                <a:lnTo>
                  <a:pt x="1379383" y="468582"/>
                </a:lnTo>
                <a:lnTo>
                  <a:pt x="1381073" y="477252"/>
                </a:lnTo>
                <a:lnTo>
                  <a:pt x="1386145" y="484886"/>
                </a:lnTo>
                <a:lnTo>
                  <a:pt x="1393706" y="489886"/>
                </a:lnTo>
                <a:lnTo>
                  <a:pt x="1402338" y="491553"/>
                </a:lnTo>
                <a:lnTo>
                  <a:pt x="1410970" y="489886"/>
                </a:lnTo>
                <a:lnTo>
                  <a:pt x="1418530" y="484886"/>
                </a:lnTo>
                <a:lnTo>
                  <a:pt x="1423531" y="477252"/>
                </a:lnTo>
                <a:lnTo>
                  <a:pt x="1425198" y="468582"/>
                </a:lnTo>
                <a:lnTo>
                  <a:pt x="1423531" y="459936"/>
                </a:lnTo>
                <a:lnTo>
                  <a:pt x="1418530" y="452374"/>
                </a:lnTo>
                <a:lnTo>
                  <a:pt x="1414085" y="447929"/>
                </a:lnTo>
                <a:lnTo>
                  <a:pt x="1408243" y="445516"/>
                </a:lnTo>
                <a:close/>
              </a:path>
              <a:path w="2910840" h="2943225" extrusionOk="0">
                <a:moveTo>
                  <a:pt x="1514288" y="445516"/>
                </a:moveTo>
                <a:lnTo>
                  <a:pt x="1502477" y="445516"/>
                </a:lnTo>
                <a:lnTo>
                  <a:pt x="1496762" y="447929"/>
                </a:lnTo>
                <a:lnTo>
                  <a:pt x="1492190" y="452374"/>
                </a:lnTo>
                <a:lnTo>
                  <a:pt x="1487118" y="459936"/>
                </a:lnTo>
                <a:lnTo>
                  <a:pt x="1485428" y="468582"/>
                </a:lnTo>
                <a:lnTo>
                  <a:pt x="1487118" y="477252"/>
                </a:lnTo>
                <a:lnTo>
                  <a:pt x="1492190" y="484886"/>
                </a:lnTo>
                <a:lnTo>
                  <a:pt x="1499824" y="489886"/>
                </a:lnTo>
                <a:lnTo>
                  <a:pt x="1508494" y="491553"/>
                </a:lnTo>
                <a:lnTo>
                  <a:pt x="1517140" y="489886"/>
                </a:lnTo>
                <a:lnTo>
                  <a:pt x="1524702" y="484886"/>
                </a:lnTo>
                <a:lnTo>
                  <a:pt x="1529775" y="477252"/>
                </a:lnTo>
                <a:lnTo>
                  <a:pt x="1531465" y="468582"/>
                </a:lnTo>
                <a:lnTo>
                  <a:pt x="1529775" y="459936"/>
                </a:lnTo>
                <a:lnTo>
                  <a:pt x="1524702" y="452374"/>
                </a:lnTo>
                <a:lnTo>
                  <a:pt x="1520257" y="447929"/>
                </a:lnTo>
                <a:lnTo>
                  <a:pt x="1514288" y="445516"/>
                </a:lnTo>
                <a:close/>
              </a:path>
              <a:path w="2910840" h="2943225" extrusionOk="0">
                <a:moveTo>
                  <a:pt x="1620460" y="445516"/>
                </a:moveTo>
                <a:lnTo>
                  <a:pt x="1608776" y="445516"/>
                </a:lnTo>
                <a:lnTo>
                  <a:pt x="1602807" y="447929"/>
                </a:lnTo>
                <a:lnTo>
                  <a:pt x="1598362" y="452374"/>
                </a:lnTo>
                <a:lnTo>
                  <a:pt x="1593290" y="459936"/>
                </a:lnTo>
                <a:lnTo>
                  <a:pt x="1591600" y="468582"/>
                </a:lnTo>
                <a:lnTo>
                  <a:pt x="1593290" y="477252"/>
                </a:lnTo>
                <a:lnTo>
                  <a:pt x="1598362" y="484886"/>
                </a:lnTo>
                <a:lnTo>
                  <a:pt x="1605925" y="489886"/>
                </a:lnTo>
                <a:lnTo>
                  <a:pt x="1614571" y="491553"/>
                </a:lnTo>
                <a:lnTo>
                  <a:pt x="1623241" y="489886"/>
                </a:lnTo>
                <a:lnTo>
                  <a:pt x="1630874" y="484886"/>
                </a:lnTo>
                <a:lnTo>
                  <a:pt x="1635875" y="477252"/>
                </a:lnTo>
                <a:lnTo>
                  <a:pt x="1637542" y="468582"/>
                </a:lnTo>
                <a:lnTo>
                  <a:pt x="1635875" y="459936"/>
                </a:lnTo>
                <a:lnTo>
                  <a:pt x="1630874" y="452374"/>
                </a:lnTo>
                <a:lnTo>
                  <a:pt x="1626302" y="447929"/>
                </a:lnTo>
                <a:lnTo>
                  <a:pt x="1620460" y="445516"/>
                </a:lnTo>
                <a:close/>
              </a:path>
              <a:path w="2910840" h="2943225" extrusionOk="0">
                <a:moveTo>
                  <a:pt x="1726632" y="445516"/>
                </a:moveTo>
                <a:lnTo>
                  <a:pt x="1714821" y="445516"/>
                </a:lnTo>
                <a:lnTo>
                  <a:pt x="1708852" y="447929"/>
                </a:lnTo>
                <a:lnTo>
                  <a:pt x="1704407" y="452374"/>
                </a:lnTo>
                <a:lnTo>
                  <a:pt x="1699407" y="459936"/>
                </a:lnTo>
                <a:lnTo>
                  <a:pt x="1697740" y="468582"/>
                </a:lnTo>
                <a:lnTo>
                  <a:pt x="1699407" y="477252"/>
                </a:lnTo>
                <a:lnTo>
                  <a:pt x="1704407" y="484886"/>
                </a:lnTo>
                <a:lnTo>
                  <a:pt x="1711968" y="489886"/>
                </a:lnTo>
                <a:lnTo>
                  <a:pt x="1720600" y="491553"/>
                </a:lnTo>
                <a:lnTo>
                  <a:pt x="1729232" y="489886"/>
                </a:lnTo>
                <a:lnTo>
                  <a:pt x="1736792" y="484886"/>
                </a:lnTo>
                <a:lnTo>
                  <a:pt x="1741865" y="477252"/>
                </a:lnTo>
                <a:lnTo>
                  <a:pt x="1743555" y="468582"/>
                </a:lnTo>
                <a:lnTo>
                  <a:pt x="1741865" y="459936"/>
                </a:lnTo>
                <a:lnTo>
                  <a:pt x="1736792" y="452374"/>
                </a:lnTo>
                <a:lnTo>
                  <a:pt x="1732347" y="447929"/>
                </a:lnTo>
                <a:lnTo>
                  <a:pt x="1726632" y="445516"/>
                </a:lnTo>
                <a:close/>
              </a:path>
              <a:path w="2910840" h="2943225" extrusionOk="0">
                <a:moveTo>
                  <a:pt x="1832677" y="445516"/>
                </a:moveTo>
                <a:lnTo>
                  <a:pt x="1820866" y="445516"/>
                </a:lnTo>
                <a:lnTo>
                  <a:pt x="1815024" y="447929"/>
                </a:lnTo>
                <a:lnTo>
                  <a:pt x="1810579" y="452374"/>
                </a:lnTo>
                <a:lnTo>
                  <a:pt x="1805507" y="459936"/>
                </a:lnTo>
                <a:lnTo>
                  <a:pt x="1803817" y="468582"/>
                </a:lnTo>
                <a:lnTo>
                  <a:pt x="1805507" y="477252"/>
                </a:lnTo>
                <a:lnTo>
                  <a:pt x="1810579" y="484886"/>
                </a:lnTo>
                <a:lnTo>
                  <a:pt x="1818176" y="489886"/>
                </a:lnTo>
                <a:lnTo>
                  <a:pt x="1826772" y="491553"/>
                </a:lnTo>
                <a:lnTo>
                  <a:pt x="1835368" y="489886"/>
                </a:lnTo>
                <a:lnTo>
                  <a:pt x="1842964" y="484886"/>
                </a:lnTo>
                <a:lnTo>
                  <a:pt x="1848037" y="477252"/>
                </a:lnTo>
                <a:lnTo>
                  <a:pt x="1849727" y="468582"/>
                </a:lnTo>
                <a:lnTo>
                  <a:pt x="1848037" y="459936"/>
                </a:lnTo>
                <a:lnTo>
                  <a:pt x="1842964" y="452374"/>
                </a:lnTo>
                <a:lnTo>
                  <a:pt x="1838519" y="447929"/>
                </a:lnTo>
                <a:lnTo>
                  <a:pt x="1832677" y="445516"/>
                </a:lnTo>
                <a:close/>
              </a:path>
              <a:path w="2910840" h="2943225" extrusionOk="0">
                <a:moveTo>
                  <a:pt x="1938722" y="445516"/>
                </a:moveTo>
                <a:lnTo>
                  <a:pt x="1927038" y="445516"/>
                </a:lnTo>
                <a:lnTo>
                  <a:pt x="1921196" y="447929"/>
                </a:lnTo>
                <a:lnTo>
                  <a:pt x="1916751" y="452374"/>
                </a:lnTo>
                <a:lnTo>
                  <a:pt x="1911679" y="459936"/>
                </a:lnTo>
                <a:lnTo>
                  <a:pt x="1909989" y="468582"/>
                </a:lnTo>
                <a:lnTo>
                  <a:pt x="1911679" y="477252"/>
                </a:lnTo>
                <a:lnTo>
                  <a:pt x="1916751" y="484886"/>
                </a:lnTo>
                <a:lnTo>
                  <a:pt x="1924294" y="489886"/>
                </a:lnTo>
                <a:lnTo>
                  <a:pt x="1932896" y="491553"/>
                </a:lnTo>
                <a:lnTo>
                  <a:pt x="1941522" y="489886"/>
                </a:lnTo>
                <a:lnTo>
                  <a:pt x="1949136" y="484886"/>
                </a:lnTo>
                <a:lnTo>
                  <a:pt x="1954137" y="477252"/>
                </a:lnTo>
                <a:lnTo>
                  <a:pt x="1955804" y="468582"/>
                </a:lnTo>
                <a:lnTo>
                  <a:pt x="1954137" y="459936"/>
                </a:lnTo>
                <a:lnTo>
                  <a:pt x="1949136" y="452374"/>
                </a:lnTo>
                <a:lnTo>
                  <a:pt x="1944691" y="447929"/>
                </a:lnTo>
                <a:lnTo>
                  <a:pt x="1938722" y="445516"/>
                </a:lnTo>
                <a:close/>
              </a:path>
              <a:path w="2910840" h="2943225" extrusionOk="0">
                <a:moveTo>
                  <a:pt x="2044767" y="445516"/>
                </a:moveTo>
                <a:lnTo>
                  <a:pt x="2033083" y="445516"/>
                </a:lnTo>
                <a:lnTo>
                  <a:pt x="2027114" y="447929"/>
                </a:lnTo>
                <a:lnTo>
                  <a:pt x="2022669" y="452374"/>
                </a:lnTo>
                <a:lnTo>
                  <a:pt x="2017669" y="459936"/>
                </a:lnTo>
                <a:lnTo>
                  <a:pt x="2016002" y="468582"/>
                </a:lnTo>
                <a:lnTo>
                  <a:pt x="2017669" y="477252"/>
                </a:lnTo>
                <a:lnTo>
                  <a:pt x="2022669" y="484886"/>
                </a:lnTo>
                <a:lnTo>
                  <a:pt x="2030303" y="489886"/>
                </a:lnTo>
                <a:lnTo>
                  <a:pt x="2038973" y="491553"/>
                </a:lnTo>
                <a:lnTo>
                  <a:pt x="2047619" y="489886"/>
                </a:lnTo>
                <a:lnTo>
                  <a:pt x="2055181" y="484886"/>
                </a:lnTo>
                <a:lnTo>
                  <a:pt x="2060182" y="477252"/>
                </a:lnTo>
                <a:lnTo>
                  <a:pt x="2061849" y="468582"/>
                </a:lnTo>
                <a:lnTo>
                  <a:pt x="2060182" y="459936"/>
                </a:lnTo>
                <a:lnTo>
                  <a:pt x="2055181" y="452374"/>
                </a:lnTo>
                <a:lnTo>
                  <a:pt x="2050736" y="447929"/>
                </a:lnTo>
                <a:lnTo>
                  <a:pt x="2044767" y="445516"/>
                </a:lnTo>
                <a:close/>
              </a:path>
              <a:path w="2910840" h="2943225" extrusionOk="0">
                <a:moveTo>
                  <a:pt x="2150939" y="445516"/>
                </a:moveTo>
                <a:lnTo>
                  <a:pt x="2139128" y="445516"/>
                </a:lnTo>
                <a:lnTo>
                  <a:pt x="2133413" y="447929"/>
                </a:lnTo>
                <a:lnTo>
                  <a:pt x="2128714" y="452374"/>
                </a:lnTo>
                <a:lnTo>
                  <a:pt x="2123714" y="459936"/>
                </a:lnTo>
                <a:lnTo>
                  <a:pt x="2122047" y="468582"/>
                </a:lnTo>
                <a:lnTo>
                  <a:pt x="2123714" y="477252"/>
                </a:lnTo>
                <a:lnTo>
                  <a:pt x="2128714" y="484886"/>
                </a:lnTo>
                <a:lnTo>
                  <a:pt x="2136404" y="489886"/>
                </a:lnTo>
                <a:lnTo>
                  <a:pt x="2145082" y="491553"/>
                </a:lnTo>
                <a:lnTo>
                  <a:pt x="2153735" y="489886"/>
                </a:lnTo>
                <a:lnTo>
                  <a:pt x="2161353" y="484886"/>
                </a:lnTo>
                <a:lnTo>
                  <a:pt x="2166426" y="477252"/>
                </a:lnTo>
                <a:lnTo>
                  <a:pt x="2168116" y="468582"/>
                </a:lnTo>
                <a:lnTo>
                  <a:pt x="2166426" y="459936"/>
                </a:lnTo>
                <a:lnTo>
                  <a:pt x="2161353" y="452374"/>
                </a:lnTo>
                <a:lnTo>
                  <a:pt x="2156908" y="447929"/>
                </a:lnTo>
                <a:lnTo>
                  <a:pt x="2150939" y="445516"/>
                </a:lnTo>
                <a:close/>
              </a:path>
              <a:path w="2910840" h="2943225" extrusionOk="0">
                <a:moveTo>
                  <a:pt x="2257111" y="445516"/>
                </a:moveTo>
                <a:lnTo>
                  <a:pt x="2245427" y="445516"/>
                </a:lnTo>
                <a:lnTo>
                  <a:pt x="2239458" y="447929"/>
                </a:lnTo>
                <a:lnTo>
                  <a:pt x="2235013" y="452374"/>
                </a:lnTo>
                <a:lnTo>
                  <a:pt x="2229941" y="459936"/>
                </a:lnTo>
                <a:lnTo>
                  <a:pt x="2228251" y="468582"/>
                </a:lnTo>
                <a:lnTo>
                  <a:pt x="2229941" y="477252"/>
                </a:lnTo>
                <a:lnTo>
                  <a:pt x="2235013" y="484886"/>
                </a:lnTo>
                <a:lnTo>
                  <a:pt x="2242576" y="489886"/>
                </a:lnTo>
                <a:lnTo>
                  <a:pt x="2251222" y="491553"/>
                </a:lnTo>
                <a:lnTo>
                  <a:pt x="2259892" y="489886"/>
                </a:lnTo>
                <a:lnTo>
                  <a:pt x="2267525" y="484886"/>
                </a:lnTo>
                <a:lnTo>
                  <a:pt x="2272526" y="477252"/>
                </a:lnTo>
                <a:lnTo>
                  <a:pt x="2274193" y="468582"/>
                </a:lnTo>
                <a:lnTo>
                  <a:pt x="2272526" y="459936"/>
                </a:lnTo>
                <a:lnTo>
                  <a:pt x="2267525" y="452374"/>
                </a:lnTo>
                <a:lnTo>
                  <a:pt x="2262953" y="447929"/>
                </a:lnTo>
                <a:lnTo>
                  <a:pt x="2257111" y="445516"/>
                </a:lnTo>
                <a:close/>
              </a:path>
              <a:path w="2910840" h="2943225" extrusionOk="0">
                <a:moveTo>
                  <a:pt x="2363156" y="445516"/>
                </a:moveTo>
                <a:lnTo>
                  <a:pt x="2351472" y="445516"/>
                </a:lnTo>
                <a:lnTo>
                  <a:pt x="2345503" y="447929"/>
                </a:lnTo>
                <a:lnTo>
                  <a:pt x="2341058" y="452374"/>
                </a:lnTo>
                <a:lnTo>
                  <a:pt x="2336058" y="459936"/>
                </a:lnTo>
                <a:lnTo>
                  <a:pt x="2334391" y="468582"/>
                </a:lnTo>
                <a:lnTo>
                  <a:pt x="2336058" y="477252"/>
                </a:lnTo>
                <a:lnTo>
                  <a:pt x="2341058" y="484886"/>
                </a:lnTo>
                <a:lnTo>
                  <a:pt x="2348619" y="489886"/>
                </a:lnTo>
                <a:lnTo>
                  <a:pt x="2357251" y="491553"/>
                </a:lnTo>
                <a:lnTo>
                  <a:pt x="2365883" y="489886"/>
                </a:lnTo>
                <a:lnTo>
                  <a:pt x="2373443" y="484886"/>
                </a:lnTo>
                <a:lnTo>
                  <a:pt x="2378516" y="477252"/>
                </a:lnTo>
                <a:lnTo>
                  <a:pt x="2380206" y="468582"/>
                </a:lnTo>
                <a:lnTo>
                  <a:pt x="2378516" y="459936"/>
                </a:lnTo>
                <a:lnTo>
                  <a:pt x="2373443" y="452374"/>
                </a:lnTo>
                <a:lnTo>
                  <a:pt x="2368998" y="447929"/>
                </a:lnTo>
                <a:lnTo>
                  <a:pt x="2363156" y="445516"/>
                </a:lnTo>
                <a:close/>
              </a:path>
              <a:path w="2910840" h="2943225" extrusionOk="0">
                <a:moveTo>
                  <a:pt x="2469328" y="445516"/>
                </a:moveTo>
                <a:lnTo>
                  <a:pt x="2457517" y="445516"/>
                </a:lnTo>
                <a:lnTo>
                  <a:pt x="2451802" y="447929"/>
                </a:lnTo>
                <a:lnTo>
                  <a:pt x="2447103" y="452374"/>
                </a:lnTo>
                <a:lnTo>
                  <a:pt x="2442103" y="459936"/>
                </a:lnTo>
                <a:lnTo>
                  <a:pt x="2440436" y="468582"/>
                </a:lnTo>
                <a:lnTo>
                  <a:pt x="2442103" y="477252"/>
                </a:lnTo>
                <a:lnTo>
                  <a:pt x="2447103" y="484886"/>
                </a:lnTo>
                <a:lnTo>
                  <a:pt x="2454771" y="489886"/>
                </a:lnTo>
                <a:lnTo>
                  <a:pt x="2463391" y="491553"/>
                </a:lnTo>
                <a:lnTo>
                  <a:pt x="2471964" y="489886"/>
                </a:lnTo>
                <a:lnTo>
                  <a:pt x="2479488" y="484886"/>
                </a:lnTo>
                <a:lnTo>
                  <a:pt x="2484632" y="477252"/>
                </a:lnTo>
                <a:lnTo>
                  <a:pt x="2486346" y="468582"/>
                </a:lnTo>
                <a:lnTo>
                  <a:pt x="2484632" y="459936"/>
                </a:lnTo>
                <a:lnTo>
                  <a:pt x="2479488" y="452374"/>
                </a:lnTo>
                <a:lnTo>
                  <a:pt x="2475043" y="447929"/>
                </a:lnTo>
                <a:lnTo>
                  <a:pt x="2469328" y="445516"/>
                </a:lnTo>
                <a:close/>
              </a:path>
              <a:path w="2910840" h="2943225" extrusionOk="0">
                <a:moveTo>
                  <a:pt x="2575373" y="445516"/>
                </a:moveTo>
                <a:lnTo>
                  <a:pt x="2563689" y="445516"/>
                </a:lnTo>
                <a:lnTo>
                  <a:pt x="2557847" y="447929"/>
                </a:lnTo>
                <a:lnTo>
                  <a:pt x="2553402" y="452374"/>
                </a:lnTo>
                <a:lnTo>
                  <a:pt x="2548330" y="459936"/>
                </a:lnTo>
                <a:lnTo>
                  <a:pt x="2546640" y="468582"/>
                </a:lnTo>
                <a:lnTo>
                  <a:pt x="2548330" y="477252"/>
                </a:lnTo>
                <a:lnTo>
                  <a:pt x="2553402" y="484886"/>
                </a:lnTo>
                <a:lnTo>
                  <a:pt x="2560945" y="489886"/>
                </a:lnTo>
                <a:lnTo>
                  <a:pt x="2569547" y="491553"/>
                </a:lnTo>
                <a:lnTo>
                  <a:pt x="2578173" y="489886"/>
                </a:lnTo>
                <a:lnTo>
                  <a:pt x="2585787" y="484886"/>
                </a:lnTo>
                <a:lnTo>
                  <a:pt x="2590788" y="477252"/>
                </a:lnTo>
                <a:lnTo>
                  <a:pt x="2592455" y="468582"/>
                </a:lnTo>
                <a:lnTo>
                  <a:pt x="2590788" y="459936"/>
                </a:lnTo>
                <a:lnTo>
                  <a:pt x="2585787" y="452374"/>
                </a:lnTo>
                <a:lnTo>
                  <a:pt x="2581342" y="447929"/>
                </a:lnTo>
                <a:lnTo>
                  <a:pt x="2575373" y="445516"/>
                </a:lnTo>
                <a:close/>
              </a:path>
              <a:path w="2910840" h="2943225" extrusionOk="0">
                <a:moveTo>
                  <a:pt x="2681418" y="445516"/>
                </a:moveTo>
                <a:lnTo>
                  <a:pt x="2669734" y="445516"/>
                </a:lnTo>
                <a:lnTo>
                  <a:pt x="2663765" y="447929"/>
                </a:lnTo>
                <a:lnTo>
                  <a:pt x="2659320" y="452374"/>
                </a:lnTo>
                <a:lnTo>
                  <a:pt x="2654320" y="459936"/>
                </a:lnTo>
                <a:lnTo>
                  <a:pt x="2652653" y="468582"/>
                </a:lnTo>
                <a:lnTo>
                  <a:pt x="2654320" y="477252"/>
                </a:lnTo>
                <a:lnTo>
                  <a:pt x="2659320" y="484886"/>
                </a:lnTo>
                <a:lnTo>
                  <a:pt x="2666954" y="489886"/>
                </a:lnTo>
                <a:lnTo>
                  <a:pt x="2675624" y="491553"/>
                </a:lnTo>
                <a:lnTo>
                  <a:pt x="2684270" y="489886"/>
                </a:lnTo>
                <a:lnTo>
                  <a:pt x="2691832" y="484886"/>
                </a:lnTo>
                <a:lnTo>
                  <a:pt x="2696833" y="477252"/>
                </a:lnTo>
                <a:lnTo>
                  <a:pt x="2698500" y="468582"/>
                </a:lnTo>
                <a:lnTo>
                  <a:pt x="2696833" y="459936"/>
                </a:lnTo>
                <a:lnTo>
                  <a:pt x="2691832" y="452374"/>
                </a:lnTo>
                <a:lnTo>
                  <a:pt x="2687387" y="447929"/>
                </a:lnTo>
                <a:lnTo>
                  <a:pt x="2681418" y="445516"/>
                </a:lnTo>
                <a:close/>
              </a:path>
              <a:path w="2910840" h="2943225" extrusionOk="0">
                <a:moveTo>
                  <a:pt x="2787590" y="445516"/>
                </a:moveTo>
                <a:lnTo>
                  <a:pt x="2775779" y="445516"/>
                </a:lnTo>
                <a:lnTo>
                  <a:pt x="2770064" y="447929"/>
                </a:lnTo>
                <a:lnTo>
                  <a:pt x="2765492" y="452374"/>
                </a:lnTo>
                <a:lnTo>
                  <a:pt x="2760420" y="459936"/>
                </a:lnTo>
                <a:lnTo>
                  <a:pt x="2758730" y="468582"/>
                </a:lnTo>
                <a:lnTo>
                  <a:pt x="2760420" y="477252"/>
                </a:lnTo>
                <a:lnTo>
                  <a:pt x="2765492" y="484886"/>
                </a:lnTo>
                <a:lnTo>
                  <a:pt x="2773106" y="489886"/>
                </a:lnTo>
                <a:lnTo>
                  <a:pt x="2781733" y="491553"/>
                </a:lnTo>
                <a:lnTo>
                  <a:pt x="2790335" y="489886"/>
                </a:lnTo>
                <a:lnTo>
                  <a:pt x="2797877" y="484886"/>
                </a:lnTo>
                <a:lnTo>
                  <a:pt x="2803021" y="477252"/>
                </a:lnTo>
                <a:lnTo>
                  <a:pt x="2804735" y="468582"/>
                </a:lnTo>
                <a:lnTo>
                  <a:pt x="2803021" y="459936"/>
                </a:lnTo>
                <a:lnTo>
                  <a:pt x="2797877" y="452374"/>
                </a:lnTo>
                <a:lnTo>
                  <a:pt x="2793432" y="447929"/>
                </a:lnTo>
                <a:lnTo>
                  <a:pt x="2787590" y="445516"/>
                </a:lnTo>
                <a:close/>
              </a:path>
              <a:path w="2910840" h="2943225" extrusionOk="0">
                <a:moveTo>
                  <a:pt x="2893762" y="445516"/>
                </a:moveTo>
                <a:lnTo>
                  <a:pt x="2882078" y="445516"/>
                </a:lnTo>
                <a:lnTo>
                  <a:pt x="2876109" y="447929"/>
                </a:lnTo>
                <a:lnTo>
                  <a:pt x="2871664" y="452374"/>
                </a:lnTo>
                <a:lnTo>
                  <a:pt x="2866592" y="459936"/>
                </a:lnTo>
                <a:lnTo>
                  <a:pt x="2864902" y="468582"/>
                </a:lnTo>
                <a:lnTo>
                  <a:pt x="2866592" y="477252"/>
                </a:lnTo>
                <a:lnTo>
                  <a:pt x="2871664" y="484886"/>
                </a:lnTo>
                <a:lnTo>
                  <a:pt x="2879227" y="489886"/>
                </a:lnTo>
                <a:lnTo>
                  <a:pt x="2887873" y="491553"/>
                </a:lnTo>
                <a:lnTo>
                  <a:pt x="2896543" y="489886"/>
                </a:lnTo>
                <a:lnTo>
                  <a:pt x="2904176" y="484886"/>
                </a:lnTo>
                <a:lnTo>
                  <a:pt x="2909177" y="477252"/>
                </a:lnTo>
                <a:lnTo>
                  <a:pt x="2910844" y="468582"/>
                </a:lnTo>
                <a:lnTo>
                  <a:pt x="2909177" y="459936"/>
                </a:lnTo>
                <a:lnTo>
                  <a:pt x="2904176" y="452374"/>
                </a:lnTo>
                <a:lnTo>
                  <a:pt x="2899604" y="447929"/>
                </a:lnTo>
                <a:lnTo>
                  <a:pt x="2893762" y="445516"/>
                </a:lnTo>
                <a:close/>
              </a:path>
              <a:path w="2910840" h="2943225" extrusionOk="0">
                <a:moveTo>
                  <a:pt x="28815" y="557149"/>
                </a:moveTo>
                <a:lnTo>
                  <a:pt x="17073" y="557149"/>
                </a:lnTo>
                <a:lnTo>
                  <a:pt x="11270" y="559308"/>
                </a:lnTo>
                <a:lnTo>
                  <a:pt x="6680" y="563753"/>
                </a:lnTo>
                <a:lnTo>
                  <a:pt x="1670" y="571315"/>
                </a:lnTo>
                <a:lnTo>
                  <a:pt x="0" y="579961"/>
                </a:lnTo>
                <a:lnTo>
                  <a:pt x="1670" y="588631"/>
                </a:lnTo>
                <a:lnTo>
                  <a:pt x="6680" y="596265"/>
                </a:lnTo>
                <a:lnTo>
                  <a:pt x="14306" y="601337"/>
                </a:lnTo>
                <a:lnTo>
                  <a:pt x="22944" y="603027"/>
                </a:lnTo>
                <a:lnTo>
                  <a:pt x="31582" y="601337"/>
                </a:lnTo>
                <a:lnTo>
                  <a:pt x="39208" y="596265"/>
                </a:lnTo>
                <a:lnTo>
                  <a:pt x="44218" y="588631"/>
                </a:lnTo>
                <a:lnTo>
                  <a:pt x="45888" y="579961"/>
                </a:lnTo>
                <a:lnTo>
                  <a:pt x="44218" y="571315"/>
                </a:lnTo>
                <a:lnTo>
                  <a:pt x="39208" y="563753"/>
                </a:lnTo>
                <a:lnTo>
                  <a:pt x="34619" y="559308"/>
                </a:lnTo>
                <a:lnTo>
                  <a:pt x="28815" y="557149"/>
                </a:lnTo>
                <a:close/>
              </a:path>
              <a:path w="2910840" h="2943225" extrusionOk="0">
                <a:moveTo>
                  <a:pt x="134903" y="557149"/>
                </a:moveTo>
                <a:lnTo>
                  <a:pt x="123156" y="557149"/>
                </a:lnTo>
                <a:lnTo>
                  <a:pt x="117352" y="559308"/>
                </a:lnTo>
                <a:lnTo>
                  <a:pt x="112894" y="563753"/>
                </a:lnTo>
                <a:lnTo>
                  <a:pt x="107808" y="571315"/>
                </a:lnTo>
                <a:lnTo>
                  <a:pt x="106112" y="579961"/>
                </a:lnTo>
                <a:lnTo>
                  <a:pt x="107808" y="588631"/>
                </a:lnTo>
                <a:lnTo>
                  <a:pt x="112894" y="596265"/>
                </a:lnTo>
                <a:lnTo>
                  <a:pt x="120446" y="601337"/>
                </a:lnTo>
                <a:lnTo>
                  <a:pt x="129045" y="603027"/>
                </a:lnTo>
                <a:lnTo>
                  <a:pt x="137669" y="601337"/>
                </a:lnTo>
                <a:lnTo>
                  <a:pt x="145292" y="596265"/>
                </a:lnTo>
                <a:lnTo>
                  <a:pt x="150300" y="588631"/>
                </a:lnTo>
                <a:lnTo>
                  <a:pt x="151969" y="579961"/>
                </a:lnTo>
                <a:lnTo>
                  <a:pt x="150300" y="571315"/>
                </a:lnTo>
                <a:lnTo>
                  <a:pt x="145292" y="563753"/>
                </a:lnTo>
                <a:lnTo>
                  <a:pt x="140834" y="559308"/>
                </a:lnTo>
                <a:lnTo>
                  <a:pt x="134903" y="557149"/>
                </a:lnTo>
                <a:close/>
              </a:path>
              <a:path w="2910840" h="2943225" extrusionOk="0">
                <a:moveTo>
                  <a:pt x="240986" y="557149"/>
                </a:moveTo>
                <a:lnTo>
                  <a:pt x="229239" y="557149"/>
                </a:lnTo>
                <a:lnTo>
                  <a:pt x="223308" y="559308"/>
                </a:lnTo>
                <a:lnTo>
                  <a:pt x="218850" y="563753"/>
                </a:lnTo>
                <a:lnTo>
                  <a:pt x="213843" y="571315"/>
                </a:lnTo>
                <a:lnTo>
                  <a:pt x="212173" y="579961"/>
                </a:lnTo>
                <a:lnTo>
                  <a:pt x="213843" y="588631"/>
                </a:lnTo>
                <a:lnTo>
                  <a:pt x="218850" y="596265"/>
                </a:lnTo>
                <a:lnTo>
                  <a:pt x="226495" y="601337"/>
                </a:lnTo>
                <a:lnTo>
                  <a:pt x="235165" y="603027"/>
                </a:lnTo>
                <a:lnTo>
                  <a:pt x="243809" y="601337"/>
                </a:lnTo>
                <a:lnTo>
                  <a:pt x="251375" y="596265"/>
                </a:lnTo>
                <a:lnTo>
                  <a:pt x="256390" y="588631"/>
                </a:lnTo>
                <a:lnTo>
                  <a:pt x="258062" y="579961"/>
                </a:lnTo>
                <a:lnTo>
                  <a:pt x="256390" y="571315"/>
                </a:lnTo>
                <a:lnTo>
                  <a:pt x="251375" y="563753"/>
                </a:lnTo>
                <a:lnTo>
                  <a:pt x="246917" y="559308"/>
                </a:lnTo>
                <a:lnTo>
                  <a:pt x="240986" y="557149"/>
                </a:lnTo>
                <a:close/>
              </a:path>
              <a:path w="2910840" h="2943225" extrusionOk="0">
                <a:moveTo>
                  <a:pt x="347070" y="557149"/>
                </a:moveTo>
                <a:lnTo>
                  <a:pt x="335322" y="557149"/>
                </a:lnTo>
                <a:lnTo>
                  <a:pt x="329518" y="559308"/>
                </a:lnTo>
                <a:lnTo>
                  <a:pt x="325073" y="563753"/>
                </a:lnTo>
                <a:lnTo>
                  <a:pt x="319987" y="571315"/>
                </a:lnTo>
                <a:lnTo>
                  <a:pt x="318291" y="579961"/>
                </a:lnTo>
                <a:lnTo>
                  <a:pt x="319987" y="588631"/>
                </a:lnTo>
                <a:lnTo>
                  <a:pt x="325073" y="596265"/>
                </a:lnTo>
                <a:lnTo>
                  <a:pt x="332637" y="601337"/>
                </a:lnTo>
                <a:lnTo>
                  <a:pt x="341266" y="603027"/>
                </a:lnTo>
                <a:lnTo>
                  <a:pt x="349894" y="601337"/>
                </a:lnTo>
                <a:lnTo>
                  <a:pt x="357458" y="596265"/>
                </a:lnTo>
                <a:lnTo>
                  <a:pt x="362544" y="588631"/>
                </a:lnTo>
                <a:lnTo>
                  <a:pt x="364240" y="579961"/>
                </a:lnTo>
                <a:lnTo>
                  <a:pt x="362544" y="571315"/>
                </a:lnTo>
                <a:lnTo>
                  <a:pt x="357458" y="563753"/>
                </a:lnTo>
                <a:lnTo>
                  <a:pt x="353013" y="559308"/>
                </a:lnTo>
                <a:lnTo>
                  <a:pt x="347070" y="557149"/>
                </a:lnTo>
                <a:close/>
              </a:path>
              <a:path w="2910840" h="2943225" extrusionOk="0">
                <a:moveTo>
                  <a:pt x="453292" y="557149"/>
                </a:moveTo>
                <a:lnTo>
                  <a:pt x="441545" y="557149"/>
                </a:lnTo>
                <a:lnTo>
                  <a:pt x="435601" y="559308"/>
                </a:lnTo>
                <a:lnTo>
                  <a:pt x="431156" y="563753"/>
                </a:lnTo>
                <a:lnTo>
                  <a:pt x="426070" y="571315"/>
                </a:lnTo>
                <a:lnTo>
                  <a:pt x="424374" y="579961"/>
                </a:lnTo>
                <a:lnTo>
                  <a:pt x="426070" y="588631"/>
                </a:lnTo>
                <a:lnTo>
                  <a:pt x="431156" y="596265"/>
                </a:lnTo>
                <a:lnTo>
                  <a:pt x="438720" y="601337"/>
                </a:lnTo>
                <a:lnTo>
                  <a:pt x="447349" y="603027"/>
                </a:lnTo>
                <a:lnTo>
                  <a:pt x="455977" y="601337"/>
                </a:lnTo>
                <a:lnTo>
                  <a:pt x="463541" y="596265"/>
                </a:lnTo>
                <a:lnTo>
                  <a:pt x="468556" y="588631"/>
                </a:lnTo>
                <a:lnTo>
                  <a:pt x="470228" y="579961"/>
                </a:lnTo>
                <a:lnTo>
                  <a:pt x="468556" y="571315"/>
                </a:lnTo>
                <a:lnTo>
                  <a:pt x="463541" y="563753"/>
                </a:lnTo>
                <a:lnTo>
                  <a:pt x="459096" y="559308"/>
                </a:lnTo>
                <a:lnTo>
                  <a:pt x="453292" y="557149"/>
                </a:lnTo>
                <a:close/>
              </a:path>
              <a:path w="2910840" h="2943225" extrusionOk="0">
                <a:moveTo>
                  <a:pt x="559375" y="557149"/>
                </a:moveTo>
                <a:lnTo>
                  <a:pt x="547628" y="557149"/>
                </a:lnTo>
                <a:lnTo>
                  <a:pt x="541697" y="559308"/>
                </a:lnTo>
                <a:lnTo>
                  <a:pt x="537239" y="563753"/>
                </a:lnTo>
                <a:lnTo>
                  <a:pt x="532224" y="571315"/>
                </a:lnTo>
                <a:lnTo>
                  <a:pt x="530553" y="579961"/>
                </a:lnTo>
                <a:lnTo>
                  <a:pt x="532224" y="588631"/>
                </a:lnTo>
                <a:lnTo>
                  <a:pt x="537239" y="596265"/>
                </a:lnTo>
                <a:lnTo>
                  <a:pt x="544862" y="601337"/>
                </a:lnTo>
                <a:lnTo>
                  <a:pt x="553484" y="603027"/>
                </a:lnTo>
                <a:lnTo>
                  <a:pt x="562080" y="601337"/>
                </a:lnTo>
                <a:lnTo>
                  <a:pt x="569624" y="596265"/>
                </a:lnTo>
                <a:lnTo>
                  <a:pt x="574711" y="588631"/>
                </a:lnTo>
                <a:lnTo>
                  <a:pt x="576406" y="579961"/>
                </a:lnTo>
                <a:lnTo>
                  <a:pt x="574711" y="571315"/>
                </a:lnTo>
                <a:lnTo>
                  <a:pt x="569624" y="563753"/>
                </a:lnTo>
                <a:lnTo>
                  <a:pt x="565179" y="559308"/>
                </a:lnTo>
                <a:lnTo>
                  <a:pt x="559375" y="557149"/>
                </a:lnTo>
                <a:close/>
              </a:path>
              <a:path w="2910840" h="2943225" extrusionOk="0">
                <a:moveTo>
                  <a:pt x="665459" y="557149"/>
                </a:moveTo>
                <a:lnTo>
                  <a:pt x="653711" y="557149"/>
                </a:lnTo>
                <a:lnTo>
                  <a:pt x="647907" y="559308"/>
                </a:lnTo>
                <a:lnTo>
                  <a:pt x="643322" y="563753"/>
                </a:lnTo>
                <a:lnTo>
                  <a:pt x="638315" y="571315"/>
                </a:lnTo>
                <a:lnTo>
                  <a:pt x="636645" y="579961"/>
                </a:lnTo>
                <a:lnTo>
                  <a:pt x="638315" y="588631"/>
                </a:lnTo>
                <a:lnTo>
                  <a:pt x="643322" y="596265"/>
                </a:lnTo>
                <a:lnTo>
                  <a:pt x="650948" y="601337"/>
                </a:lnTo>
                <a:lnTo>
                  <a:pt x="659585" y="603027"/>
                </a:lnTo>
                <a:lnTo>
                  <a:pt x="668222" y="601337"/>
                </a:lnTo>
                <a:lnTo>
                  <a:pt x="675847" y="596265"/>
                </a:lnTo>
                <a:lnTo>
                  <a:pt x="680862" y="588631"/>
                </a:lnTo>
                <a:lnTo>
                  <a:pt x="682534" y="579961"/>
                </a:lnTo>
                <a:lnTo>
                  <a:pt x="680862" y="571315"/>
                </a:lnTo>
                <a:lnTo>
                  <a:pt x="675847" y="563753"/>
                </a:lnTo>
                <a:lnTo>
                  <a:pt x="671262" y="559308"/>
                </a:lnTo>
                <a:lnTo>
                  <a:pt x="665459" y="557149"/>
                </a:lnTo>
                <a:close/>
              </a:path>
              <a:path w="2910840" h="2943225" extrusionOk="0">
                <a:moveTo>
                  <a:pt x="771542" y="557149"/>
                </a:moveTo>
                <a:lnTo>
                  <a:pt x="759794" y="557149"/>
                </a:lnTo>
                <a:lnTo>
                  <a:pt x="753990" y="559308"/>
                </a:lnTo>
                <a:lnTo>
                  <a:pt x="749545" y="563753"/>
                </a:lnTo>
                <a:lnTo>
                  <a:pt x="744459" y="571315"/>
                </a:lnTo>
                <a:lnTo>
                  <a:pt x="742763" y="579961"/>
                </a:lnTo>
                <a:lnTo>
                  <a:pt x="744459" y="588631"/>
                </a:lnTo>
                <a:lnTo>
                  <a:pt x="749545" y="596265"/>
                </a:lnTo>
                <a:lnTo>
                  <a:pt x="757090" y="601337"/>
                </a:lnTo>
                <a:lnTo>
                  <a:pt x="765685" y="603027"/>
                </a:lnTo>
                <a:lnTo>
                  <a:pt x="774307" y="601337"/>
                </a:lnTo>
                <a:lnTo>
                  <a:pt x="781930" y="596265"/>
                </a:lnTo>
                <a:lnTo>
                  <a:pt x="786945" y="588631"/>
                </a:lnTo>
                <a:lnTo>
                  <a:pt x="788617" y="579961"/>
                </a:lnTo>
                <a:lnTo>
                  <a:pt x="786945" y="571315"/>
                </a:lnTo>
                <a:lnTo>
                  <a:pt x="781930" y="563753"/>
                </a:lnTo>
                <a:lnTo>
                  <a:pt x="777485" y="559308"/>
                </a:lnTo>
                <a:lnTo>
                  <a:pt x="771542" y="557149"/>
                </a:lnTo>
                <a:close/>
              </a:path>
              <a:path w="2910840" h="2943225" extrusionOk="0">
                <a:moveTo>
                  <a:pt x="877625" y="557149"/>
                </a:moveTo>
                <a:lnTo>
                  <a:pt x="865877" y="557149"/>
                </a:lnTo>
                <a:lnTo>
                  <a:pt x="860073" y="559308"/>
                </a:lnTo>
                <a:lnTo>
                  <a:pt x="855489" y="563753"/>
                </a:lnTo>
                <a:lnTo>
                  <a:pt x="850481" y="571315"/>
                </a:lnTo>
                <a:lnTo>
                  <a:pt x="848812" y="579961"/>
                </a:lnTo>
                <a:lnTo>
                  <a:pt x="850481" y="588631"/>
                </a:lnTo>
                <a:lnTo>
                  <a:pt x="855489" y="596265"/>
                </a:lnTo>
                <a:lnTo>
                  <a:pt x="863133" y="601337"/>
                </a:lnTo>
                <a:lnTo>
                  <a:pt x="871803" y="603027"/>
                </a:lnTo>
                <a:lnTo>
                  <a:pt x="880447" y="601337"/>
                </a:lnTo>
                <a:lnTo>
                  <a:pt x="888013" y="596265"/>
                </a:lnTo>
                <a:lnTo>
                  <a:pt x="893100" y="588631"/>
                </a:lnTo>
                <a:lnTo>
                  <a:pt x="894795" y="579961"/>
                </a:lnTo>
                <a:lnTo>
                  <a:pt x="893100" y="571315"/>
                </a:lnTo>
                <a:lnTo>
                  <a:pt x="888013" y="563753"/>
                </a:lnTo>
                <a:lnTo>
                  <a:pt x="883568" y="559308"/>
                </a:lnTo>
                <a:lnTo>
                  <a:pt x="877625" y="557149"/>
                </a:lnTo>
                <a:close/>
              </a:path>
              <a:path w="2910840" h="2943225" extrusionOk="0">
                <a:moveTo>
                  <a:pt x="983848" y="557149"/>
                </a:moveTo>
                <a:lnTo>
                  <a:pt x="972100" y="557149"/>
                </a:lnTo>
                <a:lnTo>
                  <a:pt x="966169" y="559308"/>
                </a:lnTo>
                <a:lnTo>
                  <a:pt x="961711" y="563753"/>
                </a:lnTo>
                <a:lnTo>
                  <a:pt x="956625" y="571315"/>
                </a:lnTo>
                <a:lnTo>
                  <a:pt x="954930" y="579961"/>
                </a:lnTo>
                <a:lnTo>
                  <a:pt x="956625" y="588631"/>
                </a:lnTo>
                <a:lnTo>
                  <a:pt x="961711" y="596265"/>
                </a:lnTo>
                <a:lnTo>
                  <a:pt x="969275" y="601337"/>
                </a:lnTo>
                <a:lnTo>
                  <a:pt x="977904" y="603027"/>
                </a:lnTo>
                <a:lnTo>
                  <a:pt x="986532" y="601337"/>
                </a:lnTo>
                <a:lnTo>
                  <a:pt x="994096" y="596265"/>
                </a:lnTo>
                <a:lnTo>
                  <a:pt x="999183" y="588631"/>
                </a:lnTo>
                <a:lnTo>
                  <a:pt x="1000878" y="579961"/>
                </a:lnTo>
                <a:lnTo>
                  <a:pt x="999183" y="571315"/>
                </a:lnTo>
                <a:lnTo>
                  <a:pt x="994096" y="563753"/>
                </a:lnTo>
                <a:lnTo>
                  <a:pt x="989651" y="559308"/>
                </a:lnTo>
                <a:lnTo>
                  <a:pt x="983848" y="557149"/>
                </a:lnTo>
                <a:close/>
              </a:path>
              <a:path w="2910840" h="2943225" extrusionOk="0">
                <a:moveTo>
                  <a:pt x="1089931" y="557149"/>
                </a:moveTo>
                <a:lnTo>
                  <a:pt x="1078183" y="557149"/>
                </a:lnTo>
                <a:lnTo>
                  <a:pt x="1072252" y="559308"/>
                </a:lnTo>
                <a:lnTo>
                  <a:pt x="1067795" y="563753"/>
                </a:lnTo>
                <a:lnTo>
                  <a:pt x="1062787" y="571315"/>
                </a:lnTo>
                <a:lnTo>
                  <a:pt x="1061118" y="579961"/>
                </a:lnTo>
                <a:lnTo>
                  <a:pt x="1062787" y="588631"/>
                </a:lnTo>
                <a:lnTo>
                  <a:pt x="1067795" y="596265"/>
                </a:lnTo>
                <a:lnTo>
                  <a:pt x="1075359" y="601337"/>
                </a:lnTo>
                <a:lnTo>
                  <a:pt x="1083987" y="603027"/>
                </a:lnTo>
                <a:lnTo>
                  <a:pt x="1092616" y="601337"/>
                </a:lnTo>
                <a:lnTo>
                  <a:pt x="1100180" y="596265"/>
                </a:lnTo>
                <a:lnTo>
                  <a:pt x="1105194" y="588631"/>
                </a:lnTo>
                <a:lnTo>
                  <a:pt x="1106866" y="579961"/>
                </a:lnTo>
                <a:lnTo>
                  <a:pt x="1105194" y="571315"/>
                </a:lnTo>
                <a:lnTo>
                  <a:pt x="1100180" y="563753"/>
                </a:lnTo>
                <a:lnTo>
                  <a:pt x="1095735" y="559308"/>
                </a:lnTo>
                <a:lnTo>
                  <a:pt x="1089931" y="557149"/>
                </a:lnTo>
                <a:close/>
              </a:path>
              <a:path w="2910840" h="2943225" extrusionOk="0">
                <a:moveTo>
                  <a:pt x="1196014" y="557149"/>
                </a:moveTo>
                <a:lnTo>
                  <a:pt x="1184266" y="557149"/>
                </a:lnTo>
                <a:lnTo>
                  <a:pt x="1178335" y="559308"/>
                </a:lnTo>
                <a:lnTo>
                  <a:pt x="1173878" y="563753"/>
                </a:lnTo>
                <a:lnTo>
                  <a:pt x="1168870" y="571315"/>
                </a:lnTo>
                <a:lnTo>
                  <a:pt x="1167201" y="579961"/>
                </a:lnTo>
                <a:lnTo>
                  <a:pt x="1168870" y="588631"/>
                </a:lnTo>
                <a:lnTo>
                  <a:pt x="1173878" y="596265"/>
                </a:lnTo>
                <a:lnTo>
                  <a:pt x="1181501" y="601337"/>
                </a:lnTo>
                <a:lnTo>
                  <a:pt x="1190124" y="603027"/>
                </a:lnTo>
                <a:lnTo>
                  <a:pt x="1198724" y="601337"/>
                </a:lnTo>
                <a:lnTo>
                  <a:pt x="1206275" y="596265"/>
                </a:lnTo>
                <a:lnTo>
                  <a:pt x="1211362" y="588631"/>
                </a:lnTo>
                <a:lnTo>
                  <a:pt x="1213057" y="579961"/>
                </a:lnTo>
                <a:lnTo>
                  <a:pt x="1211362" y="571315"/>
                </a:lnTo>
                <a:lnTo>
                  <a:pt x="1206275" y="563753"/>
                </a:lnTo>
                <a:lnTo>
                  <a:pt x="1201818" y="559308"/>
                </a:lnTo>
                <a:lnTo>
                  <a:pt x="1196014" y="557149"/>
                </a:lnTo>
                <a:close/>
              </a:path>
              <a:path w="2910840" h="2943225" extrusionOk="0">
                <a:moveTo>
                  <a:pt x="1302071" y="557149"/>
                </a:moveTo>
                <a:lnTo>
                  <a:pt x="1290387" y="557149"/>
                </a:lnTo>
                <a:lnTo>
                  <a:pt x="1284545" y="559308"/>
                </a:lnTo>
                <a:lnTo>
                  <a:pt x="1279973" y="563753"/>
                </a:lnTo>
                <a:lnTo>
                  <a:pt x="1274973" y="571315"/>
                </a:lnTo>
                <a:lnTo>
                  <a:pt x="1273306" y="579961"/>
                </a:lnTo>
                <a:lnTo>
                  <a:pt x="1274973" y="588631"/>
                </a:lnTo>
                <a:lnTo>
                  <a:pt x="1279973" y="596265"/>
                </a:lnTo>
                <a:lnTo>
                  <a:pt x="1287589" y="601337"/>
                </a:lnTo>
                <a:lnTo>
                  <a:pt x="1296229" y="603027"/>
                </a:lnTo>
                <a:lnTo>
                  <a:pt x="1304869" y="601337"/>
                </a:lnTo>
                <a:lnTo>
                  <a:pt x="1312485" y="596265"/>
                </a:lnTo>
                <a:lnTo>
                  <a:pt x="1317486" y="588631"/>
                </a:lnTo>
                <a:lnTo>
                  <a:pt x="1319153" y="579961"/>
                </a:lnTo>
                <a:lnTo>
                  <a:pt x="1317486" y="571315"/>
                </a:lnTo>
                <a:lnTo>
                  <a:pt x="1312485" y="563753"/>
                </a:lnTo>
                <a:lnTo>
                  <a:pt x="1307913" y="559308"/>
                </a:lnTo>
                <a:lnTo>
                  <a:pt x="1302071" y="557149"/>
                </a:lnTo>
                <a:close/>
              </a:path>
              <a:path w="2910840" h="2943225" extrusionOk="0">
                <a:moveTo>
                  <a:pt x="1408243" y="557149"/>
                </a:moveTo>
                <a:lnTo>
                  <a:pt x="1396432" y="557149"/>
                </a:lnTo>
                <a:lnTo>
                  <a:pt x="1390590" y="559308"/>
                </a:lnTo>
                <a:lnTo>
                  <a:pt x="1386145" y="563753"/>
                </a:lnTo>
                <a:lnTo>
                  <a:pt x="1381073" y="571315"/>
                </a:lnTo>
                <a:lnTo>
                  <a:pt x="1379383" y="579961"/>
                </a:lnTo>
                <a:lnTo>
                  <a:pt x="1381073" y="588631"/>
                </a:lnTo>
                <a:lnTo>
                  <a:pt x="1386145" y="596265"/>
                </a:lnTo>
                <a:lnTo>
                  <a:pt x="1393706" y="601337"/>
                </a:lnTo>
                <a:lnTo>
                  <a:pt x="1402338" y="603027"/>
                </a:lnTo>
                <a:lnTo>
                  <a:pt x="1410970" y="601337"/>
                </a:lnTo>
                <a:lnTo>
                  <a:pt x="1418530" y="596265"/>
                </a:lnTo>
                <a:lnTo>
                  <a:pt x="1423531" y="588631"/>
                </a:lnTo>
                <a:lnTo>
                  <a:pt x="1425198" y="579961"/>
                </a:lnTo>
                <a:lnTo>
                  <a:pt x="1423531" y="571315"/>
                </a:lnTo>
                <a:lnTo>
                  <a:pt x="1418530" y="563753"/>
                </a:lnTo>
                <a:lnTo>
                  <a:pt x="1414085" y="559308"/>
                </a:lnTo>
                <a:lnTo>
                  <a:pt x="1408243" y="557149"/>
                </a:lnTo>
                <a:close/>
              </a:path>
              <a:path w="2910840" h="2943225" extrusionOk="0">
                <a:moveTo>
                  <a:pt x="1514288" y="557149"/>
                </a:moveTo>
                <a:lnTo>
                  <a:pt x="1502477" y="557149"/>
                </a:lnTo>
                <a:lnTo>
                  <a:pt x="1496762" y="559308"/>
                </a:lnTo>
                <a:lnTo>
                  <a:pt x="1492190" y="563753"/>
                </a:lnTo>
                <a:lnTo>
                  <a:pt x="1487118" y="571315"/>
                </a:lnTo>
                <a:lnTo>
                  <a:pt x="1485428" y="579961"/>
                </a:lnTo>
                <a:lnTo>
                  <a:pt x="1487118" y="588631"/>
                </a:lnTo>
                <a:lnTo>
                  <a:pt x="1492190" y="596265"/>
                </a:lnTo>
                <a:lnTo>
                  <a:pt x="1499824" y="601337"/>
                </a:lnTo>
                <a:lnTo>
                  <a:pt x="1508494" y="603027"/>
                </a:lnTo>
                <a:lnTo>
                  <a:pt x="1517140" y="601337"/>
                </a:lnTo>
                <a:lnTo>
                  <a:pt x="1524702" y="596265"/>
                </a:lnTo>
                <a:lnTo>
                  <a:pt x="1529775" y="588631"/>
                </a:lnTo>
                <a:lnTo>
                  <a:pt x="1531465" y="579961"/>
                </a:lnTo>
                <a:lnTo>
                  <a:pt x="1529775" y="571315"/>
                </a:lnTo>
                <a:lnTo>
                  <a:pt x="1524702" y="563753"/>
                </a:lnTo>
                <a:lnTo>
                  <a:pt x="1520257" y="559308"/>
                </a:lnTo>
                <a:lnTo>
                  <a:pt x="1514288" y="557149"/>
                </a:lnTo>
                <a:close/>
              </a:path>
              <a:path w="2910840" h="2943225" extrusionOk="0">
                <a:moveTo>
                  <a:pt x="1620460" y="557149"/>
                </a:moveTo>
                <a:lnTo>
                  <a:pt x="1608776" y="557149"/>
                </a:lnTo>
                <a:lnTo>
                  <a:pt x="1602807" y="559308"/>
                </a:lnTo>
                <a:lnTo>
                  <a:pt x="1598362" y="563753"/>
                </a:lnTo>
                <a:lnTo>
                  <a:pt x="1593290" y="571315"/>
                </a:lnTo>
                <a:lnTo>
                  <a:pt x="1591600" y="579961"/>
                </a:lnTo>
                <a:lnTo>
                  <a:pt x="1593290" y="588631"/>
                </a:lnTo>
                <a:lnTo>
                  <a:pt x="1598362" y="596265"/>
                </a:lnTo>
                <a:lnTo>
                  <a:pt x="1605925" y="601337"/>
                </a:lnTo>
                <a:lnTo>
                  <a:pt x="1614571" y="603027"/>
                </a:lnTo>
                <a:lnTo>
                  <a:pt x="1623241" y="601337"/>
                </a:lnTo>
                <a:lnTo>
                  <a:pt x="1630874" y="596265"/>
                </a:lnTo>
                <a:lnTo>
                  <a:pt x="1635875" y="588631"/>
                </a:lnTo>
                <a:lnTo>
                  <a:pt x="1637542" y="579961"/>
                </a:lnTo>
                <a:lnTo>
                  <a:pt x="1635875" y="571315"/>
                </a:lnTo>
                <a:lnTo>
                  <a:pt x="1630874" y="563753"/>
                </a:lnTo>
                <a:lnTo>
                  <a:pt x="1626302" y="559308"/>
                </a:lnTo>
                <a:lnTo>
                  <a:pt x="1620460" y="557149"/>
                </a:lnTo>
                <a:close/>
              </a:path>
              <a:path w="2910840" h="2943225" extrusionOk="0">
                <a:moveTo>
                  <a:pt x="1726632" y="557149"/>
                </a:moveTo>
                <a:lnTo>
                  <a:pt x="1714821" y="557149"/>
                </a:lnTo>
                <a:lnTo>
                  <a:pt x="1708852" y="559308"/>
                </a:lnTo>
                <a:lnTo>
                  <a:pt x="1704407" y="563753"/>
                </a:lnTo>
                <a:lnTo>
                  <a:pt x="1699407" y="571315"/>
                </a:lnTo>
                <a:lnTo>
                  <a:pt x="1697740" y="579961"/>
                </a:lnTo>
                <a:lnTo>
                  <a:pt x="1699407" y="588631"/>
                </a:lnTo>
                <a:lnTo>
                  <a:pt x="1704407" y="596265"/>
                </a:lnTo>
                <a:lnTo>
                  <a:pt x="1711968" y="601337"/>
                </a:lnTo>
                <a:lnTo>
                  <a:pt x="1720600" y="603027"/>
                </a:lnTo>
                <a:lnTo>
                  <a:pt x="1729232" y="601337"/>
                </a:lnTo>
                <a:lnTo>
                  <a:pt x="1736792" y="596265"/>
                </a:lnTo>
                <a:lnTo>
                  <a:pt x="1741865" y="588631"/>
                </a:lnTo>
                <a:lnTo>
                  <a:pt x="1743555" y="579961"/>
                </a:lnTo>
                <a:lnTo>
                  <a:pt x="1741865" y="571315"/>
                </a:lnTo>
                <a:lnTo>
                  <a:pt x="1736792" y="563753"/>
                </a:lnTo>
                <a:lnTo>
                  <a:pt x="1732347" y="559308"/>
                </a:lnTo>
                <a:lnTo>
                  <a:pt x="1726632" y="557149"/>
                </a:lnTo>
                <a:close/>
              </a:path>
              <a:path w="2910840" h="2943225" extrusionOk="0">
                <a:moveTo>
                  <a:pt x="1832677" y="557149"/>
                </a:moveTo>
                <a:lnTo>
                  <a:pt x="1820866" y="557149"/>
                </a:lnTo>
                <a:lnTo>
                  <a:pt x="1815024" y="559308"/>
                </a:lnTo>
                <a:lnTo>
                  <a:pt x="1810579" y="563753"/>
                </a:lnTo>
                <a:lnTo>
                  <a:pt x="1805507" y="571315"/>
                </a:lnTo>
                <a:lnTo>
                  <a:pt x="1803817" y="579961"/>
                </a:lnTo>
                <a:lnTo>
                  <a:pt x="1805507" y="588631"/>
                </a:lnTo>
                <a:lnTo>
                  <a:pt x="1810579" y="596265"/>
                </a:lnTo>
                <a:lnTo>
                  <a:pt x="1818176" y="601337"/>
                </a:lnTo>
                <a:lnTo>
                  <a:pt x="1826772" y="603027"/>
                </a:lnTo>
                <a:lnTo>
                  <a:pt x="1835368" y="601337"/>
                </a:lnTo>
                <a:lnTo>
                  <a:pt x="1842964" y="596265"/>
                </a:lnTo>
                <a:lnTo>
                  <a:pt x="1848037" y="588631"/>
                </a:lnTo>
                <a:lnTo>
                  <a:pt x="1849727" y="579961"/>
                </a:lnTo>
                <a:lnTo>
                  <a:pt x="1848037" y="571315"/>
                </a:lnTo>
                <a:lnTo>
                  <a:pt x="1842964" y="563753"/>
                </a:lnTo>
                <a:lnTo>
                  <a:pt x="1838519" y="559308"/>
                </a:lnTo>
                <a:lnTo>
                  <a:pt x="1832677" y="557149"/>
                </a:lnTo>
                <a:close/>
              </a:path>
              <a:path w="2910840" h="2943225" extrusionOk="0">
                <a:moveTo>
                  <a:pt x="1938722" y="557149"/>
                </a:moveTo>
                <a:lnTo>
                  <a:pt x="1927038" y="557149"/>
                </a:lnTo>
                <a:lnTo>
                  <a:pt x="1921196" y="559308"/>
                </a:lnTo>
                <a:lnTo>
                  <a:pt x="1916751" y="563753"/>
                </a:lnTo>
                <a:lnTo>
                  <a:pt x="1911679" y="571315"/>
                </a:lnTo>
                <a:lnTo>
                  <a:pt x="1909989" y="579961"/>
                </a:lnTo>
                <a:lnTo>
                  <a:pt x="1911679" y="588631"/>
                </a:lnTo>
                <a:lnTo>
                  <a:pt x="1916751" y="596265"/>
                </a:lnTo>
                <a:lnTo>
                  <a:pt x="1924294" y="601337"/>
                </a:lnTo>
                <a:lnTo>
                  <a:pt x="1932896" y="603027"/>
                </a:lnTo>
                <a:lnTo>
                  <a:pt x="1941522" y="601337"/>
                </a:lnTo>
                <a:lnTo>
                  <a:pt x="1949136" y="596265"/>
                </a:lnTo>
                <a:lnTo>
                  <a:pt x="1954137" y="588631"/>
                </a:lnTo>
                <a:lnTo>
                  <a:pt x="1955804" y="579961"/>
                </a:lnTo>
                <a:lnTo>
                  <a:pt x="1954137" y="571315"/>
                </a:lnTo>
                <a:lnTo>
                  <a:pt x="1949136" y="563753"/>
                </a:lnTo>
                <a:lnTo>
                  <a:pt x="1944691" y="559308"/>
                </a:lnTo>
                <a:lnTo>
                  <a:pt x="1938722" y="557149"/>
                </a:lnTo>
                <a:close/>
              </a:path>
              <a:path w="2910840" h="2943225" extrusionOk="0">
                <a:moveTo>
                  <a:pt x="2044767" y="557149"/>
                </a:moveTo>
                <a:lnTo>
                  <a:pt x="2033083" y="557149"/>
                </a:lnTo>
                <a:lnTo>
                  <a:pt x="2027114" y="559308"/>
                </a:lnTo>
                <a:lnTo>
                  <a:pt x="2022669" y="563753"/>
                </a:lnTo>
                <a:lnTo>
                  <a:pt x="2017669" y="571315"/>
                </a:lnTo>
                <a:lnTo>
                  <a:pt x="2016002" y="579961"/>
                </a:lnTo>
                <a:lnTo>
                  <a:pt x="2017669" y="588631"/>
                </a:lnTo>
                <a:lnTo>
                  <a:pt x="2022669" y="596265"/>
                </a:lnTo>
                <a:lnTo>
                  <a:pt x="2030303" y="601337"/>
                </a:lnTo>
                <a:lnTo>
                  <a:pt x="2038973" y="603027"/>
                </a:lnTo>
                <a:lnTo>
                  <a:pt x="2047619" y="601337"/>
                </a:lnTo>
                <a:lnTo>
                  <a:pt x="2055181" y="596265"/>
                </a:lnTo>
                <a:lnTo>
                  <a:pt x="2060182" y="588631"/>
                </a:lnTo>
                <a:lnTo>
                  <a:pt x="2061849" y="579961"/>
                </a:lnTo>
                <a:lnTo>
                  <a:pt x="2060182" y="571315"/>
                </a:lnTo>
                <a:lnTo>
                  <a:pt x="2055181" y="563753"/>
                </a:lnTo>
                <a:lnTo>
                  <a:pt x="2050736" y="559308"/>
                </a:lnTo>
                <a:lnTo>
                  <a:pt x="2044767" y="557149"/>
                </a:lnTo>
                <a:close/>
              </a:path>
              <a:path w="2910840" h="2943225" extrusionOk="0">
                <a:moveTo>
                  <a:pt x="2150939" y="557149"/>
                </a:moveTo>
                <a:lnTo>
                  <a:pt x="2139128" y="557149"/>
                </a:lnTo>
                <a:lnTo>
                  <a:pt x="2133413" y="559308"/>
                </a:lnTo>
                <a:lnTo>
                  <a:pt x="2128714" y="563753"/>
                </a:lnTo>
                <a:lnTo>
                  <a:pt x="2123714" y="571315"/>
                </a:lnTo>
                <a:lnTo>
                  <a:pt x="2122047" y="579961"/>
                </a:lnTo>
                <a:lnTo>
                  <a:pt x="2123714" y="588631"/>
                </a:lnTo>
                <a:lnTo>
                  <a:pt x="2128714" y="596265"/>
                </a:lnTo>
                <a:lnTo>
                  <a:pt x="2136404" y="601337"/>
                </a:lnTo>
                <a:lnTo>
                  <a:pt x="2145082" y="603027"/>
                </a:lnTo>
                <a:lnTo>
                  <a:pt x="2153735" y="601337"/>
                </a:lnTo>
                <a:lnTo>
                  <a:pt x="2161353" y="596265"/>
                </a:lnTo>
                <a:lnTo>
                  <a:pt x="2166426" y="588631"/>
                </a:lnTo>
                <a:lnTo>
                  <a:pt x="2168116" y="579961"/>
                </a:lnTo>
                <a:lnTo>
                  <a:pt x="2166426" y="571315"/>
                </a:lnTo>
                <a:lnTo>
                  <a:pt x="2161353" y="563753"/>
                </a:lnTo>
                <a:lnTo>
                  <a:pt x="2156908" y="559308"/>
                </a:lnTo>
                <a:lnTo>
                  <a:pt x="2150939" y="557149"/>
                </a:lnTo>
                <a:close/>
              </a:path>
              <a:path w="2910840" h="2943225" extrusionOk="0">
                <a:moveTo>
                  <a:pt x="2257111" y="557149"/>
                </a:moveTo>
                <a:lnTo>
                  <a:pt x="2245427" y="557149"/>
                </a:lnTo>
                <a:lnTo>
                  <a:pt x="2239458" y="559308"/>
                </a:lnTo>
                <a:lnTo>
                  <a:pt x="2235013" y="563753"/>
                </a:lnTo>
                <a:lnTo>
                  <a:pt x="2229941" y="571315"/>
                </a:lnTo>
                <a:lnTo>
                  <a:pt x="2228251" y="579961"/>
                </a:lnTo>
                <a:lnTo>
                  <a:pt x="2229941" y="588631"/>
                </a:lnTo>
                <a:lnTo>
                  <a:pt x="2235013" y="596265"/>
                </a:lnTo>
                <a:lnTo>
                  <a:pt x="2242576" y="601337"/>
                </a:lnTo>
                <a:lnTo>
                  <a:pt x="2251222" y="603027"/>
                </a:lnTo>
                <a:lnTo>
                  <a:pt x="2259892" y="601337"/>
                </a:lnTo>
                <a:lnTo>
                  <a:pt x="2267525" y="596265"/>
                </a:lnTo>
                <a:lnTo>
                  <a:pt x="2272526" y="588631"/>
                </a:lnTo>
                <a:lnTo>
                  <a:pt x="2274193" y="579961"/>
                </a:lnTo>
                <a:lnTo>
                  <a:pt x="2272526" y="571315"/>
                </a:lnTo>
                <a:lnTo>
                  <a:pt x="2267525" y="563753"/>
                </a:lnTo>
                <a:lnTo>
                  <a:pt x="2262953" y="559308"/>
                </a:lnTo>
                <a:lnTo>
                  <a:pt x="2257111" y="557149"/>
                </a:lnTo>
                <a:close/>
              </a:path>
              <a:path w="2910840" h="2943225" extrusionOk="0">
                <a:moveTo>
                  <a:pt x="2363156" y="557149"/>
                </a:moveTo>
                <a:lnTo>
                  <a:pt x="2351472" y="557149"/>
                </a:lnTo>
                <a:lnTo>
                  <a:pt x="2345503" y="559308"/>
                </a:lnTo>
                <a:lnTo>
                  <a:pt x="2341058" y="563753"/>
                </a:lnTo>
                <a:lnTo>
                  <a:pt x="2336058" y="571315"/>
                </a:lnTo>
                <a:lnTo>
                  <a:pt x="2334391" y="579961"/>
                </a:lnTo>
                <a:lnTo>
                  <a:pt x="2336058" y="588631"/>
                </a:lnTo>
                <a:lnTo>
                  <a:pt x="2341058" y="596265"/>
                </a:lnTo>
                <a:lnTo>
                  <a:pt x="2348619" y="601337"/>
                </a:lnTo>
                <a:lnTo>
                  <a:pt x="2357251" y="603027"/>
                </a:lnTo>
                <a:lnTo>
                  <a:pt x="2365883" y="601337"/>
                </a:lnTo>
                <a:lnTo>
                  <a:pt x="2373443" y="596265"/>
                </a:lnTo>
                <a:lnTo>
                  <a:pt x="2378516" y="588631"/>
                </a:lnTo>
                <a:lnTo>
                  <a:pt x="2380206" y="579961"/>
                </a:lnTo>
                <a:lnTo>
                  <a:pt x="2378516" y="571315"/>
                </a:lnTo>
                <a:lnTo>
                  <a:pt x="2373443" y="563753"/>
                </a:lnTo>
                <a:lnTo>
                  <a:pt x="2368998" y="559308"/>
                </a:lnTo>
                <a:lnTo>
                  <a:pt x="2363156" y="557149"/>
                </a:lnTo>
                <a:close/>
              </a:path>
              <a:path w="2910840" h="2943225" extrusionOk="0">
                <a:moveTo>
                  <a:pt x="2469328" y="557149"/>
                </a:moveTo>
                <a:lnTo>
                  <a:pt x="2457517" y="557149"/>
                </a:lnTo>
                <a:lnTo>
                  <a:pt x="2451802" y="559308"/>
                </a:lnTo>
                <a:lnTo>
                  <a:pt x="2447103" y="563753"/>
                </a:lnTo>
                <a:lnTo>
                  <a:pt x="2442103" y="571315"/>
                </a:lnTo>
                <a:lnTo>
                  <a:pt x="2440436" y="579961"/>
                </a:lnTo>
                <a:lnTo>
                  <a:pt x="2442103" y="588631"/>
                </a:lnTo>
                <a:lnTo>
                  <a:pt x="2447103" y="596265"/>
                </a:lnTo>
                <a:lnTo>
                  <a:pt x="2454771" y="601337"/>
                </a:lnTo>
                <a:lnTo>
                  <a:pt x="2463391" y="603027"/>
                </a:lnTo>
                <a:lnTo>
                  <a:pt x="2471964" y="601337"/>
                </a:lnTo>
                <a:lnTo>
                  <a:pt x="2479488" y="596265"/>
                </a:lnTo>
                <a:lnTo>
                  <a:pt x="2484632" y="588631"/>
                </a:lnTo>
                <a:lnTo>
                  <a:pt x="2486346" y="579961"/>
                </a:lnTo>
                <a:lnTo>
                  <a:pt x="2484632" y="571315"/>
                </a:lnTo>
                <a:lnTo>
                  <a:pt x="2479488" y="563753"/>
                </a:lnTo>
                <a:lnTo>
                  <a:pt x="2475043" y="559308"/>
                </a:lnTo>
                <a:lnTo>
                  <a:pt x="2469328" y="557149"/>
                </a:lnTo>
                <a:close/>
              </a:path>
              <a:path w="2910840" h="2943225" extrusionOk="0">
                <a:moveTo>
                  <a:pt x="2575373" y="557149"/>
                </a:moveTo>
                <a:lnTo>
                  <a:pt x="2563689" y="557149"/>
                </a:lnTo>
                <a:lnTo>
                  <a:pt x="2557847" y="559308"/>
                </a:lnTo>
                <a:lnTo>
                  <a:pt x="2553402" y="563753"/>
                </a:lnTo>
                <a:lnTo>
                  <a:pt x="2548330" y="571315"/>
                </a:lnTo>
                <a:lnTo>
                  <a:pt x="2546640" y="579961"/>
                </a:lnTo>
                <a:lnTo>
                  <a:pt x="2548330" y="588631"/>
                </a:lnTo>
                <a:lnTo>
                  <a:pt x="2553402" y="596265"/>
                </a:lnTo>
                <a:lnTo>
                  <a:pt x="2560945" y="601337"/>
                </a:lnTo>
                <a:lnTo>
                  <a:pt x="2569547" y="603027"/>
                </a:lnTo>
                <a:lnTo>
                  <a:pt x="2578173" y="601337"/>
                </a:lnTo>
                <a:lnTo>
                  <a:pt x="2585787" y="596265"/>
                </a:lnTo>
                <a:lnTo>
                  <a:pt x="2590788" y="588631"/>
                </a:lnTo>
                <a:lnTo>
                  <a:pt x="2592455" y="579961"/>
                </a:lnTo>
                <a:lnTo>
                  <a:pt x="2590788" y="571315"/>
                </a:lnTo>
                <a:lnTo>
                  <a:pt x="2585787" y="563753"/>
                </a:lnTo>
                <a:lnTo>
                  <a:pt x="2581342" y="559308"/>
                </a:lnTo>
                <a:lnTo>
                  <a:pt x="2575373" y="557149"/>
                </a:lnTo>
                <a:close/>
              </a:path>
              <a:path w="2910840" h="2943225" extrusionOk="0">
                <a:moveTo>
                  <a:pt x="2681418" y="557149"/>
                </a:moveTo>
                <a:lnTo>
                  <a:pt x="2669734" y="557149"/>
                </a:lnTo>
                <a:lnTo>
                  <a:pt x="2663765" y="559308"/>
                </a:lnTo>
                <a:lnTo>
                  <a:pt x="2659320" y="563753"/>
                </a:lnTo>
                <a:lnTo>
                  <a:pt x="2654320" y="571315"/>
                </a:lnTo>
                <a:lnTo>
                  <a:pt x="2652653" y="579961"/>
                </a:lnTo>
                <a:lnTo>
                  <a:pt x="2654320" y="588631"/>
                </a:lnTo>
                <a:lnTo>
                  <a:pt x="2659320" y="596265"/>
                </a:lnTo>
                <a:lnTo>
                  <a:pt x="2666954" y="601337"/>
                </a:lnTo>
                <a:lnTo>
                  <a:pt x="2675624" y="603027"/>
                </a:lnTo>
                <a:lnTo>
                  <a:pt x="2684270" y="601337"/>
                </a:lnTo>
                <a:lnTo>
                  <a:pt x="2691832" y="596265"/>
                </a:lnTo>
                <a:lnTo>
                  <a:pt x="2696833" y="588631"/>
                </a:lnTo>
                <a:lnTo>
                  <a:pt x="2698500" y="579961"/>
                </a:lnTo>
                <a:lnTo>
                  <a:pt x="2696833" y="571315"/>
                </a:lnTo>
                <a:lnTo>
                  <a:pt x="2691832" y="563753"/>
                </a:lnTo>
                <a:lnTo>
                  <a:pt x="2687387" y="559308"/>
                </a:lnTo>
                <a:lnTo>
                  <a:pt x="2681418" y="557149"/>
                </a:lnTo>
                <a:close/>
              </a:path>
              <a:path w="2910840" h="2943225" extrusionOk="0">
                <a:moveTo>
                  <a:pt x="2787590" y="557149"/>
                </a:moveTo>
                <a:lnTo>
                  <a:pt x="2775779" y="557149"/>
                </a:lnTo>
                <a:lnTo>
                  <a:pt x="2770064" y="559308"/>
                </a:lnTo>
                <a:lnTo>
                  <a:pt x="2765492" y="563753"/>
                </a:lnTo>
                <a:lnTo>
                  <a:pt x="2760420" y="571315"/>
                </a:lnTo>
                <a:lnTo>
                  <a:pt x="2758730" y="579961"/>
                </a:lnTo>
                <a:lnTo>
                  <a:pt x="2760420" y="588631"/>
                </a:lnTo>
                <a:lnTo>
                  <a:pt x="2765492" y="596265"/>
                </a:lnTo>
                <a:lnTo>
                  <a:pt x="2773106" y="601337"/>
                </a:lnTo>
                <a:lnTo>
                  <a:pt x="2781733" y="603027"/>
                </a:lnTo>
                <a:lnTo>
                  <a:pt x="2790335" y="601337"/>
                </a:lnTo>
                <a:lnTo>
                  <a:pt x="2797877" y="596265"/>
                </a:lnTo>
                <a:lnTo>
                  <a:pt x="2803021" y="588631"/>
                </a:lnTo>
                <a:lnTo>
                  <a:pt x="2804735" y="579961"/>
                </a:lnTo>
                <a:lnTo>
                  <a:pt x="2803021" y="571315"/>
                </a:lnTo>
                <a:lnTo>
                  <a:pt x="2797877" y="563753"/>
                </a:lnTo>
                <a:lnTo>
                  <a:pt x="2793432" y="559308"/>
                </a:lnTo>
                <a:lnTo>
                  <a:pt x="2787590" y="557149"/>
                </a:lnTo>
                <a:close/>
              </a:path>
              <a:path w="2910840" h="2943225" extrusionOk="0">
                <a:moveTo>
                  <a:pt x="2893762" y="557149"/>
                </a:moveTo>
                <a:lnTo>
                  <a:pt x="2882078" y="557149"/>
                </a:lnTo>
                <a:lnTo>
                  <a:pt x="2876109" y="559308"/>
                </a:lnTo>
                <a:lnTo>
                  <a:pt x="2871664" y="563753"/>
                </a:lnTo>
                <a:lnTo>
                  <a:pt x="2866592" y="571315"/>
                </a:lnTo>
                <a:lnTo>
                  <a:pt x="2864902" y="579961"/>
                </a:lnTo>
                <a:lnTo>
                  <a:pt x="2866592" y="588631"/>
                </a:lnTo>
                <a:lnTo>
                  <a:pt x="2871664" y="596265"/>
                </a:lnTo>
                <a:lnTo>
                  <a:pt x="2879227" y="601337"/>
                </a:lnTo>
                <a:lnTo>
                  <a:pt x="2887873" y="603027"/>
                </a:lnTo>
                <a:lnTo>
                  <a:pt x="2896543" y="601337"/>
                </a:lnTo>
                <a:lnTo>
                  <a:pt x="2904176" y="596265"/>
                </a:lnTo>
                <a:lnTo>
                  <a:pt x="2909177" y="588631"/>
                </a:lnTo>
                <a:lnTo>
                  <a:pt x="2910844" y="579961"/>
                </a:lnTo>
                <a:lnTo>
                  <a:pt x="2909177" y="571315"/>
                </a:lnTo>
                <a:lnTo>
                  <a:pt x="2904176" y="563753"/>
                </a:lnTo>
                <a:lnTo>
                  <a:pt x="2899604" y="559308"/>
                </a:lnTo>
                <a:lnTo>
                  <a:pt x="2893762" y="557149"/>
                </a:lnTo>
                <a:close/>
              </a:path>
              <a:path w="2910840" h="2943225" extrusionOk="0">
                <a:moveTo>
                  <a:pt x="28815" y="668528"/>
                </a:moveTo>
                <a:lnTo>
                  <a:pt x="17073" y="668528"/>
                </a:lnTo>
                <a:lnTo>
                  <a:pt x="11270" y="670814"/>
                </a:lnTo>
                <a:lnTo>
                  <a:pt x="6680" y="675132"/>
                </a:lnTo>
                <a:lnTo>
                  <a:pt x="1670" y="682748"/>
                </a:lnTo>
                <a:lnTo>
                  <a:pt x="0" y="691388"/>
                </a:lnTo>
                <a:lnTo>
                  <a:pt x="1670" y="700027"/>
                </a:lnTo>
                <a:lnTo>
                  <a:pt x="6680" y="707644"/>
                </a:lnTo>
                <a:lnTo>
                  <a:pt x="14306" y="712716"/>
                </a:lnTo>
                <a:lnTo>
                  <a:pt x="22944" y="714406"/>
                </a:lnTo>
                <a:lnTo>
                  <a:pt x="31582" y="712716"/>
                </a:lnTo>
                <a:lnTo>
                  <a:pt x="39208" y="707644"/>
                </a:lnTo>
                <a:lnTo>
                  <a:pt x="44218" y="700027"/>
                </a:lnTo>
                <a:lnTo>
                  <a:pt x="45888" y="691388"/>
                </a:lnTo>
                <a:lnTo>
                  <a:pt x="44218" y="682748"/>
                </a:lnTo>
                <a:lnTo>
                  <a:pt x="39208" y="675132"/>
                </a:lnTo>
                <a:lnTo>
                  <a:pt x="34619" y="670814"/>
                </a:lnTo>
                <a:lnTo>
                  <a:pt x="28815" y="668528"/>
                </a:lnTo>
                <a:close/>
              </a:path>
              <a:path w="2910840" h="2943225" extrusionOk="0">
                <a:moveTo>
                  <a:pt x="134903" y="668528"/>
                </a:moveTo>
                <a:lnTo>
                  <a:pt x="123156" y="668528"/>
                </a:lnTo>
                <a:lnTo>
                  <a:pt x="117352" y="670814"/>
                </a:lnTo>
                <a:lnTo>
                  <a:pt x="112894" y="675132"/>
                </a:lnTo>
                <a:lnTo>
                  <a:pt x="107808" y="682748"/>
                </a:lnTo>
                <a:lnTo>
                  <a:pt x="106112" y="691388"/>
                </a:lnTo>
                <a:lnTo>
                  <a:pt x="107808" y="700027"/>
                </a:lnTo>
                <a:lnTo>
                  <a:pt x="112894" y="707644"/>
                </a:lnTo>
                <a:lnTo>
                  <a:pt x="120446" y="712716"/>
                </a:lnTo>
                <a:lnTo>
                  <a:pt x="129045" y="714406"/>
                </a:lnTo>
                <a:lnTo>
                  <a:pt x="137669" y="712716"/>
                </a:lnTo>
                <a:lnTo>
                  <a:pt x="145292" y="707644"/>
                </a:lnTo>
                <a:lnTo>
                  <a:pt x="150300" y="700027"/>
                </a:lnTo>
                <a:lnTo>
                  <a:pt x="151969" y="691388"/>
                </a:lnTo>
                <a:lnTo>
                  <a:pt x="150300" y="682748"/>
                </a:lnTo>
                <a:lnTo>
                  <a:pt x="145292" y="675132"/>
                </a:lnTo>
                <a:lnTo>
                  <a:pt x="140834" y="670814"/>
                </a:lnTo>
                <a:lnTo>
                  <a:pt x="134903" y="668528"/>
                </a:lnTo>
                <a:close/>
              </a:path>
              <a:path w="2910840" h="2943225" extrusionOk="0">
                <a:moveTo>
                  <a:pt x="240986" y="668528"/>
                </a:moveTo>
                <a:lnTo>
                  <a:pt x="229239" y="668528"/>
                </a:lnTo>
                <a:lnTo>
                  <a:pt x="223308" y="670814"/>
                </a:lnTo>
                <a:lnTo>
                  <a:pt x="218850" y="675132"/>
                </a:lnTo>
                <a:lnTo>
                  <a:pt x="213843" y="682748"/>
                </a:lnTo>
                <a:lnTo>
                  <a:pt x="212173" y="691388"/>
                </a:lnTo>
                <a:lnTo>
                  <a:pt x="213843" y="700027"/>
                </a:lnTo>
                <a:lnTo>
                  <a:pt x="218850" y="707644"/>
                </a:lnTo>
                <a:lnTo>
                  <a:pt x="226495" y="712716"/>
                </a:lnTo>
                <a:lnTo>
                  <a:pt x="235165" y="714406"/>
                </a:lnTo>
                <a:lnTo>
                  <a:pt x="243809" y="712716"/>
                </a:lnTo>
                <a:lnTo>
                  <a:pt x="251375" y="707644"/>
                </a:lnTo>
                <a:lnTo>
                  <a:pt x="256390" y="700027"/>
                </a:lnTo>
                <a:lnTo>
                  <a:pt x="258062" y="691388"/>
                </a:lnTo>
                <a:lnTo>
                  <a:pt x="256390" y="682748"/>
                </a:lnTo>
                <a:lnTo>
                  <a:pt x="251375" y="675132"/>
                </a:lnTo>
                <a:lnTo>
                  <a:pt x="246917" y="670814"/>
                </a:lnTo>
                <a:lnTo>
                  <a:pt x="240986" y="668528"/>
                </a:lnTo>
                <a:close/>
              </a:path>
              <a:path w="2910840" h="2943225" extrusionOk="0">
                <a:moveTo>
                  <a:pt x="347070" y="668528"/>
                </a:moveTo>
                <a:lnTo>
                  <a:pt x="335322" y="668528"/>
                </a:lnTo>
                <a:lnTo>
                  <a:pt x="329518" y="670814"/>
                </a:lnTo>
                <a:lnTo>
                  <a:pt x="325073" y="675132"/>
                </a:lnTo>
                <a:lnTo>
                  <a:pt x="319987" y="682748"/>
                </a:lnTo>
                <a:lnTo>
                  <a:pt x="318291" y="691388"/>
                </a:lnTo>
                <a:lnTo>
                  <a:pt x="319987" y="700027"/>
                </a:lnTo>
                <a:lnTo>
                  <a:pt x="325073" y="707644"/>
                </a:lnTo>
                <a:lnTo>
                  <a:pt x="332637" y="712716"/>
                </a:lnTo>
                <a:lnTo>
                  <a:pt x="341266" y="714406"/>
                </a:lnTo>
                <a:lnTo>
                  <a:pt x="349894" y="712716"/>
                </a:lnTo>
                <a:lnTo>
                  <a:pt x="357458" y="707644"/>
                </a:lnTo>
                <a:lnTo>
                  <a:pt x="362544" y="700027"/>
                </a:lnTo>
                <a:lnTo>
                  <a:pt x="364240" y="691388"/>
                </a:lnTo>
                <a:lnTo>
                  <a:pt x="362544" y="682748"/>
                </a:lnTo>
                <a:lnTo>
                  <a:pt x="357458" y="675132"/>
                </a:lnTo>
                <a:lnTo>
                  <a:pt x="353013" y="670814"/>
                </a:lnTo>
                <a:lnTo>
                  <a:pt x="347070" y="668528"/>
                </a:lnTo>
                <a:close/>
              </a:path>
              <a:path w="2910840" h="2943225" extrusionOk="0">
                <a:moveTo>
                  <a:pt x="453292" y="668528"/>
                </a:moveTo>
                <a:lnTo>
                  <a:pt x="441545" y="668528"/>
                </a:lnTo>
                <a:lnTo>
                  <a:pt x="435601" y="670814"/>
                </a:lnTo>
                <a:lnTo>
                  <a:pt x="431156" y="675132"/>
                </a:lnTo>
                <a:lnTo>
                  <a:pt x="426070" y="682748"/>
                </a:lnTo>
                <a:lnTo>
                  <a:pt x="424374" y="691388"/>
                </a:lnTo>
                <a:lnTo>
                  <a:pt x="426070" y="700027"/>
                </a:lnTo>
                <a:lnTo>
                  <a:pt x="431156" y="707644"/>
                </a:lnTo>
                <a:lnTo>
                  <a:pt x="438720" y="712716"/>
                </a:lnTo>
                <a:lnTo>
                  <a:pt x="447349" y="714406"/>
                </a:lnTo>
                <a:lnTo>
                  <a:pt x="455977" y="712716"/>
                </a:lnTo>
                <a:lnTo>
                  <a:pt x="463541" y="707644"/>
                </a:lnTo>
                <a:lnTo>
                  <a:pt x="468556" y="700027"/>
                </a:lnTo>
                <a:lnTo>
                  <a:pt x="470228" y="691388"/>
                </a:lnTo>
                <a:lnTo>
                  <a:pt x="468556" y="682748"/>
                </a:lnTo>
                <a:lnTo>
                  <a:pt x="463541" y="675132"/>
                </a:lnTo>
                <a:lnTo>
                  <a:pt x="459096" y="670814"/>
                </a:lnTo>
                <a:lnTo>
                  <a:pt x="453292" y="668528"/>
                </a:lnTo>
                <a:close/>
              </a:path>
              <a:path w="2910840" h="2943225" extrusionOk="0">
                <a:moveTo>
                  <a:pt x="559375" y="668528"/>
                </a:moveTo>
                <a:lnTo>
                  <a:pt x="547628" y="668528"/>
                </a:lnTo>
                <a:lnTo>
                  <a:pt x="541697" y="670814"/>
                </a:lnTo>
                <a:lnTo>
                  <a:pt x="537239" y="675132"/>
                </a:lnTo>
                <a:lnTo>
                  <a:pt x="532224" y="682748"/>
                </a:lnTo>
                <a:lnTo>
                  <a:pt x="530553" y="691388"/>
                </a:lnTo>
                <a:lnTo>
                  <a:pt x="532224" y="700027"/>
                </a:lnTo>
                <a:lnTo>
                  <a:pt x="537239" y="707644"/>
                </a:lnTo>
                <a:lnTo>
                  <a:pt x="544862" y="712716"/>
                </a:lnTo>
                <a:lnTo>
                  <a:pt x="553484" y="714406"/>
                </a:lnTo>
                <a:lnTo>
                  <a:pt x="562080" y="712716"/>
                </a:lnTo>
                <a:lnTo>
                  <a:pt x="569624" y="707644"/>
                </a:lnTo>
                <a:lnTo>
                  <a:pt x="574711" y="700027"/>
                </a:lnTo>
                <a:lnTo>
                  <a:pt x="576406" y="691388"/>
                </a:lnTo>
                <a:lnTo>
                  <a:pt x="574711" y="682748"/>
                </a:lnTo>
                <a:lnTo>
                  <a:pt x="569624" y="675132"/>
                </a:lnTo>
                <a:lnTo>
                  <a:pt x="565179" y="670814"/>
                </a:lnTo>
                <a:lnTo>
                  <a:pt x="559375" y="668528"/>
                </a:lnTo>
                <a:close/>
              </a:path>
              <a:path w="2910840" h="2943225" extrusionOk="0">
                <a:moveTo>
                  <a:pt x="665459" y="668528"/>
                </a:moveTo>
                <a:lnTo>
                  <a:pt x="653711" y="668528"/>
                </a:lnTo>
                <a:lnTo>
                  <a:pt x="647907" y="670814"/>
                </a:lnTo>
                <a:lnTo>
                  <a:pt x="643322" y="675132"/>
                </a:lnTo>
                <a:lnTo>
                  <a:pt x="638315" y="682748"/>
                </a:lnTo>
                <a:lnTo>
                  <a:pt x="636645" y="691388"/>
                </a:lnTo>
                <a:lnTo>
                  <a:pt x="638315" y="700027"/>
                </a:lnTo>
                <a:lnTo>
                  <a:pt x="643322" y="707644"/>
                </a:lnTo>
                <a:lnTo>
                  <a:pt x="650948" y="712716"/>
                </a:lnTo>
                <a:lnTo>
                  <a:pt x="659585" y="714406"/>
                </a:lnTo>
                <a:lnTo>
                  <a:pt x="668222" y="712716"/>
                </a:lnTo>
                <a:lnTo>
                  <a:pt x="675847" y="707644"/>
                </a:lnTo>
                <a:lnTo>
                  <a:pt x="680862" y="700027"/>
                </a:lnTo>
                <a:lnTo>
                  <a:pt x="682534" y="691388"/>
                </a:lnTo>
                <a:lnTo>
                  <a:pt x="680862" y="682748"/>
                </a:lnTo>
                <a:lnTo>
                  <a:pt x="675847" y="675132"/>
                </a:lnTo>
                <a:lnTo>
                  <a:pt x="671262" y="670814"/>
                </a:lnTo>
                <a:lnTo>
                  <a:pt x="665459" y="668528"/>
                </a:lnTo>
                <a:close/>
              </a:path>
              <a:path w="2910840" h="2943225" extrusionOk="0">
                <a:moveTo>
                  <a:pt x="771542" y="668528"/>
                </a:moveTo>
                <a:lnTo>
                  <a:pt x="759794" y="668528"/>
                </a:lnTo>
                <a:lnTo>
                  <a:pt x="753990" y="670814"/>
                </a:lnTo>
                <a:lnTo>
                  <a:pt x="749545" y="675132"/>
                </a:lnTo>
                <a:lnTo>
                  <a:pt x="744459" y="682748"/>
                </a:lnTo>
                <a:lnTo>
                  <a:pt x="742763" y="691388"/>
                </a:lnTo>
                <a:lnTo>
                  <a:pt x="744459" y="700027"/>
                </a:lnTo>
                <a:lnTo>
                  <a:pt x="749545" y="707644"/>
                </a:lnTo>
                <a:lnTo>
                  <a:pt x="757090" y="712716"/>
                </a:lnTo>
                <a:lnTo>
                  <a:pt x="765685" y="714406"/>
                </a:lnTo>
                <a:lnTo>
                  <a:pt x="774307" y="712716"/>
                </a:lnTo>
                <a:lnTo>
                  <a:pt x="781930" y="707644"/>
                </a:lnTo>
                <a:lnTo>
                  <a:pt x="786945" y="700027"/>
                </a:lnTo>
                <a:lnTo>
                  <a:pt x="788617" y="691388"/>
                </a:lnTo>
                <a:lnTo>
                  <a:pt x="786945" y="682748"/>
                </a:lnTo>
                <a:lnTo>
                  <a:pt x="781930" y="675132"/>
                </a:lnTo>
                <a:lnTo>
                  <a:pt x="777485" y="670814"/>
                </a:lnTo>
                <a:lnTo>
                  <a:pt x="771542" y="668528"/>
                </a:lnTo>
                <a:close/>
              </a:path>
              <a:path w="2910840" h="2943225" extrusionOk="0">
                <a:moveTo>
                  <a:pt x="877625" y="668528"/>
                </a:moveTo>
                <a:lnTo>
                  <a:pt x="865877" y="668528"/>
                </a:lnTo>
                <a:lnTo>
                  <a:pt x="860073" y="670814"/>
                </a:lnTo>
                <a:lnTo>
                  <a:pt x="855489" y="675132"/>
                </a:lnTo>
                <a:lnTo>
                  <a:pt x="850481" y="682748"/>
                </a:lnTo>
                <a:lnTo>
                  <a:pt x="848812" y="691388"/>
                </a:lnTo>
                <a:lnTo>
                  <a:pt x="850481" y="700027"/>
                </a:lnTo>
                <a:lnTo>
                  <a:pt x="855489" y="707644"/>
                </a:lnTo>
                <a:lnTo>
                  <a:pt x="863133" y="712716"/>
                </a:lnTo>
                <a:lnTo>
                  <a:pt x="871803" y="714406"/>
                </a:lnTo>
                <a:lnTo>
                  <a:pt x="880447" y="712716"/>
                </a:lnTo>
                <a:lnTo>
                  <a:pt x="888013" y="707644"/>
                </a:lnTo>
                <a:lnTo>
                  <a:pt x="893100" y="700027"/>
                </a:lnTo>
                <a:lnTo>
                  <a:pt x="894795" y="691388"/>
                </a:lnTo>
                <a:lnTo>
                  <a:pt x="893100" y="682748"/>
                </a:lnTo>
                <a:lnTo>
                  <a:pt x="888013" y="675132"/>
                </a:lnTo>
                <a:lnTo>
                  <a:pt x="883568" y="670814"/>
                </a:lnTo>
                <a:lnTo>
                  <a:pt x="877625" y="668528"/>
                </a:lnTo>
                <a:close/>
              </a:path>
              <a:path w="2910840" h="2943225" extrusionOk="0">
                <a:moveTo>
                  <a:pt x="983848" y="668528"/>
                </a:moveTo>
                <a:lnTo>
                  <a:pt x="972100" y="668528"/>
                </a:lnTo>
                <a:lnTo>
                  <a:pt x="966169" y="670814"/>
                </a:lnTo>
                <a:lnTo>
                  <a:pt x="961711" y="675132"/>
                </a:lnTo>
                <a:lnTo>
                  <a:pt x="956625" y="682748"/>
                </a:lnTo>
                <a:lnTo>
                  <a:pt x="954930" y="691388"/>
                </a:lnTo>
                <a:lnTo>
                  <a:pt x="956625" y="700027"/>
                </a:lnTo>
                <a:lnTo>
                  <a:pt x="961711" y="707644"/>
                </a:lnTo>
                <a:lnTo>
                  <a:pt x="969275" y="712716"/>
                </a:lnTo>
                <a:lnTo>
                  <a:pt x="977904" y="714406"/>
                </a:lnTo>
                <a:lnTo>
                  <a:pt x="986532" y="712716"/>
                </a:lnTo>
                <a:lnTo>
                  <a:pt x="994096" y="707644"/>
                </a:lnTo>
                <a:lnTo>
                  <a:pt x="999183" y="700027"/>
                </a:lnTo>
                <a:lnTo>
                  <a:pt x="1000878" y="691388"/>
                </a:lnTo>
                <a:lnTo>
                  <a:pt x="999183" y="682748"/>
                </a:lnTo>
                <a:lnTo>
                  <a:pt x="994096" y="675132"/>
                </a:lnTo>
                <a:lnTo>
                  <a:pt x="989651" y="670814"/>
                </a:lnTo>
                <a:lnTo>
                  <a:pt x="983848" y="668528"/>
                </a:lnTo>
                <a:close/>
              </a:path>
              <a:path w="2910840" h="2943225" extrusionOk="0">
                <a:moveTo>
                  <a:pt x="1089931" y="668528"/>
                </a:moveTo>
                <a:lnTo>
                  <a:pt x="1078183" y="668528"/>
                </a:lnTo>
                <a:lnTo>
                  <a:pt x="1072252" y="670814"/>
                </a:lnTo>
                <a:lnTo>
                  <a:pt x="1067795" y="675132"/>
                </a:lnTo>
                <a:lnTo>
                  <a:pt x="1062787" y="682748"/>
                </a:lnTo>
                <a:lnTo>
                  <a:pt x="1061118" y="691388"/>
                </a:lnTo>
                <a:lnTo>
                  <a:pt x="1062787" y="700027"/>
                </a:lnTo>
                <a:lnTo>
                  <a:pt x="1067795" y="707644"/>
                </a:lnTo>
                <a:lnTo>
                  <a:pt x="1075359" y="712716"/>
                </a:lnTo>
                <a:lnTo>
                  <a:pt x="1083987" y="714406"/>
                </a:lnTo>
                <a:lnTo>
                  <a:pt x="1092616" y="712716"/>
                </a:lnTo>
                <a:lnTo>
                  <a:pt x="1100180" y="707644"/>
                </a:lnTo>
                <a:lnTo>
                  <a:pt x="1105194" y="700027"/>
                </a:lnTo>
                <a:lnTo>
                  <a:pt x="1106866" y="691388"/>
                </a:lnTo>
                <a:lnTo>
                  <a:pt x="1105194" y="682748"/>
                </a:lnTo>
                <a:lnTo>
                  <a:pt x="1100180" y="675132"/>
                </a:lnTo>
                <a:lnTo>
                  <a:pt x="1095735" y="670814"/>
                </a:lnTo>
                <a:lnTo>
                  <a:pt x="1089931" y="668528"/>
                </a:lnTo>
                <a:close/>
              </a:path>
              <a:path w="2910840" h="2943225" extrusionOk="0">
                <a:moveTo>
                  <a:pt x="1196014" y="668528"/>
                </a:moveTo>
                <a:lnTo>
                  <a:pt x="1184266" y="668528"/>
                </a:lnTo>
                <a:lnTo>
                  <a:pt x="1178335" y="670814"/>
                </a:lnTo>
                <a:lnTo>
                  <a:pt x="1173878" y="675132"/>
                </a:lnTo>
                <a:lnTo>
                  <a:pt x="1168870" y="682748"/>
                </a:lnTo>
                <a:lnTo>
                  <a:pt x="1167201" y="691388"/>
                </a:lnTo>
                <a:lnTo>
                  <a:pt x="1168870" y="700027"/>
                </a:lnTo>
                <a:lnTo>
                  <a:pt x="1173878" y="707644"/>
                </a:lnTo>
                <a:lnTo>
                  <a:pt x="1181501" y="712716"/>
                </a:lnTo>
                <a:lnTo>
                  <a:pt x="1190124" y="714406"/>
                </a:lnTo>
                <a:lnTo>
                  <a:pt x="1198724" y="712716"/>
                </a:lnTo>
                <a:lnTo>
                  <a:pt x="1206275" y="707644"/>
                </a:lnTo>
                <a:lnTo>
                  <a:pt x="1211362" y="700027"/>
                </a:lnTo>
                <a:lnTo>
                  <a:pt x="1213057" y="691388"/>
                </a:lnTo>
                <a:lnTo>
                  <a:pt x="1211362" y="682748"/>
                </a:lnTo>
                <a:lnTo>
                  <a:pt x="1206275" y="675132"/>
                </a:lnTo>
                <a:lnTo>
                  <a:pt x="1201818" y="670814"/>
                </a:lnTo>
                <a:lnTo>
                  <a:pt x="1196014" y="668528"/>
                </a:lnTo>
                <a:close/>
              </a:path>
              <a:path w="2910840" h="2943225" extrusionOk="0">
                <a:moveTo>
                  <a:pt x="1302071" y="668528"/>
                </a:moveTo>
                <a:lnTo>
                  <a:pt x="1290387" y="668528"/>
                </a:lnTo>
                <a:lnTo>
                  <a:pt x="1284545" y="670814"/>
                </a:lnTo>
                <a:lnTo>
                  <a:pt x="1279973" y="675132"/>
                </a:lnTo>
                <a:lnTo>
                  <a:pt x="1274973" y="682748"/>
                </a:lnTo>
                <a:lnTo>
                  <a:pt x="1273306" y="691388"/>
                </a:lnTo>
                <a:lnTo>
                  <a:pt x="1274973" y="700027"/>
                </a:lnTo>
                <a:lnTo>
                  <a:pt x="1279973" y="707644"/>
                </a:lnTo>
                <a:lnTo>
                  <a:pt x="1287589" y="712716"/>
                </a:lnTo>
                <a:lnTo>
                  <a:pt x="1296229" y="714406"/>
                </a:lnTo>
                <a:lnTo>
                  <a:pt x="1304869" y="712716"/>
                </a:lnTo>
                <a:lnTo>
                  <a:pt x="1312485" y="707644"/>
                </a:lnTo>
                <a:lnTo>
                  <a:pt x="1317486" y="700027"/>
                </a:lnTo>
                <a:lnTo>
                  <a:pt x="1319153" y="691388"/>
                </a:lnTo>
                <a:lnTo>
                  <a:pt x="1317486" y="682748"/>
                </a:lnTo>
                <a:lnTo>
                  <a:pt x="1312485" y="675132"/>
                </a:lnTo>
                <a:lnTo>
                  <a:pt x="1307913" y="670814"/>
                </a:lnTo>
                <a:lnTo>
                  <a:pt x="1302071" y="668528"/>
                </a:lnTo>
                <a:close/>
              </a:path>
              <a:path w="2910840" h="2943225" extrusionOk="0">
                <a:moveTo>
                  <a:pt x="1408243" y="668528"/>
                </a:moveTo>
                <a:lnTo>
                  <a:pt x="1396432" y="668528"/>
                </a:lnTo>
                <a:lnTo>
                  <a:pt x="1390590" y="670814"/>
                </a:lnTo>
                <a:lnTo>
                  <a:pt x="1386145" y="675132"/>
                </a:lnTo>
                <a:lnTo>
                  <a:pt x="1381073" y="682748"/>
                </a:lnTo>
                <a:lnTo>
                  <a:pt x="1379383" y="691388"/>
                </a:lnTo>
                <a:lnTo>
                  <a:pt x="1381073" y="700027"/>
                </a:lnTo>
                <a:lnTo>
                  <a:pt x="1386145" y="707644"/>
                </a:lnTo>
                <a:lnTo>
                  <a:pt x="1393706" y="712716"/>
                </a:lnTo>
                <a:lnTo>
                  <a:pt x="1402338" y="714406"/>
                </a:lnTo>
                <a:lnTo>
                  <a:pt x="1410970" y="712716"/>
                </a:lnTo>
                <a:lnTo>
                  <a:pt x="1418530" y="707644"/>
                </a:lnTo>
                <a:lnTo>
                  <a:pt x="1423531" y="700027"/>
                </a:lnTo>
                <a:lnTo>
                  <a:pt x="1425198" y="691388"/>
                </a:lnTo>
                <a:lnTo>
                  <a:pt x="1423531" y="682748"/>
                </a:lnTo>
                <a:lnTo>
                  <a:pt x="1418530" y="675132"/>
                </a:lnTo>
                <a:lnTo>
                  <a:pt x="1414085" y="670814"/>
                </a:lnTo>
                <a:lnTo>
                  <a:pt x="1408243" y="668528"/>
                </a:lnTo>
                <a:close/>
              </a:path>
              <a:path w="2910840" h="2943225" extrusionOk="0">
                <a:moveTo>
                  <a:pt x="1514288" y="668528"/>
                </a:moveTo>
                <a:lnTo>
                  <a:pt x="1502477" y="668528"/>
                </a:lnTo>
                <a:lnTo>
                  <a:pt x="1496762" y="670814"/>
                </a:lnTo>
                <a:lnTo>
                  <a:pt x="1492190" y="675132"/>
                </a:lnTo>
                <a:lnTo>
                  <a:pt x="1487118" y="682748"/>
                </a:lnTo>
                <a:lnTo>
                  <a:pt x="1485428" y="691388"/>
                </a:lnTo>
                <a:lnTo>
                  <a:pt x="1487118" y="700027"/>
                </a:lnTo>
                <a:lnTo>
                  <a:pt x="1492190" y="707644"/>
                </a:lnTo>
                <a:lnTo>
                  <a:pt x="1499824" y="712716"/>
                </a:lnTo>
                <a:lnTo>
                  <a:pt x="1508494" y="714406"/>
                </a:lnTo>
                <a:lnTo>
                  <a:pt x="1517140" y="712716"/>
                </a:lnTo>
                <a:lnTo>
                  <a:pt x="1524702" y="707644"/>
                </a:lnTo>
                <a:lnTo>
                  <a:pt x="1529775" y="700027"/>
                </a:lnTo>
                <a:lnTo>
                  <a:pt x="1531465" y="691388"/>
                </a:lnTo>
                <a:lnTo>
                  <a:pt x="1529775" y="682748"/>
                </a:lnTo>
                <a:lnTo>
                  <a:pt x="1524702" y="675132"/>
                </a:lnTo>
                <a:lnTo>
                  <a:pt x="1520257" y="670814"/>
                </a:lnTo>
                <a:lnTo>
                  <a:pt x="1514288" y="668528"/>
                </a:lnTo>
                <a:close/>
              </a:path>
              <a:path w="2910840" h="2943225" extrusionOk="0">
                <a:moveTo>
                  <a:pt x="1620460" y="668528"/>
                </a:moveTo>
                <a:lnTo>
                  <a:pt x="1608776" y="668528"/>
                </a:lnTo>
                <a:lnTo>
                  <a:pt x="1602807" y="670814"/>
                </a:lnTo>
                <a:lnTo>
                  <a:pt x="1598362" y="675132"/>
                </a:lnTo>
                <a:lnTo>
                  <a:pt x="1593290" y="682748"/>
                </a:lnTo>
                <a:lnTo>
                  <a:pt x="1591600" y="691388"/>
                </a:lnTo>
                <a:lnTo>
                  <a:pt x="1593290" y="700027"/>
                </a:lnTo>
                <a:lnTo>
                  <a:pt x="1598362" y="707644"/>
                </a:lnTo>
                <a:lnTo>
                  <a:pt x="1605925" y="712716"/>
                </a:lnTo>
                <a:lnTo>
                  <a:pt x="1614571" y="714406"/>
                </a:lnTo>
                <a:lnTo>
                  <a:pt x="1623241" y="712716"/>
                </a:lnTo>
                <a:lnTo>
                  <a:pt x="1630874" y="707644"/>
                </a:lnTo>
                <a:lnTo>
                  <a:pt x="1635875" y="700027"/>
                </a:lnTo>
                <a:lnTo>
                  <a:pt x="1637542" y="691388"/>
                </a:lnTo>
                <a:lnTo>
                  <a:pt x="1635875" y="682748"/>
                </a:lnTo>
                <a:lnTo>
                  <a:pt x="1630874" y="675132"/>
                </a:lnTo>
                <a:lnTo>
                  <a:pt x="1626302" y="670814"/>
                </a:lnTo>
                <a:lnTo>
                  <a:pt x="1620460" y="668528"/>
                </a:lnTo>
                <a:close/>
              </a:path>
              <a:path w="2910840" h="2943225" extrusionOk="0">
                <a:moveTo>
                  <a:pt x="1726632" y="668528"/>
                </a:moveTo>
                <a:lnTo>
                  <a:pt x="1714821" y="668528"/>
                </a:lnTo>
                <a:lnTo>
                  <a:pt x="1708852" y="670814"/>
                </a:lnTo>
                <a:lnTo>
                  <a:pt x="1704407" y="675132"/>
                </a:lnTo>
                <a:lnTo>
                  <a:pt x="1699407" y="682748"/>
                </a:lnTo>
                <a:lnTo>
                  <a:pt x="1697740" y="691388"/>
                </a:lnTo>
                <a:lnTo>
                  <a:pt x="1699407" y="700027"/>
                </a:lnTo>
                <a:lnTo>
                  <a:pt x="1704407" y="707644"/>
                </a:lnTo>
                <a:lnTo>
                  <a:pt x="1711968" y="712716"/>
                </a:lnTo>
                <a:lnTo>
                  <a:pt x="1720600" y="714406"/>
                </a:lnTo>
                <a:lnTo>
                  <a:pt x="1729232" y="712716"/>
                </a:lnTo>
                <a:lnTo>
                  <a:pt x="1736792" y="707644"/>
                </a:lnTo>
                <a:lnTo>
                  <a:pt x="1741865" y="700027"/>
                </a:lnTo>
                <a:lnTo>
                  <a:pt x="1743555" y="691388"/>
                </a:lnTo>
                <a:lnTo>
                  <a:pt x="1741865" y="682748"/>
                </a:lnTo>
                <a:lnTo>
                  <a:pt x="1736792" y="675132"/>
                </a:lnTo>
                <a:lnTo>
                  <a:pt x="1732347" y="670814"/>
                </a:lnTo>
                <a:lnTo>
                  <a:pt x="1726632" y="668528"/>
                </a:lnTo>
                <a:close/>
              </a:path>
              <a:path w="2910840" h="2943225" extrusionOk="0">
                <a:moveTo>
                  <a:pt x="1832677" y="668528"/>
                </a:moveTo>
                <a:lnTo>
                  <a:pt x="1820866" y="668528"/>
                </a:lnTo>
                <a:lnTo>
                  <a:pt x="1815024" y="670814"/>
                </a:lnTo>
                <a:lnTo>
                  <a:pt x="1810579" y="675132"/>
                </a:lnTo>
                <a:lnTo>
                  <a:pt x="1805507" y="682748"/>
                </a:lnTo>
                <a:lnTo>
                  <a:pt x="1803817" y="691388"/>
                </a:lnTo>
                <a:lnTo>
                  <a:pt x="1805507" y="700027"/>
                </a:lnTo>
                <a:lnTo>
                  <a:pt x="1810579" y="707644"/>
                </a:lnTo>
                <a:lnTo>
                  <a:pt x="1818176" y="712716"/>
                </a:lnTo>
                <a:lnTo>
                  <a:pt x="1826772" y="714406"/>
                </a:lnTo>
                <a:lnTo>
                  <a:pt x="1835368" y="712716"/>
                </a:lnTo>
                <a:lnTo>
                  <a:pt x="1842964" y="707644"/>
                </a:lnTo>
                <a:lnTo>
                  <a:pt x="1848037" y="700027"/>
                </a:lnTo>
                <a:lnTo>
                  <a:pt x="1849727" y="691388"/>
                </a:lnTo>
                <a:lnTo>
                  <a:pt x="1848037" y="682748"/>
                </a:lnTo>
                <a:lnTo>
                  <a:pt x="1842964" y="675132"/>
                </a:lnTo>
                <a:lnTo>
                  <a:pt x="1838519" y="670814"/>
                </a:lnTo>
                <a:lnTo>
                  <a:pt x="1832677" y="668528"/>
                </a:lnTo>
                <a:close/>
              </a:path>
              <a:path w="2910840" h="2943225" extrusionOk="0">
                <a:moveTo>
                  <a:pt x="1938722" y="668528"/>
                </a:moveTo>
                <a:lnTo>
                  <a:pt x="1927038" y="668528"/>
                </a:lnTo>
                <a:lnTo>
                  <a:pt x="1921196" y="670814"/>
                </a:lnTo>
                <a:lnTo>
                  <a:pt x="1916751" y="675132"/>
                </a:lnTo>
                <a:lnTo>
                  <a:pt x="1911679" y="682748"/>
                </a:lnTo>
                <a:lnTo>
                  <a:pt x="1909989" y="691388"/>
                </a:lnTo>
                <a:lnTo>
                  <a:pt x="1911679" y="700027"/>
                </a:lnTo>
                <a:lnTo>
                  <a:pt x="1916751" y="707644"/>
                </a:lnTo>
                <a:lnTo>
                  <a:pt x="1924294" y="712716"/>
                </a:lnTo>
                <a:lnTo>
                  <a:pt x="1932896" y="714406"/>
                </a:lnTo>
                <a:lnTo>
                  <a:pt x="1941522" y="712716"/>
                </a:lnTo>
                <a:lnTo>
                  <a:pt x="1949136" y="707644"/>
                </a:lnTo>
                <a:lnTo>
                  <a:pt x="1954137" y="700027"/>
                </a:lnTo>
                <a:lnTo>
                  <a:pt x="1955804" y="691388"/>
                </a:lnTo>
                <a:lnTo>
                  <a:pt x="1954137" y="682748"/>
                </a:lnTo>
                <a:lnTo>
                  <a:pt x="1949136" y="675132"/>
                </a:lnTo>
                <a:lnTo>
                  <a:pt x="1944691" y="670814"/>
                </a:lnTo>
                <a:lnTo>
                  <a:pt x="1938722" y="668528"/>
                </a:lnTo>
                <a:close/>
              </a:path>
              <a:path w="2910840" h="2943225" extrusionOk="0">
                <a:moveTo>
                  <a:pt x="2044767" y="668528"/>
                </a:moveTo>
                <a:lnTo>
                  <a:pt x="2033083" y="668528"/>
                </a:lnTo>
                <a:lnTo>
                  <a:pt x="2027114" y="670814"/>
                </a:lnTo>
                <a:lnTo>
                  <a:pt x="2022669" y="675132"/>
                </a:lnTo>
                <a:lnTo>
                  <a:pt x="2017669" y="682748"/>
                </a:lnTo>
                <a:lnTo>
                  <a:pt x="2016002" y="691388"/>
                </a:lnTo>
                <a:lnTo>
                  <a:pt x="2017669" y="700027"/>
                </a:lnTo>
                <a:lnTo>
                  <a:pt x="2022669" y="707644"/>
                </a:lnTo>
                <a:lnTo>
                  <a:pt x="2030303" y="712716"/>
                </a:lnTo>
                <a:lnTo>
                  <a:pt x="2038973" y="714406"/>
                </a:lnTo>
                <a:lnTo>
                  <a:pt x="2047619" y="712716"/>
                </a:lnTo>
                <a:lnTo>
                  <a:pt x="2055181" y="707644"/>
                </a:lnTo>
                <a:lnTo>
                  <a:pt x="2060182" y="700027"/>
                </a:lnTo>
                <a:lnTo>
                  <a:pt x="2061849" y="691388"/>
                </a:lnTo>
                <a:lnTo>
                  <a:pt x="2060182" y="682748"/>
                </a:lnTo>
                <a:lnTo>
                  <a:pt x="2055181" y="675132"/>
                </a:lnTo>
                <a:lnTo>
                  <a:pt x="2050736" y="670814"/>
                </a:lnTo>
                <a:lnTo>
                  <a:pt x="2044767" y="668528"/>
                </a:lnTo>
                <a:close/>
              </a:path>
              <a:path w="2910840" h="2943225" extrusionOk="0">
                <a:moveTo>
                  <a:pt x="2150939" y="668528"/>
                </a:moveTo>
                <a:lnTo>
                  <a:pt x="2139128" y="668528"/>
                </a:lnTo>
                <a:lnTo>
                  <a:pt x="2133413" y="670814"/>
                </a:lnTo>
                <a:lnTo>
                  <a:pt x="2128714" y="675132"/>
                </a:lnTo>
                <a:lnTo>
                  <a:pt x="2123714" y="682748"/>
                </a:lnTo>
                <a:lnTo>
                  <a:pt x="2122047" y="691388"/>
                </a:lnTo>
                <a:lnTo>
                  <a:pt x="2123714" y="700027"/>
                </a:lnTo>
                <a:lnTo>
                  <a:pt x="2128714" y="707644"/>
                </a:lnTo>
                <a:lnTo>
                  <a:pt x="2136404" y="712716"/>
                </a:lnTo>
                <a:lnTo>
                  <a:pt x="2145082" y="714406"/>
                </a:lnTo>
                <a:lnTo>
                  <a:pt x="2153735" y="712716"/>
                </a:lnTo>
                <a:lnTo>
                  <a:pt x="2161353" y="707644"/>
                </a:lnTo>
                <a:lnTo>
                  <a:pt x="2166426" y="700027"/>
                </a:lnTo>
                <a:lnTo>
                  <a:pt x="2168116" y="691388"/>
                </a:lnTo>
                <a:lnTo>
                  <a:pt x="2166426" y="682748"/>
                </a:lnTo>
                <a:lnTo>
                  <a:pt x="2161353" y="675132"/>
                </a:lnTo>
                <a:lnTo>
                  <a:pt x="2156908" y="670814"/>
                </a:lnTo>
                <a:lnTo>
                  <a:pt x="2150939" y="668528"/>
                </a:lnTo>
                <a:close/>
              </a:path>
              <a:path w="2910840" h="2943225" extrusionOk="0">
                <a:moveTo>
                  <a:pt x="2257111" y="668528"/>
                </a:moveTo>
                <a:lnTo>
                  <a:pt x="2245427" y="668528"/>
                </a:lnTo>
                <a:lnTo>
                  <a:pt x="2239458" y="670814"/>
                </a:lnTo>
                <a:lnTo>
                  <a:pt x="2235013" y="675132"/>
                </a:lnTo>
                <a:lnTo>
                  <a:pt x="2229941" y="682748"/>
                </a:lnTo>
                <a:lnTo>
                  <a:pt x="2228251" y="691388"/>
                </a:lnTo>
                <a:lnTo>
                  <a:pt x="2229941" y="700027"/>
                </a:lnTo>
                <a:lnTo>
                  <a:pt x="2235013" y="707644"/>
                </a:lnTo>
                <a:lnTo>
                  <a:pt x="2242576" y="712716"/>
                </a:lnTo>
                <a:lnTo>
                  <a:pt x="2251222" y="714406"/>
                </a:lnTo>
                <a:lnTo>
                  <a:pt x="2259892" y="712716"/>
                </a:lnTo>
                <a:lnTo>
                  <a:pt x="2267525" y="707644"/>
                </a:lnTo>
                <a:lnTo>
                  <a:pt x="2272526" y="700027"/>
                </a:lnTo>
                <a:lnTo>
                  <a:pt x="2274193" y="691388"/>
                </a:lnTo>
                <a:lnTo>
                  <a:pt x="2272526" y="682748"/>
                </a:lnTo>
                <a:lnTo>
                  <a:pt x="2267525" y="675132"/>
                </a:lnTo>
                <a:lnTo>
                  <a:pt x="2262953" y="670814"/>
                </a:lnTo>
                <a:lnTo>
                  <a:pt x="2257111" y="668528"/>
                </a:lnTo>
                <a:close/>
              </a:path>
              <a:path w="2910840" h="2943225" extrusionOk="0">
                <a:moveTo>
                  <a:pt x="2363156" y="668528"/>
                </a:moveTo>
                <a:lnTo>
                  <a:pt x="2351472" y="668528"/>
                </a:lnTo>
                <a:lnTo>
                  <a:pt x="2345503" y="670814"/>
                </a:lnTo>
                <a:lnTo>
                  <a:pt x="2341058" y="675132"/>
                </a:lnTo>
                <a:lnTo>
                  <a:pt x="2336058" y="682748"/>
                </a:lnTo>
                <a:lnTo>
                  <a:pt x="2334391" y="691388"/>
                </a:lnTo>
                <a:lnTo>
                  <a:pt x="2336058" y="700027"/>
                </a:lnTo>
                <a:lnTo>
                  <a:pt x="2341058" y="707644"/>
                </a:lnTo>
                <a:lnTo>
                  <a:pt x="2348619" y="712716"/>
                </a:lnTo>
                <a:lnTo>
                  <a:pt x="2357251" y="714406"/>
                </a:lnTo>
                <a:lnTo>
                  <a:pt x="2365883" y="712716"/>
                </a:lnTo>
                <a:lnTo>
                  <a:pt x="2373443" y="707644"/>
                </a:lnTo>
                <a:lnTo>
                  <a:pt x="2378516" y="700027"/>
                </a:lnTo>
                <a:lnTo>
                  <a:pt x="2380206" y="691388"/>
                </a:lnTo>
                <a:lnTo>
                  <a:pt x="2378516" y="682748"/>
                </a:lnTo>
                <a:lnTo>
                  <a:pt x="2373443" y="675132"/>
                </a:lnTo>
                <a:lnTo>
                  <a:pt x="2368998" y="670814"/>
                </a:lnTo>
                <a:lnTo>
                  <a:pt x="2363156" y="668528"/>
                </a:lnTo>
                <a:close/>
              </a:path>
              <a:path w="2910840" h="2943225" extrusionOk="0">
                <a:moveTo>
                  <a:pt x="2469328" y="668528"/>
                </a:moveTo>
                <a:lnTo>
                  <a:pt x="2457517" y="668528"/>
                </a:lnTo>
                <a:lnTo>
                  <a:pt x="2451802" y="670814"/>
                </a:lnTo>
                <a:lnTo>
                  <a:pt x="2447103" y="675132"/>
                </a:lnTo>
                <a:lnTo>
                  <a:pt x="2442103" y="682748"/>
                </a:lnTo>
                <a:lnTo>
                  <a:pt x="2440436" y="691388"/>
                </a:lnTo>
                <a:lnTo>
                  <a:pt x="2442103" y="700027"/>
                </a:lnTo>
                <a:lnTo>
                  <a:pt x="2447103" y="707644"/>
                </a:lnTo>
                <a:lnTo>
                  <a:pt x="2454771" y="712716"/>
                </a:lnTo>
                <a:lnTo>
                  <a:pt x="2463391" y="714406"/>
                </a:lnTo>
                <a:lnTo>
                  <a:pt x="2471964" y="712716"/>
                </a:lnTo>
                <a:lnTo>
                  <a:pt x="2479488" y="707644"/>
                </a:lnTo>
                <a:lnTo>
                  <a:pt x="2484632" y="700027"/>
                </a:lnTo>
                <a:lnTo>
                  <a:pt x="2486346" y="691388"/>
                </a:lnTo>
                <a:lnTo>
                  <a:pt x="2484632" y="682748"/>
                </a:lnTo>
                <a:lnTo>
                  <a:pt x="2479488" y="675132"/>
                </a:lnTo>
                <a:lnTo>
                  <a:pt x="2475043" y="670814"/>
                </a:lnTo>
                <a:lnTo>
                  <a:pt x="2469328" y="668528"/>
                </a:lnTo>
                <a:close/>
              </a:path>
              <a:path w="2910840" h="2943225" extrusionOk="0">
                <a:moveTo>
                  <a:pt x="2575373" y="668528"/>
                </a:moveTo>
                <a:lnTo>
                  <a:pt x="2563689" y="668528"/>
                </a:lnTo>
                <a:lnTo>
                  <a:pt x="2557847" y="670814"/>
                </a:lnTo>
                <a:lnTo>
                  <a:pt x="2553402" y="675132"/>
                </a:lnTo>
                <a:lnTo>
                  <a:pt x="2548330" y="682748"/>
                </a:lnTo>
                <a:lnTo>
                  <a:pt x="2546640" y="691388"/>
                </a:lnTo>
                <a:lnTo>
                  <a:pt x="2548330" y="700027"/>
                </a:lnTo>
                <a:lnTo>
                  <a:pt x="2553402" y="707644"/>
                </a:lnTo>
                <a:lnTo>
                  <a:pt x="2560945" y="712716"/>
                </a:lnTo>
                <a:lnTo>
                  <a:pt x="2569547" y="714406"/>
                </a:lnTo>
                <a:lnTo>
                  <a:pt x="2578173" y="712716"/>
                </a:lnTo>
                <a:lnTo>
                  <a:pt x="2585787" y="707644"/>
                </a:lnTo>
                <a:lnTo>
                  <a:pt x="2590788" y="700027"/>
                </a:lnTo>
                <a:lnTo>
                  <a:pt x="2592455" y="691388"/>
                </a:lnTo>
                <a:lnTo>
                  <a:pt x="2590788" y="682748"/>
                </a:lnTo>
                <a:lnTo>
                  <a:pt x="2585787" y="675132"/>
                </a:lnTo>
                <a:lnTo>
                  <a:pt x="2581342" y="670814"/>
                </a:lnTo>
                <a:lnTo>
                  <a:pt x="2575373" y="668528"/>
                </a:lnTo>
                <a:close/>
              </a:path>
              <a:path w="2910840" h="2943225" extrusionOk="0">
                <a:moveTo>
                  <a:pt x="2681418" y="668528"/>
                </a:moveTo>
                <a:lnTo>
                  <a:pt x="2669734" y="668528"/>
                </a:lnTo>
                <a:lnTo>
                  <a:pt x="2663765" y="670814"/>
                </a:lnTo>
                <a:lnTo>
                  <a:pt x="2659320" y="675132"/>
                </a:lnTo>
                <a:lnTo>
                  <a:pt x="2654320" y="682748"/>
                </a:lnTo>
                <a:lnTo>
                  <a:pt x="2652653" y="691388"/>
                </a:lnTo>
                <a:lnTo>
                  <a:pt x="2654320" y="700027"/>
                </a:lnTo>
                <a:lnTo>
                  <a:pt x="2659320" y="707644"/>
                </a:lnTo>
                <a:lnTo>
                  <a:pt x="2666954" y="712716"/>
                </a:lnTo>
                <a:lnTo>
                  <a:pt x="2675624" y="714406"/>
                </a:lnTo>
                <a:lnTo>
                  <a:pt x="2684270" y="712716"/>
                </a:lnTo>
                <a:lnTo>
                  <a:pt x="2691832" y="707644"/>
                </a:lnTo>
                <a:lnTo>
                  <a:pt x="2696833" y="700027"/>
                </a:lnTo>
                <a:lnTo>
                  <a:pt x="2698500" y="691388"/>
                </a:lnTo>
                <a:lnTo>
                  <a:pt x="2696833" y="682748"/>
                </a:lnTo>
                <a:lnTo>
                  <a:pt x="2691832" y="675132"/>
                </a:lnTo>
                <a:lnTo>
                  <a:pt x="2687387" y="670814"/>
                </a:lnTo>
                <a:lnTo>
                  <a:pt x="2681418" y="668528"/>
                </a:lnTo>
                <a:close/>
              </a:path>
              <a:path w="2910840" h="2943225" extrusionOk="0">
                <a:moveTo>
                  <a:pt x="2787590" y="668528"/>
                </a:moveTo>
                <a:lnTo>
                  <a:pt x="2775779" y="668528"/>
                </a:lnTo>
                <a:lnTo>
                  <a:pt x="2770064" y="670814"/>
                </a:lnTo>
                <a:lnTo>
                  <a:pt x="2765492" y="675132"/>
                </a:lnTo>
                <a:lnTo>
                  <a:pt x="2760420" y="682748"/>
                </a:lnTo>
                <a:lnTo>
                  <a:pt x="2758730" y="691388"/>
                </a:lnTo>
                <a:lnTo>
                  <a:pt x="2760420" y="700027"/>
                </a:lnTo>
                <a:lnTo>
                  <a:pt x="2765492" y="707644"/>
                </a:lnTo>
                <a:lnTo>
                  <a:pt x="2773106" y="712716"/>
                </a:lnTo>
                <a:lnTo>
                  <a:pt x="2781733" y="714406"/>
                </a:lnTo>
                <a:lnTo>
                  <a:pt x="2790335" y="712716"/>
                </a:lnTo>
                <a:lnTo>
                  <a:pt x="2797877" y="707644"/>
                </a:lnTo>
                <a:lnTo>
                  <a:pt x="2803021" y="700027"/>
                </a:lnTo>
                <a:lnTo>
                  <a:pt x="2804735" y="691388"/>
                </a:lnTo>
                <a:lnTo>
                  <a:pt x="2803021" y="682748"/>
                </a:lnTo>
                <a:lnTo>
                  <a:pt x="2797877" y="675132"/>
                </a:lnTo>
                <a:lnTo>
                  <a:pt x="2793432" y="670814"/>
                </a:lnTo>
                <a:lnTo>
                  <a:pt x="2787590" y="668528"/>
                </a:lnTo>
                <a:close/>
              </a:path>
              <a:path w="2910840" h="2943225" extrusionOk="0">
                <a:moveTo>
                  <a:pt x="2893762" y="668528"/>
                </a:moveTo>
                <a:lnTo>
                  <a:pt x="2882078" y="668528"/>
                </a:lnTo>
                <a:lnTo>
                  <a:pt x="2876109" y="670814"/>
                </a:lnTo>
                <a:lnTo>
                  <a:pt x="2871664" y="675132"/>
                </a:lnTo>
                <a:lnTo>
                  <a:pt x="2866592" y="682748"/>
                </a:lnTo>
                <a:lnTo>
                  <a:pt x="2864902" y="691388"/>
                </a:lnTo>
                <a:lnTo>
                  <a:pt x="2866592" y="700027"/>
                </a:lnTo>
                <a:lnTo>
                  <a:pt x="2871664" y="707644"/>
                </a:lnTo>
                <a:lnTo>
                  <a:pt x="2879227" y="712716"/>
                </a:lnTo>
                <a:lnTo>
                  <a:pt x="2887873" y="714406"/>
                </a:lnTo>
                <a:lnTo>
                  <a:pt x="2896543" y="712716"/>
                </a:lnTo>
                <a:lnTo>
                  <a:pt x="2904176" y="707644"/>
                </a:lnTo>
                <a:lnTo>
                  <a:pt x="2909177" y="700027"/>
                </a:lnTo>
                <a:lnTo>
                  <a:pt x="2910844" y="691388"/>
                </a:lnTo>
                <a:lnTo>
                  <a:pt x="2909177" y="682748"/>
                </a:lnTo>
                <a:lnTo>
                  <a:pt x="2904176" y="675132"/>
                </a:lnTo>
                <a:lnTo>
                  <a:pt x="2899604" y="670814"/>
                </a:lnTo>
                <a:lnTo>
                  <a:pt x="2893762" y="668528"/>
                </a:lnTo>
                <a:close/>
              </a:path>
              <a:path w="2910840" h="2943225" extrusionOk="0">
                <a:moveTo>
                  <a:pt x="28815" y="779907"/>
                </a:moveTo>
                <a:lnTo>
                  <a:pt x="17073" y="779907"/>
                </a:lnTo>
                <a:lnTo>
                  <a:pt x="11270" y="782193"/>
                </a:lnTo>
                <a:lnTo>
                  <a:pt x="6680" y="786765"/>
                </a:lnTo>
                <a:lnTo>
                  <a:pt x="1670" y="794252"/>
                </a:lnTo>
                <a:lnTo>
                  <a:pt x="0" y="802846"/>
                </a:lnTo>
                <a:lnTo>
                  <a:pt x="1670" y="811464"/>
                </a:lnTo>
                <a:lnTo>
                  <a:pt x="6680" y="819023"/>
                </a:lnTo>
                <a:lnTo>
                  <a:pt x="14306" y="824095"/>
                </a:lnTo>
                <a:lnTo>
                  <a:pt x="22944" y="825785"/>
                </a:lnTo>
                <a:lnTo>
                  <a:pt x="31582" y="824095"/>
                </a:lnTo>
                <a:lnTo>
                  <a:pt x="39208" y="819023"/>
                </a:lnTo>
                <a:lnTo>
                  <a:pt x="44218" y="811464"/>
                </a:lnTo>
                <a:lnTo>
                  <a:pt x="45888" y="802846"/>
                </a:lnTo>
                <a:lnTo>
                  <a:pt x="44218" y="794252"/>
                </a:lnTo>
                <a:lnTo>
                  <a:pt x="39208" y="786765"/>
                </a:lnTo>
                <a:lnTo>
                  <a:pt x="34619" y="782193"/>
                </a:lnTo>
                <a:lnTo>
                  <a:pt x="28815" y="779907"/>
                </a:lnTo>
                <a:close/>
              </a:path>
              <a:path w="2910840" h="2943225" extrusionOk="0">
                <a:moveTo>
                  <a:pt x="134903" y="779907"/>
                </a:moveTo>
                <a:lnTo>
                  <a:pt x="123156" y="779907"/>
                </a:lnTo>
                <a:lnTo>
                  <a:pt x="117352" y="782193"/>
                </a:lnTo>
                <a:lnTo>
                  <a:pt x="112894" y="786765"/>
                </a:lnTo>
                <a:lnTo>
                  <a:pt x="107808" y="794252"/>
                </a:lnTo>
                <a:lnTo>
                  <a:pt x="106112" y="802846"/>
                </a:lnTo>
                <a:lnTo>
                  <a:pt x="107808" y="811464"/>
                </a:lnTo>
                <a:lnTo>
                  <a:pt x="112894" y="819023"/>
                </a:lnTo>
                <a:lnTo>
                  <a:pt x="120446" y="824095"/>
                </a:lnTo>
                <a:lnTo>
                  <a:pt x="129045" y="825785"/>
                </a:lnTo>
                <a:lnTo>
                  <a:pt x="137669" y="824095"/>
                </a:lnTo>
                <a:lnTo>
                  <a:pt x="145292" y="819023"/>
                </a:lnTo>
                <a:lnTo>
                  <a:pt x="150300" y="811464"/>
                </a:lnTo>
                <a:lnTo>
                  <a:pt x="151969" y="802846"/>
                </a:lnTo>
                <a:lnTo>
                  <a:pt x="150300" y="794252"/>
                </a:lnTo>
                <a:lnTo>
                  <a:pt x="145292" y="786765"/>
                </a:lnTo>
                <a:lnTo>
                  <a:pt x="140834" y="782193"/>
                </a:lnTo>
                <a:lnTo>
                  <a:pt x="134903" y="779907"/>
                </a:lnTo>
                <a:close/>
              </a:path>
              <a:path w="2910840" h="2943225" extrusionOk="0">
                <a:moveTo>
                  <a:pt x="240986" y="779907"/>
                </a:moveTo>
                <a:lnTo>
                  <a:pt x="229239" y="779907"/>
                </a:lnTo>
                <a:lnTo>
                  <a:pt x="223308" y="782193"/>
                </a:lnTo>
                <a:lnTo>
                  <a:pt x="218850" y="786765"/>
                </a:lnTo>
                <a:lnTo>
                  <a:pt x="213843" y="794252"/>
                </a:lnTo>
                <a:lnTo>
                  <a:pt x="212173" y="802846"/>
                </a:lnTo>
                <a:lnTo>
                  <a:pt x="213843" y="811464"/>
                </a:lnTo>
                <a:lnTo>
                  <a:pt x="218850" y="819023"/>
                </a:lnTo>
                <a:lnTo>
                  <a:pt x="226495" y="824095"/>
                </a:lnTo>
                <a:lnTo>
                  <a:pt x="235165" y="825785"/>
                </a:lnTo>
                <a:lnTo>
                  <a:pt x="243809" y="824095"/>
                </a:lnTo>
                <a:lnTo>
                  <a:pt x="251375" y="819023"/>
                </a:lnTo>
                <a:lnTo>
                  <a:pt x="256390" y="811464"/>
                </a:lnTo>
                <a:lnTo>
                  <a:pt x="258062" y="802846"/>
                </a:lnTo>
                <a:lnTo>
                  <a:pt x="256390" y="794252"/>
                </a:lnTo>
                <a:lnTo>
                  <a:pt x="251375" y="786765"/>
                </a:lnTo>
                <a:lnTo>
                  <a:pt x="246917" y="782193"/>
                </a:lnTo>
                <a:lnTo>
                  <a:pt x="240986" y="779907"/>
                </a:lnTo>
                <a:close/>
              </a:path>
              <a:path w="2910840" h="2943225" extrusionOk="0">
                <a:moveTo>
                  <a:pt x="347070" y="779907"/>
                </a:moveTo>
                <a:lnTo>
                  <a:pt x="335322" y="779907"/>
                </a:lnTo>
                <a:lnTo>
                  <a:pt x="329518" y="782193"/>
                </a:lnTo>
                <a:lnTo>
                  <a:pt x="325073" y="786765"/>
                </a:lnTo>
                <a:lnTo>
                  <a:pt x="319987" y="794252"/>
                </a:lnTo>
                <a:lnTo>
                  <a:pt x="318291" y="802846"/>
                </a:lnTo>
                <a:lnTo>
                  <a:pt x="319987" y="811464"/>
                </a:lnTo>
                <a:lnTo>
                  <a:pt x="325073" y="819023"/>
                </a:lnTo>
                <a:lnTo>
                  <a:pt x="332637" y="824095"/>
                </a:lnTo>
                <a:lnTo>
                  <a:pt x="341266" y="825785"/>
                </a:lnTo>
                <a:lnTo>
                  <a:pt x="349894" y="824095"/>
                </a:lnTo>
                <a:lnTo>
                  <a:pt x="357458" y="819023"/>
                </a:lnTo>
                <a:lnTo>
                  <a:pt x="362544" y="811464"/>
                </a:lnTo>
                <a:lnTo>
                  <a:pt x="364240" y="802846"/>
                </a:lnTo>
                <a:lnTo>
                  <a:pt x="362544" y="794252"/>
                </a:lnTo>
                <a:lnTo>
                  <a:pt x="357458" y="786765"/>
                </a:lnTo>
                <a:lnTo>
                  <a:pt x="353013" y="782193"/>
                </a:lnTo>
                <a:lnTo>
                  <a:pt x="347070" y="779907"/>
                </a:lnTo>
                <a:close/>
              </a:path>
              <a:path w="2910840" h="2943225" extrusionOk="0">
                <a:moveTo>
                  <a:pt x="453292" y="779907"/>
                </a:moveTo>
                <a:lnTo>
                  <a:pt x="441545" y="779907"/>
                </a:lnTo>
                <a:lnTo>
                  <a:pt x="435601" y="782193"/>
                </a:lnTo>
                <a:lnTo>
                  <a:pt x="431156" y="786765"/>
                </a:lnTo>
                <a:lnTo>
                  <a:pt x="426070" y="794252"/>
                </a:lnTo>
                <a:lnTo>
                  <a:pt x="424374" y="802846"/>
                </a:lnTo>
                <a:lnTo>
                  <a:pt x="426070" y="811464"/>
                </a:lnTo>
                <a:lnTo>
                  <a:pt x="431156" y="819023"/>
                </a:lnTo>
                <a:lnTo>
                  <a:pt x="438720" y="824095"/>
                </a:lnTo>
                <a:lnTo>
                  <a:pt x="447349" y="825785"/>
                </a:lnTo>
                <a:lnTo>
                  <a:pt x="455977" y="824095"/>
                </a:lnTo>
                <a:lnTo>
                  <a:pt x="463541" y="819023"/>
                </a:lnTo>
                <a:lnTo>
                  <a:pt x="468556" y="811464"/>
                </a:lnTo>
                <a:lnTo>
                  <a:pt x="470228" y="802846"/>
                </a:lnTo>
                <a:lnTo>
                  <a:pt x="468556" y="794252"/>
                </a:lnTo>
                <a:lnTo>
                  <a:pt x="463541" y="786765"/>
                </a:lnTo>
                <a:lnTo>
                  <a:pt x="459096" y="782193"/>
                </a:lnTo>
                <a:lnTo>
                  <a:pt x="453292" y="779907"/>
                </a:lnTo>
                <a:close/>
              </a:path>
              <a:path w="2910840" h="2943225" extrusionOk="0">
                <a:moveTo>
                  <a:pt x="559375" y="779907"/>
                </a:moveTo>
                <a:lnTo>
                  <a:pt x="547628" y="779907"/>
                </a:lnTo>
                <a:lnTo>
                  <a:pt x="541697" y="782193"/>
                </a:lnTo>
                <a:lnTo>
                  <a:pt x="537239" y="786765"/>
                </a:lnTo>
                <a:lnTo>
                  <a:pt x="532224" y="794252"/>
                </a:lnTo>
                <a:lnTo>
                  <a:pt x="530553" y="802846"/>
                </a:lnTo>
                <a:lnTo>
                  <a:pt x="532224" y="811464"/>
                </a:lnTo>
                <a:lnTo>
                  <a:pt x="537239" y="819023"/>
                </a:lnTo>
                <a:lnTo>
                  <a:pt x="544862" y="824095"/>
                </a:lnTo>
                <a:lnTo>
                  <a:pt x="553484" y="825785"/>
                </a:lnTo>
                <a:lnTo>
                  <a:pt x="562080" y="824095"/>
                </a:lnTo>
                <a:lnTo>
                  <a:pt x="569624" y="819023"/>
                </a:lnTo>
                <a:lnTo>
                  <a:pt x="574711" y="811464"/>
                </a:lnTo>
                <a:lnTo>
                  <a:pt x="576406" y="802846"/>
                </a:lnTo>
                <a:lnTo>
                  <a:pt x="574711" y="794252"/>
                </a:lnTo>
                <a:lnTo>
                  <a:pt x="569624" y="786765"/>
                </a:lnTo>
                <a:lnTo>
                  <a:pt x="565179" y="782193"/>
                </a:lnTo>
                <a:lnTo>
                  <a:pt x="559375" y="779907"/>
                </a:lnTo>
                <a:close/>
              </a:path>
              <a:path w="2910840" h="2943225" extrusionOk="0">
                <a:moveTo>
                  <a:pt x="665459" y="779907"/>
                </a:moveTo>
                <a:lnTo>
                  <a:pt x="653711" y="779907"/>
                </a:lnTo>
                <a:lnTo>
                  <a:pt x="647907" y="782193"/>
                </a:lnTo>
                <a:lnTo>
                  <a:pt x="643322" y="786765"/>
                </a:lnTo>
                <a:lnTo>
                  <a:pt x="638315" y="794252"/>
                </a:lnTo>
                <a:lnTo>
                  <a:pt x="636645" y="802846"/>
                </a:lnTo>
                <a:lnTo>
                  <a:pt x="638315" y="811464"/>
                </a:lnTo>
                <a:lnTo>
                  <a:pt x="643322" y="819023"/>
                </a:lnTo>
                <a:lnTo>
                  <a:pt x="650948" y="824095"/>
                </a:lnTo>
                <a:lnTo>
                  <a:pt x="659585" y="825785"/>
                </a:lnTo>
                <a:lnTo>
                  <a:pt x="668222" y="824095"/>
                </a:lnTo>
                <a:lnTo>
                  <a:pt x="675847" y="819023"/>
                </a:lnTo>
                <a:lnTo>
                  <a:pt x="680862" y="811464"/>
                </a:lnTo>
                <a:lnTo>
                  <a:pt x="682534" y="802846"/>
                </a:lnTo>
                <a:lnTo>
                  <a:pt x="680862" y="794252"/>
                </a:lnTo>
                <a:lnTo>
                  <a:pt x="675847" y="786765"/>
                </a:lnTo>
                <a:lnTo>
                  <a:pt x="671262" y="782193"/>
                </a:lnTo>
                <a:lnTo>
                  <a:pt x="665459" y="779907"/>
                </a:lnTo>
                <a:close/>
              </a:path>
              <a:path w="2910840" h="2943225" extrusionOk="0">
                <a:moveTo>
                  <a:pt x="771542" y="779907"/>
                </a:moveTo>
                <a:lnTo>
                  <a:pt x="759794" y="779907"/>
                </a:lnTo>
                <a:lnTo>
                  <a:pt x="753990" y="782193"/>
                </a:lnTo>
                <a:lnTo>
                  <a:pt x="749545" y="786765"/>
                </a:lnTo>
                <a:lnTo>
                  <a:pt x="744459" y="794252"/>
                </a:lnTo>
                <a:lnTo>
                  <a:pt x="742763" y="802846"/>
                </a:lnTo>
                <a:lnTo>
                  <a:pt x="744459" y="811464"/>
                </a:lnTo>
                <a:lnTo>
                  <a:pt x="749545" y="819023"/>
                </a:lnTo>
                <a:lnTo>
                  <a:pt x="757090" y="824095"/>
                </a:lnTo>
                <a:lnTo>
                  <a:pt x="765685" y="825785"/>
                </a:lnTo>
                <a:lnTo>
                  <a:pt x="774307" y="824095"/>
                </a:lnTo>
                <a:lnTo>
                  <a:pt x="781930" y="819023"/>
                </a:lnTo>
                <a:lnTo>
                  <a:pt x="786945" y="811464"/>
                </a:lnTo>
                <a:lnTo>
                  <a:pt x="788617" y="802846"/>
                </a:lnTo>
                <a:lnTo>
                  <a:pt x="786945" y="794252"/>
                </a:lnTo>
                <a:lnTo>
                  <a:pt x="781930" y="786765"/>
                </a:lnTo>
                <a:lnTo>
                  <a:pt x="777485" y="782193"/>
                </a:lnTo>
                <a:lnTo>
                  <a:pt x="771542" y="779907"/>
                </a:lnTo>
                <a:close/>
              </a:path>
              <a:path w="2910840" h="2943225" extrusionOk="0">
                <a:moveTo>
                  <a:pt x="877625" y="779907"/>
                </a:moveTo>
                <a:lnTo>
                  <a:pt x="865877" y="779907"/>
                </a:lnTo>
                <a:lnTo>
                  <a:pt x="860073" y="782193"/>
                </a:lnTo>
                <a:lnTo>
                  <a:pt x="855489" y="786765"/>
                </a:lnTo>
                <a:lnTo>
                  <a:pt x="850481" y="794252"/>
                </a:lnTo>
                <a:lnTo>
                  <a:pt x="848812" y="802846"/>
                </a:lnTo>
                <a:lnTo>
                  <a:pt x="850481" y="811464"/>
                </a:lnTo>
                <a:lnTo>
                  <a:pt x="855489" y="819023"/>
                </a:lnTo>
                <a:lnTo>
                  <a:pt x="863133" y="824095"/>
                </a:lnTo>
                <a:lnTo>
                  <a:pt x="871803" y="825785"/>
                </a:lnTo>
                <a:lnTo>
                  <a:pt x="880447" y="824095"/>
                </a:lnTo>
                <a:lnTo>
                  <a:pt x="888013" y="819023"/>
                </a:lnTo>
                <a:lnTo>
                  <a:pt x="893100" y="811464"/>
                </a:lnTo>
                <a:lnTo>
                  <a:pt x="894795" y="802846"/>
                </a:lnTo>
                <a:lnTo>
                  <a:pt x="893100" y="794252"/>
                </a:lnTo>
                <a:lnTo>
                  <a:pt x="888013" y="786765"/>
                </a:lnTo>
                <a:lnTo>
                  <a:pt x="883568" y="782193"/>
                </a:lnTo>
                <a:lnTo>
                  <a:pt x="877625" y="779907"/>
                </a:lnTo>
                <a:close/>
              </a:path>
              <a:path w="2910840" h="2943225" extrusionOk="0">
                <a:moveTo>
                  <a:pt x="983848" y="779907"/>
                </a:moveTo>
                <a:lnTo>
                  <a:pt x="972100" y="779907"/>
                </a:lnTo>
                <a:lnTo>
                  <a:pt x="966169" y="782193"/>
                </a:lnTo>
                <a:lnTo>
                  <a:pt x="961711" y="786765"/>
                </a:lnTo>
                <a:lnTo>
                  <a:pt x="956625" y="794252"/>
                </a:lnTo>
                <a:lnTo>
                  <a:pt x="954930" y="802846"/>
                </a:lnTo>
                <a:lnTo>
                  <a:pt x="956625" y="811464"/>
                </a:lnTo>
                <a:lnTo>
                  <a:pt x="961711" y="819023"/>
                </a:lnTo>
                <a:lnTo>
                  <a:pt x="969275" y="824095"/>
                </a:lnTo>
                <a:lnTo>
                  <a:pt x="977904" y="825785"/>
                </a:lnTo>
                <a:lnTo>
                  <a:pt x="986532" y="824095"/>
                </a:lnTo>
                <a:lnTo>
                  <a:pt x="994096" y="819023"/>
                </a:lnTo>
                <a:lnTo>
                  <a:pt x="999183" y="811464"/>
                </a:lnTo>
                <a:lnTo>
                  <a:pt x="1000878" y="802846"/>
                </a:lnTo>
                <a:lnTo>
                  <a:pt x="999183" y="794252"/>
                </a:lnTo>
                <a:lnTo>
                  <a:pt x="994096" y="786765"/>
                </a:lnTo>
                <a:lnTo>
                  <a:pt x="989651" y="782193"/>
                </a:lnTo>
                <a:lnTo>
                  <a:pt x="983848" y="779907"/>
                </a:lnTo>
                <a:close/>
              </a:path>
              <a:path w="2910840" h="2943225" extrusionOk="0">
                <a:moveTo>
                  <a:pt x="1089931" y="779907"/>
                </a:moveTo>
                <a:lnTo>
                  <a:pt x="1078183" y="779907"/>
                </a:lnTo>
                <a:lnTo>
                  <a:pt x="1072252" y="782193"/>
                </a:lnTo>
                <a:lnTo>
                  <a:pt x="1067795" y="786765"/>
                </a:lnTo>
                <a:lnTo>
                  <a:pt x="1062787" y="794252"/>
                </a:lnTo>
                <a:lnTo>
                  <a:pt x="1061118" y="802846"/>
                </a:lnTo>
                <a:lnTo>
                  <a:pt x="1062787" y="811464"/>
                </a:lnTo>
                <a:lnTo>
                  <a:pt x="1067795" y="819023"/>
                </a:lnTo>
                <a:lnTo>
                  <a:pt x="1075359" y="824095"/>
                </a:lnTo>
                <a:lnTo>
                  <a:pt x="1083987" y="825785"/>
                </a:lnTo>
                <a:lnTo>
                  <a:pt x="1092616" y="824095"/>
                </a:lnTo>
                <a:lnTo>
                  <a:pt x="1100180" y="819023"/>
                </a:lnTo>
                <a:lnTo>
                  <a:pt x="1105194" y="811464"/>
                </a:lnTo>
                <a:lnTo>
                  <a:pt x="1106866" y="802846"/>
                </a:lnTo>
                <a:lnTo>
                  <a:pt x="1105194" y="794252"/>
                </a:lnTo>
                <a:lnTo>
                  <a:pt x="1100180" y="786765"/>
                </a:lnTo>
                <a:lnTo>
                  <a:pt x="1095735" y="782193"/>
                </a:lnTo>
                <a:lnTo>
                  <a:pt x="1089931" y="779907"/>
                </a:lnTo>
                <a:close/>
              </a:path>
              <a:path w="2910840" h="2943225" extrusionOk="0">
                <a:moveTo>
                  <a:pt x="1196014" y="779907"/>
                </a:moveTo>
                <a:lnTo>
                  <a:pt x="1184266" y="779907"/>
                </a:lnTo>
                <a:lnTo>
                  <a:pt x="1178335" y="782193"/>
                </a:lnTo>
                <a:lnTo>
                  <a:pt x="1173878" y="786765"/>
                </a:lnTo>
                <a:lnTo>
                  <a:pt x="1168870" y="794252"/>
                </a:lnTo>
                <a:lnTo>
                  <a:pt x="1167201" y="802846"/>
                </a:lnTo>
                <a:lnTo>
                  <a:pt x="1168870" y="811464"/>
                </a:lnTo>
                <a:lnTo>
                  <a:pt x="1173878" y="819023"/>
                </a:lnTo>
                <a:lnTo>
                  <a:pt x="1181501" y="824095"/>
                </a:lnTo>
                <a:lnTo>
                  <a:pt x="1190124" y="825785"/>
                </a:lnTo>
                <a:lnTo>
                  <a:pt x="1198724" y="824095"/>
                </a:lnTo>
                <a:lnTo>
                  <a:pt x="1206275" y="819023"/>
                </a:lnTo>
                <a:lnTo>
                  <a:pt x="1211362" y="811464"/>
                </a:lnTo>
                <a:lnTo>
                  <a:pt x="1213057" y="802846"/>
                </a:lnTo>
                <a:lnTo>
                  <a:pt x="1211362" y="794252"/>
                </a:lnTo>
                <a:lnTo>
                  <a:pt x="1206275" y="786765"/>
                </a:lnTo>
                <a:lnTo>
                  <a:pt x="1201818" y="782193"/>
                </a:lnTo>
                <a:lnTo>
                  <a:pt x="1196014" y="779907"/>
                </a:lnTo>
                <a:close/>
              </a:path>
              <a:path w="2910840" h="2943225" extrusionOk="0">
                <a:moveTo>
                  <a:pt x="1302071" y="779907"/>
                </a:moveTo>
                <a:lnTo>
                  <a:pt x="1290387" y="779907"/>
                </a:lnTo>
                <a:lnTo>
                  <a:pt x="1284545" y="782193"/>
                </a:lnTo>
                <a:lnTo>
                  <a:pt x="1279973" y="786765"/>
                </a:lnTo>
                <a:lnTo>
                  <a:pt x="1274973" y="794252"/>
                </a:lnTo>
                <a:lnTo>
                  <a:pt x="1273306" y="802846"/>
                </a:lnTo>
                <a:lnTo>
                  <a:pt x="1274973" y="811464"/>
                </a:lnTo>
                <a:lnTo>
                  <a:pt x="1279973" y="819023"/>
                </a:lnTo>
                <a:lnTo>
                  <a:pt x="1287589" y="824095"/>
                </a:lnTo>
                <a:lnTo>
                  <a:pt x="1296229" y="825785"/>
                </a:lnTo>
                <a:lnTo>
                  <a:pt x="1304869" y="824095"/>
                </a:lnTo>
                <a:lnTo>
                  <a:pt x="1312485" y="819023"/>
                </a:lnTo>
                <a:lnTo>
                  <a:pt x="1317486" y="811464"/>
                </a:lnTo>
                <a:lnTo>
                  <a:pt x="1319153" y="802846"/>
                </a:lnTo>
                <a:lnTo>
                  <a:pt x="1317486" y="794252"/>
                </a:lnTo>
                <a:lnTo>
                  <a:pt x="1312485" y="786765"/>
                </a:lnTo>
                <a:lnTo>
                  <a:pt x="1307913" y="782193"/>
                </a:lnTo>
                <a:lnTo>
                  <a:pt x="1302071" y="779907"/>
                </a:lnTo>
                <a:close/>
              </a:path>
              <a:path w="2910840" h="2943225" extrusionOk="0">
                <a:moveTo>
                  <a:pt x="1408243" y="779907"/>
                </a:moveTo>
                <a:lnTo>
                  <a:pt x="1396432" y="779907"/>
                </a:lnTo>
                <a:lnTo>
                  <a:pt x="1390590" y="782193"/>
                </a:lnTo>
                <a:lnTo>
                  <a:pt x="1386145" y="786765"/>
                </a:lnTo>
                <a:lnTo>
                  <a:pt x="1381073" y="794252"/>
                </a:lnTo>
                <a:lnTo>
                  <a:pt x="1379383" y="802846"/>
                </a:lnTo>
                <a:lnTo>
                  <a:pt x="1381073" y="811464"/>
                </a:lnTo>
                <a:lnTo>
                  <a:pt x="1386145" y="819023"/>
                </a:lnTo>
                <a:lnTo>
                  <a:pt x="1393706" y="824095"/>
                </a:lnTo>
                <a:lnTo>
                  <a:pt x="1402338" y="825785"/>
                </a:lnTo>
                <a:lnTo>
                  <a:pt x="1410970" y="824095"/>
                </a:lnTo>
                <a:lnTo>
                  <a:pt x="1418530" y="819023"/>
                </a:lnTo>
                <a:lnTo>
                  <a:pt x="1423531" y="811464"/>
                </a:lnTo>
                <a:lnTo>
                  <a:pt x="1425198" y="802846"/>
                </a:lnTo>
                <a:lnTo>
                  <a:pt x="1423531" y="794252"/>
                </a:lnTo>
                <a:lnTo>
                  <a:pt x="1418530" y="786765"/>
                </a:lnTo>
                <a:lnTo>
                  <a:pt x="1414085" y="782193"/>
                </a:lnTo>
                <a:lnTo>
                  <a:pt x="1408243" y="779907"/>
                </a:lnTo>
                <a:close/>
              </a:path>
              <a:path w="2910840" h="2943225" extrusionOk="0">
                <a:moveTo>
                  <a:pt x="1514288" y="779907"/>
                </a:moveTo>
                <a:lnTo>
                  <a:pt x="1502477" y="779907"/>
                </a:lnTo>
                <a:lnTo>
                  <a:pt x="1496762" y="782193"/>
                </a:lnTo>
                <a:lnTo>
                  <a:pt x="1492190" y="786765"/>
                </a:lnTo>
                <a:lnTo>
                  <a:pt x="1487118" y="794252"/>
                </a:lnTo>
                <a:lnTo>
                  <a:pt x="1485428" y="802846"/>
                </a:lnTo>
                <a:lnTo>
                  <a:pt x="1487118" y="811464"/>
                </a:lnTo>
                <a:lnTo>
                  <a:pt x="1492190" y="819023"/>
                </a:lnTo>
                <a:lnTo>
                  <a:pt x="1499824" y="824095"/>
                </a:lnTo>
                <a:lnTo>
                  <a:pt x="1508494" y="825785"/>
                </a:lnTo>
                <a:lnTo>
                  <a:pt x="1517140" y="824095"/>
                </a:lnTo>
                <a:lnTo>
                  <a:pt x="1524702" y="819023"/>
                </a:lnTo>
                <a:lnTo>
                  <a:pt x="1529775" y="811464"/>
                </a:lnTo>
                <a:lnTo>
                  <a:pt x="1531465" y="802846"/>
                </a:lnTo>
                <a:lnTo>
                  <a:pt x="1529775" y="794252"/>
                </a:lnTo>
                <a:lnTo>
                  <a:pt x="1524702" y="786765"/>
                </a:lnTo>
                <a:lnTo>
                  <a:pt x="1520257" y="782193"/>
                </a:lnTo>
                <a:lnTo>
                  <a:pt x="1514288" y="779907"/>
                </a:lnTo>
                <a:close/>
              </a:path>
              <a:path w="2910840" h="2943225" extrusionOk="0">
                <a:moveTo>
                  <a:pt x="1620460" y="779907"/>
                </a:moveTo>
                <a:lnTo>
                  <a:pt x="1608776" y="779907"/>
                </a:lnTo>
                <a:lnTo>
                  <a:pt x="1602807" y="782193"/>
                </a:lnTo>
                <a:lnTo>
                  <a:pt x="1598362" y="786765"/>
                </a:lnTo>
                <a:lnTo>
                  <a:pt x="1593290" y="794252"/>
                </a:lnTo>
                <a:lnTo>
                  <a:pt x="1591600" y="802846"/>
                </a:lnTo>
                <a:lnTo>
                  <a:pt x="1593290" y="811464"/>
                </a:lnTo>
                <a:lnTo>
                  <a:pt x="1598362" y="819023"/>
                </a:lnTo>
                <a:lnTo>
                  <a:pt x="1605925" y="824095"/>
                </a:lnTo>
                <a:lnTo>
                  <a:pt x="1614571" y="825785"/>
                </a:lnTo>
                <a:lnTo>
                  <a:pt x="1623241" y="824095"/>
                </a:lnTo>
                <a:lnTo>
                  <a:pt x="1630874" y="819023"/>
                </a:lnTo>
                <a:lnTo>
                  <a:pt x="1635875" y="811464"/>
                </a:lnTo>
                <a:lnTo>
                  <a:pt x="1637542" y="802846"/>
                </a:lnTo>
                <a:lnTo>
                  <a:pt x="1635875" y="794252"/>
                </a:lnTo>
                <a:lnTo>
                  <a:pt x="1630874" y="786765"/>
                </a:lnTo>
                <a:lnTo>
                  <a:pt x="1626302" y="782193"/>
                </a:lnTo>
                <a:lnTo>
                  <a:pt x="1620460" y="779907"/>
                </a:lnTo>
                <a:close/>
              </a:path>
              <a:path w="2910840" h="2943225" extrusionOk="0">
                <a:moveTo>
                  <a:pt x="1726632" y="779907"/>
                </a:moveTo>
                <a:lnTo>
                  <a:pt x="1714821" y="779907"/>
                </a:lnTo>
                <a:lnTo>
                  <a:pt x="1708852" y="782193"/>
                </a:lnTo>
                <a:lnTo>
                  <a:pt x="1704407" y="786765"/>
                </a:lnTo>
                <a:lnTo>
                  <a:pt x="1699407" y="794252"/>
                </a:lnTo>
                <a:lnTo>
                  <a:pt x="1697740" y="802846"/>
                </a:lnTo>
                <a:lnTo>
                  <a:pt x="1699407" y="811464"/>
                </a:lnTo>
                <a:lnTo>
                  <a:pt x="1704407" y="819023"/>
                </a:lnTo>
                <a:lnTo>
                  <a:pt x="1711968" y="824095"/>
                </a:lnTo>
                <a:lnTo>
                  <a:pt x="1720600" y="825785"/>
                </a:lnTo>
                <a:lnTo>
                  <a:pt x="1729232" y="824095"/>
                </a:lnTo>
                <a:lnTo>
                  <a:pt x="1736792" y="819023"/>
                </a:lnTo>
                <a:lnTo>
                  <a:pt x="1741865" y="811464"/>
                </a:lnTo>
                <a:lnTo>
                  <a:pt x="1743555" y="802846"/>
                </a:lnTo>
                <a:lnTo>
                  <a:pt x="1741865" y="794252"/>
                </a:lnTo>
                <a:lnTo>
                  <a:pt x="1736792" y="786765"/>
                </a:lnTo>
                <a:lnTo>
                  <a:pt x="1732347" y="782193"/>
                </a:lnTo>
                <a:lnTo>
                  <a:pt x="1726632" y="779907"/>
                </a:lnTo>
                <a:close/>
              </a:path>
              <a:path w="2910840" h="2943225" extrusionOk="0">
                <a:moveTo>
                  <a:pt x="1832677" y="779907"/>
                </a:moveTo>
                <a:lnTo>
                  <a:pt x="1820866" y="779907"/>
                </a:lnTo>
                <a:lnTo>
                  <a:pt x="1815024" y="782193"/>
                </a:lnTo>
                <a:lnTo>
                  <a:pt x="1810579" y="786765"/>
                </a:lnTo>
                <a:lnTo>
                  <a:pt x="1805507" y="794252"/>
                </a:lnTo>
                <a:lnTo>
                  <a:pt x="1803817" y="802846"/>
                </a:lnTo>
                <a:lnTo>
                  <a:pt x="1805507" y="811464"/>
                </a:lnTo>
                <a:lnTo>
                  <a:pt x="1810579" y="819023"/>
                </a:lnTo>
                <a:lnTo>
                  <a:pt x="1818176" y="824095"/>
                </a:lnTo>
                <a:lnTo>
                  <a:pt x="1826772" y="825785"/>
                </a:lnTo>
                <a:lnTo>
                  <a:pt x="1835368" y="824095"/>
                </a:lnTo>
                <a:lnTo>
                  <a:pt x="1842964" y="819023"/>
                </a:lnTo>
                <a:lnTo>
                  <a:pt x="1848037" y="811464"/>
                </a:lnTo>
                <a:lnTo>
                  <a:pt x="1849727" y="802846"/>
                </a:lnTo>
                <a:lnTo>
                  <a:pt x="1848037" y="794252"/>
                </a:lnTo>
                <a:lnTo>
                  <a:pt x="1842964" y="786765"/>
                </a:lnTo>
                <a:lnTo>
                  <a:pt x="1838519" y="782193"/>
                </a:lnTo>
                <a:lnTo>
                  <a:pt x="1832677" y="779907"/>
                </a:lnTo>
                <a:close/>
              </a:path>
              <a:path w="2910840" h="2943225" extrusionOk="0">
                <a:moveTo>
                  <a:pt x="1938722" y="779907"/>
                </a:moveTo>
                <a:lnTo>
                  <a:pt x="1927038" y="779907"/>
                </a:lnTo>
                <a:lnTo>
                  <a:pt x="1921196" y="782193"/>
                </a:lnTo>
                <a:lnTo>
                  <a:pt x="1916751" y="786765"/>
                </a:lnTo>
                <a:lnTo>
                  <a:pt x="1911679" y="794252"/>
                </a:lnTo>
                <a:lnTo>
                  <a:pt x="1909989" y="802846"/>
                </a:lnTo>
                <a:lnTo>
                  <a:pt x="1911679" y="811464"/>
                </a:lnTo>
                <a:lnTo>
                  <a:pt x="1916751" y="819023"/>
                </a:lnTo>
                <a:lnTo>
                  <a:pt x="1924294" y="824095"/>
                </a:lnTo>
                <a:lnTo>
                  <a:pt x="1932896" y="825785"/>
                </a:lnTo>
                <a:lnTo>
                  <a:pt x="1941522" y="824095"/>
                </a:lnTo>
                <a:lnTo>
                  <a:pt x="1949136" y="819023"/>
                </a:lnTo>
                <a:lnTo>
                  <a:pt x="1954137" y="811464"/>
                </a:lnTo>
                <a:lnTo>
                  <a:pt x="1955804" y="802846"/>
                </a:lnTo>
                <a:lnTo>
                  <a:pt x="1954137" y="794252"/>
                </a:lnTo>
                <a:lnTo>
                  <a:pt x="1949136" y="786765"/>
                </a:lnTo>
                <a:lnTo>
                  <a:pt x="1944691" y="782193"/>
                </a:lnTo>
                <a:lnTo>
                  <a:pt x="1938722" y="779907"/>
                </a:lnTo>
                <a:close/>
              </a:path>
              <a:path w="2910840" h="2943225" extrusionOk="0">
                <a:moveTo>
                  <a:pt x="2044767" y="779907"/>
                </a:moveTo>
                <a:lnTo>
                  <a:pt x="2033083" y="779907"/>
                </a:lnTo>
                <a:lnTo>
                  <a:pt x="2027114" y="782193"/>
                </a:lnTo>
                <a:lnTo>
                  <a:pt x="2022669" y="786765"/>
                </a:lnTo>
                <a:lnTo>
                  <a:pt x="2017669" y="794252"/>
                </a:lnTo>
                <a:lnTo>
                  <a:pt x="2016002" y="802846"/>
                </a:lnTo>
                <a:lnTo>
                  <a:pt x="2017669" y="811464"/>
                </a:lnTo>
                <a:lnTo>
                  <a:pt x="2022669" y="819023"/>
                </a:lnTo>
                <a:lnTo>
                  <a:pt x="2030303" y="824095"/>
                </a:lnTo>
                <a:lnTo>
                  <a:pt x="2038973" y="825785"/>
                </a:lnTo>
                <a:lnTo>
                  <a:pt x="2047619" y="824095"/>
                </a:lnTo>
                <a:lnTo>
                  <a:pt x="2055181" y="819023"/>
                </a:lnTo>
                <a:lnTo>
                  <a:pt x="2060182" y="811464"/>
                </a:lnTo>
                <a:lnTo>
                  <a:pt x="2061849" y="802846"/>
                </a:lnTo>
                <a:lnTo>
                  <a:pt x="2060182" y="794252"/>
                </a:lnTo>
                <a:lnTo>
                  <a:pt x="2055181" y="786765"/>
                </a:lnTo>
                <a:lnTo>
                  <a:pt x="2050736" y="782193"/>
                </a:lnTo>
                <a:lnTo>
                  <a:pt x="2044767" y="779907"/>
                </a:lnTo>
                <a:close/>
              </a:path>
              <a:path w="2910840" h="2943225" extrusionOk="0">
                <a:moveTo>
                  <a:pt x="2150939" y="779907"/>
                </a:moveTo>
                <a:lnTo>
                  <a:pt x="2139128" y="779907"/>
                </a:lnTo>
                <a:lnTo>
                  <a:pt x="2133413" y="782193"/>
                </a:lnTo>
                <a:lnTo>
                  <a:pt x="2128714" y="786765"/>
                </a:lnTo>
                <a:lnTo>
                  <a:pt x="2123714" y="794252"/>
                </a:lnTo>
                <a:lnTo>
                  <a:pt x="2122047" y="802846"/>
                </a:lnTo>
                <a:lnTo>
                  <a:pt x="2123714" y="811464"/>
                </a:lnTo>
                <a:lnTo>
                  <a:pt x="2128714" y="819023"/>
                </a:lnTo>
                <a:lnTo>
                  <a:pt x="2136404" y="824095"/>
                </a:lnTo>
                <a:lnTo>
                  <a:pt x="2145082" y="825785"/>
                </a:lnTo>
                <a:lnTo>
                  <a:pt x="2153735" y="824095"/>
                </a:lnTo>
                <a:lnTo>
                  <a:pt x="2161353" y="819023"/>
                </a:lnTo>
                <a:lnTo>
                  <a:pt x="2166426" y="811464"/>
                </a:lnTo>
                <a:lnTo>
                  <a:pt x="2168116" y="802846"/>
                </a:lnTo>
                <a:lnTo>
                  <a:pt x="2166426" y="794252"/>
                </a:lnTo>
                <a:lnTo>
                  <a:pt x="2161353" y="786765"/>
                </a:lnTo>
                <a:lnTo>
                  <a:pt x="2156908" y="782193"/>
                </a:lnTo>
                <a:lnTo>
                  <a:pt x="2150939" y="779907"/>
                </a:lnTo>
                <a:close/>
              </a:path>
              <a:path w="2910840" h="2943225" extrusionOk="0">
                <a:moveTo>
                  <a:pt x="2257111" y="779907"/>
                </a:moveTo>
                <a:lnTo>
                  <a:pt x="2245427" y="779907"/>
                </a:lnTo>
                <a:lnTo>
                  <a:pt x="2239458" y="782193"/>
                </a:lnTo>
                <a:lnTo>
                  <a:pt x="2235013" y="786765"/>
                </a:lnTo>
                <a:lnTo>
                  <a:pt x="2229941" y="794252"/>
                </a:lnTo>
                <a:lnTo>
                  <a:pt x="2228251" y="802846"/>
                </a:lnTo>
                <a:lnTo>
                  <a:pt x="2229941" y="811464"/>
                </a:lnTo>
                <a:lnTo>
                  <a:pt x="2235013" y="819023"/>
                </a:lnTo>
                <a:lnTo>
                  <a:pt x="2242576" y="824095"/>
                </a:lnTo>
                <a:lnTo>
                  <a:pt x="2251222" y="825785"/>
                </a:lnTo>
                <a:lnTo>
                  <a:pt x="2259892" y="824095"/>
                </a:lnTo>
                <a:lnTo>
                  <a:pt x="2267525" y="819023"/>
                </a:lnTo>
                <a:lnTo>
                  <a:pt x="2272526" y="811464"/>
                </a:lnTo>
                <a:lnTo>
                  <a:pt x="2274193" y="802846"/>
                </a:lnTo>
                <a:lnTo>
                  <a:pt x="2272526" y="794252"/>
                </a:lnTo>
                <a:lnTo>
                  <a:pt x="2267525" y="786765"/>
                </a:lnTo>
                <a:lnTo>
                  <a:pt x="2262953" y="782193"/>
                </a:lnTo>
                <a:lnTo>
                  <a:pt x="2257111" y="779907"/>
                </a:lnTo>
                <a:close/>
              </a:path>
              <a:path w="2910840" h="2943225" extrusionOk="0">
                <a:moveTo>
                  <a:pt x="2363156" y="779907"/>
                </a:moveTo>
                <a:lnTo>
                  <a:pt x="2351472" y="779907"/>
                </a:lnTo>
                <a:lnTo>
                  <a:pt x="2345503" y="782193"/>
                </a:lnTo>
                <a:lnTo>
                  <a:pt x="2341058" y="786765"/>
                </a:lnTo>
                <a:lnTo>
                  <a:pt x="2336058" y="794252"/>
                </a:lnTo>
                <a:lnTo>
                  <a:pt x="2334391" y="802846"/>
                </a:lnTo>
                <a:lnTo>
                  <a:pt x="2336058" y="811464"/>
                </a:lnTo>
                <a:lnTo>
                  <a:pt x="2341058" y="819023"/>
                </a:lnTo>
                <a:lnTo>
                  <a:pt x="2348619" y="824095"/>
                </a:lnTo>
                <a:lnTo>
                  <a:pt x="2357251" y="825785"/>
                </a:lnTo>
                <a:lnTo>
                  <a:pt x="2365883" y="824095"/>
                </a:lnTo>
                <a:lnTo>
                  <a:pt x="2373443" y="819023"/>
                </a:lnTo>
                <a:lnTo>
                  <a:pt x="2378516" y="811464"/>
                </a:lnTo>
                <a:lnTo>
                  <a:pt x="2380206" y="802846"/>
                </a:lnTo>
                <a:lnTo>
                  <a:pt x="2378516" y="794252"/>
                </a:lnTo>
                <a:lnTo>
                  <a:pt x="2373443" y="786765"/>
                </a:lnTo>
                <a:lnTo>
                  <a:pt x="2368998" y="782193"/>
                </a:lnTo>
                <a:lnTo>
                  <a:pt x="2363156" y="779907"/>
                </a:lnTo>
                <a:close/>
              </a:path>
              <a:path w="2910840" h="2943225" extrusionOk="0">
                <a:moveTo>
                  <a:pt x="2469328" y="779907"/>
                </a:moveTo>
                <a:lnTo>
                  <a:pt x="2457517" y="779907"/>
                </a:lnTo>
                <a:lnTo>
                  <a:pt x="2451802" y="782193"/>
                </a:lnTo>
                <a:lnTo>
                  <a:pt x="2447103" y="786765"/>
                </a:lnTo>
                <a:lnTo>
                  <a:pt x="2442103" y="794252"/>
                </a:lnTo>
                <a:lnTo>
                  <a:pt x="2440436" y="802846"/>
                </a:lnTo>
                <a:lnTo>
                  <a:pt x="2442103" y="811464"/>
                </a:lnTo>
                <a:lnTo>
                  <a:pt x="2447103" y="819023"/>
                </a:lnTo>
                <a:lnTo>
                  <a:pt x="2454771" y="824095"/>
                </a:lnTo>
                <a:lnTo>
                  <a:pt x="2463391" y="825785"/>
                </a:lnTo>
                <a:lnTo>
                  <a:pt x="2471964" y="824095"/>
                </a:lnTo>
                <a:lnTo>
                  <a:pt x="2479488" y="819023"/>
                </a:lnTo>
                <a:lnTo>
                  <a:pt x="2484632" y="811464"/>
                </a:lnTo>
                <a:lnTo>
                  <a:pt x="2486346" y="802846"/>
                </a:lnTo>
                <a:lnTo>
                  <a:pt x="2484632" y="794252"/>
                </a:lnTo>
                <a:lnTo>
                  <a:pt x="2479488" y="786765"/>
                </a:lnTo>
                <a:lnTo>
                  <a:pt x="2475043" y="782193"/>
                </a:lnTo>
                <a:lnTo>
                  <a:pt x="2469328" y="779907"/>
                </a:lnTo>
                <a:close/>
              </a:path>
              <a:path w="2910840" h="2943225" extrusionOk="0">
                <a:moveTo>
                  <a:pt x="2575373" y="779907"/>
                </a:moveTo>
                <a:lnTo>
                  <a:pt x="2563689" y="779907"/>
                </a:lnTo>
                <a:lnTo>
                  <a:pt x="2557847" y="782193"/>
                </a:lnTo>
                <a:lnTo>
                  <a:pt x="2553402" y="786765"/>
                </a:lnTo>
                <a:lnTo>
                  <a:pt x="2548330" y="794252"/>
                </a:lnTo>
                <a:lnTo>
                  <a:pt x="2546640" y="802846"/>
                </a:lnTo>
                <a:lnTo>
                  <a:pt x="2548330" y="811464"/>
                </a:lnTo>
                <a:lnTo>
                  <a:pt x="2553402" y="819023"/>
                </a:lnTo>
                <a:lnTo>
                  <a:pt x="2560945" y="824095"/>
                </a:lnTo>
                <a:lnTo>
                  <a:pt x="2569547" y="825785"/>
                </a:lnTo>
                <a:lnTo>
                  <a:pt x="2578173" y="824095"/>
                </a:lnTo>
                <a:lnTo>
                  <a:pt x="2585787" y="819023"/>
                </a:lnTo>
                <a:lnTo>
                  <a:pt x="2590788" y="811464"/>
                </a:lnTo>
                <a:lnTo>
                  <a:pt x="2592455" y="802846"/>
                </a:lnTo>
                <a:lnTo>
                  <a:pt x="2590788" y="794252"/>
                </a:lnTo>
                <a:lnTo>
                  <a:pt x="2585787" y="786765"/>
                </a:lnTo>
                <a:lnTo>
                  <a:pt x="2581342" y="782193"/>
                </a:lnTo>
                <a:lnTo>
                  <a:pt x="2575373" y="779907"/>
                </a:lnTo>
                <a:close/>
              </a:path>
              <a:path w="2910840" h="2943225" extrusionOk="0">
                <a:moveTo>
                  <a:pt x="2681418" y="779907"/>
                </a:moveTo>
                <a:lnTo>
                  <a:pt x="2669734" y="779907"/>
                </a:lnTo>
                <a:lnTo>
                  <a:pt x="2663765" y="782193"/>
                </a:lnTo>
                <a:lnTo>
                  <a:pt x="2659320" y="786765"/>
                </a:lnTo>
                <a:lnTo>
                  <a:pt x="2654320" y="794252"/>
                </a:lnTo>
                <a:lnTo>
                  <a:pt x="2652653" y="802846"/>
                </a:lnTo>
                <a:lnTo>
                  <a:pt x="2654320" y="811464"/>
                </a:lnTo>
                <a:lnTo>
                  <a:pt x="2659320" y="819023"/>
                </a:lnTo>
                <a:lnTo>
                  <a:pt x="2666954" y="824095"/>
                </a:lnTo>
                <a:lnTo>
                  <a:pt x="2675624" y="825785"/>
                </a:lnTo>
                <a:lnTo>
                  <a:pt x="2684270" y="824095"/>
                </a:lnTo>
                <a:lnTo>
                  <a:pt x="2691832" y="819023"/>
                </a:lnTo>
                <a:lnTo>
                  <a:pt x="2696833" y="811464"/>
                </a:lnTo>
                <a:lnTo>
                  <a:pt x="2698500" y="802846"/>
                </a:lnTo>
                <a:lnTo>
                  <a:pt x="2696833" y="794252"/>
                </a:lnTo>
                <a:lnTo>
                  <a:pt x="2691832" y="786765"/>
                </a:lnTo>
                <a:lnTo>
                  <a:pt x="2687387" y="782193"/>
                </a:lnTo>
                <a:lnTo>
                  <a:pt x="2681418" y="779907"/>
                </a:lnTo>
                <a:close/>
              </a:path>
              <a:path w="2910840" h="2943225" extrusionOk="0">
                <a:moveTo>
                  <a:pt x="2787590" y="779907"/>
                </a:moveTo>
                <a:lnTo>
                  <a:pt x="2775779" y="779907"/>
                </a:lnTo>
                <a:lnTo>
                  <a:pt x="2770064" y="782193"/>
                </a:lnTo>
                <a:lnTo>
                  <a:pt x="2765492" y="786765"/>
                </a:lnTo>
                <a:lnTo>
                  <a:pt x="2760420" y="794252"/>
                </a:lnTo>
                <a:lnTo>
                  <a:pt x="2758730" y="802846"/>
                </a:lnTo>
                <a:lnTo>
                  <a:pt x="2760420" y="811464"/>
                </a:lnTo>
                <a:lnTo>
                  <a:pt x="2765492" y="819023"/>
                </a:lnTo>
                <a:lnTo>
                  <a:pt x="2773106" y="824095"/>
                </a:lnTo>
                <a:lnTo>
                  <a:pt x="2781733" y="825785"/>
                </a:lnTo>
                <a:lnTo>
                  <a:pt x="2790335" y="824095"/>
                </a:lnTo>
                <a:lnTo>
                  <a:pt x="2797877" y="819023"/>
                </a:lnTo>
                <a:lnTo>
                  <a:pt x="2803021" y="811464"/>
                </a:lnTo>
                <a:lnTo>
                  <a:pt x="2804735" y="802846"/>
                </a:lnTo>
                <a:lnTo>
                  <a:pt x="2803021" y="794252"/>
                </a:lnTo>
                <a:lnTo>
                  <a:pt x="2797877" y="786765"/>
                </a:lnTo>
                <a:lnTo>
                  <a:pt x="2793432" y="782193"/>
                </a:lnTo>
                <a:lnTo>
                  <a:pt x="2787590" y="779907"/>
                </a:lnTo>
                <a:close/>
              </a:path>
              <a:path w="2910840" h="2943225" extrusionOk="0">
                <a:moveTo>
                  <a:pt x="2893762" y="779907"/>
                </a:moveTo>
                <a:lnTo>
                  <a:pt x="2882078" y="779907"/>
                </a:lnTo>
                <a:lnTo>
                  <a:pt x="2876109" y="782193"/>
                </a:lnTo>
                <a:lnTo>
                  <a:pt x="2871664" y="786765"/>
                </a:lnTo>
                <a:lnTo>
                  <a:pt x="2866592" y="794252"/>
                </a:lnTo>
                <a:lnTo>
                  <a:pt x="2864902" y="802846"/>
                </a:lnTo>
                <a:lnTo>
                  <a:pt x="2866592" y="811464"/>
                </a:lnTo>
                <a:lnTo>
                  <a:pt x="2871664" y="819023"/>
                </a:lnTo>
                <a:lnTo>
                  <a:pt x="2879227" y="824095"/>
                </a:lnTo>
                <a:lnTo>
                  <a:pt x="2887873" y="825785"/>
                </a:lnTo>
                <a:lnTo>
                  <a:pt x="2896543" y="824095"/>
                </a:lnTo>
                <a:lnTo>
                  <a:pt x="2904176" y="819023"/>
                </a:lnTo>
                <a:lnTo>
                  <a:pt x="2909177" y="811464"/>
                </a:lnTo>
                <a:lnTo>
                  <a:pt x="2910844" y="802846"/>
                </a:lnTo>
                <a:lnTo>
                  <a:pt x="2909177" y="794252"/>
                </a:lnTo>
                <a:lnTo>
                  <a:pt x="2904176" y="786765"/>
                </a:lnTo>
                <a:lnTo>
                  <a:pt x="2899604" y="782193"/>
                </a:lnTo>
                <a:lnTo>
                  <a:pt x="2893762" y="779907"/>
                </a:lnTo>
                <a:close/>
              </a:path>
              <a:path w="2910840" h="2943225" extrusionOk="0">
                <a:moveTo>
                  <a:pt x="28815" y="891286"/>
                </a:moveTo>
                <a:lnTo>
                  <a:pt x="17073" y="891286"/>
                </a:lnTo>
                <a:lnTo>
                  <a:pt x="11270" y="893572"/>
                </a:lnTo>
                <a:lnTo>
                  <a:pt x="6680" y="898144"/>
                </a:lnTo>
                <a:lnTo>
                  <a:pt x="1670" y="905631"/>
                </a:lnTo>
                <a:lnTo>
                  <a:pt x="0" y="914225"/>
                </a:lnTo>
                <a:lnTo>
                  <a:pt x="1670" y="922843"/>
                </a:lnTo>
                <a:lnTo>
                  <a:pt x="6680" y="930402"/>
                </a:lnTo>
                <a:lnTo>
                  <a:pt x="14306" y="935474"/>
                </a:lnTo>
                <a:lnTo>
                  <a:pt x="22944" y="937164"/>
                </a:lnTo>
                <a:lnTo>
                  <a:pt x="31582" y="935474"/>
                </a:lnTo>
                <a:lnTo>
                  <a:pt x="39208" y="930402"/>
                </a:lnTo>
                <a:lnTo>
                  <a:pt x="44218" y="922843"/>
                </a:lnTo>
                <a:lnTo>
                  <a:pt x="45888" y="914225"/>
                </a:lnTo>
                <a:lnTo>
                  <a:pt x="44218" y="905631"/>
                </a:lnTo>
                <a:lnTo>
                  <a:pt x="39208" y="898144"/>
                </a:lnTo>
                <a:lnTo>
                  <a:pt x="34619" y="893572"/>
                </a:lnTo>
                <a:lnTo>
                  <a:pt x="28815" y="891286"/>
                </a:lnTo>
                <a:close/>
              </a:path>
              <a:path w="2910840" h="2943225" extrusionOk="0">
                <a:moveTo>
                  <a:pt x="134903" y="891286"/>
                </a:moveTo>
                <a:lnTo>
                  <a:pt x="123156" y="891286"/>
                </a:lnTo>
                <a:lnTo>
                  <a:pt x="117352" y="893572"/>
                </a:lnTo>
                <a:lnTo>
                  <a:pt x="112894" y="898144"/>
                </a:lnTo>
                <a:lnTo>
                  <a:pt x="107808" y="905631"/>
                </a:lnTo>
                <a:lnTo>
                  <a:pt x="106112" y="914225"/>
                </a:lnTo>
                <a:lnTo>
                  <a:pt x="107808" y="922843"/>
                </a:lnTo>
                <a:lnTo>
                  <a:pt x="112894" y="930402"/>
                </a:lnTo>
                <a:lnTo>
                  <a:pt x="120446" y="935474"/>
                </a:lnTo>
                <a:lnTo>
                  <a:pt x="129045" y="937164"/>
                </a:lnTo>
                <a:lnTo>
                  <a:pt x="137669" y="935474"/>
                </a:lnTo>
                <a:lnTo>
                  <a:pt x="145292" y="930402"/>
                </a:lnTo>
                <a:lnTo>
                  <a:pt x="150300" y="922843"/>
                </a:lnTo>
                <a:lnTo>
                  <a:pt x="151969" y="914225"/>
                </a:lnTo>
                <a:lnTo>
                  <a:pt x="150300" y="905631"/>
                </a:lnTo>
                <a:lnTo>
                  <a:pt x="145292" y="898144"/>
                </a:lnTo>
                <a:lnTo>
                  <a:pt x="140834" y="893572"/>
                </a:lnTo>
                <a:lnTo>
                  <a:pt x="134903" y="891286"/>
                </a:lnTo>
                <a:close/>
              </a:path>
              <a:path w="2910840" h="2943225" extrusionOk="0">
                <a:moveTo>
                  <a:pt x="240986" y="891286"/>
                </a:moveTo>
                <a:lnTo>
                  <a:pt x="229239" y="891286"/>
                </a:lnTo>
                <a:lnTo>
                  <a:pt x="223308" y="893572"/>
                </a:lnTo>
                <a:lnTo>
                  <a:pt x="218850" y="898144"/>
                </a:lnTo>
                <a:lnTo>
                  <a:pt x="213843" y="905631"/>
                </a:lnTo>
                <a:lnTo>
                  <a:pt x="212173" y="914225"/>
                </a:lnTo>
                <a:lnTo>
                  <a:pt x="213843" y="922843"/>
                </a:lnTo>
                <a:lnTo>
                  <a:pt x="218850" y="930402"/>
                </a:lnTo>
                <a:lnTo>
                  <a:pt x="226495" y="935474"/>
                </a:lnTo>
                <a:lnTo>
                  <a:pt x="235165" y="937164"/>
                </a:lnTo>
                <a:lnTo>
                  <a:pt x="243809" y="935474"/>
                </a:lnTo>
                <a:lnTo>
                  <a:pt x="251375" y="930402"/>
                </a:lnTo>
                <a:lnTo>
                  <a:pt x="256390" y="922843"/>
                </a:lnTo>
                <a:lnTo>
                  <a:pt x="258062" y="914225"/>
                </a:lnTo>
                <a:lnTo>
                  <a:pt x="256390" y="905631"/>
                </a:lnTo>
                <a:lnTo>
                  <a:pt x="251375" y="898144"/>
                </a:lnTo>
                <a:lnTo>
                  <a:pt x="246917" y="893572"/>
                </a:lnTo>
                <a:lnTo>
                  <a:pt x="240986" y="891286"/>
                </a:lnTo>
                <a:close/>
              </a:path>
              <a:path w="2910840" h="2943225" extrusionOk="0">
                <a:moveTo>
                  <a:pt x="347070" y="891286"/>
                </a:moveTo>
                <a:lnTo>
                  <a:pt x="335322" y="891286"/>
                </a:lnTo>
                <a:lnTo>
                  <a:pt x="329518" y="893572"/>
                </a:lnTo>
                <a:lnTo>
                  <a:pt x="325073" y="898144"/>
                </a:lnTo>
                <a:lnTo>
                  <a:pt x="319987" y="905631"/>
                </a:lnTo>
                <a:lnTo>
                  <a:pt x="318291" y="914225"/>
                </a:lnTo>
                <a:lnTo>
                  <a:pt x="319987" y="922843"/>
                </a:lnTo>
                <a:lnTo>
                  <a:pt x="325073" y="930402"/>
                </a:lnTo>
                <a:lnTo>
                  <a:pt x="332637" y="935474"/>
                </a:lnTo>
                <a:lnTo>
                  <a:pt x="341266" y="937164"/>
                </a:lnTo>
                <a:lnTo>
                  <a:pt x="349894" y="935474"/>
                </a:lnTo>
                <a:lnTo>
                  <a:pt x="357458" y="930402"/>
                </a:lnTo>
                <a:lnTo>
                  <a:pt x="362544" y="922843"/>
                </a:lnTo>
                <a:lnTo>
                  <a:pt x="364240" y="914225"/>
                </a:lnTo>
                <a:lnTo>
                  <a:pt x="362544" y="905631"/>
                </a:lnTo>
                <a:lnTo>
                  <a:pt x="357458" y="898144"/>
                </a:lnTo>
                <a:lnTo>
                  <a:pt x="353013" y="893572"/>
                </a:lnTo>
                <a:lnTo>
                  <a:pt x="347070" y="891286"/>
                </a:lnTo>
                <a:close/>
              </a:path>
              <a:path w="2910840" h="2943225" extrusionOk="0">
                <a:moveTo>
                  <a:pt x="453292" y="891286"/>
                </a:moveTo>
                <a:lnTo>
                  <a:pt x="441545" y="891286"/>
                </a:lnTo>
                <a:lnTo>
                  <a:pt x="435601" y="893572"/>
                </a:lnTo>
                <a:lnTo>
                  <a:pt x="431156" y="898144"/>
                </a:lnTo>
                <a:lnTo>
                  <a:pt x="426070" y="905631"/>
                </a:lnTo>
                <a:lnTo>
                  <a:pt x="424374" y="914225"/>
                </a:lnTo>
                <a:lnTo>
                  <a:pt x="426070" y="922843"/>
                </a:lnTo>
                <a:lnTo>
                  <a:pt x="431156" y="930402"/>
                </a:lnTo>
                <a:lnTo>
                  <a:pt x="438720" y="935474"/>
                </a:lnTo>
                <a:lnTo>
                  <a:pt x="447349" y="937164"/>
                </a:lnTo>
                <a:lnTo>
                  <a:pt x="455977" y="935474"/>
                </a:lnTo>
                <a:lnTo>
                  <a:pt x="463541" y="930402"/>
                </a:lnTo>
                <a:lnTo>
                  <a:pt x="468556" y="922843"/>
                </a:lnTo>
                <a:lnTo>
                  <a:pt x="470228" y="914225"/>
                </a:lnTo>
                <a:lnTo>
                  <a:pt x="468556" y="905631"/>
                </a:lnTo>
                <a:lnTo>
                  <a:pt x="463541" y="898144"/>
                </a:lnTo>
                <a:lnTo>
                  <a:pt x="459096" y="893572"/>
                </a:lnTo>
                <a:lnTo>
                  <a:pt x="453292" y="891286"/>
                </a:lnTo>
                <a:close/>
              </a:path>
              <a:path w="2910840" h="2943225" extrusionOk="0">
                <a:moveTo>
                  <a:pt x="559375" y="891286"/>
                </a:moveTo>
                <a:lnTo>
                  <a:pt x="547628" y="891286"/>
                </a:lnTo>
                <a:lnTo>
                  <a:pt x="541697" y="893572"/>
                </a:lnTo>
                <a:lnTo>
                  <a:pt x="537239" y="898144"/>
                </a:lnTo>
                <a:lnTo>
                  <a:pt x="532224" y="905631"/>
                </a:lnTo>
                <a:lnTo>
                  <a:pt x="530553" y="914225"/>
                </a:lnTo>
                <a:lnTo>
                  <a:pt x="532224" y="922843"/>
                </a:lnTo>
                <a:lnTo>
                  <a:pt x="537239" y="930402"/>
                </a:lnTo>
                <a:lnTo>
                  <a:pt x="544862" y="935474"/>
                </a:lnTo>
                <a:lnTo>
                  <a:pt x="553484" y="937164"/>
                </a:lnTo>
                <a:lnTo>
                  <a:pt x="562080" y="935474"/>
                </a:lnTo>
                <a:lnTo>
                  <a:pt x="569624" y="930402"/>
                </a:lnTo>
                <a:lnTo>
                  <a:pt x="574711" y="922843"/>
                </a:lnTo>
                <a:lnTo>
                  <a:pt x="576406" y="914225"/>
                </a:lnTo>
                <a:lnTo>
                  <a:pt x="574711" y="905631"/>
                </a:lnTo>
                <a:lnTo>
                  <a:pt x="569624" y="898144"/>
                </a:lnTo>
                <a:lnTo>
                  <a:pt x="565179" y="893572"/>
                </a:lnTo>
                <a:lnTo>
                  <a:pt x="559375" y="891286"/>
                </a:lnTo>
                <a:close/>
              </a:path>
              <a:path w="2910840" h="2943225" extrusionOk="0">
                <a:moveTo>
                  <a:pt x="665459" y="891286"/>
                </a:moveTo>
                <a:lnTo>
                  <a:pt x="653711" y="891286"/>
                </a:lnTo>
                <a:lnTo>
                  <a:pt x="647907" y="893572"/>
                </a:lnTo>
                <a:lnTo>
                  <a:pt x="643322" y="898144"/>
                </a:lnTo>
                <a:lnTo>
                  <a:pt x="638315" y="905631"/>
                </a:lnTo>
                <a:lnTo>
                  <a:pt x="636645" y="914225"/>
                </a:lnTo>
                <a:lnTo>
                  <a:pt x="638315" y="922843"/>
                </a:lnTo>
                <a:lnTo>
                  <a:pt x="643322" y="930402"/>
                </a:lnTo>
                <a:lnTo>
                  <a:pt x="650948" y="935474"/>
                </a:lnTo>
                <a:lnTo>
                  <a:pt x="659585" y="937164"/>
                </a:lnTo>
                <a:lnTo>
                  <a:pt x="668222" y="935474"/>
                </a:lnTo>
                <a:lnTo>
                  <a:pt x="675847" y="930402"/>
                </a:lnTo>
                <a:lnTo>
                  <a:pt x="680862" y="922843"/>
                </a:lnTo>
                <a:lnTo>
                  <a:pt x="682534" y="914225"/>
                </a:lnTo>
                <a:lnTo>
                  <a:pt x="680862" y="905631"/>
                </a:lnTo>
                <a:lnTo>
                  <a:pt x="675847" y="898144"/>
                </a:lnTo>
                <a:lnTo>
                  <a:pt x="671262" y="893572"/>
                </a:lnTo>
                <a:lnTo>
                  <a:pt x="665459" y="891286"/>
                </a:lnTo>
                <a:close/>
              </a:path>
              <a:path w="2910840" h="2943225" extrusionOk="0">
                <a:moveTo>
                  <a:pt x="771542" y="891286"/>
                </a:moveTo>
                <a:lnTo>
                  <a:pt x="759794" y="891286"/>
                </a:lnTo>
                <a:lnTo>
                  <a:pt x="753990" y="893572"/>
                </a:lnTo>
                <a:lnTo>
                  <a:pt x="749545" y="898144"/>
                </a:lnTo>
                <a:lnTo>
                  <a:pt x="744459" y="905631"/>
                </a:lnTo>
                <a:lnTo>
                  <a:pt x="742763" y="914225"/>
                </a:lnTo>
                <a:lnTo>
                  <a:pt x="744459" y="922843"/>
                </a:lnTo>
                <a:lnTo>
                  <a:pt x="749545" y="930402"/>
                </a:lnTo>
                <a:lnTo>
                  <a:pt x="757090" y="935474"/>
                </a:lnTo>
                <a:lnTo>
                  <a:pt x="765685" y="937164"/>
                </a:lnTo>
                <a:lnTo>
                  <a:pt x="774307" y="935474"/>
                </a:lnTo>
                <a:lnTo>
                  <a:pt x="781930" y="930402"/>
                </a:lnTo>
                <a:lnTo>
                  <a:pt x="786945" y="922843"/>
                </a:lnTo>
                <a:lnTo>
                  <a:pt x="788617" y="914225"/>
                </a:lnTo>
                <a:lnTo>
                  <a:pt x="786945" y="905631"/>
                </a:lnTo>
                <a:lnTo>
                  <a:pt x="781930" y="898144"/>
                </a:lnTo>
                <a:lnTo>
                  <a:pt x="777485" y="893572"/>
                </a:lnTo>
                <a:lnTo>
                  <a:pt x="771542" y="891286"/>
                </a:lnTo>
                <a:close/>
              </a:path>
              <a:path w="2910840" h="2943225" extrusionOk="0">
                <a:moveTo>
                  <a:pt x="877625" y="891286"/>
                </a:moveTo>
                <a:lnTo>
                  <a:pt x="865877" y="891286"/>
                </a:lnTo>
                <a:lnTo>
                  <a:pt x="860073" y="893572"/>
                </a:lnTo>
                <a:lnTo>
                  <a:pt x="855489" y="898144"/>
                </a:lnTo>
                <a:lnTo>
                  <a:pt x="850481" y="905631"/>
                </a:lnTo>
                <a:lnTo>
                  <a:pt x="848812" y="914225"/>
                </a:lnTo>
                <a:lnTo>
                  <a:pt x="850481" y="922843"/>
                </a:lnTo>
                <a:lnTo>
                  <a:pt x="855489" y="930402"/>
                </a:lnTo>
                <a:lnTo>
                  <a:pt x="863133" y="935474"/>
                </a:lnTo>
                <a:lnTo>
                  <a:pt x="871803" y="937164"/>
                </a:lnTo>
                <a:lnTo>
                  <a:pt x="880447" y="935474"/>
                </a:lnTo>
                <a:lnTo>
                  <a:pt x="888013" y="930402"/>
                </a:lnTo>
                <a:lnTo>
                  <a:pt x="893100" y="922843"/>
                </a:lnTo>
                <a:lnTo>
                  <a:pt x="894795" y="914225"/>
                </a:lnTo>
                <a:lnTo>
                  <a:pt x="893100" y="905631"/>
                </a:lnTo>
                <a:lnTo>
                  <a:pt x="888013" y="898144"/>
                </a:lnTo>
                <a:lnTo>
                  <a:pt x="883568" y="893572"/>
                </a:lnTo>
                <a:lnTo>
                  <a:pt x="877625" y="891286"/>
                </a:lnTo>
                <a:close/>
              </a:path>
              <a:path w="2910840" h="2943225" extrusionOk="0">
                <a:moveTo>
                  <a:pt x="983848" y="891286"/>
                </a:moveTo>
                <a:lnTo>
                  <a:pt x="972100" y="891286"/>
                </a:lnTo>
                <a:lnTo>
                  <a:pt x="966169" y="893572"/>
                </a:lnTo>
                <a:lnTo>
                  <a:pt x="961711" y="898144"/>
                </a:lnTo>
                <a:lnTo>
                  <a:pt x="956625" y="905631"/>
                </a:lnTo>
                <a:lnTo>
                  <a:pt x="954930" y="914225"/>
                </a:lnTo>
                <a:lnTo>
                  <a:pt x="956625" y="922843"/>
                </a:lnTo>
                <a:lnTo>
                  <a:pt x="961711" y="930402"/>
                </a:lnTo>
                <a:lnTo>
                  <a:pt x="969275" y="935474"/>
                </a:lnTo>
                <a:lnTo>
                  <a:pt x="977904" y="937164"/>
                </a:lnTo>
                <a:lnTo>
                  <a:pt x="986532" y="935474"/>
                </a:lnTo>
                <a:lnTo>
                  <a:pt x="994096" y="930402"/>
                </a:lnTo>
                <a:lnTo>
                  <a:pt x="999183" y="922843"/>
                </a:lnTo>
                <a:lnTo>
                  <a:pt x="1000878" y="914225"/>
                </a:lnTo>
                <a:lnTo>
                  <a:pt x="999183" y="905631"/>
                </a:lnTo>
                <a:lnTo>
                  <a:pt x="994096" y="898144"/>
                </a:lnTo>
                <a:lnTo>
                  <a:pt x="989651" y="893572"/>
                </a:lnTo>
                <a:lnTo>
                  <a:pt x="983848" y="891286"/>
                </a:lnTo>
                <a:close/>
              </a:path>
              <a:path w="2910840" h="2943225" extrusionOk="0">
                <a:moveTo>
                  <a:pt x="1089931" y="891286"/>
                </a:moveTo>
                <a:lnTo>
                  <a:pt x="1078183" y="891286"/>
                </a:lnTo>
                <a:lnTo>
                  <a:pt x="1072252" y="893572"/>
                </a:lnTo>
                <a:lnTo>
                  <a:pt x="1067795" y="898144"/>
                </a:lnTo>
                <a:lnTo>
                  <a:pt x="1062787" y="905631"/>
                </a:lnTo>
                <a:lnTo>
                  <a:pt x="1061118" y="914225"/>
                </a:lnTo>
                <a:lnTo>
                  <a:pt x="1062787" y="922843"/>
                </a:lnTo>
                <a:lnTo>
                  <a:pt x="1067795" y="930402"/>
                </a:lnTo>
                <a:lnTo>
                  <a:pt x="1075359" y="935474"/>
                </a:lnTo>
                <a:lnTo>
                  <a:pt x="1083987" y="937164"/>
                </a:lnTo>
                <a:lnTo>
                  <a:pt x="1092616" y="935474"/>
                </a:lnTo>
                <a:lnTo>
                  <a:pt x="1100180" y="930402"/>
                </a:lnTo>
                <a:lnTo>
                  <a:pt x="1105194" y="922843"/>
                </a:lnTo>
                <a:lnTo>
                  <a:pt x="1106866" y="914225"/>
                </a:lnTo>
                <a:lnTo>
                  <a:pt x="1105194" y="905631"/>
                </a:lnTo>
                <a:lnTo>
                  <a:pt x="1100180" y="898144"/>
                </a:lnTo>
                <a:lnTo>
                  <a:pt x="1095735" y="893572"/>
                </a:lnTo>
                <a:lnTo>
                  <a:pt x="1089931" y="891286"/>
                </a:lnTo>
                <a:close/>
              </a:path>
              <a:path w="2910840" h="2943225" extrusionOk="0">
                <a:moveTo>
                  <a:pt x="1196014" y="891286"/>
                </a:moveTo>
                <a:lnTo>
                  <a:pt x="1184266" y="891286"/>
                </a:lnTo>
                <a:lnTo>
                  <a:pt x="1178335" y="893572"/>
                </a:lnTo>
                <a:lnTo>
                  <a:pt x="1173878" y="898144"/>
                </a:lnTo>
                <a:lnTo>
                  <a:pt x="1168870" y="905631"/>
                </a:lnTo>
                <a:lnTo>
                  <a:pt x="1167201" y="914225"/>
                </a:lnTo>
                <a:lnTo>
                  <a:pt x="1168870" y="922843"/>
                </a:lnTo>
                <a:lnTo>
                  <a:pt x="1173878" y="930402"/>
                </a:lnTo>
                <a:lnTo>
                  <a:pt x="1181501" y="935474"/>
                </a:lnTo>
                <a:lnTo>
                  <a:pt x="1190124" y="937164"/>
                </a:lnTo>
                <a:lnTo>
                  <a:pt x="1198724" y="935474"/>
                </a:lnTo>
                <a:lnTo>
                  <a:pt x="1206275" y="930402"/>
                </a:lnTo>
                <a:lnTo>
                  <a:pt x="1211362" y="922843"/>
                </a:lnTo>
                <a:lnTo>
                  <a:pt x="1213057" y="914225"/>
                </a:lnTo>
                <a:lnTo>
                  <a:pt x="1211362" y="905631"/>
                </a:lnTo>
                <a:lnTo>
                  <a:pt x="1206275" y="898144"/>
                </a:lnTo>
                <a:lnTo>
                  <a:pt x="1201818" y="893572"/>
                </a:lnTo>
                <a:lnTo>
                  <a:pt x="1196014" y="891286"/>
                </a:lnTo>
                <a:close/>
              </a:path>
              <a:path w="2910840" h="2943225" extrusionOk="0">
                <a:moveTo>
                  <a:pt x="1302071" y="891286"/>
                </a:moveTo>
                <a:lnTo>
                  <a:pt x="1290387" y="891286"/>
                </a:lnTo>
                <a:lnTo>
                  <a:pt x="1284545" y="893572"/>
                </a:lnTo>
                <a:lnTo>
                  <a:pt x="1279973" y="898144"/>
                </a:lnTo>
                <a:lnTo>
                  <a:pt x="1274973" y="905631"/>
                </a:lnTo>
                <a:lnTo>
                  <a:pt x="1273306" y="914225"/>
                </a:lnTo>
                <a:lnTo>
                  <a:pt x="1274973" y="922843"/>
                </a:lnTo>
                <a:lnTo>
                  <a:pt x="1279973" y="930402"/>
                </a:lnTo>
                <a:lnTo>
                  <a:pt x="1287589" y="935474"/>
                </a:lnTo>
                <a:lnTo>
                  <a:pt x="1296229" y="937164"/>
                </a:lnTo>
                <a:lnTo>
                  <a:pt x="1304869" y="935474"/>
                </a:lnTo>
                <a:lnTo>
                  <a:pt x="1312485" y="930402"/>
                </a:lnTo>
                <a:lnTo>
                  <a:pt x="1317486" y="922843"/>
                </a:lnTo>
                <a:lnTo>
                  <a:pt x="1319153" y="914225"/>
                </a:lnTo>
                <a:lnTo>
                  <a:pt x="1317486" y="905631"/>
                </a:lnTo>
                <a:lnTo>
                  <a:pt x="1312485" y="898144"/>
                </a:lnTo>
                <a:lnTo>
                  <a:pt x="1307913" y="893572"/>
                </a:lnTo>
                <a:lnTo>
                  <a:pt x="1302071" y="891286"/>
                </a:lnTo>
                <a:close/>
              </a:path>
              <a:path w="2910840" h="2943225" extrusionOk="0">
                <a:moveTo>
                  <a:pt x="1408243" y="891286"/>
                </a:moveTo>
                <a:lnTo>
                  <a:pt x="1396432" y="891286"/>
                </a:lnTo>
                <a:lnTo>
                  <a:pt x="1390590" y="893572"/>
                </a:lnTo>
                <a:lnTo>
                  <a:pt x="1386145" y="898144"/>
                </a:lnTo>
                <a:lnTo>
                  <a:pt x="1381073" y="905631"/>
                </a:lnTo>
                <a:lnTo>
                  <a:pt x="1379383" y="914225"/>
                </a:lnTo>
                <a:lnTo>
                  <a:pt x="1381073" y="922843"/>
                </a:lnTo>
                <a:lnTo>
                  <a:pt x="1386145" y="930402"/>
                </a:lnTo>
                <a:lnTo>
                  <a:pt x="1393706" y="935474"/>
                </a:lnTo>
                <a:lnTo>
                  <a:pt x="1402338" y="937164"/>
                </a:lnTo>
                <a:lnTo>
                  <a:pt x="1410970" y="935474"/>
                </a:lnTo>
                <a:lnTo>
                  <a:pt x="1418530" y="930402"/>
                </a:lnTo>
                <a:lnTo>
                  <a:pt x="1423531" y="922843"/>
                </a:lnTo>
                <a:lnTo>
                  <a:pt x="1425198" y="914225"/>
                </a:lnTo>
                <a:lnTo>
                  <a:pt x="1423531" y="905631"/>
                </a:lnTo>
                <a:lnTo>
                  <a:pt x="1418530" y="898144"/>
                </a:lnTo>
                <a:lnTo>
                  <a:pt x="1414085" y="893572"/>
                </a:lnTo>
                <a:lnTo>
                  <a:pt x="1408243" y="891286"/>
                </a:lnTo>
                <a:close/>
              </a:path>
              <a:path w="2910840" h="2943225" extrusionOk="0">
                <a:moveTo>
                  <a:pt x="1514288" y="891286"/>
                </a:moveTo>
                <a:lnTo>
                  <a:pt x="1502477" y="891286"/>
                </a:lnTo>
                <a:lnTo>
                  <a:pt x="1496762" y="893572"/>
                </a:lnTo>
                <a:lnTo>
                  <a:pt x="1492190" y="898144"/>
                </a:lnTo>
                <a:lnTo>
                  <a:pt x="1487118" y="905631"/>
                </a:lnTo>
                <a:lnTo>
                  <a:pt x="1485428" y="914225"/>
                </a:lnTo>
                <a:lnTo>
                  <a:pt x="1487118" y="922843"/>
                </a:lnTo>
                <a:lnTo>
                  <a:pt x="1492190" y="930402"/>
                </a:lnTo>
                <a:lnTo>
                  <a:pt x="1499824" y="935474"/>
                </a:lnTo>
                <a:lnTo>
                  <a:pt x="1508494" y="937164"/>
                </a:lnTo>
                <a:lnTo>
                  <a:pt x="1517140" y="935474"/>
                </a:lnTo>
                <a:lnTo>
                  <a:pt x="1524702" y="930402"/>
                </a:lnTo>
                <a:lnTo>
                  <a:pt x="1529775" y="922843"/>
                </a:lnTo>
                <a:lnTo>
                  <a:pt x="1531465" y="914225"/>
                </a:lnTo>
                <a:lnTo>
                  <a:pt x="1529775" y="905631"/>
                </a:lnTo>
                <a:lnTo>
                  <a:pt x="1524702" y="898144"/>
                </a:lnTo>
                <a:lnTo>
                  <a:pt x="1520257" y="893572"/>
                </a:lnTo>
                <a:lnTo>
                  <a:pt x="1514288" y="891286"/>
                </a:lnTo>
                <a:close/>
              </a:path>
              <a:path w="2910840" h="2943225" extrusionOk="0">
                <a:moveTo>
                  <a:pt x="1620460" y="891286"/>
                </a:moveTo>
                <a:lnTo>
                  <a:pt x="1608776" y="891286"/>
                </a:lnTo>
                <a:lnTo>
                  <a:pt x="1602807" y="893572"/>
                </a:lnTo>
                <a:lnTo>
                  <a:pt x="1598362" y="898144"/>
                </a:lnTo>
                <a:lnTo>
                  <a:pt x="1593290" y="905631"/>
                </a:lnTo>
                <a:lnTo>
                  <a:pt x="1591600" y="914225"/>
                </a:lnTo>
                <a:lnTo>
                  <a:pt x="1593290" y="922843"/>
                </a:lnTo>
                <a:lnTo>
                  <a:pt x="1598362" y="930402"/>
                </a:lnTo>
                <a:lnTo>
                  <a:pt x="1605925" y="935474"/>
                </a:lnTo>
                <a:lnTo>
                  <a:pt x="1614571" y="937164"/>
                </a:lnTo>
                <a:lnTo>
                  <a:pt x="1623241" y="935474"/>
                </a:lnTo>
                <a:lnTo>
                  <a:pt x="1630874" y="930402"/>
                </a:lnTo>
                <a:lnTo>
                  <a:pt x="1635875" y="922843"/>
                </a:lnTo>
                <a:lnTo>
                  <a:pt x="1637542" y="914225"/>
                </a:lnTo>
                <a:lnTo>
                  <a:pt x="1635875" y="905631"/>
                </a:lnTo>
                <a:lnTo>
                  <a:pt x="1630874" y="898144"/>
                </a:lnTo>
                <a:lnTo>
                  <a:pt x="1626302" y="893572"/>
                </a:lnTo>
                <a:lnTo>
                  <a:pt x="1620460" y="891286"/>
                </a:lnTo>
                <a:close/>
              </a:path>
              <a:path w="2910840" h="2943225" extrusionOk="0">
                <a:moveTo>
                  <a:pt x="1726632" y="891286"/>
                </a:moveTo>
                <a:lnTo>
                  <a:pt x="1714821" y="891286"/>
                </a:lnTo>
                <a:lnTo>
                  <a:pt x="1708852" y="893572"/>
                </a:lnTo>
                <a:lnTo>
                  <a:pt x="1704407" y="898144"/>
                </a:lnTo>
                <a:lnTo>
                  <a:pt x="1699407" y="905631"/>
                </a:lnTo>
                <a:lnTo>
                  <a:pt x="1697740" y="914225"/>
                </a:lnTo>
                <a:lnTo>
                  <a:pt x="1699407" y="922843"/>
                </a:lnTo>
                <a:lnTo>
                  <a:pt x="1704407" y="930402"/>
                </a:lnTo>
                <a:lnTo>
                  <a:pt x="1711968" y="935474"/>
                </a:lnTo>
                <a:lnTo>
                  <a:pt x="1720600" y="937164"/>
                </a:lnTo>
                <a:lnTo>
                  <a:pt x="1729232" y="935474"/>
                </a:lnTo>
                <a:lnTo>
                  <a:pt x="1736792" y="930402"/>
                </a:lnTo>
                <a:lnTo>
                  <a:pt x="1741865" y="922843"/>
                </a:lnTo>
                <a:lnTo>
                  <a:pt x="1743555" y="914225"/>
                </a:lnTo>
                <a:lnTo>
                  <a:pt x="1741865" y="905631"/>
                </a:lnTo>
                <a:lnTo>
                  <a:pt x="1736792" y="898144"/>
                </a:lnTo>
                <a:lnTo>
                  <a:pt x="1732347" y="893572"/>
                </a:lnTo>
                <a:lnTo>
                  <a:pt x="1726632" y="891286"/>
                </a:lnTo>
                <a:close/>
              </a:path>
              <a:path w="2910840" h="2943225" extrusionOk="0">
                <a:moveTo>
                  <a:pt x="1832677" y="891286"/>
                </a:moveTo>
                <a:lnTo>
                  <a:pt x="1820866" y="891286"/>
                </a:lnTo>
                <a:lnTo>
                  <a:pt x="1815024" y="893572"/>
                </a:lnTo>
                <a:lnTo>
                  <a:pt x="1810579" y="898144"/>
                </a:lnTo>
                <a:lnTo>
                  <a:pt x="1805507" y="905631"/>
                </a:lnTo>
                <a:lnTo>
                  <a:pt x="1803817" y="914225"/>
                </a:lnTo>
                <a:lnTo>
                  <a:pt x="1805507" y="922843"/>
                </a:lnTo>
                <a:lnTo>
                  <a:pt x="1810579" y="930402"/>
                </a:lnTo>
                <a:lnTo>
                  <a:pt x="1818176" y="935474"/>
                </a:lnTo>
                <a:lnTo>
                  <a:pt x="1826772" y="937164"/>
                </a:lnTo>
                <a:lnTo>
                  <a:pt x="1835368" y="935474"/>
                </a:lnTo>
                <a:lnTo>
                  <a:pt x="1842964" y="930402"/>
                </a:lnTo>
                <a:lnTo>
                  <a:pt x="1848037" y="922843"/>
                </a:lnTo>
                <a:lnTo>
                  <a:pt x="1849727" y="914225"/>
                </a:lnTo>
                <a:lnTo>
                  <a:pt x="1848037" y="905631"/>
                </a:lnTo>
                <a:lnTo>
                  <a:pt x="1842964" y="898144"/>
                </a:lnTo>
                <a:lnTo>
                  <a:pt x="1838519" y="893572"/>
                </a:lnTo>
                <a:lnTo>
                  <a:pt x="1832677" y="891286"/>
                </a:lnTo>
                <a:close/>
              </a:path>
              <a:path w="2910840" h="2943225" extrusionOk="0">
                <a:moveTo>
                  <a:pt x="1938722" y="891286"/>
                </a:moveTo>
                <a:lnTo>
                  <a:pt x="1927038" y="891286"/>
                </a:lnTo>
                <a:lnTo>
                  <a:pt x="1921196" y="893572"/>
                </a:lnTo>
                <a:lnTo>
                  <a:pt x="1916751" y="898144"/>
                </a:lnTo>
                <a:lnTo>
                  <a:pt x="1911679" y="905631"/>
                </a:lnTo>
                <a:lnTo>
                  <a:pt x="1909989" y="914225"/>
                </a:lnTo>
                <a:lnTo>
                  <a:pt x="1911679" y="922843"/>
                </a:lnTo>
                <a:lnTo>
                  <a:pt x="1916751" y="930402"/>
                </a:lnTo>
                <a:lnTo>
                  <a:pt x="1924294" y="935474"/>
                </a:lnTo>
                <a:lnTo>
                  <a:pt x="1932896" y="937164"/>
                </a:lnTo>
                <a:lnTo>
                  <a:pt x="1941522" y="935474"/>
                </a:lnTo>
                <a:lnTo>
                  <a:pt x="1949136" y="930402"/>
                </a:lnTo>
                <a:lnTo>
                  <a:pt x="1954137" y="922843"/>
                </a:lnTo>
                <a:lnTo>
                  <a:pt x="1955804" y="914225"/>
                </a:lnTo>
                <a:lnTo>
                  <a:pt x="1954137" y="905631"/>
                </a:lnTo>
                <a:lnTo>
                  <a:pt x="1949136" y="898144"/>
                </a:lnTo>
                <a:lnTo>
                  <a:pt x="1944691" y="893572"/>
                </a:lnTo>
                <a:lnTo>
                  <a:pt x="1938722" y="891286"/>
                </a:lnTo>
                <a:close/>
              </a:path>
              <a:path w="2910840" h="2943225" extrusionOk="0">
                <a:moveTo>
                  <a:pt x="2044767" y="891286"/>
                </a:moveTo>
                <a:lnTo>
                  <a:pt x="2033083" y="891286"/>
                </a:lnTo>
                <a:lnTo>
                  <a:pt x="2027114" y="893572"/>
                </a:lnTo>
                <a:lnTo>
                  <a:pt x="2022669" y="898144"/>
                </a:lnTo>
                <a:lnTo>
                  <a:pt x="2017669" y="905631"/>
                </a:lnTo>
                <a:lnTo>
                  <a:pt x="2016002" y="914225"/>
                </a:lnTo>
                <a:lnTo>
                  <a:pt x="2017669" y="922843"/>
                </a:lnTo>
                <a:lnTo>
                  <a:pt x="2022669" y="930402"/>
                </a:lnTo>
                <a:lnTo>
                  <a:pt x="2030303" y="935474"/>
                </a:lnTo>
                <a:lnTo>
                  <a:pt x="2038973" y="937164"/>
                </a:lnTo>
                <a:lnTo>
                  <a:pt x="2047619" y="935474"/>
                </a:lnTo>
                <a:lnTo>
                  <a:pt x="2055181" y="930402"/>
                </a:lnTo>
                <a:lnTo>
                  <a:pt x="2060182" y="922843"/>
                </a:lnTo>
                <a:lnTo>
                  <a:pt x="2061849" y="914225"/>
                </a:lnTo>
                <a:lnTo>
                  <a:pt x="2060182" y="905631"/>
                </a:lnTo>
                <a:lnTo>
                  <a:pt x="2055181" y="898144"/>
                </a:lnTo>
                <a:lnTo>
                  <a:pt x="2050736" y="893572"/>
                </a:lnTo>
                <a:lnTo>
                  <a:pt x="2044767" y="891286"/>
                </a:lnTo>
                <a:close/>
              </a:path>
              <a:path w="2910840" h="2943225" extrusionOk="0">
                <a:moveTo>
                  <a:pt x="2150939" y="891286"/>
                </a:moveTo>
                <a:lnTo>
                  <a:pt x="2139128" y="891286"/>
                </a:lnTo>
                <a:lnTo>
                  <a:pt x="2133413" y="893572"/>
                </a:lnTo>
                <a:lnTo>
                  <a:pt x="2128714" y="898144"/>
                </a:lnTo>
                <a:lnTo>
                  <a:pt x="2123714" y="905631"/>
                </a:lnTo>
                <a:lnTo>
                  <a:pt x="2122047" y="914225"/>
                </a:lnTo>
                <a:lnTo>
                  <a:pt x="2123714" y="922843"/>
                </a:lnTo>
                <a:lnTo>
                  <a:pt x="2128714" y="930402"/>
                </a:lnTo>
                <a:lnTo>
                  <a:pt x="2136404" y="935474"/>
                </a:lnTo>
                <a:lnTo>
                  <a:pt x="2145082" y="937164"/>
                </a:lnTo>
                <a:lnTo>
                  <a:pt x="2153735" y="935474"/>
                </a:lnTo>
                <a:lnTo>
                  <a:pt x="2161353" y="930402"/>
                </a:lnTo>
                <a:lnTo>
                  <a:pt x="2166426" y="922843"/>
                </a:lnTo>
                <a:lnTo>
                  <a:pt x="2168116" y="914225"/>
                </a:lnTo>
                <a:lnTo>
                  <a:pt x="2166426" y="905631"/>
                </a:lnTo>
                <a:lnTo>
                  <a:pt x="2161353" y="898144"/>
                </a:lnTo>
                <a:lnTo>
                  <a:pt x="2156908" y="893572"/>
                </a:lnTo>
                <a:lnTo>
                  <a:pt x="2150939" y="891286"/>
                </a:lnTo>
                <a:close/>
              </a:path>
              <a:path w="2910840" h="2943225" extrusionOk="0">
                <a:moveTo>
                  <a:pt x="2257111" y="891286"/>
                </a:moveTo>
                <a:lnTo>
                  <a:pt x="2245427" y="891286"/>
                </a:lnTo>
                <a:lnTo>
                  <a:pt x="2239458" y="893572"/>
                </a:lnTo>
                <a:lnTo>
                  <a:pt x="2235013" y="898144"/>
                </a:lnTo>
                <a:lnTo>
                  <a:pt x="2229941" y="905631"/>
                </a:lnTo>
                <a:lnTo>
                  <a:pt x="2228251" y="914225"/>
                </a:lnTo>
                <a:lnTo>
                  <a:pt x="2229941" y="922843"/>
                </a:lnTo>
                <a:lnTo>
                  <a:pt x="2235013" y="930402"/>
                </a:lnTo>
                <a:lnTo>
                  <a:pt x="2242576" y="935474"/>
                </a:lnTo>
                <a:lnTo>
                  <a:pt x="2251222" y="937164"/>
                </a:lnTo>
                <a:lnTo>
                  <a:pt x="2259892" y="935474"/>
                </a:lnTo>
                <a:lnTo>
                  <a:pt x="2267525" y="930402"/>
                </a:lnTo>
                <a:lnTo>
                  <a:pt x="2272526" y="922843"/>
                </a:lnTo>
                <a:lnTo>
                  <a:pt x="2274193" y="914225"/>
                </a:lnTo>
                <a:lnTo>
                  <a:pt x="2272526" y="905631"/>
                </a:lnTo>
                <a:lnTo>
                  <a:pt x="2267525" y="898144"/>
                </a:lnTo>
                <a:lnTo>
                  <a:pt x="2262953" y="893572"/>
                </a:lnTo>
                <a:lnTo>
                  <a:pt x="2257111" y="891286"/>
                </a:lnTo>
                <a:close/>
              </a:path>
              <a:path w="2910840" h="2943225" extrusionOk="0">
                <a:moveTo>
                  <a:pt x="2363156" y="891286"/>
                </a:moveTo>
                <a:lnTo>
                  <a:pt x="2351472" y="891286"/>
                </a:lnTo>
                <a:lnTo>
                  <a:pt x="2345503" y="893572"/>
                </a:lnTo>
                <a:lnTo>
                  <a:pt x="2341058" y="898144"/>
                </a:lnTo>
                <a:lnTo>
                  <a:pt x="2336058" y="905631"/>
                </a:lnTo>
                <a:lnTo>
                  <a:pt x="2334391" y="914225"/>
                </a:lnTo>
                <a:lnTo>
                  <a:pt x="2336058" y="922843"/>
                </a:lnTo>
                <a:lnTo>
                  <a:pt x="2341058" y="930402"/>
                </a:lnTo>
                <a:lnTo>
                  <a:pt x="2348619" y="935474"/>
                </a:lnTo>
                <a:lnTo>
                  <a:pt x="2357251" y="937164"/>
                </a:lnTo>
                <a:lnTo>
                  <a:pt x="2365883" y="935474"/>
                </a:lnTo>
                <a:lnTo>
                  <a:pt x="2373443" y="930402"/>
                </a:lnTo>
                <a:lnTo>
                  <a:pt x="2378516" y="922843"/>
                </a:lnTo>
                <a:lnTo>
                  <a:pt x="2380206" y="914225"/>
                </a:lnTo>
                <a:lnTo>
                  <a:pt x="2378516" y="905631"/>
                </a:lnTo>
                <a:lnTo>
                  <a:pt x="2373443" y="898144"/>
                </a:lnTo>
                <a:lnTo>
                  <a:pt x="2368998" y="893572"/>
                </a:lnTo>
                <a:lnTo>
                  <a:pt x="2363156" y="891286"/>
                </a:lnTo>
                <a:close/>
              </a:path>
              <a:path w="2910840" h="2943225" extrusionOk="0">
                <a:moveTo>
                  <a:pt x="2469328" y="891286"/>
                </a:moveTo>
                <a:lnTo>
                  <a:pt x="2457517" y="891286"/>
                </a:lnTo>
                <a:lnTo>
                  <a:pt x="2451802" y="893572"/>
                </a:lnTo>
                <a:lnTo>
                  <a:pt x="2447103" y="898144"/>
                </a:lnTo>
                <a:lnTo>
                  <a:pt x="2442103" y="905631"/>
                </a:lnTo>
                <a:lnTo>
                  <a:pt x="2440436" y="914225"/>
                </a:lnTo>
                <a:lnTo>
                  <a:pt x="2442103" y="922843"/>
                </a:lnTo>
                <a:lnTo>
                  <a:pt x="2447103" y="930402"/>
                </a:lnTo>
                <a:lnTo>
                  <a:pt x="2454771" y="935474"/>
                </a:lnTo>
                <a:lnTo>
                  <a:pt x="2463391" y="937164"/>
                </a:lnTo>
                <a:lnTo>
                  <a:pt x="2471964" y="935474"/>
                </a:lnTo>
                <a:lnTo>
                  <a:pt x="2479488" y="930402"/>
                </a:lnTo>
                <a:lnTo>
                  <a:pt x="2484632" y="922843"/>
                </a:lnTo>
                <a:lnTo>
                  <a:pt x="2486346" y="914225"/>
                </a:lnTo>
                <a:lnTo>
                  <a:pt x="2484632" y="905631"/>
                </a:lnTo>
                <a:lnTo>
                  <a:pt x="2479488" y="898144"/>
                </a:lnTo>
                <a:lnTo>
                  <a:pt x="2475043" y="893572"/>
                </a:lnTo>
                <a:lnTo>
                  <a:pt x="2469328" y="891286"/>
                </a:lnTo>
                <a:close/>
              </a:path>
              <a:path w="2910840" h="2943225" extrusionOk="0">
                <a:moveTo>
                  <a:pt x="2575373" y="891286"/>
                </a:moveTo>
                <a:lnTo>
                  <a:pt x="2563689" y="891286"/>
                </a:lnTo>
                <a:lnTo>
                  <a:pt x="2557847" y="893572"/>
                </a:lnTo>
                <a:lnTo>
                  <a:pt x="2553402" y="898144"/>
                </a:lnTo>
                <a:lnTo>
                  <a:pt x="2548330" y="905631"/>
                </a:lnTo>
                <a:lnTo>
                  <a:pt x="2546640" y="914225"/>
                </a:lnTo>
                <a:lnTo>
                  <a:pt x="2548330" y="922843"/>
                </a:lnTo>
                <a:lnTo>
                  <a:pt x="2553402" y="930402"/>
                </a:lnTo>
                <a:lnTo>
                  <a:pt x="2560945" y="935474"/>
                </a:lnTo>
                <a:lnTo>
                  <a:pt x="2569547" y="937164"/>
                </a:lnTo>
                <a:lnTo>
                  <a:pt x="2578173" y="935474"/>
                </a:lnTo>
                <a:lnTo>
                  <a:pt x="2585787" y="930402"/>
                </a:lnTo>
                <a:lnTo>
                  <a:pt x="2590788" y="922843"/>
                </a:lnTo>
                <a:lnTo>
                  <a:pt x="2592455" y="914225"/>
                </a:lnTo>
                <a:lnTo>
                  <a:pt x="2590788" y="905631"/>
                </a:lnTo>
                <a:lnTo>
                  <a:pt x="2585787" y="898144"/>
                </a:lnTo>
                <a:lnTo>
                  <a:pt x="2581342" y="893572"/>
                </a:lnTo>
                <a:lnTo>
                  <a:pt x="2575373" y="891286"/>
                </a:lnTo>
                <a:close/>
              </a:path>
              <a:path w="2910840" h="2943225" extrusionOk="0">
                <a:moveTo>
                  <a:pt x="2681418" y="891286"/>
                </a:moveTo>
                <a:lnTo>
                  <a:pt x="2669734" y="891286"/>
                </a:lnTo>
                <a:lnTo>
                  <a:pt x="2663765" y="893572"/>
                </a:lnTo>
                <a:lnTo>
                  <a:pt x="2659320" y="898144"/>
                </a:lnTo>
                <a:lnTo>
                  <a:pt x="2654320" y="905631"/>
                </a:lnTo>
                <a:lnTo>
                  <a:pt x="2652653" y="914225"/>
                </a:lnTo>
                <a:lnTo>
                  <a:pt x="2654320" y="922843"/>
                </a:lnTo>
                <a:lnTo>
                  <a:pt x="2659320" y="930402"/>
                </a:lnTo>
                <a:lnTo>
                  <a:pt x="2666954" y="935474"/>
                </a:lnTo>
                <a:lnTo>
                  <a:pt x="2675624" y="937164"/>
                </a:lnTo>
                <a:lnTo>
                  <a:pt x="2684270" y="935474"/>
                </a:lnTo>
                <a:lnTo>
                  <a:pt x="2691832" y="930402"/>
                </a:lnTo>
                <a:lnTo>
                  <a:pt x="2696833" y="922843"/>
                </a:lnTo>
                <a:lnTo>
                  <a:pt x="2698500" y="914225"/>
                </a:lnTo>
                <a:lnTo>
                  <a:pt x="2696833" y="905631"/>
                </a:lnTo>
                <a:lnTo>
                  <a:pt x="2691832" y="898144"/>
                </a:lnTo>
                <a:lnTo>
                  <a:pt x="2687387" y="893572"/>
                </a:lnTo>
                <a:lnTo>
                  <a:pt x="2681418" y="891286"/>
                </a:lnTo>
                <a:close/>
              </a:path>
              <a:path w="2910840" h="2943225" extrusionOk="0">
                <a:moveTo>
                  <a:pt x="2787590" y="891286"/>
                </a:moveTo>
                <a:lnTo>
                  <a:pt x="2775779" y="891286"/>
                </a:lnTo>
                <a:lnTo>
                  <a:pt x="2770064" y="893572"/>
                </a:lnTo>
                <a:lnTo>
                  <a:pt x="2765492" y="898144"/>
                </a:lnTo>
                <a:lnTo>
                  <a:pt x="2760420" y="905631"/>
                </a:lnTo>
                <a:lnTo>
                  <a:pt x="2758730" y="914225"/>
                </a:lnTo>
                <a:lnTo>
                  <a:pt x="2760420" y="922843"/>
                </a:lnTo>
                <a:lnTo>
                  <a:pt x="2765492" y="930402"/>
                </a:lnTo>
                <a:lnTo>
                  <a:pt x="2773106" y="935474"/>
                </a:lnTo>
                <a:lnTo>
                  <a:pt x="2781733" y="937164"/>
                </a:lnTo>
                <a:lnTo>
                  <a:pt x="2790335" y="935474"/>
                </a:lnTo>
                <a:lnTo>
                  <a:pt x="2797877" y="930402"/>
                </a:lnTo>
                <a:lnTo>
                  <a:pt x="2803021" y="922843"/>
                </a:lnTo>
                <a:lnTo>
                  <a:pt x="2804735" y="914225"/>
                </a:lnTo>
                <a:lnTo>
                  <a:pt x="2803021" y="905631"/>
                </a:lnTo>
                <a:lnTo>
                  <a:pt x="2797877" y="898144"/>
                </a:lnTo>
                <a:lnTo>
                  <a:pt x="2793432" y="893572"/>
                </a:lnTo>
                <a:lnTo>
                  <a:pt x="2787590" y="891286"/>
                </a:lnTo>
                <a:close/>
              </a:path>
              <a:path w="2910840" h="2943225" extrusionOk="0">
                <a:moveTo>
                  <a:pt x="2893762" y="891286"/>
                </a:moveTo>
                <a:lnTo>
                  <a:pt x="2882078" y="891286"/>
                </a:lnTo>
                <a:lnTo>
                  <a:pt x="2876109" y="893572"/>
                </a:lnTo>
                <a:lnTo>
                  <a:pt x="2871664" y="898144"/>
                </a:lnTo>
                <a:lnTo>
                  <a:pt x="2866592" y="905631"/>
                </a:lnTo>
                <a:lnTo>
                  <a:pt x="2864902" y="914225"/>
                </a:lnTo>
                <a:lnTo>
                  <a:pt x="2866592" y="922843"/>
                </a:lnTo>
                <a:lnTo>
                  <a:pt x="2871664" y="930402"/>
                </a:lnTo>
                <a:lnTo>
                  <a:pt x="2879227" y="935474"/>
                </a:lnTo>
                <a:lnTo>
                  <a:pt x="2887873" y="937164"/>
                </a:lnTo>
                <a:lnTo>
                  <a:pt x="2896543" y="935474"/>
                </a:lnTo>
                <a:lnTo>
                  <a:pt x="2904176" y="930402"/>
                </a:lnTo>
                <a:lnTo>
                  <a:pt x="2909177" y="922843"/>
                </a:lnTo>
                <a:lnTo>
                  <a:pt x="2910844" y="914225"/>
                </a:lnTo>
                <a:lnTo>
                  <a:pt x="2909177" y="905631"/>
                </a:lnTo>
                <a:lnTo>
                  <a:pt x="2904176" y="898144"/>
                </a:lnTo>
                <a:lnTo>
                  <a:pt x="2899604" y="893572"/>
                </a:lnTo>
                <a:lnTo>
                  <a:pt x="2893762" y="891286"/>
                </a:lnTo>
                <a:close/>
              </a:path>
              <a:path w="2910840" h="2943225" extrusionOk="0">
                <a:moveTo>
                  <a:pt x="28815" y="1002665"/>
                </a:moveTo>
                <a:lnTo>
                  <a:pt x="17073" y="1002665"/>
                </a:lnTo>
                <a:lnTo>
                  <a:pt x="11270" y="1004951"/>
                </a:lnTo>
                <a:lnTo>
                  <a:pt x="6680" y="1009523"/>
                </a:lnTo>
                <a:lnTo>
                  <a:pt x="1670" y="1017065"/>
                </a:lnTo>
                <a:lnTo>
                  <a:pt x="0" y="1025667"/>
                </a:lnTo>
                <a:lnTo>
                  <a:pt x="1670" y="1034293"/>
                </a:lnTo>
                <a:lnTo>
                  <a:pt x="6680" y="1041908"/>
                </a:lnTo>
                <a:lnTo>
                  <a:pt x="14306" y="1046980"/>
                </a:lnTo>
                <a:lnTo>
                  <a:pt x="22944" y="1048670"/>
                </a:lnTo>
                <a:lnTo>
                  <a:pt x="31582" y="1046980"/>
                </a:lnTo>
                <a:lnTo>
                  <a:pt x="39208" y="1041908"/>
                </a:lnTo>
                <a:lnTo>
                  <a:pt x="44218" y="1034293"/>
                </a:lnTo>
                <a:lnTo>
                  <a:pt x="45888" y="1025667"/>
                </a:lnTo>
                <a:lnTo>
                  <a:pt x="44218" y="1017065"/>
                </a:lnTo>
                <a:lnTo>
                  <a:pt x="39208" y="1009523"/>
                </a:lnTo>
                <a:lnTo>
                  <a:pt x="34619" y="1004951"/>
                </a:lnTo>
                <a:lnTo>
                  <a:pt x="28815" y="1002665"/>
                </a:lnTo>
                <a:close/>
              </a:path>
              <a:path w="2910840" h="2943225" extrusionOk="0">
                <a:moveTo>
                  <a:pt x="134903" y="1002665"/>
                </a:moveTo>
                <a:lnTo>
                  <a:pt x="123156" y="1002665"/>
                </a:lnTo>
                <a:lnTo>
                  <a:pt x="117352" y="1004951"/>
                </a:lnTo>
                <a:lnTo>
                  <a:pt x="112894" y="1009523"/>
                </a:lnTo>
                <a:lnTo>
                  <a:pt x="107808" y="1017065"/>
                </a:lnTo>
                <a:lnTo>
                  <a:pt x="106112" y="1025667"/>
                </a:lnTo>
                <a:lnTo>
                  <a:pt x="107808" y="1034293"/>
                </a:lnTo>
                <a:lnTo>
                  <a:pt x="112894" y="1041908"/>
                </a:lnTo>
                <a:lnTo>
                  <a:pt x="120446" y="1046980"/>
                </a:lnTo>
                <a:lnTo>
                  <a:pt x="129045" y="1048670"/>
                </a:lnTo>
                <a:lnTo>
                  <a:pt x="137669" y="1046980"/>
                </a:lnTo>
                <a:lnTo>
                  <a:pt x="145292" y="1041908"/>
                </a:lnTo>
                <a:lnTo>
                  <a:pt x="150300" y="1034293"/>
                </a:lnTo>
                <a:lnTo>
                  <a:pt x="151969" y="1025667"/>
                </a:lnTo>
                <a:lnTo>
                  <a:pt x="150300" y="1017065"/>
                </a:lnTo>
                <a:lnTo>
                  <a:pt x="145292" y="1009523"/>
                </a:lnTo>
                <a:lnTo>
                  <a:pt x="140834" y="1004951"/>
                </a:lnTo>
                <a:lnTo>
                  <a:pt x="134903" y="1002665"/>
                </a:lnTo>
                <a:close/>
              </a:path>
              <a:path w="2910840" h="2943225" extrusionOk="0">
                <a:moveTo>
                  <a:pt x="240986" y="1002665"/>
                </a:moveTo>
                <a:lnTo>
                  <a:pt x="229239" y="1002665"/>
                </a:lnTo>
                <a:lnTo>
                  <a:pt x="223308" y="1004951"/>
                </a:lnTo>
                <a:lnTo>
                  <a:pt x="218850" y="1009523"/>
                </a:lnTo>
                <a:lnTo>
                  <a:pt x="213843" y="1017065"/>
                </a:lnTo>
                <a:lnTo>
                  <a:pt x="212173" y="1025667"/>
                </a:lnTo>
                <a:lnTo>
                  <a:pt x="213843" y="1034293"/>
                </a:lnTo>
                <a:lnTo>
                  <a:pt x="218850" y="1041908"/>
                </a:lnTo>
                <a:lnTo>
                  <a:pt x="226495" y="1046980"/>
                </a:lnTo>
                <a:lnTo>
                  <a:pt x="235165" y="1048670"/>
                </a:lnTo>
                <a:lnTo>
                  <a:pt x="243809" y="1046980"/>
                </a:lnTo>
                <a:lnTo>
                  <a:pt x="251375" y="1041908"/>
                </a:lnTo>
                <a:lnTo>
                  <a:pt x="256390" y="1034293"/>
                </a:lnTo>
                <a:lnTo>
                  <a:pt x="258062" y="1025667"/>
                </a:lnTo>
                <a:lnTo>
                  <a:pt x="256390" y="1017065"/>
                </a:lnTo>
                <a:lnTo>
                  <a:pt x="251375" y="1009523"/>
                </a:lnTo>
                <a:lnTo>
                  <a:pt x="246917" y="1004951"/>
                </a:lnTo>
                <a:lnTo>
                  <a:pt x="240986" y="1002665"/>
                </a:lnTo>
                <a:close/>
              </a:path>
              <a:path w="2910840" h="2943225" extrusionOk="0">
                <a:moveTo>
                  <a:pt x="347070" y="1002665"/>
                </a:moveTo>
                <a:lnTo>
                  <a:pt x="335322" y="1002665"/>
                </a:lnTo>
                <a:lnTo>
                  <a:pt x="329518" y="1004951"/>
                </a:lnTo>
                <a:lnTo>
                  <a:pt x="325073" y="1009523"/>
                </a:lnTo>
                <a:lnTo>
                  <a:pt x="319987" y="1017065"/>
                </a:lnTo>
                <a:lnTo>
                  <a:pt x="318291" y="1025667"/>
                </a:lnTo>
                <a:lnTo>
                  <a:pt x="319987" y="1034293"/>
                </a:lnTo>
                <a:lnTo>
                  <a:pt x="325073" y="1041908"/>
                </a:lnTo>
                <a:lnTo>
                  <a:pt x="332637" y="1046980"/>
                </a:lnTo>
                <a:lnTo>
                  <a:pt x="341266" y="1048670"/>
                </a:lnTo>
                <a:lnTo>
                  <a:pt x="349894" y="1046980"/>
                </a:lnTo>
                <a:lnTo>
                  <a:pt x="357458" y="1041908"/>
                </a:lnTo>
                <a:lnTo>
                  <a:pt x="362544" y="1034293"/>
                </a:lnTo>
                <a:lnTo>
                  <a:pt x="364240" y="1025667"/>
                </a:lnTo>
                <a:lnTo>
                  <a:pt x="362544" y="1017065"/>
                </a:lnTo>
                <a:lnTo>
                  <a:pt x="357458" y="1009523"/>
                </a:lnTo>
                <a:lnTo>
                  <a:pt x="353013" y="1004951"/>
                </a:lnTo>
                <a:lnTo>
                  <a:pt x="347070" y="1002665"/>
                </a:lnTo>
                <a:close/>
              </a:path>
              <a:path w="2910840" h="2943225" extrusionOk="0">
                <a:moveTo>
                  <a:pt x="453292" y="1002665"/>
                </a:moveTo>
                <a:lnTo>
                  <a:pt x="441545" y="1002665"/>
                </a:lnTo>
                <a:lnTo>
                  <a:pt x="435601" y="1004951"/>
                </a:lnTo>
                <a:lnTo>
                  <a:pt x="431156" y="1009523"/>
                </a:lnTo>
                <a:lnTo>
                  <a:pt x="426070" y="1017065"/>
                </a:lnTo>
                <a:lnTo>
                  <a:pt x="424374" y="1025667"/>
                </a:lnTo>
                <a:lnTo>
                  <a:pt x="426070" y="1034293"/>
                </a:lnTo>
                <a:lnTo>
                  <a:pt x="431156" y="1041908"/>
                </a:lnTo>
                <a:lnTo>
                  <a:pt x="438720" y="1046980"/>
                </a:lnTo>
                <a:lnTo>
                  <a:pt x="447349" y="1048670"/>
                </a:lnTo>
                <a:lnTo>
                  <a:pt x="455977" y="1046980"/>
                </a:lnTo>
                <a:lnTo>
                  <a:pt x="463541" y="1041908"/>
                </a:lnTo>
                <a:lnTo>
                  <a:pt x="468556" y="1034293"/>
                </a:lnTo>
                <a:lnTo>
                  <a:pt x="470228" y="1025667"/>
                </a:lnTo>
                <a:lnTo>
                  <a:pt x="468556" y="1017065"/>
                </a:lnTo>
                <a:lnTo>
                  <a:pt x="463541" y="1009523"/>
                </a:lnTo>
                <a:lnTo>
                  <a:pt x="459096" y="1004951"/>
                </a:lnTo>
                <a:lnTo>
                  <a:pt x="453292" y="1002665"/>
                </a:lnTo>
                <a:close/>
              </a:path>
              <a:path w="2910840" h="2943225" extrusionOk="0">
                <a:moveTo>
                  <a:pt x="559375" y="1002665"/>
                </a:moveTo>
                <a:lnTo>
                  <a:pt x="547628" y="1002665"/>
                </a:lnTo>
                <a:lnTo>
                  <a:pt x="541697" y="1004951"/>
                </a:lnTo>
                <a:lnTo>
                  <a:pt x="537239" y="1009523"/>
                </a:lnTo>
                <a:lnTo>
                  <a:pt x="532224" y="1017065"/>
                </a:lnTo>
                <a:lnTo>
                  <a:pt x="530553" y="1025667"/>
                </a:lnTo>
                <a:lnTo>
                  <a:pt x="532224" y="1034293"/>
                </a:lnTo>
                <a:lnTo>
                  <a:pt x="537239" y="1041908"/>
                </a:lnTo>
                <a:lnTo>
                  <a:pt x="544862" y="1046980"/>
                </a:lnTo>
                <a:lnTo>
                  <a:pt x="553484" y="1048670"/>
                </a:lnTo>
                <a:lnTo>
                  <a:pt x="562080" y="1046980"/>
                </a:lnTo>
                <a:lnTo>
                  <a:pt x="569624" y="1041908"/>
                </a:lnTo>
                <a:lnTo>
                  <a:pt x="574711" y="1034293"/>
                </a:lnTo>
                <a:lnTo>
                  <a:pt x="576406" y="1025667"/>
                </a:lnTo>
                <a:lnTo>
                  <a:pt x="574711" y="1017065"/>
                </a:lnTo>
                <a:lnTo>
                  <a:pt x="569624" y="1009523"/>
                </a:lnTo>
                <a:lnTo>
                  <a:pt x="565179" y="1004951"/>
                </a:lnTo>
                <a:lnTo>
                  <a:pt x="559375" y="1002665"/>
                </a:lnTo>
                <a:close/>
              </a:path>
              <a:path w="2910840" h="2943225" extrusionOk="0">
                <a:moveTo>
                  <a:pt x="665459" y="1002665"/>
                </a:moveTo>
                <a:lnTo>
                  <a:pt x="653711" y="1002665"/>
                </a:lnTo>
                <a:lnTo>
                  <a:pt x="647907" y="1004951"/>
                </a:lnTo>
                <a:lnTo>
                  <a:pt x="643322" y="1009523"/>
                </a:lnTo>
                <a:lnTo>
                  <a:pt x="638315" y="1017065"/>
                </a:lnTo>
                <a:lnTo>
                  <a:pt x="636645" y="1025667"/>
                </a:lnTo>
                <a:lnTo>
                  <a:pt x="638315" y="1034293"/>
                </a:lnTo>
                <a:lnTo>
                  <a:pt x="643322" y="1041908"/>
                </a:lnTo>
                <a:lnTo>
                  <a:pt x="650948" y="1046980"/>
                </a:lnTo>
                <a:lnTo>
                  <a:pt x="659585" y="1048670"/>
                </a:lnTo>
                <a:lnTo>
                  <a:pt x="668222" y="1046980"/>
                </a:lnTo>
                <a:lnTo>
                  <a:pt x="675847" y="1041908"/>
                </a:lnTo>
                <a:lnTo>
                  <a:pt x="680862" y="1034293"/>
                </a:lnTo>
                <a:lnTo>
                  <a:pt x="682534" y="1025667"/>
                </a:lnTo>
                <a:lnTo>
                  <a:pt x="680862" y="1017065"/>
                </a:lnTo>
                <a:lnTo>
                  <a:pt x="675847" y="1009523"/>
                </a:lnTo>
                <a:lnTo>
                  <a:pt x="671262" y="1004951"/>
                </a:lnTo>
                <a:lnTo>
                  <a:pt x="665459" y="1002665"/>
                </a:lnTo>
                <a:close/>
              </a:path>
              <a:path w="2910840" h="2943225" extrusionOk="0">
                <a:moveTo>
                  <a:pt x="771542" y="1002665"/>
                </a:moveTo>
                <a:lnTo>
                  <a:pt x="759794" y="1002665"/>
                </a:lnTo>
                <a:lnTo>
                  <a:pt x="753990" y="1004951"/>
                </a:lnTo>
                <a:lnTo>
                  <a:pt x="749545" y="1009523"/>
                </a:lnTo>
                <a:lnTo>
                  <a:pt x="744459" y="1017065"/>
                </a:lnTo>
                <a:lnTo>
                  <a:pt x="742763" y="1025667"/>
                </a:lnTo>
                <a:lnTo>
                  <a:pt x="744459" y="1034293"/>
                </a:lnTo>
                <a:lnTo>
                  <a:pt x="749545" y="1041908"/>
                </a:lnTo>
                <a:lnTo>
                  <a:pt x="757090" y="1046980"/>
                </a:lnTo>
                <a:lnTo>
                  <a:pt x="765685" y="1048670"/>
                </a:lnTo>
                <a:lnTo>
                  <a:pt x="774307" y="1046980"/>
                </a:lnTo>
                <a:lnTo>
                  <a:pt x="781930" y="1041908"/>
                </a:lnTo>
                <a:lnTo>
                  <a:pt x="786945" y="1034293"/>
                </a:lnTo>
                <a:lnTo>
                  <a:pt x="788617" y="1025667"/>
                </a:lnTo>
                <a:lnTo>
                  <a:pt x="786945" y="1017065"/>
                </a:lnTo>
                <a:lnTo>
                  <a:pt x="781930" y="1009523"/>
                </a:lnTo>
                <a:lnTo>
                  <a:pt x="777485" y="1004951"/>
                </a:lnTo>
                <a:lnTo>
                  <a:pt x="771542" y="1002665"/>
                </a:lnTo>
                <a:close/>
              </a:path>
              <a:path w="2910840" h="2943225" extrusionOk="0">
                <a:moveTo>
                  <a:pt x="877625" y="1002665"/>
                </a:moveTo>
                <a:lnTo>
                  <a:pt x="865877" y="1002665"/>
                </a:lnTo>
                <a:lnTo>
                  <a:pt x="860073" y="1004951"/>
                </a:lnTo>
                <a:lnTo>
                  <a:pt x="855489" y="1009523"/>
                </a:lnTo>
                <a:lnTo>
                  <a:pt x="850481" y="1017065"/>
                </a:lnTo>
                <a:lnTo>
                  <a:pt x="848812" y="1025667"/>
                </a:lnTo>
                <a:lnTo>
                  <a:pt x="850481" y="1034293"/>
                </a:lnTo>
                <a:lnTo>
                  <a:pt x="855489" y="1041908"/>
                </a:lnTo>
                <a:lnTo>
                  <a:pt x="863133" y="1046980"/>
                </a:lnTo>
                <a:lnTo>
                  <a:pt x="871803" y="1048670"/>
                </a:lnTo>
                <a:lnTo>
                  <a:pt x="880447" y="1046980"/>
                </a:lnTo>
                <a:lnTo>
                  <a:pt x="888013" y="1041908"/>
                </a:lnTo>
                <a:lnTo>
                  <a:pt x="893100" y="1034293"/>
                </a:lnTo>
                <a:lnTo>
                  <a:pt x="894795" y="1025667"/>
                </a:lnTo>
                <a:lnTo>
                  <a:pt x="893100" y="1017065"/>
                </a:lnTo>
                <a:lnTo>
                  <a:pt x="888013" y="1009523"/>
                </a:lnTo>
                <a:lnTo>
                  <a:pt x="883568" y="1004951"/>
                </a:lnTo>
                <a:lnTo>
                  <a:pt x="877625" y="1002665"/>
                </a:lnTo>
                <a:close/>
              </a:path>
              <a:path w="2910840" h="2943225" extrusionOk="0">
                <a:moveTo>
                  <a:pt x="983848" y="1002665"/>
                </a:moveTo>
                <a:lnTo>
                  <a:pt x="972100" y="1002665"/>
                </a:lnTo>
                <a:lnTo>
                  <a:pt x="966169" y="1004951"/>
                </a:lnTo>
                <a:lnTo>
                  <a:pt x="961711" y="1009523"/>
                </a:lnTo>
                <a:lnTo>
                  <a:pt x="956625" y="1017065"/>
                </a:lnTo>
                <a:lnTo>
                  <a:pt x="954930" y="1025667"/>
                </a:lnTo>
                <a:lnTo>
                  <a:pt x="956625" y="1034293"/>
                </a:lnTo>
                <a:lnTo>
                  <a:pt x="961711" y="1041908"/>
                </a:lnTo>
                <a:lnTo>
                  <a:pt x="969275" y="1046980"/>
                </a:lnTo>
                <a:lnTo>
                  <a:pt x="977904" y="1048670"/>
                </a:lnTo>
                <a:lnTo>
                  <a:pt x="986532" y="1046980"/>
                </a:lnTo>
                <a:lnTo>
                  <a:pt x="994096" y="1041908"/>
                </a:lnTo>
                <a:lnTo>
                  <a:pt x="999183" y="1034293"/>
                </a:lnTo>
                <a:lnTo>
                  <a:pt x="1000878" y="1025667"/>
                </a:lnTo>
                <a:lnTo>
                  <a:pt x="999183" y="1017065"/>
                </a:lnTo>
                <a:lnTo>
                  <a:pt x="994096" y="1009523"/>
                </a:lnTo>
                <a:lnTo>
                  <a:pt x="989651" y="1004951"/>
                </a:lnTo>
                <a:lnTo>
                  <a:pt x="983848" y="1002665"/>
                </a:lnTo>
                <a:close/>
              </a:path>
              <a:path w="2910840" h="2943225" extrusionOk="0">
                <a:moveTo>
                  <a:pt x="1089931" y="1002665"/>
                </a:moveTo>
                <a:lnTo>
                  <a:pt x="1078183" y="1002665"/>
                </a:lnTo>
                <a:lnTo>
                  <a:pt x="1072252" y="1004951"/>
                </a:lnTo>
                <a:lnTo>
                  <a:pt x="1067795" y="1009523"/>
                </a:lnTo>
                <a:lnTo>
                  <a:pt x="1062787" y="1017065"/>
                </a:lnTo>
                <a:lnTo>
                  <a:pt x="1061118" y="1025667"/>
                </a:lnTo>
                <a:lnTo>
                  <a:pt x="1062787" y="1034293"/>
                </a:lnTo>
                <a:lnTo>
                  <a:pt x="1067795" y="1041908"/>
                </a:lnTo>
                <a:lnTo>
                  <a:pt x="1075359" y="1046980"/>
                </a:lnTo>
                <a:lnTo>
                  <a:pt x="1083987" y="1048670"/>
                </a:lnTo>
                <a:lnTo>
                  <a:pt x="1092616" y="1046980"/>
                </a:lnTo>
                <a:lnTo>
                  <a:pt x="1100180" y="1041908"/>
                </a:lnTo>
                <a:lnTo>
                  <a:pt x="1105194" y="1034293"/>
                </a:lnTo>
                <a:lnTo>
                  <a:pt x="1106866" y="1025667"/>
                </a:lnTo>
                <a:lnTo>
                  <a:pt x="1105194" y="1017065"/>
                </a:lnTo>
                <a:lnTo>
                  <a:pt x="1100180" y="1009523"/>
                </a:lnTo>
                <a:lnTo>
                  <a:pt x="1095735" y="1004951"/>
                </a:lnTo>
                <a:lnTo>
                  <a:pt x="1089931" y="1002665"/>
                </a:lnTo>
                <a:close/>
              </a:path>
              <a:path w="2910840" h="2943225" extrusionOk="0">
                <a:moveTo>
                  <a:pt x="1196014" y="1002665"/>
                </a:moveTo>
                <a:lnTo>
                  <a:pt x="1184266" y="1002665"/>
                </a:lnTo>
                <a:lnTo>
                  <a:pt x="1178335" y="1004951"/>
                </a:lnTo>
                <a:lnTo>
                  <a:pt x="1173878" y="1009523"/>
                </a:lnTo>
                <a:lnTo>
                  <a:pt x="1168870" y="1017065"/>
                </a:lnTo>
                <a:lnTo>
                  <a:pt x="1167201" y="1025667"/>
                </a:lnTo>
                <a:lnTo>
                  <a:pt x="1168870" y="1034293"/>
                </a:lnTo>
                <a:lnTo>
                  <a:pt x="1173878" y="1041908"/>
                </a:lnTo>
                <a:lnTo>
                  <a:pt x="1181501" y="1046980"/>
                </a:lnTo>
                <a:lnTo>
                  <a:pt x="1190124" y="1048670"/>
                </a:lnTo>
                <a:lnTo>
                  <a:pt x="1198724" y="1046980"/>
                </a:lnTo>
                <a:lnTo>
                  <a:pt x="1206275" y="1041908"/>
                </a:lnTo>
                <a:lnTo>
                  <a:pt x="1211362" y="1034293"/>
                </a:lnTo>
                <a:lnTo>
                  <a:pt x="1213057" y="1025667"/>
                </a:lnTo>
                <a:lnTo>
                  <a:pt x="1211362" y="1017065"/>
                </a:lnTo>
                <a:lnTo>
                  <a:pt x="1206275" y="1009523"/>
                </a:lnTo>
                <a:lnTo>
                  <a:pt x="1201818" y="1004951"/>
                </a:lnTo>
                <a:lnTo>
                  <a:pt x="1196014" y="1002665"/>
                </a:lnTo>
                <a:close/>
              </a:path>
              <a:path w="2910840" h="2943225" extrusionOk="0">
                <a:moveTo>
                  <a:pt x="1302071" y="1002665"/>
                </a:moveTo>
                <a:lnTo>
                  <a:pt x="1290387" y="1002665"/>
                </a:lnTo>
                <a:lnTo>
                  <a:pt x="1284545" y="1004951"/>
                </a:lnTo>
                <a:lnTo>
                  <a:pt x="1279973" y="1009523"/>
                </a:lnTo>
                <a:lnTo>
                  <a:pt x="1274973" y="1017065"/>
                </a:lnTo>
                <a:lnTo>
                  <a:pt x="1273306" y="1025667"/>
                </a:lnTo>
                <a:lnTo>
                  <a:pt x="1274973" y="1034293"/>
                </a:lnTo>
                <a:lnTo>
                  <a:pt x="1279973" y="1041908"/>
                </a:lnTo>
                <a:lnTo>
                  <a:pt x="1287589" y="1046980"/>
                </a:lnTo>
                <a:lnTo>
                  <a:pt x="1296229" y="1048670"/>
                </a:lnTo>
                <a:lnTo>
                  <a:pt x="1304869" y="1046980"/>
                </a:lnTo>
                <a:lnTo>
                  <a:pt x="1312485" y="1041908"/>
                </a:lnTo>
                <a:lnTo>
                  <a:pt x="1317486" y="1034293"/>
                </a:lnTo>
                <a:lnTo>
                  <a:pt x="1319153" y="1025667"/>
                </a:lnTo>
                <a:lnTo>
                  <a:pt x="1317486" y="1017065"/>
                </a:lnTo>
                <a:lnTo>
                  <a:pt x="1312485" y="1009523"/>
                </a:lnTo>
                <a:lnTo>
                  <a:pt x="1307913" y="1004951"/>
                </a:lnTo>
                <a:lnTo>
                  <a:pt x="1302071" y="1002665"/>
                </a:lnTo>
                <a:close/>
              </a:path>
              <a:path w="2910840" h="2943225" extrusionOk="0">
                <a:moveTo>
                  <a:pt x="1408243" y="1002665"/>
                </a:moveTo>
                <a:lnTo>
                  <a:pt x="1396432" y="1002665"/>
                </a:lnTo>
                <a:lnTo>
                  <a:pt x="1390590" y="1004951"/>
                </a:lnTo>
                <a:lnTo>
                  <a:pt x="1386145" y="1009523"/>
                </a:lnTo>
                <a:lnTo>
                  <a:pt x="1381073" y="1017065"/>
                </a:lnTo>
                <a:lnTo>
                  <a:pt x="1379383" y="1025667"/>
                </a:lnTo>
                <a:lnTo>
                  <a:pt x="1381073" y="1034293"/>
                </a:lnTo>
                <a:lnTo>
                  <a:pt x="1386145" y="1041908"/>
                </a:lnTo>
                <a:lnTo>
                  <a:pt x="1393706" y="1046980"/>
                </a:lnTo>
                <a:lnTo>
                  <a:pt x="1402338" y="1048670"/>
                </a:lnTo>
                <a:lnTo>
                  <a:pt x="1410970" y="1046980"/>
                </a:lnTo>
                <a:lnTo>
                  <a:pt x="1418530" y="1041908"/>
                </a:lnTo>
                <a:lnTo>
                  <a:pt x="1423531" y="1034293"/>
                </a:lnTo>
                <a:lnTo>
                  <a:pt x="1425198" y="1025667"/>
                </a:lnTo>
                <a:lnTo>
                  <a:pt x="1423531" y="1017065"/>
                </a:lnTo>
                <a:lnTo>
                  <a:pt x="1418530" y="1009523"/>
                </a:lnTo>
                <a:lnTo>
                  <a:pt x="1414085" y="1004951"/>
                </a:lnTo>
                <a:lnTo>
                  <a:pt x="1408243" y="1002665"/>
                </a:lnTo>
                <a:close/>
              </a:path>
              <a:path w="2910840" h="2943225" extrusionOk="0">
                <a:moveTo>
                  <a:pt x="1514288" y="1002665"/>
                </a:moveTo>
                <a:lnTo>
                  <a:pt x="1502477" y="1002665"/>
                </a:lnTo>
                <a:lnTo>
                  <a:pt x="1496762" y="1004951"/>
                </a:lnTo>
                <a:lnTo>
                  <a:pt x="1492190" y="1009523"/>
                </a:lnTo>
                <a:lnTo>
                  <a:pt x="1487118" y="1017065"/>
                </a:lnTo>
                <a:lnTo>
                  <a:pt x="1485428" y="1025667"/>
                </a:lnTo>
                <a:lnTo>
                  <a:pt x="1487118" y="1034293"/>
                </a:lnTo>
                <a:lnTo>
                  <a:pt x="1492190" y="1041908"/>
                </a:lnTo>
                <a:lnTo>
                  <a:pt x="1499824" y="1046980"/>
                </a:lnTo>
                <a:lnTo>
                  <a:pt x="1508494" y="1048670"/>
                </a:lnTo>
                <a:lnTo>
                  <a:pt x="1517140" y="1046980"/>
                </a:lnTo>
                <a:lnTo>
                  <a:pt x="1524702" y="1041908"/>
                </a:lnTo>
                <a:lnTo>
                  <a:pt x="1529775" y="1034293"/>
                </a:lnTo>
                <a:lnTo>
                  <a:pt x="1531465" y="1025667"/>
                </a:lnTo>
                <a:lnTo>
                  <a:pt x="1529775" y="1017065"/>
                </a:lnTo>
                <a:lnTo>
                  <a:pt x="1524702" y="1009523"/>
                </a:lnTo>
                <a:lnTo>
                  <a:pt x="1520257" y="1004951"/>
                </a:lnTo>
                <a:lnTo>
                  <a:pt x="1514288" y="1002665"/>
                </a:lnTo>
                <a:close/>
              </a:path>
              <a:path w="2910840" h="2943225" extrusionOk="0">
                <a:moveTo>
                  <a:pt x="1620460" y="1002665"/>
                </a:moveTo>
                <a:lnTo>
                  <a:pt x="1608776" y="1002665"/>
                </a:lnTo>
                <a:lnTo>
                  <a:pt x="1602807" y="1004951"/>
                </a:lnTo>
                <a:lnTo>
                  <a:pt x="1598362" y="1009523"/>
                </a:lnTo>
                <a:lnTo>
                  <a:pt x="1593290" y="1017065"/>
                </a:lnTo>
                <a:lnTo>
                  <a:pt x="1591600" y="1025667"/>
                </a:lnTo>
                <a:lnTo>
                  <a:pt x="1593290" y="1034293"/>
                </a:lnTo>
                <a:lnTo>
                  <a:pt x="1598362" y="1041908"/>
                </a:lnTo>
                <a:lnTo>
                  <a:pt x="1605925" y="1046980"/>
                </a:lnTo>
                <a:lnTo>
                  <a:pt x="1614571" y="1048670"/>
                </a:lnTo>
                <a:lnTo>
                  <a:pt x="1623241" y="1046980"/>
                </a:lnTo>
                <a:lnTo>
                  <a:pt x="1630874" y="1041908"/>
                </a:lnTo>
                <a:lnTo>
                  <a:pt x="1635875" y="1034293"/>
                </a:lnTo>
                <a:lnTo>
                  <a:pt x="1637542" y="1025667"/>
                </a:lnTo>
                <a:lnTo>
                  <a:pt x="1635875" y="1017065"/>
                </a:lnTo>
                <a:lnTo>
                  <a:pt x="1630874" y="1009523"/>
                </a:lnTo>
                <a:lnTo>
                  <a:pt x="1626302" y="1004951"/>
                </a:lnTo>
                <a:lnTo>
                  <a:pt x="1620460" y="1002665"/>
                </a:lnTo>
                <a:close/>
              </a:path>
              <a:path w="2910840" h="2943225" extrusionOk="0">
                <a:moveTo>
                  <a:pt x="1726632" y="1002665"/>
                </a:moveTo>
                <a:lnTo>
                  <a:pt x="1714821" y="1002665"/>
                </a:lnTo>
                <a:lnTo>
                  <a:pt x="1708852" y="1004951"/>
                </a:lnTo>
                <a:lnTo>
                  <a:pt x="1704407" y="1009523"/>
                </a:lnTo>
                <a:lnTo>
                  <a:pt x="1699407" y="1017065"/>
                </a:lnTo>
                <a:lnTo>
                  <a:pt x="1697740" y="1025667"/>
                </a:lnTo>
                <a:lnTo>
                  <a:pt x="1699407" y="1034293"/>
                </a:lnTo>
                <a:lnTo>
                  <a:pt x="1704407" y="1041908"/>
                </a:lnTo>
                <a:lnTo>
                  <a:pt x="1711968" y="1046980"/>
                </a:lnTo>
                <a:lnTo>
                  <a:pt x="1720600" y="1048670"/>
                </a:lnTo>
                <a:lnTo>
                  <a:pt x="1729232" y="1046980"/>
                </a:lnTo>
                <a:lnTo>
                  <a:pt x="1736792" y="1041908"/>
                </a:lnTo>
                <a:lnTo>
                  <a:pt x="1741865" y="1034293"/>
                </a:lnTo>
                <a:lnTo>
                  <a:pt x="1743555" y="1025667"/>
                </a:lnTo>
                <a:lnTo>
                  <a:pt x="1741865" y="1017065"/>
                </a:lnTo>
                <a:lnTo>
                  <a:pt x="1736792" y="1009523"/>
                </a:lnTo>
                <a:lnTo>
                  <a:pt x="1732347" y="1004951"/>
                </a:lnTo>
                <a:lnTo>
                  <a:pt x="1726632" y="1002665"/>
                </a:lnTo>
                <a:close/>
              </a:path>
              <a:path w="2910840" h="2943225" extrusionOk="0">
                <a:moveTo>
                  <a:pt x="1832677" y="1002665"/>
                </a:moveTo>
                <a:lnTo>
                  <a:pt x="1820866" y="1002665"/>
                </a:lnTo>
                <a:lnTo>
                  <a:pt x="1815024" y="1004951"/>
                </a:lnTo>
                <a:lnTo>
                  <a:pt x="1810579" y="1009523"/>
                </a:lnTo>
                <a:lnTo>
                  <a:pt x="1805507" y="1017065"/>
                </a:lnTo>
                <a:lnTo>
                  <a:pt x="1803817" y="1025667"/>
                </a:lnTo>
                <a:lnTo>
                  <a:pt x="1805507" y="1034293"/>
                </a:lnTo>
                <a:lnTo>
                  <a:pt x="1810579" y="1041908"/>
                </a:lnTo>
                <a:lnTo>
                  <a:pt x="1818176" y="1046980"/>
                </a:lnTo>
                <a:lnTo>
                  <a:pt x="1826772" y="1048670"/>
                </a:lnTo>
                <a:lnTo>
                  <a:pt x="1835368" y="1046980"/>
                </a:lnTo>
                <a:lnTo>
                  <a:pt x="1842964" y="1041908"/>
                </a:lnTo>
                <a:lnTo>
                  <a:pt x="1848037" y="1034293"/>
                </a:lnTo>
                <a:lnTo>
                  <a:pt x="1849727" y="1025667"/>
                </a:lnTo>
                <a:lnTo>
                  <a:pt x="1848037" y="1017065"/>
                </a:lnTo>
                <a:lnTo>
                  <a:pt x="1842964" y="1009523"/>
                </a:lnTo>
                <a:lnTo>
                  <a:pt x="1838519" y="1004951"/>
                </a:lnTo>
                <a:lnTo>
                  <a:pt x="1832677" y="1002665"/>
                </a:lnTo>
                <a:close/>
              </a:path>
              <a:path w="2910840" h="2943225" extrusionOk="0">
                <a:moveTo>
                  <a:pt x="1938722" y="1002665"/>
                </a:moveTo>
                <a:lnTo>
                  <a:pt x="1927038" y="1002665"/>
                </a:lnTo>
                <a:lnTo>
                  <a:pt x="1921196" y="1004951"/>
                </a:lnTo>
                <a:lnTo>
                  <a:pt x="1916751" y="1009523"/>
                </a:lnTo>
                <a:lnTo>
                  <a:pt x="1911679" y="1017065"/>
                </a:lnTo>
                <a:lnTo>
                  <a:pt x="1909989" y="1025667"/>
                </a:lnTo>
                <a:lnTo>
                  <a:pt x="1911679" y="1034293"/>
                </a:lnTo>
                <a:lnTo>
                  <a:pt x="1916751" y="1041908"/>
                </a:lnTo>
                <a:lnTo>
                  <a:pt x="1924294" y="1046980"/>
                </a:lnTo>
                <a:lnTo>
                  <a:pt x="1932896" y="1048670"/>
                </a:lnTo>
                <a:lnTo>
                  <a:pt x="1941522" y="1046980"/>
                </a:lnTo>
                <a:lnTo>
                  <a:pt x="1949136" y="1041908"/>
                </a:lnTo>
                <a:lnTo>
                  <a:pt x="1954137" y="1034293"/>
                </a:lnTo>
                <a:lnTo>
                  <a:pt x="1955804" y="1025667"/>
                </a:lnTo>
                <a:lnTo>
                  <a:pt x="1954137" y="1017065"/>
                </a:lnTo>
                <a:lnTo>
                  <a:pt x="1949136" y="1009523"/>
                </a:lnTo>
                <a:lnTo>
                  <a:pt x="1944691" y="1004951"/>
                </a:lnTo>
                <a:lnTo>
                  <a:pt x="1938722" y="1002665"/>
                </a:lnTo>
                <a:close/>
              </a:path>
              <a:path w="2910840" h="2943225" extrusionOk="0">
                <a:moveTo>
                  <a:pt x="2044767" y="1002665"/>
                </a:moveTo>
                <a:lnTo>
                  <a:pt x="2033083" y="1002665"/>
                </a:lnTo>
                <a:lnTo>
                  <a:pt x="2027114" y="1004951"/>
                </a:lnTo>
                <a:lnTo>
                  <a:pt x="2022669" y="1009523"/>
                </a:lnTo>
                <a:lnTo>
                  <a:pt x="2017669" y="1017065"/>
                </a:lnTo>
                <a:lnTo>
                  <a:pt x="2016002" y="1025667"/>
                </a:lnTo>
                <a:lnTo>
                  <a:pt x="2017669" y="1034293"/>
                </a:lnTo>
                <a:lnTo>
                  <a:pt x="2022669" y="1041908"/>
                </a:lnTo>
                <a:lnTo>
                  <a:pt x="2030303" y="1046980"/>
                </a:lnTo>
                <a:lnTo>
                  <a:pt x="2038973" y="1048670"/>
                </a:lnTo>
                <a:lnTo>
                  <a:pt x="2047619" y="1046980"/>
                </a:lnTo>
                <a:lnTo>
                  <a:pt x="2055181" y="1041908"/>
                </a:lnTo>
                <a:lnTo>
                  <a:pt x="2060182" y="1034293"/>
                </a:lnTo>
                <a:lnTo>
                  <a:pt x="2061849" y="1025667"/>
                </a:lnTo>
                <a:lnTo>
                  <a:pt x="2060182" y="1017065"/>
                </a:lnTo>
                <a:lnTo>
                  <a:pt x="2055181" y="1009523"/>
                </a:lnTo>
                <a:lnTo>
                  <a:pt x="2050736" y="1004951"/>
                </a:lnTo>
                <a:lnTo>
                  <a:pt x="2044767" y="1002665"/>
                </a:lnTo>
                <a:close/>
              </a:path>
              <a:path w="2910840" h="2943225" extrusionOk="0">
                <a:moveTo>
                  <a:pt x="2150939" y="1002665"/>
                </a:moveTo>
                <a:lnTo>
                  <a:pt x="2139128" y="1002665"/>
                </a:lnTo>
                <a:lnTo>
                  <a:pt x="2133413" y="1004951"/>
                </a:lnTo>
                <a:lnTo>
                  <a:pt x="2128714" y="1009523"/>
                </a:lnTo>
                <a:lnTo>
                  <a:pt x="2123714" y="1017065"/>
                </a:lnTo>
                <a:lnTo>
                  <a:pt x="2122047" y="1025667"/>
                </a:lnTo>
                <a:lnTo>
                  <a:pt x="2123714" y="1034293"/>
                </a:lnTo>
                <a:lnTo>
                  <a:pt x="2128714" y="1041908"/>
                </a:lnTo>
                <a:lnTo>
                  <a:pt x="2136404" y="1046980"/>
                </a:lnTo>
                <a:lnTo>
                  <a:pt x="2145082" y="1048670"/>
                </a:lnTo>
                <a:lnTo>
                  <a:pt x="2153735" y="1046980"/>
                </a:lnTo>
                <a:lnTo>
                  <a:pt x="2161353" y="1041908"/>
                </a:lnTo>
                <a:lnTo>
                  <a:pt x="2166426" y="1034293"/>
                </a:lnTo>
                <a:lnTo>
                  <a:pt x="2168116" y="1025667"/>
                </a:lnTo>
                <a:lnTo>
                  <a:pt x="2166426" y="1017065"/>
                </a:lnTo>
                <a:lnTo>
                  <a:pt x="2161353" y="1009523"/>
                </a:lnTo>
                <a:lnTo>
                  <a:pt x="2156908" y="1004951"/>
                </a:lnTo>
                <a:lnTo>
                  <a:pt x="2150939" y="1002665"/>
                </a:lnTo>
                <a:close/>
              </a:path>
              <a:path w="2910840" h="2943225" extrusionOk="0">
                <a:moveTo>
                  <a:pt x="2257111" y="1002665"/>
                </a:moveTo>
                <a:lnTo>
                  <a:pt x="2245427" y="1002665"/>
                </a:lnTo>
                <a:lnTo>
                  <a:pt x="2239458" y="1004951"/>
                </a:lnTo>
                <a:lnTo>
                  <a:pt x="2235013" y="1009523"/>
                </a:lnTo>
                <a:lnTo>
                  <a:pt x="2229941" y="1017065"/>
                </a:lnTo>
                <a:lnTo>
                  <a:pt x="2228251" y="1025667"/>
                </a:lnTo>
                <a:lnTo>
                  <a:pt x="2229941" y="1034293"/>
                </a:lnTo>
                <a:lnTo>
                  <a:pt x="2235013" y="1041908"/>
                </a:lnTo>
                <a:lnTo>
                  <a:pt x="2242576" y="1046980"/>
                </a:lnTo>
                <a:lnTo>
                  <a:pt x="2251222" y="1048670"/>
                </a:lnTo>
                <a:lnTo>
                  <a:pt x="2259892" y="1046980"/>
                </a:lnTo>
                <a:lnTo>
                  <a:pt x="2267525" y="1041908"/>
                </a:lnTo>
                <a:lnTo>
                  <a:pt x="2272526" y="1034293"/>
                </a:lnTo>
                <a:lnTo>
                  <a:pt x="2274193" y="1025667"/>
                </a:lnTo>
                <a:lnTo>
                  <a:pt x="2272526" y="1017065"/>
                </a:lnTo>
                <a:lnTo>
                  <a:pt x="2267525" y="1009523"/>
                </a:lnTo>
                <a:lnTo>
                  <a:pt x="2262953" y="1004951"/>
                </a:lnTo>
                <a:lnTo>
                  <a:pt x="2257111" y="1002665"/>
                </a:lnTo>
                <a:close/>
              </a:path>
              <a:path w="2910840" h="2943225" extrusionOk="0">
                <a:moveTo>
                  <a:pt x="2363156" y="1002665"/>
                </a:moveTo>
                <a:lnTo>
                  <a:pt x="2351472" y="1002665"/>
                </a:lnTo>
                <a:lnTo>
                  <a:pt x="2345503" y="1004951"/>
                </a:lnTo>
                <a:lnTo>
                  <a:pt x="2341058" y="1009523"/>
                </a:lnTo>
                <a:lnTo>
                  <a:pt x="2336058" y="1017065"/>
                </a:lnTo>
                <a:lnTo>
                  <a:pt x="2334391" y="1025667"/>
                </a:lnTo>
                <a:lnTo>
                  <a:pt x="2336058" y="1034293"/>
                </a:lnTo>
                <a:lnTo>
                  <a:pt x="2341058" y="1041908"/>
                </a:lnTo>
                <a:lnTo>
                  <a:pt x="2348619" y="1046980"/>
                </a:lnTo>
                <a:lnTo>
                  <a:pt x="2357251" y="1048670"/>
                </a:lnTo>
                <a:lnTo>
                  <a:pt x="2365883" y="1046980"/>
                </a:lnTo>
                <a:lnTo>
                  <a:pt x="2373443" y="1041908"/>
                </a:lnTo>
                <a:lnTo>
                  <a:pt x="2378516" y="1034293"/>
                </a:lnTo>
                <a:lnTo>
                  <a:pt x="2380206" y="1025667"/>
                </a:lnTo>
                <a:lnTo>
                  <a:pt x="2378516" y="1017065"/>
                </a:lnTo>
                <a:lnTo>
                  <a:pt x="2373443" y="1009523"/>
                </a:lnTo>
                <a:lnTo>
                  <a:pt x="2368998" y="1004951"/>
                </a:lnTo>
                <a:lnTo>
                  <a:pt x="2363156" y="1002665"/>
                </a:lnTo>
                <a:close/>
              </a:path>
              <a:path w="2910840" h="2943225" extrusionOk="0">
                <a:moveTo>
                  <a:pt x="2469328" y="1002665"/>
                </a:moveTo>
                <a:lnTo>
                  <a:pt x="2457517" y="1002665"/>
                </a:lnTo>
                <a:lnTo>
                  <a:pt x="2451802" y="1004951"/>
                </a:lnTo>
                <a:lnTo>
                  <a:pt x="2447103" y="1009523"/>
                </a:lnTo>
                <a:lnTo>
                  <a:pt x="2442103" y="1017065"/>
                </a:lnTo>
                <a:lnTo>
                  <a:pt x="2440436" y="1025667"/>
                </a:lnTo>
                <a:lnTo>
                  <a:pt x="2442103" y="1034293"/>
                </a:lnTo>
                <a:lnTo>
                  <a:pt x="2447103" y="1041908"/>
                </a:lnTo>
                <a:lnTo>
                  <a:pt x="2454771" y="1046980"/>
                </a:lnTo>
                <a:lnTo>
                  <a:pt x="2463391" y="1048670"/>
                </a:lnTo>
                <a:lnTo>
                  <a:pt x="2471964" y="1046980"/>
                </a:lnTo>
                <a:lnTo>
                  <a:pt x="2479488" y="1041908"/>
                </a:lnTo>
                <a:lnTo>
                  <a:pt x="2484632" y="1034293"/>
                </a:lnTo>
                <a:lnTo>
                  <a:pt x="2486346" y="1025667"/>
                </a:lnTo>
                <a:lnTo>
                  <a:pt x="2484632" y="1017065"/>
                </a:lnTo>
                <a:lnTo>
                  <a:pt x="2479488" y="1009523"/>
                </a:lnTo>
                <a:lnTo>
                  <a:pt x="2475043" y="1004951"/>
                </a:lnTo>
                <a:lnTo>
                  <a:pt x="2469328" y="1002665"/>
                </a:lnTo>
                <a:close/>
              </a:path>
              <a:path w="2910840" h="2943225" extrusionOk="0">
                <a:moveTo>
                  <a:pt x="2575373" y="1002665"/>
                </a:moveTo>
                <a:lnTo>
                  <a:pt x="2563689" y="1002665"/>
                </a:lnTo>
                <a:lnTo>
                  <a:pt x="2557847" y="1004951"/>
                </a:lnTo>
                <a:lnTo>
                  <a:pt x="2553402" y="1009523"/>
                </a:lnTo>
                <a:lnTo>
                  <a:pt x="2548330" y="1017065"/>
                </a:lnTo>
                <a:lnTo>
                  <a:pt x="2546640" y="1025667"/>
                </a:lnTo>
                <a:lnTo>
                  <a:pt x="2548330" y="1034293"/>
                </a:lnTo>
                <a:lnTo>
                  <a:pt x="2553402" y="1041908"/>
                </a:lnTo>
                <a:lnTo>
                  <a:pt x="2560945" y="1046980"/>
                </a:lnTo>
                <a:lnTo>
                  <a:pt x="2569547" y="1048670"/>
                </a:lnTo>
                <a:lnTo>
                  <a:pt x="2578173" y="1046980"/>
                </a:lnTo>
                <a:lnTo>
                  <a:pt x="2585787" y="1041908"/>
                </a:lnTo>
                <a:lnTo>
                  <a:pt x="2590788" y="1034293"/>
                </a:lnTo>
                <a:lnTo>
                  <a:pt x="2592455" y="1025667"/>
                </a:lnTo>
                <a:lnTo>
                  <a:pt x="2590788" y="1017065"/>
                </a:lnTo>
                <a:lnTo>
                  <a:pt x="2585787" y="1009523"/>
                </a:lnTo>
                <a:lnTo>
                  <a:pt x="2581342" y="1004951"/>
                </a:lnTo>
                <a:lnTo>
                  <a:pt x="2575373" y="1002665"/>
                </a:lnTo>
                <a:close/>
              </a:path>
              <a:path w="2910840" h="2943225" extrusionOk="0">
                <a:moveTo>
                  <a:pt x="2681418" y="1002665"/>
                </a:moveTo>
                <a:lnTo>
                  <a:pt x="2669734" y="1002665"/>
                </a:lnTo>
                <a:lnTo>
                  <a:pt x="2663765" y="1004951"/>
                </a:lnTo>
                <a:lnTo>
                  <a:pt x="2659320" y="1009523"/>
                </a:lnTo>
                <a:lnTo>
                  <a:pt x="2654320" y="1017065"/>
                </a:lnTo>
                <a:lnTo>
                  <a:pt x="2652653" y="1025667"/>
                </a:lnTo>
                <a:lnTo>
                  <a:pt x="2654320" y="1034293"/>
                </a:lnTo>
                <a:lnTo>
                  <a:pt x="2659320" y="1041908"/>
                </a:lnTo>
                <a:lnTo>
                  <a:pt x="2666954" y="1046980"/>
                </a:lnTo>
                <a:lnTo>
                  <a:pt x="2675624" y="1048670"/>
                </a:lnTo>
                <a:lnTo>
                  <a:pt x="2684270" y="1046980"/>
                </a:lnTo>
                <a:lnTo>
                  <a:pt x="2691832" y="1041908"/>
                </a:lnTo>
                <a:lnTo>
                  <a:pt x="2696833" y="1034293"/>
                </a:lnTo>
                <a:lnTo>
                  <a:pt x="2698500" y="1025667"/>
                </a:lnTo>
                <a:lnTo>
                  <a:pt x="2696833" y="1017065"/>
                </a:lnTo>
                <a:lnTo>
                  <a:pt x="2691832" y="1009523"/>
                </a:lnTo>
                <a:lnTo>
                  <a:pt x="2687387" y="1004951"/>
                </a:lnTo>
                <a:lnTo>
                  <a:pt x="2681418" y="1002665"/>
                </a:lnTo>
                <a:close/>
              </a:path>
              <a:path w="2910840" h="2943225" extrusionOk="0">
                <a:moveTo>
                  <a:pt x="2787590" y="1002665"/>
                </a:moveTo>
                <a:lnTo>
                  <a:pt x="2775779" y="1002665"/>
                </a:lnTo>
                <a:lnTo>
                  <a:pt x="2770064" y="1004951"/>
                </a:lnTo>
                <a:lnTo>
                  <a:pt x="2765492" y="1009523"/>
                </a:lnTo>
                <a:lnTo>
                  <a:pt x="2760420" y="1017065"/>
                </a:lnTo>
                <a:lnTo>
                  <a:pt x="2758730" y="1025667"/>
                </a:lnTo>
                <a:lnTo>
                  <a:pt x="2760420" y="1034293"/>
                </a:lnTo>
                <a:lnTo>
                  <a:pt x="2765492" y="1041908"/>
                </a:lnTo>
                <a:lnTo>
                  <a:pt x="2773106" y="1046980"/>
                </a:lnTo>
                <a:lnTo>
                  <a:pt x="2781733" y="1048670"/>
                </a:lnTo>
                <a:lnTo>
                  <a:pt x="2790335" y="1046980"/>
                </a:lnTo>
                <a:lnTo>
                  <a:pt x="2797877" y="1041908"/>
                </a:lnTo>
                <a:lnTo>
                  <a:pt x="2803021" y="1034293"/>
                </a:lnTo>
                <a:lnTo>
                  <a:pt x="2804735" y="1025667"/>
                </a:lnTo>
                <a:lnTo>
                  <a:pt x="2803021" y="1017065"/>
                </a:lnTo>
                <a:lnTo>
                  <a:pt x="2797877" y="1009523"/>
                </a:lnTo>
                <a:lnTo>
                  <a:pt x="2793432" y="1004951"/>
                </a:lnTo>
                <a:lnTo>
                  <a:pt x="2787590" y="1002665"/>
                </a:lnTo>
                <a:close/>
              </a:path>
              <a:path w="2910840" h="2943225" extrusionOk="0">
                <a:moveTo>
                  <a:pt x="2893762" y="1002665"/>
                </a:moveTo>
                <a:lnTo>
                  <a:pt x="2882078" y="1002665"/>
                </a:lnTo>
                <a:lnTo>
                  <a:pt x="2876109" y="1004951"/>
                </a:lnTo>
                <a:lnTo>
                  <a:pt x="2871664" y="1009523"/>
                </a:lnTo>
                <a:lnTo>
                  <a:pt x="2866592" y="1017065"/>
                </a:lnTo>
                <a:lnTo>
                  <a:pt x="2864902" y="1025667"/>
                </a:lnTo>
                <a:lnTo>
                  <a:pt x="2866592" y="1034293"/>
                </a:lnTo>
                <a:lnTo>
                  <a:pt x="2871664" y="1041908"/>
                </a:lnTo>
                <a:lnTo>
                  <a:pt x="2879227" y="1046980"/>
                </a:lnTo>
                <a:lnTo>
                  <a:pt x="2887873" y="1048670"/>
                </a:lnTo>
                <a:lnTo>
                  <a:pt x="2896543" y="1046980"/>
                </a:lnTo>
                <a:lnTo>
                  <a:pt x="2904176" y="1041908"/>
                </a:lnTo>
                <a:lnTo>
                  <a:pt x="2909177" y="1034293"/>
                </a:lnTo>
                <a:lnTo>
                  <a:pt x="2910844" y="1025667"/>
                </a:lnTo>
                <a:lnTo>
                  <a:pt x="2909177" y="1017065"/>
                </a:lnTo>
                <a:lnTo>
                  <a:pt x="2904176" y="1009523"/>
                </a:lnTo>
                <a:lnTo>
                  <a:pt x="2899604" y="1004951"/>
                </a:lnTo>
                <a:lnTo>
                  <a:pt x="2893762" y="1002665"/>
                </a:lnTo>
                <a:close/>
              </a:path>
              <a:path w="2910840" h="2943225" extrusionOk="0">
                <a:moveTo>
                  <a:pt x="28815" y="1114171"/>
                </a:moveTo>
                <a:lnTo>
                  <a:pt x="17073" y="1114171"/>
                </a:lnTo>
                <a:lnTo>
                  <a:pt x="11270" y="1116457"/>
                </a:lnTo>
                <a:lnTo>
                  <a:pt x="6680" y="1120902"/>
                </a:lnTo>
                <a:lnTo>
                  <a:pt x="1670" y="1128498"/>
                </a:lnTo>
                <a:lnTo>
                  <a:pt x="0" y="1137094"/>
                </a:lnTo>
                <a:lnTo>
                  <a:pt x="1670" y="1145690"/>
                </a:lnTo>
                <a:lnTo>
                  <a:pt x="6680" y="1153287"/>
                </a:lnTo>
                <a:lnTo>
                  <a:pt x="14306" y="1158359"/>
                </a:lnTo>
                <a:lnTo>
                  <a:pt x="22944" y="1160049"/>
                </a:lnTo>
                <a:lnTo>
                  <a:pt x="31582" y="1158359"/>
                </a:lnTo>
                <a:lnTo>
                  <a:pt x="39208" y="1153287"/>
                </a:lnTo>
                <a:lnTo>
                  <a:pt x="44218" y="1145690"/>
                </a:lnTo>
                <a:lnTo>
                  <a:pt x="45888" y="1137094"/>
                </a:lnTo>
                <a:lnTo>
                  <a:pt x="44218" y="1128498"/>
                </a:lnTo>
                <a:lnTo>
                  <a:pt x="39208" y="1120902"/>
                </a:lnTo>
                <a:lnTo>
                  <a:pt x="34619" y="1116457"/>
                </a:lnTo>
                <a:lnTo>
                  <a:pt x="28815" y="1114171"/>
                </a:lnTo>
                <a:close/>
              </a:path>
              <a:path w="2910840" h="2943225" extrusionOk="0">
                <a:moveTo>
                  <a:pt x="134903" y="1114171"/>
                </a:moveTo>
                <a:lnTo>
                  <a:pt x="123156" y="1114171"/>
                </a:lnTo>
                <a:lnTo>
                  <a:pt x="117352" y="1116457"/>
                </a:lnTo>
                <a:lnTo>
                  <a:pt x="112894" y="1120902"/>
                </a:lnTo>
                <a:lnTo>
                  <a:pt x="107808" y="1128498"/>
                </a:lnTo>
                <a:lnTo>
                  <a:pt x="106112" y="1137094"/>
                </a:lnTo>
                <a:lnTo>
                  <a:pt x="107808" y="1145690"/>
                </a:lnTo>
                <a:lnTo>
                  <a:pt x="112894" y="1153287"/>
                </a:lnTo>
                <a:lnTo>
                  <a:pt x="120446" y="1158359"/>
                </a:lnTo>
                <a:lnTo>
                  <a:pt x="129045" y="1160049"/>
                </a:lnTo>
                <a:lnTo>
                  <a:pt x="137669" y="1158359"/>
                </a:lnTo>
                <a:lnTo>
                  <a:pt x="145292" y="1153287"/>
                </a:lnTo>
                <a:lnTo>
                  <a:pt x="150300" y="1145690"/>
                </a:lnTo>
                <a:lnTo>
                  <a:pt x="151969" y="1137094"/>
                </a:lnTo>
                <a:lnTo>
                  <a:pt x="150300" y="1128498"/>
                </a:lnTo>
                <a:lnTo>
                  <a:pt x="145292" y="1120902"/>
                </a:lnTo>
                <a:lnTo>
                  <a:pt x="140834" y="1116457"/>
                </a:lnTo>
                <a:lnTo>
                  <a:pt x="134903" y="1114171"/>
                </a:lnTo>
                <a:close/>
              </a:path>
              <a:path w="2910840" h="2943225" extrusionOk="0">
                <a:moveTo>
                  <a:pt x="240986" y="1114171"/>
                </a:moveTo>
                <a:lnTo>
                  <a:pt x="229239" y="1114171"/>
                </a:lnTo>
                <a:lnTo>
                  <a:pt x="223308" y="1116457"/>
                </a:lnTo>
                <a:lnTo>
                  <a:pt x="218850" y="1120902"/>
                </a:lnTo>
                <a:lnTo>
                  <a:pt x="213843" y="1128498"/>
                </a:lnTo>
                <a:lnTo>
                  <a:pt x="212173" y="1137094"/>
                </a:lnTo>
                <a:lnTo>
                  <a:pt x="213843" y="1145690"/>
                </a:lnTo>
                <a:lnTo>
                  <a:pt x="218850" y="1153287"/>
                </a:lnTo>
                <a:lnTo>
                  <a:pt x="226495" y="1158359"/>
                </a:lnTo>
                <a:lnTo>
                  <a:pt x="235165" y="1160049"/>
                </a:lnTo>
                <a:lnTo>
                  <a:pt x="243809" y="1158359"/>
                </a:lnTo>
                <a:lnTo>
                  <a:pt x="251375" y="1153287"/>
                </a:lnTo>
                <a:lnTo>
                  <a:pt x="256390" y="1145690"/>
                </a:lnTo>
                <a:lnTo>
                  <a:pt x="258062" y="1137094"/>
                </a:lnTo>
                <a:lnTo>
                  <a:pt x="256390" y="1128498"/>
                </a:lnTo>
                <a:lnTo>
                  <a:pt x="251375" y="1120902"/>
                </a:lnTo>
                <a:lnTo>
                  <a:pt x="246917" y="1116457"/>
                </a:lnTo>
                <a:lnTo>
                  <a:pt x="240986" y="1114171"/>
                </a:lnTo>
                <a:close/>
              </a:path>
              <a:path w="2910840" h="2943225" extrusionOk="0">
                <a:moveTo>
                  <a:pt x="347070" y="1114171"/>
                </a:moveTo>
                <a:lnTo>
                  <a:pt x="335322" y="1114171"/>
                </a:lnTo>
                <a:lnTo>
                  <a:pt x="329518" y="1116457"/>
                </a:lnTo>
                <a:lnTo>
                  <a:pt x="325073" y="1120902"/>
                </a:lnTo>
                <a:lnTo>
                  <a:pt x="319987" y="1128498"/>
                </a:lnTo>
                <a:lnTo>
                  <a:pt x="318291" y="1137094"/>
                </a:lnTo>
                <a:lnTo>
                  <a:pt x="319987" y="1145690"/>
                </a:lnTo>
                <a:lnTo>
                  <a:pt x="325073" y="1153287"/>
                </a:lnTo>
                <a:lnTo>
                  <a:pt x="332637" y="1158359"/>
                </a:lnTo>
                <a:lnTo>
                  <a:pt x="341266" y="1160049"/>
                </a:lnTo>
                <a:lnTo>
                  <a:pt x="349894" y="1158359"/>
                </a:lnTo>
                <a:lnTo>
                  <a:pt x="357458" y="1153287"/>
                </a:lnTo>
                <a:lnTo>
                  <a:pt x="362544" y="1145690"/>
                </a:lnTo>
                <a:lnTo>
                  <a:pt x="364240" y="1137094"/>
                </a:lnTo>
                <a:lnTo>
                  <a:pt x="362544" y="1128498"/>
                </a:lnTo>
                <a:lnTo>
                  <a:pt x="357458" y="1120902"/>
                </a:lnTo>
                <a:lnTo>
                  <a:pt x="353013" y="1116457"/>
                </a:lnTo>
                <a:lnTo>
                  <a:pt x="347070" y="1114171"/>
                </a:lnTo>
                <a:close/>
              </a:path>
              <a:path w="2910840" h="2943225" extrusionOk="0">
                <a:moveTo>
                  <a:pt x="453292" y="1114171"/>
                </a:moveTo>
                <a:lnTo>
                  <a:pt x="441545" y="1114171"/>
                </a:lnTo>
                <a:lnTo>
                  <a:pt x="435601" y="1116457"/>
                </a:lnTo>
                <a:lnTo>
                  <a:pt x="431156" y="1120902"/>
                </a:lnTo>
                <a:lnTo>
                  <a:pt x="426070" y="1128498"/>
                </a:lnTo>
                <a:lnTo>
                  <a:pt x="424374" y="1137094"/>
                </a:lnTo>
                <a:lnTo>
                  <a:pt x="426070" y="1145690"/>
                </a:lnTo>
                <a:lnTo>
                  <a:pt x="431156" y="1153287"/>
                </a:lnTo>
                <a:lnTo>
                  <a:pt x="438720" y="1158359"/>
                </a:lnTo>
                <a:lnTo>
                  <a:pt x="447349" y="1160049"/>
                </a:lnTo>
                <a:lnTo>
                  <a:pt x="455977" y="1158359"/>
                </a:lnTo>
                <a:lnTo>
                  <a:pt x="463541" y="1153287"/>
                </a:lnTo>
                <a:lnTo>
                  <a:pt x="468556" y="1145690"/>
                </a:lnTo>
                <a:lnTo>
                  <a:pt x="470228" y="1137094"/>
                </a:lnTo>
                <a:lnTo>
                  <a:pt x="468556" y="1128498"/>
                </a:lnTo>
                <a:lnTo>
                  <a:pt x="463541" y="1120902"/>
                </a:lnTo>
                <a:lnTo>
                  <a:pt x="459096" y="1116457"/>
                </a:lnTo>
                <a:lnTo>
                  <a:pt x="453292" y="1114171"/>
                </a:lnTo>
                <a:close/>
              </a:path>
              <a:path w="2910840" h="2943225" extrusionOk="0">
                <a:moveTo>
                  <a:pt x="559375" y="1114171"/>
                </a:moveTo>
                <a:lnTo>
                  <a:pt x="547628" y="1114171"/>
                </a:lnTo>
                <a:lnTo>
                  <a:pt x="541697" y="1116457"/>
                </a:lnTo>
                <a:lnTo>
                  <a:pt x="537239" y="1120902"/>
                </a:lnTo>
                <a:lnTo>
                  <a:pt x="532224" y="1128498"/>
                </a:lnTo>
                <a:lnTo>
                  <a:pt x="530553" y="1137094"/>
                </a:lnTo>
                <a:lnTo>
                  <a:pt x="532224" y="1145690"/>
                </a:lnTo>
                <a:lnTo>
                  <a:pt x="537239" y="1153287"/>
                </a:lnTo>
                <a:lnTo>
                  <a:pt x="544862" y="1158359"/>
                </a:lnTo>
                <a:lnTo>
                  <a:pt x="553484" y="1160049"/>
                </a:lnTo>
                <a:lnTo>
                  <a:pt x="562080" y="1158359"/>
                </a:lnTo>
                <a:lnTo>
                  <a:pt x="569624" y="1153287"/>
                </a:lnTo>
                <a:lnTo>
                  <a:pt x="574711" y="1145690"/>
                </a:lnTo>
                <a:lnTo>
                  <a:pt x="576406" y="1137094"/>
                </a:lnTo>
                <a:lnTo>
                  <a:pt x="574711" y="1128498"/>
                </a:lnTo>
                <a:lnTo>
                  <a:pt x="569624" y="1120902"/>
                </a:lnTo>
                <a:lnTo>
                  <a:pt x="565179" y="1116457"/>
                </a:lnTo>
                <a:lnTo>
                  <a:pt x="559375" y="1114171"/>
                </a:lnTo>
                <a:close/>
              </a:path>
              <a:path w="2910840" h="2943225" extrusionOk="0">
                <a:moveTo>
                  <a:pt x="665459" y="1114171"/>
                </a:moveTo>
                <a:lnTo>
                  <a:pt x="653711" y="1114171"/>
                </a:lnTo>
                <a:lnTo>
                  <a:pt x="647907" y="1116457"/>
                </a:lnTo>
                <a:lnTo>
                  <a:pt x="643322" y="1120902"/>
                </a:lnTo>
                <a:lnTo>
                  <a:pt x="638315" y="1128498"/>
                </a:lnTo>
                <a:lnTo>
                  <a:pt x="636645" y="1137094"/>
                </a:lnTo>
                <a:lnTo>
                  <a:pt x="638315" y="1145690"/>
                </a:lnTo>
                <a:lnTo>
                  <a:pt x="643322" y="1153287"/>
                </a:lnTo>
                <a:lnTo>
                  <a:pt x="650948" y="1158359"/>
                </a:lnTo>
                <a:lnTo>
                  <a:pt x="659585" y="1160049"/>
                </a:lnTo>
                <a:lnTo>
                  <a:pt x="668222" y="1158359"/>
                </a:lnTo>
                <a:lnTo>
                  <a:pt x="675847" y="1153287"/>
                </a:lnTo>
                <a:lnTo>
                  <a:pt x="680862" y="1145690"/>
                </a:lnTo>
                <a:lnTo>
                  <a:pt x="682534" y="1137094"/>
                </a:lnTo>
                <a:lnTo>
                  <a:pt x="680862" y="1128498"/>
                </a:lnTo>
                <a:lnTo>
                  <a:pt x="675847" y="1120902"/>
                </a:lnTo>
                <a:lnTo>
                  <a:pt x="671262" y="1116457"/>
                </a:lnTo>
                <a:lnTo>
                  <a:pt x="665459" y="1114171"/>
                </a:lnTo>
                <a:close/>
              </a:path>
              <a:path w="2910840" h="2943225" extrusionOk="0">
                <a:moveTo>
                  <a:pt x="771542" y="1114171"/>
                </a:moveTo>
                <a:lnTo>
                  <a:pt x="759794" y="1114171"/>
                </a:lnTo>
                <a:lnTo>
                  <a:pt x="753990" y="1116457"/>
                </a:lnTo>
                <a:lnTo>
                  <a:pt x="749545" y="1120902"/>
                </a:lnTo>
                <a:lnTo>
                  <a:pt x="744459" y="1128498"/>
                </a:lnTo>
                <a:lnTo>
                  <a:pt x="742763" y="1137094"/>
                </a:lnTo>
                <a:lnTo>
                  <a:pt x="744459" y="1145690"/>
                </a:lnTo>
                <a:lnTo>
                  <a:pt x="749545" y="1153287"/>
                </a:lnTo>
                <a:lnTo>
                  <a:pt x="757090" y="1158359"/>
                </a:lnTo>
                <a:lnTo>
                  <a:pt x="765685" y="1160049"/>
                </a:lnTo>
                <a:lnTo>
                  <a:pt x="774307" y="1158359"/>
                </a:lnTo>
                <a:lnTo>
                  <a:pt x="781930" y="1153287"/>
                </a:lnTo>
                <a:lnTo>
                  <a:pt x="786945" y="1145690"/>
                </a:lnTo>
                <a:lnTo>
                  <a:pt x="788617" y="1137094"/>
                </a:lnTo>
                <a:lnTo>
                  <a:pt x="786945" y="1128498"/>
                </a:lnTo>
                <a:lnTo>
                  <a:pt x="781930" y="1120902"/>
                </a:lnTo>
                <a:lnTo>
                  <a:pt x="777485" y="1116457"/>
                </a:lnTo>
                <a:lnTo>
                  <a:pt x="771542" y="1114171"/>
                </a:lnTo>
                <a:close/>
              </a:path>
              <a:path w="2910840" h="2943225" extrusionOk="0">
                <a:moveTo>
                  <a:pt x="877625" y="1114171"/>
                </a:moveTo>
                <a:lnTo>
                  <a:pt x="865877" y="1114171"/>
                </a:lnTo>
                <a:lnTo>
                  <a:pt x="860073" y="1116457"/>
                </a:lnTo>
                <a:lnTo>
                  <a:pt x="855489" y="1120902"/>
                </a:lnTo>
                <a:lnTo>
                  <a:pt x="850481" y="1128498"/>
                </a:lnTo>
                <a:lnTo>
                  <a:pt x="848812" y="1137094"/>
                </a:lnTo>
                <a:lnTo>
                  <a:pt x="850481" y="1145690"/>
                </a:lnTo>
                <a:lnTo>
                  <a:pt x="855489" y="1153287"/>
                </a:lnTo>
                <a:lnTo>
                  <a:pt x="863133" y="1158359"/>
                </a:lnTo>
                <a:lnTo>
                  <a:pt x="871803" y="1160049"/>
                </a:lnTo>
                <a:lnTo>
                  <a:pt x="880447" y="1158359"/>
                </a:lnTo>
                <a:lnTo>
                  <a:pt x="888013" y="1153287"/>
                </a:lnTo>
                <a:lnTo>
                  <a:pt x="893100" y="1145690"/>
                </a:lnTo>
                <a:lnTo>
                  <a:pt x="894795" y="1137094"/>
                </a:lnTo>
                <a:lnTo>
                  <a:pt x="893100" y="1128498"/>
                </a:lnTo>
                <a:lnTo>
                  <a:pt x="888013" y="1120902"/>
                </a:lnTo>
                <a:lnTo>
                  <a:pt x="883568" y="1116457"/>
                </a:lnTo>
                <a:lnTo>
                  <a:pt x="877625" y="1114171"/>
                </a:lnTo>
                <a:close/>
              </a:path>
              <a:path w="2910840" h="2943225" extrusionOk="0">
                <a:moveTo>
                  <a:pt x="983848" y="1114171"/>
                </a:moveTo>
                <a:lnTo>
                  <a:pt x="972100" y="1114171"/>
                </a:lnTo>
                <a:lnTo>
                  <a:pt x="966169" y="1116457"/>
                </a:lnTo>
                <a:lnTo>
                  <a:pt x="961711" y="1120902"/>
                </a:lnTo>
                <a:lnTo>
                  <a:pt x="956625" y="1128498"/>
                </a:lnTo>
                <a:lnTo>
                  <a:pt x="954930" y="1137094"/>
                </a:lnTo>
                <a:lnTo>
                  <a:pt x="956625" y="1145690"/>
                </a:lnTo>
                <a:lnTo>
                  <a:pt x="961711" y="1153287"/>
                </a:lnTo>
                <a:lnTo>
                  <a:pt x="969275" y="1158359"/>
                </a:lnTo>
                <a:lnTo>
                  <a:pt x="977904" y="1160049"/>
                </a:lnTo>
                <a:lnTo>
                  <a:pt x="986532" y="1158359"/>
                </a:lnTo>
                <a:lnTo>
                  <a:pt x="994096" y="1153287"/>
                </a:lnTo>
                <a:lnTo>
                  <a:pt x="999183" y="1145690"/>
                </a:lnTo>
                <a:lnTo>
                  <a:pt x="1000878" y="1137094"/>
                </a:lnTo>
                <a:lnTo>
                  <a:pt x="999183" y="1128498"/>
                </a:lnTo>
                <a:lnTo>
                  <a:pt x="994096" y="1120902"/>
                </a:lnTo>
                <a:lnTo>
                  <a:pt x="989651" y="1116457"/>
                </a:lnTo>
                <a:lnTo>
                  <a:pt x="983848" y="1114171"/>
                </a:lnTo>
                <a:close/>
              </a:path>
              <a:path w="2910840" h="2943225" extrusionOk="0">
                <a:moveTo>
                  <a:pt x="1089931" y="1114171"/>
                </a:moveTo>
                <a:lnTo>
                  <a:pt x="1078183" y="1114171"/>
                </a:lnTo>
                <a:lnTo>
                  <a:pt x="1072252" y="1116457"/>
                </a:lnTo>
                <a:lnTo>
                  <a:pt x="1067795" y="1120902"/>
                </a:lnTo>
                <a:lnTo>
                  <a:pt x="1062787" y="1128498"/>
                </a:lnTo>
                <a:lnTo>
                  <a:pt x="1061118" y="1137094"/>
                </a:lnTo>
                <a:lnTo>
                  <a:pt x="1062787" y="1145690"/>
                </a:lnTo>
                <a:lnTo>
                  <a:pt x="1067795" y="1153287"/>
                </a:lnTo>
                <a:lnTo>
                  <a:pt x="1075359" y="1158359"/>
                </a:lnTo>
                <a:lnTo>
                  <a:pt x="1083987" y="1160049"/>
                </a:lnTo>
                <a:lnTo>
                  <a:pt x="1092616" y="1158359"/>
                </a:lnTo>
                <a:lnTo>
                  <a:pt x="1100180" y="1153287"/>
                </a:lnTo>
                <a:lnTo>
                  <a:pt x="1105194" y="1145690"/>
                </a:lnTo>
                <a:lnTo>
                  <a:pt x="1106866" y="1137094"/>
                </a:lnTo>
                <a:lnTo>
                  <a:pt x="1105194" y="1128498"/>
                </a:lnTo>
                <a:lnTo>
                  <a:pt x="1100180" y="1120902"/>
                </a:lnTo>
                <a:lnTo>
                  <a:pt x="1095735" y="1116457"/>
                </a:lnTo>
                <a:lnTo>
                  <a:pt x="1089931" y="1114171"/>
                </a:lnTo>
                <a:close/>
              </a:path>
              <a:path w="2910840" h="2943225" extrusionOk="0">
                <a:moveTo>
                  <a:pt x="1196014" y="1114171"/>
                </a:moveTo>
                <a:lnTo>
                  <a:pt x="1184266" y="1114171"/>
                </a:lnTo>
                <a:lnTo>
                  <a:pt x="1178335" y="1116457"/>
                </a:lnTo>
                <a:lnTo>
                  <a:pt x="1173878" y="1120902"/>
                </a:lnTo>
                <a:lnTo>
                  <a:pt x="1168870" y="1128498"/>
                </a:lnTo>
                <a:lnTo>
                  <a:pt x="1167201" y="1137094"/>
                </a:lnTo>
                <a:lnTo>
                  <a:pt x="1168870" y="1145690"/>
                </a:lnTo>
                <a:lnTo>
                  <a:pt x="1173878" y="1153287"/>
                </a:lnTo>
                <a:lnTo>
                  <a:pt x="1181501" y="1158359"/>
                </a:lnTo>
                <a:lnTo>
                  <a:pt x="1190124" y="1160049"/>
                </a:lnTo>
                <a:lnTo>
                  <a:pt x="1198724" y="1158359"/>
                </a:lnTo>
                <a:lnTo>
                  <a:pt x="1206275" y="1153287"/>
                </a:lnTo>
                <a:lnTo>
                  <a:pt x="1211362" y="1145690"/>
                </a:lnTo>
                <a:lnTo>
                  <a:pt x="1213057" y="1137094"/>
                </a:lnTo>
                <a:lnTo>
                  <a:pt x="1211362" y="1128498"/>
                </a:lnTo>
                <a:lnTo>
                  <a:pt x="1206275" y="1120902"/>
                </a:lnTo>
                <a:lnTo>
                  <a:pt x="1201818" y="1116457"/>
                </a:lnTo>
                <a:lnTo>
                  <a:pt x="1196014" y="1114171"/>
                </a:lnTo>
                <a:close/>
              </a:path>
              <a:path w="2910840" h="2943225" extrusionOk="0">
                <a:moveTo>
                  <a:pt x="1302071" y="1114171"/>
                </a:moveTo>
                <a:lnTo>
                  <a:pt x="1290387" y="1114171"/>
                </a:lnTo>
                <a:lnTo>
                  <a:pt x="1284545" y="1116457"/>
                </a:lnTo>
                <a:lnTo>
                  <a:pt x="1279973" y="1120902"/>
                </a:lnTo>
                <a:lnTo>
                  <a:pt x="1274973" y="1128498"/>
                </a:lnTo>
                <a:lnTo>
                  <a:pt x="1273306" y="1137094"/>
                </a:lnTo>
                <a:lnTo>
                  <a:pt x="1274973" y="1145690"/>
                </a:lnTo>
                <a:lnTo>
                  <a:pt x="1279973" y="1153287"/>
                </a:lnTo>
                <a:lnTo>
                  <a:pt x="1287589" y="1158359"/>
                </a:lnTo>
                <a:lnTo>
                  <a:pt x="1296229" y="1160049"/>
                </a:lnTo>
                <a:lnTo>
                  <a:pt x="1304869" y="1158359"/>
                </a:lnTo>
                <a:lnTo>
                  <a:pt x="1312485" y="1153287"/>
                </a:lnTo>
                <a:lnTo>
                  <a:pt x="1317486" y="1145690"/>
                </a:lnTo>
                <a:lnTo>
                  <a:pt x="1319153" y="1137094"/>
                </a:lnTo>
                <a:lnTo>
                  <a:pt x="1317486" y="1128498"/>
                </a:lnTo>
                <a:lnTo>
                  <a:pt x="1312485" y="1120902"/>
                </a:lnTo>
                <a:lnTo>
                  <a:pt x="1307913" y="1116457"/>
                </a:lnTo>
                <a:lnTo>
                  <a:pt x="1302071" y="1114171"/>
                </a:lnTo>
                <a:close/>
              </a:path>
              <a:path w="2910840" h="2943225" extrusionOk="0">
                <a:moveTo>
                  <a:pt x="1408243" y="1114171"/>
                </a:moveTo>
                <a:lnTo>
                  <a:pt x="1396432" y="1114171"/>
                </a:lnTo>
                <a:lnTo>
                  <a:pt x="1390590" y="1116457"/>
                </a:lnTo>
                <a:lnTo>
                  <a:pt x="1386145" y="1120902"/>
                </a:lnTo>
                <a:lnTo>
                  <a:pt x="1381073" y="1128498"/>
                </a:lnTo>
                <a:lnTo>
                  <a:pt x="1379383" y="1137094"/>
                </a:lnTo>
                <a:lnTo>
                  <a:pt x="1381073" y="1145690"/>
                </a:lnTo>
                <a:lnTo>
                  <a:pt x="1386145" y="1153287"/>
                </a:lnTo>
                <a:lnTo>
                  <a:pt x="1393706" y="1158359"/>
                </a:lnTo>
                <a:lnTo>
                  <a:pt x="1402338" y="1160049"/>
                </a:lnTo>
                <a:lnTo>
                  <a:pt x="1410970" y="1158359"/>
                </a:lnTo>
                <a:lnTo>
                  <a:pt x="1418530" y="1153287"/>
                </a:lnTo>
                <a:lnTo>
                  <a:pt x="1423531" y="1145690"/>
                </a:lnTo>
                <a:lnTo>
                  <a:pt x="1425198" y="1137094"/>
                </a:lnTo>
                <a:lnTo>
                  <a:pt x="1423531" y="1128498"/>
                </a:lnTo>
                <a:lnTo>
                  <a:pt x="1418530" y="1120902"/>
                </a:lnTo>
                <a:lnTo>
                  <a:pt x="1414085" y="1116457"/>
                </a:lnTo>
                <a:lnTo>
                  <a:pt x="1408243" y="1114171"/>
                </a:lnTo>
                <a:close/>
              </a:path>
              <a:path w="2910840" h="2943225" extrusionOk="0">
                <a:moveTo>
                  <a:pt x="1514288" y="1114171"/>
                </a:moveTo>
                <a:lnTo>
                  <a:pt x="1502477" y="1114171"/>
                </a:lnTo>
                <a:lnTo>
                  <a:pt x="1496762" y="1116457"/>
                </a:lnTo>
                <a:lnTo>
                  <a:pt x="1492190" y="1120902"/>
                </a:lnTo>
                <a:lnTo>
                  <a:pt x="1487118" y="1128498"/>
                </a:lnTo>
                <a:lnTo>
                  <a:pt x="1485428" y="1137094"/>
                </a:lnTo>
                <a:lnTo>
                  <a:pt x="1487118" y="1145690"/>
                </a:lnTo>
                <a:lnTo>
                  <a:pt x="1492190" y="1153287"/>
                </a:lnTo>
                <a:lnTo>
                  <a:pt x="1499824" y="1158359"/>
                </a:lnTo>
                <a:lnTo>
                  <a:pt x="1508494" y="1160049"/>
                </a:lnTo>
                <a:lnTo>
                  <a:pt x="1517140" y="1158359"/>
                </a:lnTo>
                <a:lnTo>
                  <a:pt x="1524702" y="1153287"/>
                </a:lnTo>
                <a:lnTo>
                  <a:pt x="1529775" y="1145690"/>
                </a:lnTo>
                <a:lnTo>
                  <a:pt x="1531465" y="1137094"/>
                </a:lnTo>
                <a:lnTo>
                  <a:pt x="1529775" y="1128498"/>
                </a:lnTo>
                <a:lnTo>
                  <a:pt x="1524702" y="1120902"/>
                </a:lnTo>
                <a:lnTo>
                  <a:pt x="1520257" y="1116457"/>
                </a:lnTo>
                <a:lnTo>
                  <a:pt x="1514288" y="1114171"/>
                </a:lnTo>
                <a:close/>
              </a:path>
              <a:path w="2910840" h="2943225" extrusionOk="0">
                <a:moveTo>
                  <a:pt x="1620460" y="1114171"/>
                </a:moveTo>
                <a:lnTo>
                  <a:pt x="1608776" y="1114171"/>
                </a:lnTo>
                <a:lnTo>
                  <a:pt x="1602807" y="1116457"/>
                </a:lnTo>
                <a:lnTo>
                  <a:pt x="1598362" y="1120902"/>
                </a:lnTo>
                <a:lnTo>
                  <a:pt x="1593290" y="1128498"/>
                </a:lnTo>
                <a:lnTo>
                  <a:pt x="1591600" y="1137094"/>
                </a:lnTo>
                <a:lnTo>
                  <a:pt x="1593290" y="1145690"/>
                </a:lnTo>
                <a:lnTo>
                  <a:pt x="1598362" y="1153287"/>
                </a:lnTo>
                <a:lnTo>
                  <a:pt x="1605925" y="1158359"/>
                </a:lnTo>
                <a:lnTo>
                  <a:pt x="1614571" y="1160049"/>
                </a:lnTo>
                <a:lnTo>
                  <a:pt x="1623241" y="1158359"/>
                </a:lnTo>
                <a:lnTo>
                  <a:pt x="1630874" y="1153287"/>
                </a:lnTo>
                <a:lnTo>
                  <a:pt x="1635875" y="1145690"/>
                </a:lnTo>
                <a:lnTo>
                  <a:pt x="1637542" y="1137094"/>
                </a:lnTo>
                <a:lnTo>
                  <a:pt x="1635875" y="1128498"/>
                </a:lnTo>
                <a:lnTo>
                  <a:pt x="1630874" y="1120902"/>
                </a:lnTo>
                <a:lnTo>
                  <a:pt x="1626302" y="1116457"/>
                </a:lnTo>
                <a:lnTo>
                  <a:pt x="1620460" y="1114171"/>
                </a:lnTo>
                <a:close/>
              </a:path>
              <a:path w="2910840" h="2943225" extrusionOk="0">
                <a:moveTo>
                  <a:pt x="1726632" y="1114171"/>
                </a:moveTo>
                <a:lnTo>
                  <a:pt x="1714821" y="1114171"/>
                </a:lnTo>
                <a:lnTo>
                  <a:pt x="1708852" y="1116457"/>
                </a:lnTo>
                <a:lnTo>
                  <a:pt x="1704407" y="1120902"/>
                </a:lnTo>
                <a:lnTo>
                  <a:pt x="1699407" y="1128498"/>
                </a:lnTo>
                <a:lnTo>
                  <a:pt x="1697740" y="1137094"/>
                </a:lnTo>
                <a:lnTo>
                  <a:pt x="1699407" y="1145690"/>
                </a:lnTo>
                <a:lnTo>
                  <a:pt x="1704407" y="1153287"/>
                </a:lnTo>
                <a:lnTo>
                  <a:pt x="1711968" y="1158359"/>
                </a:lnTo>
                <a:lnTo>
                  <a:pt x="1720600" y="1160049"/>
                </a:lnTo>
                <a:lnTo>
                  <a:pt x="1729232" y="1158359"/>
                </a:lnTo>
                <a:lnTo>
                  <a:pt x="1736792" y="1153287"/>
                </a:lnTo>
                <a:lnTo>
                  <a:pt x="1741865" y="1145690"/>
                </a:lnTo>
                <a:lnTo>
                  <a:pt x="1743555" y="1137094"/>
                </a:lnTo>
                <a:lnTo>
                  <a:pt x="1741865" y="1128498"/>
                </a:lnTo>
                <a:lnTo>
                  <a:pt x="1736792" y="1120902"/>
                </a:lnTo>
                <a:lnTo>
                  <a:pt x="1732347" y="1116457"/>
                </a:lnTo>
                <a:lnTo>
                  <a:pt x="1726632" y="1114171"/>
                </a:lnTo>
                <a:close/>
              </a:path>
              <a:path w="2910840" h="2943225" extrusionOk="0">
                <a:moveTo>
                  <a:pt x="1832677" y="1114171"/>
                </a:moveTo>
                <a:lnTo>
                  <a:pt x="1820866" y="1114171"/>
                </a:lnTo>
                <a:lnTo>
                  <a:pt x="1815024" y="1116457"/>
                </a:lnTo>
                <a:lnTo>
                  <a:pt x="1810579" y="1120902"/>
                </a:lnTo>
                <a:lnTo>
                  <a:pt x="1805507" y="1128498"/>
                </a:lnTo>
                <a:lnTo>
                  <a:pt x="1803817" y="1137094"/>
                </a:lnTo>
                <a:lnTo>
                  <a:pt x="1805507" y="1145690"/>
                </a:lnTo>
                <a:lnTo>
                  <a:pt x="1810579" y="1153287"/>
                </a:lnTo>
                <a:lnTo>
                  <a:pt x="1818176" y="1158359"/>
                </a:lnTo>
                <a:lnTo>
                  <a:pt x="1826772" y="1160049"/>
                </a:lnTo>
                <a:lnTo>
                  <a:pt x="1835368" y="1158359"/>
                </a:lnTo>
                <a:lnTo>
                  <a:pt x="1842964" y="1153287"/>
                </a:lnTo>
                <a:lnTo>
                  <a:pt x="1848037" y="1145690"/>
                </a:lnTo>
                <a:lnTo>
                  <a:pt x="1849727" y="1137094"/>
                </a:lnTo>
                <a:lnTo>
                  <a:pt x="1848037" y="1128498"/>
                </a:lnTo>
                <a:lnTo>
                  <a:pt x="1842964" y="1120902"/>
                </a:lnTo>
                <a:lnTo>
                  <a:pt x="1838519" y="1116457"/>
                </a:lnTo>
                <a:lnTo>
                  <a:pt x="1832677" y="1114171"/>
                </a:lnTo>
                <a:close/>
              </a:path>
              <a:path w="2910840" h="2943225" extrusionOk="0">
                <a:moveTo>
                  <a:pt x="1938722" y="1114171"/>
                </a:moveTo>
                <a:lnTo>
                  <a:pt x="1927038" y="1114171"/>
                </a:lnTo>
                <a:lnTo>
                  <a:pt x="1921196" y="1116457"/>
                </a:lnTo>
                <a:lnTo>
                  <a:pt x="1916751" y="1120902"/>
                </a:lnTo>
                <a:lnTo>
                  <a:pt x="1911679" y="1128498"/>
                </a:lnTo>
                <a:lnTo>
                  <a:pt x="1909989" y="1137094"/>
                </a:lnTo>
                <a:lnTo>
                  <a:pt x="1911679" y="1145690"/>
                </a:lnTo>
                <a:lnTo>
                  <a:pt x="1916751" y="1153287"/>
                </a:lnTo>
                <a:lnTo>
                  <a:pt x="1924294" y="1158359"/>
                </a:lnTo>
                <a:lnTo>
                  <a:pt x="1932896" y="1160049"/>
                </a:lnTo>
                <a:lnTo>
                  <a:pt x="1941522" y="1158359"/>
                </a:lnTo>
                <a:lnTo>
                  <a:pt x="1949136" y="1153287"/>
                </a:lnTo>
                <a:lnTo>
                  <a:pt x="1954137" y="1145690"/>
                </a:lnTo>
                <a:lnTo>
                  <a:pt x="1955804" y="1137094"/>
                </a:lnTo>
                <a:lnTo>
                  <a:pt x="1954137" y="1128498"/>
                </a:lnTo>
                <a:lnTo>
                  <a:pt x="1949136" y="1120902"/>
                </a:lnTo>
                <a:lnTo>
                  <a:pt x="1944691" y="1116457"/>
                </a:lnTo>
                <a:lnTo>
                  <a:pt x="1938722" y="1114171"/>
                </a:lnTo>
                <a:close/>
              </a:path>
              <a:path w="2910840" h="2943225" extrusionOk="0">
                <a:moveTo>
                  <a:pt x="2044767" y="1114171"/>
                </a:moveTo>
                <a:lnTo>
                  <a:pt x="2033083" y="1114171"/>
                </a:lnTo>
                <a:lnTo>
                  <a:pt x="2027114" y="1116457"/>
                </a:lnTo>
                <a:lnTo>
                  <a:pt x="2022669" y="1120902"/>
                </a:lnTo>
                <a:lnTo>
                  <a:pt x="2017669" y="1128498"/>
                </a:lnTo>
                <a:lnTo>
                  <a:pt x="2016002" y="1137094"/>
                </a:lnTo>
                <a:lnTo>
                  <a:pt x="2017669" y="1145690"/>
                </a:lnTo>
                <a:lnTo>
                  <a:pt x="2022669" y="1153287"/>
                </a:lnTo>
                <a:lnTo>
                  <a:pt x="2030303" y="1158359"/>
                </a:lnTo>
                <a:lnTo>
                  <a:pt x="2038973" y="1160049"/>
                </a:lnTo>
                <a:lnTo>
                  <a:pt x="2047619" y="1158359"/>
                </a:lnTo>
                <a:lnTo>
                  <a:pt x="2055181" y="1153287"/>
                </a:lnTo>
                <a:lnTo>
                  <a:pt x="2060182" y="1145690"/>
                </a:lnTo>
                <a:lnTo>
                  <a:pt x="2061849" y="1137094"/>
                </a:lnTo>
                <a:lnTo>
                  <a:pt x="2060182" y="1128498"/>
                </a:lnTo>
                <a:lnTo>
                  <a:pt x="2055181" y="1120902"/>
                </a:lnTo>
                <a:lnTo>
                  <a:pt x="2050736" y="1116457"/>
                </a:lnTo>
                <a:lnTo>
                  <a:pt x="2044767" y="1114171"/>
                </a:lnTo>
                <a:close/>
              </a:path>
              <a:path w="2910840" h="2943225" extrusionOk="0">
                <a:moveTo>
                  <a:pt x="2150939" y="1114171"/>
                </a:moveTo>
                <a:lnTo>
                  <a:pt x="2139128" y="1114171"/>
                </a:lnTo>
                <a:lnTo>
                  <a:pt x="2133413" y="1116457"/>
                </a:lnTo>
                <a:lnTo>
                  <a:pt x="2128714" y="1120902"/>
                </a:lnTo>
                <a:lnTo>
                  <a:pt x="2123714" y="1128498"/>
                </a:lnTo>
                <a:lnTo>
                  <a:pt x="2122047" y="1137094"/>
                </a:lnTo>
                <a:lnTo>
                  <a:pt x="2123714" y="1145690"/>
                </a:lnTo>
                <a:lnTo>
                  <a:pt x="2128714" y="1153287"/>
                </a:lnTo>
                <a:lnTo>
                  <a:pt x="2136404" y="1158359"/>
                </a:lnTo>
                <a:lnTo>
                  <a:pt x="2145082" y="1160049"/>
                </a:lnTo>
                <a:lnTo>
                  <a:pt x="2153735" y="1158359"/>
                </a:lnTo>
                <a:lnTo>
                  <a:pt x="2161353" y="1153287"/>
                </a:lnTo>
                <a:lnTo>
                  <a:pt x="2166426" y="1145690"/>
                </a:lnTo>
                <a:lnTo>
                  <a:pt x="2168116" y="1137094"/>
                </a:lnTo>
                <a:lnTo>
                  <a:pt x="2166426" y="1128498"/>
                </a:lnTo>
                <a:lnTo>
                  <a:pt x="2161353" y="1120902"/>
                </a:lnTo>
                <a:lnTo>
                  <a:pt x="2156908" y="1116457"/>
                </a:lnTo>
                <a:lnTo>
                  <a:pt x="2150939" y="1114171"/>
                </a:lnTo>
                <a:close/>
              </a:path>
              <a:path w="2910840" h="2943225" extrusionOk="0">
                <a:moveTo>
                  <a:pt x="2257111" y="1114171"/>
                </a:moveTo>
                <a:lnTo>
                  <a:pt x="2245427" y="1114171"/>
                </a:lnTo>
                <a:lnTo>
                  <a:pt x="2239458" y="1116457"/>
                </a:lnTo>
                <a:lnTo>
                  <a:pt x="2235013" y="1120902"/>
                </a:lnTo>
                <a:lnTo>
                  <a:pt x="2229941" y="1128498"/>
                </a:lnTo>
                <a:lnTo>
                  <a:pt x="2228251" y="1137094"/>
                </a:lnTo>
                <a:lnTo>
                  <a:pt x="2229941" y="1145690"/>
                </a:lnTo>
                <a:lnTo>
                  <a:pt x="2235013" y="1153287"/>
                </a:lnTo>
                <a:lnTo>
                  <a:pt x="2242576" y="1158359"/>
                </a:lnTo>
                <a:lnTo>
                  <a:pt x="2251222" y="1160049"/>
                </a:lnTo>
                <a:lnTo>
                  <a:pt x="2259892" y="1158359"/>
                </a:lnTo>
                <a:lnTo>
                  <a:pt x="2267525" y="1153287"/>
                </a:lnTo>
                <a:lnTo>
                  <a:pt x="2272526" y="1145690"/>
                </a:lnTo>
                <a:lnTo>
                  <a:pt x="2274193" y="1137094"/>
                </a:lnTo>
                <a:lnTo>
                  <a:pt x="2272526" y="1128498"/>
                </a:lnTo>
                <a:lnTo>
                  <a:pt x="2267525" y="1120902"/>
                </a:lnTo>
                <a:lnTo>
                  <a:pt x="2262953" y="1116457"/>
                </a:lnTo>
                <a:lnTo>
                  <a:pt x="2257111" y="1114171"/>
                </a:lnTo>
                <a:close/>
              </a:path>
              <a:path w="2910840" h="2943225" extrusionOk="0">
                <a:moveTo>
                  <a:pt x="2363156" y="1114171"/>
                </a:moveTo>
                <a:lnTo>
                  <a:pt x="2351472" y="1114171"/>
                </a:lnTo>
                <a:lnTo>
                  <a:pt x="2345503" y="1116457"/>
                </a:lnTo>
                <a:lnTo>
                  <a:pt x="2341058" y="1120902"/>
                </a:lnTo>
                <a:lnTo>
                  <a:pt x="2336058" y="1128498"/>
                </a:lnTo>
                <a:lnTo>
                  <a:pt x="2334391" y="1137094"/>
                </a:lnTo>
                <a:lnTo>
                  <a:pt x="2336058" y="1145690"/>
                </a:lnTo>
                <a:lnTo>
                  <a:pt x="2341058" y="1153287"/>
                </a:lnTo>
                <a:lnTo>
                  <a:pt x="2348619" y="1158359"/>
                </a:lnTo>
                <a:lnTo>
                  <a:pt x="2357251" y="1160049"/>
                </a:lnTo>
                <a:lnTo>
                  <a:pt x="2365883" y="1158359"/>
                </a:lnTo>
                <a:lnTo>
                  <a:pt x="2373443" y="1153287"/>
                </a:lnTo>
                <a:lnTo>
                  <a:pt x="2378516" y="1145690"/>
                </a:lnTo>
                <a:lnTo>
                  <a:pt x="2380206" y="1137094"/>
                </a:lnTo>
                <a:lnTo>
                  <a:pt x="2378516" y="1128498"/>
                </a:lnTo>
                <a:lnTo>
                  <a:pt x="2373443" y="1120902"/>
                </a:lnTo>
                <a:lnTo>
                  <a:pt x="2368998" y="1116457"/>
                </a:lnTo>
                <a:lnTo>
                  <a:pt x="2363156" y="1114171"/>
                </a:lnTo>
                <a:close/>
              </a:path>
              <a:path w="2910840" h="2943225" extrusionOk="0">
                <a:moveTo>
                  <a:pt x="2469328" y="1114171"/>
                </a:moveTo>
                <a:lnTo>
                  <a:pt x="2457517" y="1114171"/>
                </a:lnTo>
                <a:lnTo>
                  <a:pt x="2451802" y="1116457"/>
                </a:lnTo>
                <a:lnTo>
                  <a:pt x="2447103" y="1120902"/>
                </a:lnTo>
                <a:lnTo>
                  <a:pt x="2442103" y="1128498"/>
                </a:lnTo>
                <a:lnTo>
                  <a:pt x="2440436" y="1137094"/>
                </a:lnTo>
                <a:lnTo>
                  <a:pt x="2442103" y="1145690"/>
                </a:lnTo>
                <a:lnTo>
                  <a:pt x="2447103" y="1153287"/>
                </a:lnTo>
                <a:lnTo>
                  <a:pt x="2454771" y="1158359"/>
                </a:lnTo>
                <a:lnTo>
                  <a:pt x="2463391" y="1160049"/>
                </a:lnTo>
                <a:lnTo>
                  <a:pt x="2471964" y="1158359"/>
                </a:lnTo>
                <a:lnTo>
                  <a:pt x="2479488" y="1153287"/>
                </a:lnTo>
                <a:lnTo>
                  <a:pt x="2484632" y="1145690"/>
                </a:lnTo>
                <a:lnTo>
                  <a:pt x="2486346" y="1137094"/>
                </a:lnTo>
                <a:lnTo>
                  <a:pt x="2484632" y="1128498"/>
                </a:lnTo>
                <a:lnTo>
                  <a:pt x="2479488" y="1120902"/>
                </a:lnTo>
                <a:lnTo>
                  <a:pt x="2475043" y="1116457"/>
                </a:lnTo>
                <a:lnTo>
                  <a:pt x="2469328" y="1114171"/>
                </a:lnTo>
                <a:close/>
              </a:path>
              <a:path w="2910840" h="2943225" extrusionOk="0">
                <a:moveTo>
                  <a:pt x="2575373" y="1114171"/>
                </a:moveTo>
                <a:lnTo>
                  <a:pt x="2563689" y="1114171"/>
                </a:lnTo>
                <a:lnTo>
                  <a:pt x="2557847" y="1116457"/>
                </a:lnTo>
                <a:lnTo>
                  <a:pt x="2553402" y="1120902"/>
                </a:lnTo>
                <a:lnTo>
                  <a:pt x="2548330" y="1128498"/>
                </a:lnTo>
                <a:lnTo>
                  <a:pt x="2546640" y="1137094"/>
                </a:lnTo>
                <a:lnTo>
                  <a:pt x="2548330" y="1145690"/>
                </a:lnTo>
                <a:lnTo>
                  <a:pt x="2553402" y="1153287"/>
                </a:lnTo>
                <a:lnTo>
                  <a:pt x="2560945" y="1158359"/>
                </a:lnTo>
                <a:lnTo>
                  <a:pt x="2569547" y="1160049"/>
                </a:lnTo>
                <a:lnTo>
                  <a:pt x="2578173" y="1158359"/>
                </a:lnTo>
                <a:lnTo>
                  <a:pt x="2585787" y="1153287"/>
                </a:lnTo>
                <a:lnTo>
                  <a:pt x="2590788" y="1145690"/>
                </a:lnTo>
                <a:lnTo>
                  <a:pt x="2592455" y="1137094"/>
                </a:lnTo>
                <a:lnTo>
                  <a:pt x="2590788" y="1128498"/>
                </a:lnTo>
                <a:lnTo>
                  <a:pt x="2585787" y="1120902"/>
                </a:lnTo>
                <a:lnTo>
                  <a:pt x="2581342" y="1116457"/>
                </a:lnTo>
                <a:lnTo>
                  <a:pt x="2575373" y="1114171"/>
                </a:lnTo>
                <a:close/>
              </a:path>
              <a:path w="2910840" h="2943225" extrusionOk="0">
                <a:moveTo>
                  <a:pt x="2681418" y="1114171"/>
                </a:moveTo>
                <a:lnTo>
                  <a:pt x="2669734" y="1114171"/>
                </a:lnTo>
                <a:lnTo>
                  <a:pt x="2663765" y="1116457"/>
                </a:lnTo>
                <a:lnTo>
                  <a:pt x="2659320" y="1120902"/>
                </a:lnTo>
                <a:lnTo>
                  <a:pt x="2654320" y="1128498"/>
                </a:lnTo>
                <a:lnTo>
                  <a:pt x="2652653" y="1137094"/>
                </a:lnTo>
                <a:lnTo>
                  <a:pt x="2654320" y="1145690"/>
                </a:lnTo>
                <a:lnTo>
                  <a:pt x="2659320" y="1153287"/>
                </a:lnTo>
                <a:lnTo>
                  <a:pt x="2666954" y="1158359"/>
                </a:lnTo>
                <a:lnTo>
                  <a:pt x="2675624" y="1160049"/>
                </a:lnTo>
                <a:lnTo>
                  <a:pt x="2684270" y="1158359"/>
                </a:lnTo>
                <a:lnTo>
                  <a:pt x="2691832" y="1153287"/>
                </a:lnTo>
                <a:lnTo>
                  <a:pt x="2696833" y="1145690"/>
                </a:lnTo>
                <a:lnTo>
                  <a:pt x="2698500" y="1137094"/>
                </a:lnTo>
                <a:lnTo>
                  <a:pt x="2696833" y="1128498"/>
                </a:lnTo>
                <a:lnTo>
                  <a:pt x="2691832" y="1120902"/>
                </a:lnTo>
                <a:lnTo>
                  <a:pt x="2687387" y="1116457"/>
                </a:lnTo>
                <a:lnTo>
                  <a:pt x="2681418" y="1114171"/>
                </a:lnTo>
                <a:close/>
              </a:path>
              <a:path w="2910840" h="2943225" extrusionOk="0">
                <a:moveTo>
                  <a:pt x="2787590" y="1114171"/>
                </a:moveTo>
                <a:lnTo>
                  <a:pt x="2775779" y="1114171"/>
                </a:lnTo>
                <a:lnTo>
                  <a:pt x="2770064" y="1116457"/>
                </a:lnTo>
                <a:lnTo>
                  <a:pt x="2765492" y="1120902"/>
                </a:lnTo>
                <a:lnTo>
                  <a:pt x="2760420" y="1128498"/>
                </a:lnTo>
                <a:lnTo>
                  <a:pt x="2758730" y="1137094"/>
                </a:lnTo>
                <a:lnTo>
                  <a:pt x="2760420" y="1145690"/>
                </a:lnTo>
                <a:lnTo>
                  <a:pt x="2765492" y="1153287"/>
                </a:lnTo>
                <a:lnTo>
                  <a:pt x="2773106" y="1158359"/>
                </a:lnTo>
                <a:lnTo>
                  <a:pt x="2781733" y="1160049"/>
                </a:lnTo>
                <a:lnTo>
                  <a:pt x="2790335" y="1158359"/>
                </a:lnTo>
                <a:lnTo>
                  <a:pt x="2797877" y="1153287"/>
                </a:lnTo>
                <a:lnTo>
                  <a:pt x="2803021" y="1145690"/>
                </a:lnTo>
                <a:lnTo>
                  <a:pt x="2804735" y="1137094"/>
                </a:lnTo>
                <a:lnTo>
                  <a:pt x="2803021" y="1128498"/>
                </a:lnTo>
                <a:lnTo>
                  <a:pt x="2797877" y="1120902"/>
                </a:lnTo>
                <a:lnTo>
                  <a:pt x="2793432" y="1116457"/>
                </a:lnTo>
                <a:lnTo>
                  <a:pt x="2787590" y="1114171"/>
                </a:lnTo>
                <a:close/>
              </a:path>
              <a:path w="2910840" h="2943225" extrusionOk="0">
                <a:moveTo>
                  <a:pt x="2893762" y="1114171"/>
                </a:moveTo>
                <a:lnTo>
                  <a:pt x="2882078" y="1114171"/>
                </a:lnTo>
                <a:lnTo>
                  <a:pt x="2876109" y="1116457"/>
                </a:lnTo>
                <a:lnTo>
                  <a:pt x="2871664" y="1120902"/>
                </a:lnTo>
                <a:lnTo>
                  <a:pt x="2866592" y="1128498"/>
                </a:lnTo>
                <a:lnTo>
                  <a:pt x="2864902" y="1137094"/>
                </a:lnTo>
                <a:lnTo>
                  <a:pt x="2866592" y="1145690"/>
                </a:lnTo>
                <a:lnTo>
                  <a:pt x="2871664" y="1153287"/>
                </a:lnTo>
                <a:lnTo>
                  <a:pt x="2879227" y="1158359"/>
                </a:lnTo>
                <a:lnTo>
                  <a:pt x="2887873" y="1160049"/>
                </a:lnTo>
                <a:lnTo>
                  <a:pt x="2896543" y="1158359"/>
                </a:lnTo>
                <a:lnTo>
                  <a:pt x="2904176" y="1153287"/>
                </a:lnTo>
                <a:lnTo>
                  <a:pt x="2909177" y="1145690"/>
                </a:lnTo>
                <a:lnTo>
                  <a:pt x="2910844" y="1137094"/>
                </a:lnTo>
                <a:lnTo>
                  <a:pt x="2909177" y="1128498"/>
                </a:lnTo>
                <a:lnTo>
                  <a:pt x="2904176" y="1120902"/>
                </a:lnTo>
                <a:lnTo>
                  <a:pt x="2899604" y="1116457"/>
                </a:lnTo>
                <a:lnTo>
                  <a:pt x="2893762" y="1114171"/>
                </a:lnTo>
                <a:close/>
              </a:path>
              <a:path w="2910840" h="2943225" extrusionOk="0">
                <a:moveTo>
                  <a:pt x="28815" y="1225550"/>
                </a:moveTo>
                <a:lnTo>
                  <a:pt x="17073" y="1225550"/>
                </a:lnTo>
                <a:lnTo>
                  <a:pt x="11270" y="1227963"/>
                </a:lnTo>
                <a:lnTo>
                  <a:pt x="6680" y="1232408"/>
                </a:lnTo>
                <a:lnTo>
                  <a:pt x="1670" y="1239966"/>
                </a:lnTo>
                <a:lnTo>
                  <a:pt x="0" y="1248584"/>
                </a:lnTo>
                <a:lnTo>
                  <a:pt x="1670" y="1257178"/>
                </a:lnTo>
                <a:lnTo>
                  <a:pt x="6680" y="1264666"/>
                </a:lnTo>
                <a:lnTo>
                  <a:pt x="14306" y="1269738"/>
                </a:lnTo>
                <a:lnTo>
                  <a:pt x="22944" y="1271428"/>
                </a:lnTo>
                <a:lnTo>
                  <a:pt x="31582" y="1269738"/>
                </a:lnTo>
                <a:lnTo>
                  <a:pt x="39208" y="1264666"/>
                </a:lnTo>
                <a:lnTo>
                  <a:pt x="44218" y="1257178"/>
                </a:lnTo>
                <a:lnTo>
                  <a:pt x="45888" y="1248584"/>
                </a:lnTo>
                <a:lnTo>
                  <a:pt x="44218" y="1239966"/>
                </a:lnTo>
                <a:lnTo>
                  <a:pt x="39208" y="1232408"/>
                </a:lnTo>
                <a:lnTo>
                  <a:pt x="34619" y="1227963"/>
                </a:lnTo>
                <a:lnTo>
                  <a:pt x="28815" y="1225550"/>
                </a:lnTo>
                <a:close/>
              </a:path>
              <a:path w="2910840" h="2943225" extrusionOk="0">
                <a:moveTo>
                  <a:pt x="134903" y="1225550"/>
                </a:moveTo>
                <a:lnTo>
                  <a:pt x="123156" y="1225550"/>
                </a:lnTo>
                <a:lnTo>
                  <a:pt x="117352" y="1227963"/>
                </a:lnTo>
                <a:lnTo>
                  <a:pt x="112894" y="1232408"/>
                </a:lnTo>
                <a:lnTo>
                  <a:pt x="107808" y="1239966"/>
                </a:lnTo>
                <a:lnTo>
                  <a:pt x="106112" y="1248584"/>
                </a:lnTo>
                <a:lnTo>
                  <a:pt x="107808" y="1257178"/>
                </a:lnTo>
                <a:lnTo>
                  <a:pt x="112894" y="1264666"/>
                </a:lnTo>
                <a:lnTo>
                  <a:pt x="120446" y="1269738"/>
                </a:lnTo>
                <a:lnTo>
                  <a:pt x="129045" y="1271428"/>
                </a:lnTo>
                <a:lnTo>
                  <a:pt x="137669" y="1269738"/>
                </a:lnTo>
                <a:lnTo>
                  <a:pt x="145292" y="1264666"/>
                </a:lnTo>
                <a:lnTo>
                  <a:pt x="150300" y="1257178"/>
                </a:lnTo>
                <a:lnTo>
                  <a:pt x="151969" y="1248584"/>
                </a:lnTo>
                <a:lnTo>
                  <a:pt x="150300" y="1239966"/>
                </a:lnTo>
                <a:lnTo>
                  <a:pt x="145292" y="1232408"/>
                </a:lnTo>
                <a:lnTo>
                  <a:pt x="140834" y="1227963"/>
                </a:lnTo>
                <a:lnTo>
                  <a:pt x="134903" y="1225550"/>
                </a:lnTo>
                <a:close/>
              </a:path>
              <a:path w="2910840" h="2943225" extrusionOk="0">
                <a:moveTo>
                  <a:pt x="240986" y="1225550"/>
                </a:moveTo>
                <a:lnTo>
                  <a:pt x="229239" y="1225550"/>
                </a:lnTo>
                <a:lnTo>
                  <a:pt x="223308" y="1227963"/>
                </a:lnTo>
                <a:lnTo>
                  <a:pt x="218850" y="1232408"/>
                </a:lnTo>
                <a:lnTo>
                  <a:pt x="213843" y="1239966"/>
                </a:lnTo>
                <a:lnTo>
                  <a:pt x="212173" y="1248584"/>
                </a:lnTo>
                <a:lnTo>
                  <a:pt x="213843" y="1257178"/>
                </a:lnTo>
                <a:lnTo>
                  <a:pt x="218850" y="1264666"/>
                </a:lnTo>
                <a:lnTo>
                  <a:pt x="226495" y="1269738"/>
                </a:lnTo>
                <a:lnTo>
                  <a:pt x="235165" y="1271428"/>
                </a:lnTo>
                <a:lnTo>
                  <a:pt x="243809" y="1269738"/>
                </a:lnTo>
                <a:lnTo>
                  <a:pt x="251375" y="1264666"/>
                </a:lnTo>
                <a:lnTo>
                  <a:pt x="256390" y="1257178"/>
                </a:lnTo>
                <a:lnTo>
                  <a:pt x="258062" y="1248584"/>
                </a:lnTo>
                <a:lnTo>
                  <a:pt x="256390" y="1239966"/>
                </a:lnTo>
                <a:lnTo>
                  <a:pt x="251375" y="1232408"/>
                </a:lnTo>
                <a:lnTo>
                  <a:pt x="246917" y="1227963"/>
                </a:lnTo>
                <a:lnTo>
                  <a:pt x="240986" y="1225550"/>
                </a:lnTo>
                <a:close/>
              </a:path>
              <a:path w="2910840" h="2943225" extrusionOk="0">
                <a:moveTo>
                  <a:pt x="347070" y="1225550"/>
                </a:moveTo>
                <a:lnTo>
                  <a:pt x="335322" y="1225550"/>
                </a:lnTo>
                <a:lnTo>
                  <a:pt x="329518" y="1227963"/>
                </a:lnTo>
                <a:lnTo>
                  <a:pt x="325073" y="1232408"/>
                </a:lnTo>
                <a:lnTo>
                  <a:pt x="319987" y="1239966"/>
                </a:lnTo>
                <a:lnTo>
                  <a:pt x="318291" y="1248584"/>
                </a:lnTo>
                <a:lnTo>
                  <a:pt x="319987" y="1257178"/>
                </a:lnTo>
                <a:lnTo>
                  <a:pt x="325073" y="1264666"/>
                </a:lnTo>
                <a:lnTo>
                  <a:pt x="332637" y="1269738"/>
                </a:lnTo>
                <a:lnTo>
                  <a:pt x="341266" y="1271428"/>
                </a:lnTo>
                <a:lnTo>
                  <a:pt x="349894" y="1269738"/>
                </a:lnTo>
                <a:lnTo>
                  <a:pt x="357458" y="1264666"/>
                </a:lnTo>
                <a:lnTo>
                  <a:pt x="362544" y="1257178"/>
                </a:lnTo>
                <a:lnTo>
                  <a:pt x="364240" y="1248584"/>
                </a:lnTo>
                <a:lnTo>
                  <a:pt x="362544" y="1239966"/>
                </a:lnTo>
                <a:lnTo>
                  <a:pt x="357458" y="1232408"/>
                </a:lnTo>
                <a:lnTo>
                  <a:pt x="353013" y="1227963"/>
                </a:lnTo>
                <a:lnTo>
                  <a:pt x="347070" y="1225550"/>
                </a:lnTo>
                <a:close/>
              </a:path>
              <a:path w="2910840" h="2943225" extrusionOk="0">
                <a:moveTo>
                  <a:pt x="453292" y="1225550"/>
                </a:moveTo>
                <a:lnTo>
                  <a:pt x="441545" y="1225550"/>
                </a:lnTo>
                <a:lnTo>
                  <a:pt x="435601" y="1227963"/>
                </a:lnTo>
                <a:lnTo>
                  <a:pt x="431156" y="1232408"/>
                </a:lnTo>
                <a:lnTo>
                  <a:pt x="426070" y="1239966"/>
                </a:lnTo>
                <a:lnTo>
                  <a:pt x="424374" y="1248584"/>
                </a:lnTo>
                <a:lnTo>
                  <a:pt x="426070" y="1257178"/>
                </a:lnTo>
                <a:lnTo>
                  <a:pt x="431156" y="1264666"/>
                </a:lnTo>
                <a:lnTo>
                  <a:pt x="438720" y="1269738"/>
                </a:lnTo>
                <a:lnTo>
                  <a:pt x="447349" y="1271428"/>
                </a:lnTo>
                <a:lnTo>
                  <a:pt x="455977" y="1269738"/>
                </a:lnTo>
                <a:lnTo>
                  <a:pt x="463541" y="1264666"/>
                </a:lnTo>
                <a:lnTo>
                  <a:pt x="468556" y="1257178"/>
                </a:lnTo>
                <a:lnTo>
                  <a:pt x="470228" y="1248584"/>
                </a:lnTo>
                <a:lnTo>
                  <a:pt x="468556" y="1239966"/>
                </a:lnTo>
                <a:lnTo>
                  <a:pt x="463541" y="1232408"/>
                </a:lnTo>
                <a:lnTo>
                  <a:pt x="459096" y="1227963"/>
                </a:lnTo>
                <a:lnTo>
                  <a:pt x="453292" y="1225550"/>
                </a:lnTo>
                <a:close/>
              </a:path>
              <a:path w="2910840" h="2943225" extrusionOk="0">
                <a:moveTo>
                  <a:pt x="559375" y="1225550"/>
                </a:moveTo>
                <a:lnTo>
                  <a:pt x="547628" y="1225550"/>
                </a:lnTo>
                <a:lnTo>
                  <a:pt x="541697" y="1227963"/>
                </a:lnTo>
                <a:lnTo>
                  <a:pt x="537239" y="1232408"/>
                </a:lnTo>
                <a:lnTo>
                  <a:pt x="532224" y="1239966"/>
                </a:lnTo>
                <a:lnTo>
                  <a:pt x="530553" y="1248584"/>
                </a:lnTo>
                <a:lnTo>
                  <a:pt x="532224" y="1257178"/>
                </a:lnTo>
                <a:lnTo>
                  <a:pt x="537239" y="1264666"/>
                </a:lnTo>
                <a:lnTo>
                  <a:pt x="544862" y="1269738"/>
                </a:lnTo>
                <a:lnTo>
                  <a:pt x="553484" y="1271428"/>
                </a:lnTo>
                <a:lnTo>
                  <a:pt x="562080" y="1269738"/>
                </a:lnTo>
                <a:lnTo>
                  <a:pt x="569624" y="1264666"/>
                </a:lnTo>
                <a:lnTo>
                  <a:pt x="574711" y="1257178"/>
                </a:lnTo>
                <a:lnTo>
                  <a:pt x="576406" y="1248584"/>
                </a:lnTo>
                <a:lnTo>
                  <a:pt x="574711" y="1239966"/>
                </a:lnTo>
                <a:lnTo>
                  <a:pt x="569624" y="1232408"/>
                </a:lnTo>
                <a:lnTo>
                  <a:pt x="565179" y="1227963"/>
                </a:lnTo>
                <a:lnTo>
                  <a:pt x="559375" y="1225550"/>
                </a:lnTo>
                <a:close/>
              </a:path>
              <a:path w="2910840" h="2943225" extrusionOk="0">
                <a:moveTo>
                  <a:pt x="665459" y="1225550"/>
                </a:moveTo>
                <a:lnTo>
                  <a:pt x="653711" y="1225550"/>
                </a:lnTo>
                <a:lnTo>
                  <a:pt x="647907" y="1227963"/>
                </a:lnTo>
                <a:lnTo>
                  <a:pt x="643322" y="1232408"/>
                </a:lnTo>
                <a:lnTo>
                  <a:pt x="638315" y="1239966"/>
                </a:lnTo>
                <a:lnTo>
                  <a:pt x="636645" y="1248584"/>
                </a:lnTo>
                <a:lnTo>
                  <a:pt x="638315" y="1257178"/>
                </a:lnTo>
                <a:lnTo>
                  <a:pt x="643322" y="1264666"/>
                </a:lnTo>
                <a:lnTo>
                  <a:pt x="650948" y="1269738"/>
                </a:lnTo>
                <a:lnTo>
                  <a:pt x="659585" y="1271428"/>
                </a:lnTo>
                <a:lnTo>
                  <a:pt x="668222" y="1269738"/>
                </a:lnTo>
                <a:lnTo>
                  <a:pt x="675847" y="1264666"/>
                </a:lnTo>
                <a:lnTo>
                  <a:pt x="680862" y="1257178"/>
                </a:lnTo>
                <a:lnTo>
                  <a:pt x="682534" y="1248584"/>
                </a:lnTo>
                <a:lnTo>
                  <a:pt x="680862" y="1239966"/>
                </a:lnTo>
                <a:lnTo>
                  <a:pt x="675847" y="1232408"/>
                </a:lnTo>
                <a:lnTo>
                  <a:pt x="671262" y="1227963"/>
                </a:lnTo>
                <a:lnTo>
                  <a:pt x="665459" y="1225550"/>
                </a:lnTo>
                <a:close/>
              </a:path>
              <a:path w="2910840" h="2943225" extrusionOk="0">
                <a:moveTo>
                  <a:pt x="771542" y="1225550"/>
                </a:moveTo>
                <a:lnTo>
                  <a:pt x="759794" y="1225550"/>
                </a:lnTo>
                <a:lnTo>
                  <a:pt x="753990" y="1227963"/>
                </a:lnTo>
                <a:lnTo>
                  <a:pt x="749545" y="1232408"/>
                </a:lnTo>
                <a:lnTo>
                  <a:pt x="744459" y="1239966"/>
                </a:lnTo>
                <a:lnTo>
                  <a:pt x="742763" y="1248584"/>
                </a:lnTo>
                <a:lnTo>
                  <a:pt x="744459" y="1257178"/>
                </a:lnTo>
                <a:lnTo>
                  <a:pt x="749545" y="1264666"/>
                </a:lnTo>
                <a:lnTo>
                  <a:pt x="757090" y="1269738"/>
                </a:lnTo>
                <a:lnTo>
                  <a:pt x="765685" y="1271428"/>
                </a:lnTo>
                <a:lnTo>
                  <a:pt x="774307" y="1269738"/>
                </a:lnTo>
                <a:lnTo>
                  <a:pt x="781930" y="1264666"/>
                </a:lnTo>
                <a:lnTo>
                  <a:pt x="786945" y="1257178"/>
                </a:lnTo>
                <a:lnTo>
                  <a:pt x="788617" y="1248584"/>
                </a:lnTo>
                <a:lnTo>
                  <a:pt x="786945" y="1239966"/>
                </a:lnTo>
                <a:lnTo>
                  <a:pt x="781930" y="1232408"/>
                </a:lnTo>
                <a:lnTo>
                  <a:pt x="777485" y="1227963"/>
                </a:lnTo>
                <a:lnTo>
                  <a:pt x="771542" y="1225550"/>
                </a:lnTo>
                <a:close/>
              </a:path>
              <a:path w="2910840" h="2943225" extrusionOk="0">
                <a:moveTo>
                  <a:pt x="877625" y="1225550"/>
                </a:moveTo>
                <a:lnTo>
                  <a:pt x="865877" y="1225550"/>
                </a:lnTo>
                <a:lnTo>
                  <a:pt x="860073" y="1227963"/>
                </a:lnTo>
                <a:lnTo>
                  <a:pt x="855489" y="1232408"/>
                </a:lnTo>
                <a:lnTo>
                  <a:pt x="850481" y="1239966"/>
                </a:lnTo>
                <a:lnTo>
                  <a:pt x="848812" y="1248584"/>
                </a:lnTo>
                <a:lnTo>
                  <a:pt x="850481" y="1257178"/>
                </a:lnTo>
                <a:lnTo>
                  <a:pt x="855489" y="1264666"/>
                </a:lnTo>
                <a:lnTo>
                  <a:pt x="863133" y="1269738"/>
                </a:lnTo>
                <a:lnTo>
                  <a:pt x="871803" y="1271428"/>
                </a:lnTo>
                <a:lnTo>
                  <a:pt x="880447" y="1269738"/>
                </a:lnTo>
                <a:lnTo>
                  <a:pt x="888013" y="1264666"/>
                </a:lnTo>
                <a:lnTo>
                  <a:pt x="893100" y="1257178"/>
                </a:lnTo>
                <a:lnTo>
                  <a:pt x="894795" y="1248584"/>
                </a:lnTo>
                <a:lnTo>
                  <a:pt x="893100" y="1239966"/>
                </a:lnTo>
                <a:lnTo>
                  <a:pt x="888013" y="1232408"/>
                </a:lnTo>
                <a:lnTo>
                  <a:pt x="883568" y="1227963"/>
                </a:lnTo>
                <a:lnTo>
                  <a:pt x="877625" y="1225550"/>
                </a:lnTo>
                <a:close/>
              </a:path>
              <a:path w="2910840" h="2943225" extrusionOk="0">
                <a:moveTo>
                  <a:pt x="983848" y="1225550"/>
                </a:moveTo>
                <a:lnTo>
                  <a:pt x="972100" y="1225550"/>
                </a:lnTo>
                <a:lnTo>
                  <a:pt x="966169" y="1227963"/>
                </a:lnTo>
                <a:lnTo>
                  <a:pt x="961711" y="1232408"/>
                </a:lnTo>
                <a:lnTo>
                  <a:pt x="956625" y="1239966"/>
                </a:lnTo>
                <a:lnTo>
                  <a:pt x="954930" y="1248584"/>
                </a:lnTo>
                <a:lnTo>
                  <a:pt x="956625" y="1257178"/>
                </a:lnTo>
                <a:lnTo>
                  <a:pt x="961711" y="1264666"/>
                </a:lnTo>
                <a:lnTo>
                  <a:pt x="969275" y="1269738"/>
                </a:lnTo>
                <a:lnTo>
                  <a:pt x="977904" y="1271428"/>
                </a:lnTo>
                <a:lnTo>
                  <a:pt x="986532" y="1269738"/>
                </a:lnTo>
                <a:lnTo>
                  <a:pt x="994096" y="1264666"/>
                </a:lnTo>
                <a:lnTo>
                  <a:pt x="999183" y="1257178"/>
                </a:lnTo>
                <a:lnTo>
                  <a:pt x="1000878" y="1248584"/>
                </a:lnTo>
                <a:lnTo>
                  <a:pt x="999183" y="1239966"/>
                </a:lnTo>
                <a:lnTo>
                  <a:pt x="994096" y="1232408"/>
                </a:lnTo>
                <a:lnTo>
                  <a:pt x="989651" y="1227963"/>
                </a:lnTo>
                <a:lnTo>
                  <a:pt x="983848" y="1225550"/>
                </a:lnTo>
                <a:close/>
              </a:path>
              <a:path w="2910840" h="2943225" extrusionOk="0">
                <a:moveTo>
                  <a:pt x="1089931" y="1225550"/>
                </a:moveTo>
                <a:lnTo>
                  <a:pt x="1078183" y="1225550"/>
                </a:lnTo>
                <a:lnTo>
                  <a:pt x="1072252" y="1227963"/>
                </a:lnTo>
                <a:lnTo>
                  <a:pt x="1067795" y="1232408"/>
                </a:lnTo>
                <a:lnTo>
                  <a:pt x="1062787" y="1239966"/>
                </a:lnTo>
                <a:lnTo>
                  <a:pt x="1061118" y="1248584"/>
                </a:lnTo>
                <a:lnTo>
                  <a:pt x="1062787" y="1257178"/>
                </a:lnTo>
                <a:lnTo>
                  <a:pt x="1067795" y="1264666"/>
                </a:lnTo>
                <a:lnTo>
                  <a:pt x="1075359" y="1269738"/>
                </a:lnTo>
                <a:lnTo>
                  <a:pt x="1083987" y="1271428"/>
                </a:lnTo>
                <a:lnTo>
                  <a:pt x="1092616" y="1269738"/>
                </a:lnTo>
                <a:lnTo>
                  <a:pt x="1100180" y="1264666"/>
                </a:lnTo>
                <a:lnTo>
                  <a:pt x="1105194" y="1257178"/>
                </a:lnTo>
                <a:lnTo>
                  <a:pt x="1106866" y="1248584"/>
                </a:lnTo>
                <a:lnTo>
                  <a:pt x="1105194" y="1239966"/>
                </a:lnTo>
                <a:lnTo>
                  <a:pt x="1100180" y="1232408"/>
                </a:lnTo>
                <a:lnTo>
                  <a:pt x="1095735" y="1227963"/>
                </a:lnTo>
                <a:lnTo>
                  <a:pt x="1089931" y="1225550"/>
                </a:lnTo>
                <a:close/>
              </a:path>
              <a:path w="2910840" h="2943225" extrusionOk="0">
                <a:moveTo>
                  <a:pt x="1196014" y="1225550"/>
                </a:moveTo>
                <a:lnTo>
                  <a:pt x="1184266" y="1225550"/>
                </a:lnTo>
                <a:lnTo>
                  <a:pt x="1178335" y="1227963"/>
                </a:lnTo>
                <a:lnTo>
                  <a:pt x="1173878" y="1232408"/>
                </a:lnTo>
                <a:lnTo>
                  <a:pt x="1168870" y="1239966"/>
                </a:lnTo>
                <a:lnTo>
                  <a:pt x="1167201" y="1248584"/>
                </a:lnTo>
                <a:lnTo>
                  <a:pt x="1168870" y="1257178"/>
                </a:lnTo>
                <a:lnTo>
                  <a:pt x="1173878" y="1264666"/>
                </a:lnTo>
                <a:lnTo>
                  <a:pt x="1181501" y="1269738"/>
                </a:lnTo>
                <a:lnTo>
                  <a:pt x="1190124" y="1271428"/>
                </a:lnTo>
                <a:lnTo>
                  <a:pt x="1198724" y="1269738"/>
                </a:lnTo>
                <a:lnTo>
                  <a:pt x="1206275" y="1264666"/>
                </a:lnTo>
                <a:lnTo>
                  <a:pt x="1211362" y="1257178"/>
                </a:lnTo>
                <a:lnTo>
                  <a:pt x="1213057" y="1248584"/>
                </a:lnTo>
                <a:lnTo>
                  <a:pt x="1211362" y="1239966"/>
                </a:lnTo>
                <a:lnTo>
                  <a:pt x="1206275" y="1232408"/>
                </a:lnTo>
                <a:lnTo>
                  <a:pt x="1201818" y="1227963"/>
                </a:lnTo>
                <a:lnTo>
                  <a:pt x="1196014" y="1225550"/>
                </a:lnTo>
                <a:close/>
              </a:path>
              <a:path w="2910840" h="2943225" extrusionOk="0">
                <a:moveTo>
                  <a:pt x="1302071" y="1225550"/>
                </a:moveTo>
                <a:lnTo>
                  <a:pt x="1290387" y="1225550"/>
                </a:lnTo>
                <a:lnTo>
                  <a:pt x="1284545" y="1227963"/>
                </a:lnTo>
                <a:lnTo>
                  <a:pt x="1279973" y="1232408"/>
                </a:lnTo>
                <a:lnTo>
                  <a:pt x="1274973" y="1239966"/>
                </a:lnTo>
                <a:lnTo>
                  <a:pt x="1273306" y="1248584"/>
                </a:lnTo>
                <a:lnTo>
                  <a:pt x="1274973" y="1257178"/>
                </a:lnTo>
                <a:lnTo>
                  <a:pt x="1279973" y="1264666"/>
                </a:lnTo>
                <a:lnTo>
                  <a:pt x="1287589" y="1269738"/>
                </a:lnTo>
                <a:lnTo>
                  <a:pt x="1296229" y="1271428"/>
                </a:lnTo>
                <a:lnTo>
                  <a:pt x="1304869" y="1269738"/>
                </a:lnTo>
                <a:lnTo>
                  <a:pt x="1312485" y="1264666"/>
                </a:lnTo>
                <a:lnTo>
                  <a:pt x="1317486" y="1257178"/>
                </a:lnTo>
                <a:lnTo>
                  <a:pt x="1319153" y="1248584"/>
                </a:lnTo>
                <a:lnTo>
                  <a:pt x="1317486" y="1239966"/>
                </a:lnTo>
                <a:lnTo>
                  <a:pt x="1312485" y="1232408"/>
                </a:lnTo>
                <a:lnTo>
                  <a:pt x="1307913" y="1227963"/>
                </a:lnTo>
                <a:lnTo>
                  <a:pt x="1302071" y="1225550"/>
                </a:lnTo>
                <a:close/>
              </a:path>
              <a:path w="2910840" h="2943225" extrusionOk="0">
                <a:moveTo>
                  <a:pt x="1408243" y="1225550"/>
                </a:moveTo>
                <a:lnTo>
                  <a:pt x="1396432" y="1225550"/>
                </a:lnTo>
                <a:lnTo>
                  <a:pt x="1390590" y="1227963"/>
                </a:lnTo>
                <a:lnTo>
                  <a:pt x="1386145" y="1232408"/>
                </a:lnTo>
                <a:lnTo>
                  <a:pt x="1381073" y="1239966"/>
                </a:lnTo>
                <a:lnTo>
                  <a:pt x="1379383" y="1248584"/>
                </a:lnTo>
                <a:lnTo>
                  <a:pt x="1381073" y="1257178"/>
                </a:lnTo>
                <a:lnTo>
                  <a:pt x="1386145" y="1264666"/>
                </a:lnTo>
                <a:lnTo>
                  <a:pt x="1393706" y="1269738"/>
                </a:lnTo>
                <a:lnTo>
                  <a:pt x="1402338" y="1271428"/>
                </a:lnTo>
                <a:lnTo>
                  <a:pt x="1410970" y="1269738"/>
                </a:lnTo>
                <a:lnTo>
                  <a:pt x="1418530" y="1264666"/>
                </a:lnTo>
                <a:lnTo>
                  <a:pt x="1423531" y="1257178"/>
                </a:lnTo>
                <a:lnTo>
                  <a:pt x="1425198" y="1248584"/>
                </a:lnTo>
                <a:lnTo>
                  <a:pt x="1423531" y="1239966"/>
                </a:lnTo>
                <a:lnTo>
                  <a:pt x="1418530" y="1232408"/>
                </a:lnTo>
                <a:lnTo>
                  <a:pt x="1414085" y="1227963"/>
                </a:lnTo>
                <a:lnTo>
                  <a:pt x="1408243" y="1225550"/>
                </a:lnTo>
                <a:close/>
              </a:path>
              <a:path w="2910840" h="2943225" extrusionOk="0">
                <a:moveTo>
                  <a:pt x="1514288" y="1225550"/>
                </a:moveTo>
                <a:lnTo>
                  <a:pt x="1502477" y="1225550"/>
                </a:lnTo>
                <a:lnTo>
                  <a:pt x="1496762" y="1227963"/>
                </a:lnTo>
                <a:lnTo>
                  <a:pt x="1492190" y="1232408"/>
                </a:lnTo>
                <a:lnTo>
                  <a:pt x="1487118" y="1239966"/>
                </a:lnTo>
                <a:lnTo>
                  <a:pt x="1485428" y="1248584"/>
                </a:lnTo>
                <a:lnTo>
                  <a:pt x="1487118" y="1257178"/>
                </a:lnTo>
                <a:lnTo>
                  <a:pt x="1492190" y="1264666"/>
                </a:lnTo>
                <a:lnTo>
                  <a:pt x="1499824" y="1269738"/>
                </a:lnTo>
                <a:lnTo>
                  <a:pt x="1508494" y="1271428"/>
                </a:lnTo>
                <a:lnTo>
                  <a:pt x="1517140" y="1269738"/>
                </a:lnTo>
                <a:lnTo>
                  <a:pt x="1524702" y="1264666"/>
                </a:lnTo>
                <a:lnTo>
                  <a:pt x="1529775" y="1257178"/>
                </a:lnTo>
                <a:lnTo>
                  <a:pt x="1531465" y="1248584"/>
                </a:lnTo>
                <a:lnTo>
                  <a:pt x="1529775" y="1239966"/>
                </a:lnTo>
                <a:lnTo>
                  <a:pt x="1524702" y="1232408"/>
                </a:lnTo>
                <a:lnTo>
                  <a:pt x="1520257" y="1227963"/>
                </a:lnTo>
                <a:lnTo>
                  <a:pt x="1514288" y="1225550"/>
                </a:lnTo>
                <a:close/>
              </a:path>
              <a:path w="2910840" h="2943225" extrusionOk="0">
                <a:moveTo>
                  <a:pt x="1620460" y="1225550"/>
                </a:moveTo>
                <a:lnTo>
                  <a:pt x="1608776" y="1225550"/>
                </a:lnTo>
                <a:lnTo>
                  <a:pt x="1602807" y="1227963"/>
                </a:lnTo>
                <a:lnTo>
                  <a:pt x="1598362" y="1232408"/>
                </a:lnTo>
                <a:lnTo>
                  <a:pt x="1593290" y="1239966"/>
                </a:lnTo>
                <a:lnTo>
                  <a:pt x="1591600" y="1248584"/>
                </a:lnTo>
                <a:lnTo>
                  <a:pt x="1593290" y="1257178"/>
                </a:lnTo>
                <a:lnTo>
                  <a:pt x="1598362" y="1264666"/>
                </a:lnTo>
                <a:lnTo>
                  <a:pt x="1605925" y="1269738"/>
                </a:lnTo>
                <a:lnTo>
                  <a:pt x="1614571" y="1271428"/>
                </a:lnTo>
                <a:lnTo>
                  <a:pt x="1623241" y="1269738"/>
                </a:lnTo>
                <a:lnTo>
                  <a:pt x="1630874" y="1264666"/>
                </a:lnTo>
                <a:lnTo>
                  <a:pt x="1635875" y="1257178"/>
                </a:lnTo>
                <a:lnTo>
                  <a:pt x="1637542" y="1248584"/>
                </a:lnTo>
                <a:lnTo>
                  <a:pt x="1635875" y="1239966"/>
                </a:lnTo>
                <a:lnTo>
                  <a:pt x="1630874" y="1232408"/>
                </a:lnTo>
                <a:lnTo>
                  <a:pt x="1626302" y="1227963"/>
                </a:lnTo>
                <a:lnTo>
                  <a:pt x="1620460" y="1225550"/>
                </a:lnTo>
                <a:close/>
              </a:path>
              <a:path w="2910840" h="2943225" extrusionOk="0">
                <a:moveTo>
                  <a:pt x="1726632" y="1225550"/>
                </a:moveTo>
                <a:lnTo>
                  <a:pt x="1714821" y="1225550"/>
                </a:lnTo>
                <a:lnTo>
                  <a:pt x="1708852" y="1227963"/>
                </a:lnTo>
                <a:lnTo>
                  <a:pt x="1704407" y="1232408"/>
                </a:lnTo>
                <a:lnTo>
                  <a:pt x="1699407" y="1239966"/>
                </a:lnTo>
                <a:lnTo>
                  <a:pt x="1697740" y="1248584"/>
                </a:lnTo>
                <a:lnTo>
                  <a:pt x="1699407" y="1257178"/>
                </a:lnTo>
                <a:lnTo>
                  <a:pt x="1704407" y="1264666"/>
                </a:lnTo>
                <a:lnTo>
                  <a:pt x="1711968" y="1269738"/>
                </a:lnTo>
                <a:lnTo>
                  <a:pt x="1720600" y="1271428"/>
                </a:lnTo>
                <a:lnTo>
                  <a:pt x="1729232" y="1269738"/>
                </a:lnTo>
                <a:lnTo>
                  <a:pt x="1736792" y="1264666"/>
                </a:lnTo>
                <a:lnTo>
                  <a:pt x="1741865" y="1257178"/>
                </a:lnTo>
                <a:lnTo>
                  <a:pt x="1743555" y="1248584"/>
                </a:lnTo>
                <a:lnTo>
                  <a:pt x="1741865" y="1239966"/>
                </a:lnTo>
                <a:lnTo>
                  <a:pt x="1736792" y="1232408"/>
                </a:lnTo>
                <a:lnTo>
                  <a:pt x="1732347" y="1227963"/>
                </a:lnTo>
                <a:lnTo>
                  <a:pt x="1726632" y="1225550"/>
                </a:lnTo>
                <a:close/>
              </a:path>
              <a:path w="2910840" h="2943225" extrusionOk="0">
                <a:moveTo>
                  <a:pt x="1832677" y="1225550"/>
                </a:moveTo>
                <a:lnTo>
                  <a:pt x="1820866" y="1225550"/>
                </a:lnTo>
                <a:lnTo>
                  <a:pt x="1815024" y="1227963"/>
                </a:lnTo>
                <a:lnTo>
                  <a:pt x="1810579" y="1232408"/>
                </a:lnTo>
                <a:lnTo>
                  <a:pt x="1805507" y="1239966"/>
                </a:lnTo>
                <a:lnTo>
                  <a:pt x="1803817" y="1248584"/>
                </a:lnTo>
                <a:lnTo>
                  <a:pt x="1805507" y="1257178"/>
                </a:lnTo>
                <a:lnTo>
                  <a:pt x="1810579" y="1264666"/>
                </a:lnTo>
                <a:lnTo>
                  <a:pt x="1818176" y="1269738"/>
                </a:lnTo>
                <a:lnTo>
                  <a:pt x="1826772" y="1271428"/>
                </a:lnTo>
                <a:lnTo>
                  <a:pt x="1835368" y="1269738"/>
                </a:lnTo>
                <a:lnTo>
                  <a:pt x="1842964" y="1264666"/>
                </a:lnTo>
                <a:lnTo>
                  <a:pt x="1848037" y="1257178"/>
                </a:lnTo>
                <a:lnTo>
                  <a:pt x="1849727" y="1248584"/>
                </a:lnTo>
                <a:lnTo>
                  <a:pt x="1848037" y="1239966"/>
                </a:lnTo>
                <a:lnTo>
                  <a:pt x="1842964" y="1232408"/>
                </a:lnTo>
                <a:lnTo>
                  <a:pt x="1838519" y="1227963"/>
                </a:lnTo>
                <a:lnTo>
                  <a:pt x="1832677" y="1225550"/>
                </a:lnTo>
                <a:close/>
              </a:path>
              <a:path w="2910840" h="2943225" extrusionOk="0">
                <a:moveTo>
                  <a:pt x="1938722" y="1225550"/>
                </a:moveTo>
                <a:lnTo>
                  <a:pt x="1927038" y="1225550"/>
                </a:lnTo>
                <a:lnTo>
                  <a:pt x="1921196" y="1227963"/>
                </a:lnTo>
                <a:lnTo>
                  <a:pt x="1916751" y="1232408"/>
                </a:lnTo>
                <a:lnTo>
                  <a:pt x="1911679" y="1239966"/>
                </a:lnTo>
                <a:lnTo>
                  <a:pt x="1909989" y="1248584"/>
                </a:lnTo>
                <a:lnTo>
                  <a:pt x="1911679" y="1257178"/>
                </a:lnTo>
                <a:lnTo>
                  <a:pt x="1916751" y="1264666"/>
                </a:lnTo>
                <a:lnTo>
                  <a:pt x="1924294" y="1269738"/>
                </a:lnTo>
                <a:lnTo>
                  <a:pt x="1932896" y="1271428"/>
                </a:lnTo>
                <a:lnTo>
                  <a:pt x="1941522" y="1269738"/>
                </a:lnTo>
                <a:lnTo>
                  <a:pt x="1949136" y="1264666"/>
                </a:lnTo>
                <a:lnTo>
                  <a:pt x="1954137" y="1257178"/>
                </a:lnTo>
                <a:lnTo>
                  <a:pt x="1955804" y="1248584"/>
                </a:lnTo>
                <a:lnTo>
                  <a:pt x="1954137" y="1239966"/>
                </a:lnTo>
                <a:lnTo>
                  <a:pt x="1949136" y="1232408"/>
                </a:lnTo>
                <a:lnTo>
                  <a:pt x="1944691" y="1227963"/>
                </a:lnTo>
                <a:lnTo>
                  <a:pt x="1938722" y="1225550"/>
                </a:lnTo>
                <a:close/>
              </a:path>
              <a:path w="2910840" h="2943225" extrusionOk="0">
                <a:moveTo>
                  <a:pt x="2044767" y="1225550"/>
                </a:moveTo>
                <a:lnTo>
                  <a:pt x="2033083" y="1225550"/>
                </a:lnTo>
                <a:lnTo>
                  <a:pt x="2027114" y="1227963"/>
                </a:lnTo>
                <a:lnTo>
                  <a:pt x="2022669" y="1232408"/>
                </a:lnTo>
                <a:lnTo>
                  <a:pt x="2017669" y="1239966"/>
                </a:lnTo>
                <a:lnTo>
                  <a:pt x="2016002" y="1248584"/>
                </a:lnTo>
                <a:lnTo>
                  <a:pt x="2017669" y="1257178"/>
                </a:lnTo>
                <a:lnTo>
                  <a:pt x="2022669" y="1264666"/>
                </a:lnTo>
                <a:lnTo>
                  <a:pt x="2030303" y="1269738"/>
                </a:lnTo>
                <a:lnTo>
                  <a:pt x="2038973" y="1271428"/>
                </a:lnTo>
                <a:lnTo>
                  <a:pt x="2047619" y="1269738"/>
                </a:lnTo>
                <a:lnTo>
                  <a:pt x="2055181" y="1264666"/>
                </a:lnTo>
                <a:lnTo>
                  <a:pt x="2060182" y="1257178"/>
                </a:lnTo>
                <a:lnTo>
                  <a:pt x="2061849" y="1248584"/>
                </a:lnTo>
                <a:lnTo>
                  <a:pt x="2060182" y="1239966"/>
                </a:lnTo>
                <a:lnTo>
                  <a:pt x="2055181" y="1232408"/>
                </a:lnTo>
                <a:lnTo>
                  <a:pt x="2050736" y="1227963"/>
                </a:lnTo>
                <a:lnTo>
                  <a:pt x="2044767" y="1225550"/>
                </a:lnTo>
                <a:close/>
              </a:path>
              <a:path w="2910840" h="2943225" extrusionOk="0">
                <a:moveTo>
                  <a:pt x="2150939" y="1225550"/>
                </a:moveTo>
                <a:lnTo>
                  <a:pt x="2139128" y="1225550"/>
                </a:lnTo>
                <a:lnTo>
                  <a:pt x="2133413" y="1227963"/>
                </a:lnTo>
                <a:lnTo>
                  <a:pt x="2128714" y="1232408"/>
                </a:lnTo>
                <a:lnTo>
                  <a:pt x="2123714" y="1239966"/>
                </a:lnTo>
                <a:lnTo>
                  <a:pt x="2122047" y="1248584"/>
                </a:lnTo>
                <a:lnTo>
                  <a:pt x="2123714" y="1257178"/>
                </a:lnTo>
                <a:lnTo>
                  <a:pt x="2128714" y="1264666"/>
                </a:lnTo>
                <a:lnTo>
                  <a:pt x="2136404" y="1269738"/>
                </a:lnTo>
                <a:lnTo>
                  <a:pt x="2145082" y="1271428"/>
                </a:lnTo>
                <a:lnTo>
                  <a:pt x="2153735" y="1269738"/>
                </a:lnTo>
                <a:lnTo>
                  <a:pt x="2161353" y="1264666"/>
                </a:lnTo>
                <a:lnTo>
                  <a:pt x="2166426" y="1257178"/>
                </a:lnTo>
                <a:lnTo>
                  <a:pt x="2168116" y="1248584"/>
                </a:lnTo>
                <a:lnTo>
                  <a:pt x="2166426" y="1239966"/>
                </a:lnTo>
                <a:lnTo>
                  <a:pt x="2161353" y="1232408"/>
                </a:lnTo>
                <a:lnTo>
                  <a:pt x="2156908" y="1227963"/>
                </a:lnTo>
                <a:lnTo>
                  <a:pt x="2150939" y="1225550"/>
                </a:lnTo>
                <a:close/>
              </a:path>
              <a:path w="2910840" h="2943225" extrusionOk="0">
                <a:moveTo>
                  <a:pt x="2257111" y="1225550"/>
                </a:moveTo>
                <a:lnTo>
                  <a:pt x="2245427" y="1225550"/>
                </a:lnTo>
                <a:lnTo>
                  <a:pt x="2239458" y="1227963"/>
                </a:lnTo>
                <a:lnTo>
                  <a:pt x="2235013" y="1232408"/>
                </a:lnTo>
                <a:lnTo>
                  <a:pt x="2229941" y="1239966"/>
                </a:lnTo>
                <a:lnTo>
                  <a:pt x="2228251" y="1248584"/>
                </a:lnTo>
                <a:lnTo>
                  <a:pt x="2229941" y="1257178"/>
                </a:lnTo>
                <a:lnTo>
                  <a:pt x="2235013" y="1264666"/>
                </a:lnTo>
                <a:lnTo>
                  <a:pt x="2242576" y="1269738"/>
                </a:lnTo>
                <a:lnTo>
                  <a:pt x="2251222" y="1271428"/>
                </a:lnTo>
                <a:lnTo>
                  <a:pt x="2259892" y="1269738"/>
                </a:lnTo>
                <a:lnTo>
                  <a:pt x="2267525" y="1264666"/>
                </a:lnTo>
                <a:lnTo>
                  <a:pt x="2272526" y="1257178"/>
                </a:lnTo>
                <a:lnTo>
                  <a:pt x="2274193" y="1248584"/>
                </a:lnTo>
                <a:lnTo>
                  <a:pt x="2272526" y="1239966"/>
                </a:lnTo>
                <a:lnTo>
                  <a:pt x="2267525" y="1232408"/>
                </a:lnTo>
                <a:lnTo>
                  <a:pt x="2262953" y="1227963"/>
                </a:lnTo>
                <a:lnTo>
                  <a:pt x="2257111" y="1225550"/>
                </a:lnTo>
                <a:close/>
              </a:path>
              <a:path w="2910840" h="2943225" extrusionOk="0">
                <a:moveTo>
                  <a:pt x="2363156" y="1225550"/>
                </a:moveTo>
                <a:lnTo>
                  <a:pt x="2351472" y="1225550"/>
                </a:lnTo>
                <a:lnTo>
                  <a:pt x="2345503" y="1227963"/>
                </a:lnTo>
                <a:lnTo>
                  <a:pt x="2341058" y="1232408"/>
                </a:lnTo>
                <a:lnTo>
                  <a:pt x="2336058" y="1239966"/>
                </a:lnTo>
                <a:lnTo>
                  <a:pt x="2334391" y="1248584"/>
                </a:lnTo>
                <a:lnTo>
                  <a:pt x="2336058" y="1257178"/>
                </a:lnTo>
                <a:lnTo>
                  <a:pt x="2341058" y="1264666"/>
                </a:lnTo>
                <a:lnTo>
                  <a:pt x="2348619" y="1269738"/>
                </a:lnTo>
                <a:lnTo>
                  <a:pt x="2357251" y="1271428"/>
                </a:lnTo>
                <a:lnTo>
                  <a:pt x="2365883" y="1269738"/>
                </a:lnTo>
                <a:lnTo>
                  <a:pt x="2373443" y="1264666"/>
                </a:lnTo>
                <a:lnTo>
                  <a:pt x="2378516" y="1257178"/>
                </a:lnTo>
                <a:lnTo>
                  <a:pt x="2380206" y="1248584"/>
                </a:lnTo>
                <a:lnTo>
                  <a:pt x="2378516" y="1239966"/>
                </a:lnTo>
                <a:lnTo>
                  <a:pt x="2373443" y="1232408"/>
                </a:lnTo>
                <a:lnTo>
                  <a:pt x="2368998" y="1227963"/>
                </a:lnTo>
                <a:lnTo>
                  <a:pt x="2363156" y="1225550"/>
                </a:lnTo>
                <a:close/>
              </a:path>
              <a:path w="2910840" h="2943225" extrusionOk="0">
                <a:moveTo>
                  <a:pt x="2469328" y="1225550"/>
                </a:moveTo>
                <a:lnTo>
                  <a:pt x="2457517" y="1225550"/>
                </a:lnTo>
                <a:lnTo>
                  <a:pt x="2451802" y="1227963"/>
                </a:lnTo>
                <a:lnTo>
                  <a:pt x="2447103" y="1232408"/>
                </a:lnTo>
                <a:lnTo>
                  <a:pt x="2442103" y="1239966"/>
                </a:lnTo>
                <a:lnTo>
                  <a:pt x="2440436" y="1248584"/>
                </a:lnTo>
                <a:lnTo>
                  <a:pt x="2442103" y="1257178"/>
                </a:lnTo>
                <a:lnTo>
                  <a:pt x="2447103" y="1264666"/>
                </a:lnTo>
                <a:lnTo>
                  <a:pt x="2454771" y="1269738"/>
                </a:lnTo>
                <a:lnTo>
                  <a:pt x="2463391" y="1271428"/>
                </a:lnTo>
                <a:lnTo>
                  <a:pt x="2471964" y="1269738"/>
                </a:lnTo>
                <a:lnTo>
                  <a:pt x="2479488" y="1264666"/>
                </a:lnTo>
                <a:lnTo>
                  <a:pt x="2484632" y="1257178"/>
                </a:lnTo>
                <a:lnTo>
                  <a:pt x="2486346" y="1248584"/>
                </a:lnTo>
                <a:lnTo>
                  <a:pt x="2484632" y="1239966"/>
                </a:lnTo>
                <a:lnTo>
                  <a:pt x="2479488" y="1232408"/>
                </a:lnTo>
                <a:lnTo>
                  <a:pt x="2475043" y="1227963"/>
                </a:lnTo>
                <a:lnTo>
                  <a:pt x="2469328" y="1225550"/>
                </a:lnTo>
                <a:close/>
              </a:path>
              <a:path w="2910840" h="2943225" extrusionOk="0">
                <a:moveTo>
                  <a:pt x="2575373" y="1225550"/>
                </a:moveTo>
                <a:lnTo>
                  <a:pt x="2563689" y="1225550"/>
                </a:lnTo>
                <a:lnTo>
                  <a:pt x="2557847" y="1227963"/>
                </a:lnTo>
                <a:lnTo>
                  <a:pt x="2553402" y="1232408"/>
                </a:lnTo>
                <a:lnTo>
                  <a:pt x="2548330" y="1239966"/>
                </a:lnTo>
                <a:lnTo>
                  <a:pt x="2546640" y="1248584"/>
                </a:lnTo>
                <a:lnTo>
                  <a:pt x="2548330" y="1257178"/>
                </a:lnTo>
                <a:lnTo>
                  <a:pt x="2553402" y="1264666"/>
                </a:lnTo>
                <a:lnTo>
                  <a:pt x="2560945" y="1269738"/>
                </a:lnTo>
                <a:lnTo>
                  <a:pt x="2569547" y="1271428"/>
                </a:lnTo>
                <a:lnTo>
                  <a:pt x="2578173" y="1269738"/>
                </a:lnTo>
                <a:lnTo>
                  <a:pt x="2585787" y="1264666"/>
                </a:lnTo>
                <a:lnTo>
                  <a:pt x="2590788" y="1257178"/>
                </a:lnTo>
                <a:lnTo>
                  <a:pt x="2592455" y="1248584"/>
                </a:lnTo>
                <a:lnTo>
                  <a:pt x="2590788" y="1239966"/>
                </a:lnTo>
                <a:lnTo>
                  <a:pt x="2585787" y="1232408"/>
                </a:lnTo>
                <a:lnTo>
                  <a:pt x="2581342" y="1227963"/>
                </a:lnTo>
                <a:lnTo>
                  <a:pt x="2575373" y="1225550"/>
                </a:lnTo>
                <a:close/>
              </a:path>
              <a:path w="2910840" h="2943225" extrusionOk="0">
                <a:moveTo>
                  <a:pt x="2681418" y="1225550"/>
                </a:moveTo>
                <a:lnTo>
                  <a:pt x="2669734" y="1225550"/>
                </a:lnTo>
                <a:lnTo>
                  <a:pt x="2663765" y="1227963"/>
                </a:lnTo>
                <a:lnTo>
                  <a:pt x="2659320" y="1232408"/>
                </a:lnTo>
                <a:lnTo>
                  <a:pt x="2654320" y="1239966"/>
                </a:lnTo>
                <a:lnTo>
                  <a:pt x="2652653" y="1248584"/>
                </a:lnTo>
                <a:lnTo>
                  <a:pt x="2654320" y="1257178"/>
                </a:lnTo>
                <a:lnTo>
                  <a:pt x="2659320" y="1264666"/>
                </a:lnTo>
                <a:lnTo>
                  <a:pt x="2666954" y="1269738"/>
                </a:lnTo>
                <a:lnTo>
                  <a:pt x="2675624" y="1271428"/>
                </a:lnTo>
                <a:lnTo>
                  <a:pt x="2684270" y="1269738"/>
                </a:lnTo>
                <a:lnTo>
                  <a:pt x="2691832" y="1264666"/>
                </a:lnTo>
                <a:lnTo>
                  <a:pt x="2696833" y="1257178"/>
                </a:lnTo>
                <a:lnTo>
                  <a:pt x="2698500" y="1248584"/>
                </a:lnTo>
                <a:lnTo>
                  <a:pt x="2696833" y="1239966"/>
                </a:lnTo>
                <a:lnTo>
                  <a:pt x="2691832" y="1232408"/>
                </a:lnTo>
                <a:lnTo>
                  <a:pt x="2687387" y="1227963"/>
                </a:lnTo>
                <a:lnTo>
                  <a:pt x="2681418" y="1225550"/>
                </a:lnTo>
                <a:close/>
              </a:path>
              <a:path w="2910840" h="2943225" extrusionOk="0">
                <a:moveTo>
                  <a:pt x="2787590" y="1225550"/>
                </a:moveTo>
                <a:lnTo>
                  <a:pt x="2775779" y="1225550"/>
                </a:lnTo>
                <a:lnTo>
                  <a:pt x="2770064" y="1227963"/>
                </a:lnTo>
                <a:lnTo>
                  <a:pt x="2765492" y="1232408"/>
                </a:lnTo>
                <a:lnTo>
                  <a:pt x="2760420" y="1239966"/>
                </a:lnTo>
                <a:lnTo>
                  <a:pt x="2758730" y="1248584"/>
                </a:lnTo>
                <a:lnTo>
                  <a:pt x="2760420" y="1257178"/>
                </a:lnTo>
                <a:lnTo>
                  <a:pt x="2765492" y="1264666"/>
                </a:lnTo>
                <a:lnTo>
                  <a:pt x="2773106" y="1269738"/>
                </a:lnTo>
                <a:lnTo>
                  <a:pt x="2781733" y="1271428"/>
                </a:lnTo>
                <a:lnTo>
                  <a:pt x="2790335" y="1269738"/>
                </a:lnTo>
                <a:lnTo>
                  <a:pt x="2797877" y="1264666"/>
                </a:lnTo>
                <a:lnTo>
                  <a:pt x="2803021" y="1257178"/>
                </a:lnTo>
                <a:lnTo>
                  <a:pt x="2804735" y="1248584"/>
                </a:lnTo>
                <a:lnTo>
                  <a:pt x="2803021" y="1239966"/>
                </a:lnTo>
                <a:lnTo>
                  <a:pt x="2797877" y="1232408"/>
                </a:lnTo>
                <a:lnTo>
                  <a:pt x="2793432" y="1227963"/>
                </a:lnTo>
                <a:lnTo>
                  <a:pt x="2787590" y="1225550"/>
                </a:lnTo>
                <a:close/>
              </a:path>
              <a:path w="2910840" h="2943225" extrusionOk="0">
                <a:moveTo>
                  <a:pt x="2893762" y="1225550"/>
                </a:moveTo>
                <a:lnTo>
                  <a:pt x="2882078" y="1225550"/>
                </a:lnTo>
                <a:lnTo>
                  <a:pt x="2876109" y="1227963"/>
                </a:lnTo>
                <a:lnTo>
                  <a:pt x="2871664" y="1232408"/>
                </a:lnTo>
                <a:lnTo>
                  <a:pt x="2866592" y="1239966"/>
                </a:lnTo>
                <a:lnTo>
                  <a:pt x="2864902" y="1248584"/>
                </a:lnTo>
                <a:lnTo>
                  <a:pt x="2866592" y="1257178"/>
                </a:lnTo>
                <a:lnTo>
                  <a:pt x="2871664" y="1264666"/>
                </a:lnTo>
                <a:lnTo>
                  <a:pt x="2879227" y="1269738"/>
                </a:lnTo>
                <a:lnTo>
                  <a:pt x="2887873" y="1271428"/>
                </a:lnTo>
                <a:lnTo>
                  <a:pt x="2896543" y="1269738"/>
                </a:lnTo>
                <a:lnTo>
                  <a:pt x="2904176" y="1264666"/>
                </a:lnTo>
                <a:lnTo>
                  <a:pt x="2909177" y="1257178"/>
                </a:lnTo>
                <a:lnTo>
                  <a:pt x="2910844" y="1248584"/>
                </a:lnTo>
                <a:lnTo>
                  <a:pt x="2909177" y="1239966"/>
                </a:lnTo>
                <a:lnTo>
                  <a:pt x="2904176" y="1232408"/>
                </a:lnTo>
                <a:lnTo>
                  <a:pt x="2899604" y="1227963"/>
                </a:lnTo>
                <a:lnTo>
                  <a:pt x="2893762" y="1225550"/>
                </a:lnTo>
                <a:close/>
              </a:path>
              <a:path w="2910840" h="2943225" extrusionOk="0">
                <a:moveTo>
                  <a:pt x="28815" y="1336929"/>
                </a:moveTo>
                <a:lnTo>
                  <a:pt x="17073" y="1336929"/>
                </a:lnTo>
                <a:lnTo>
                  <a:pt x="11270" y="1339342"/>
                </a:lnTo>
                <a:lnTo>
                  <a:pt x="6680" y="1343787"/>
                </a:lnTo>
                <a:lnTo>
                  <a:pt x="1670" y="1351347"/>
                </a:lnTo>
                <a:lnTo>
                  <a:pt x="0" y="1359979"/>
                </a:lnTo>
                <a:lnTo>
                  <a:pt x="1670" y="1368611"/>
                </a:lnTo>
                <a:lnTo>
                  <a:pt x="6680" y="1376172"/>
                </a:lnTo>
                <a:lnTo>
                  <a:pt x="14306" y="1381172"/>
                </a:lnTo>
                <a:lnTo>
                  <a:pt x="22944" y="1382839"/>
                </a:lnTo>
                <a:lnTo>
                  <a:pt x="31582" y="1381172"/>
                </a:lnTo>
                <a:lnTo>
                  <a:pt x="39208" y="1376172"/>
                </a:lnTo>
                <a:lnTo>
                  <a:pt x="44218" y="1368611"/>
                </a:lnTo>
                <a:lnTo>
                  <a:pt x="45888" y="1359979"/>
                </a:lnTo>
                <a:lnTo>
                  <a:pt x="44218" y="1351347"/>
                </a:lnTo>
                <a:lnTo>
                  <a:pt x="39208" y="1343787"/>
                </a:lnTo>
                <a:lnTo>
                  <a:pt x="34619" y="1339342"/>
                </a:lnTo>
                <a:lnTo>
                  <a:pt x="28815" y="1336929"/>
                </a:lnTo>
                <a:close/>
              </a:path>
              <a:path w="2910840" h="2943225" extrusionOk="0">
                <a:moveTo>
                  <a:pt x="134903" y="1336929"/>
                </a:moveTo>
                <a:lnTo>
                  <a:pt x="123156" y="1336929"/>
                </a:lnTo>
                <a:lnTo>
                  <a:pt x="117352" y="1339342"/>
                </a:lnTo>
                <a:lnTo>
                  <a:pt x="112894" y="1343787"/>
                </a:lnTo>
                <a:lnTo>
                  <a:pt x="107808" y="1351347"/>
                </a:lnTo>
                <a:lnTo>
                  <a:pt x="106112" y="1359979"/>
                </a:lnTo>
                <a:lnTo>
                  <a:pt x="107808" y="1368611"/>
                </a:lnTo>
                <a:lnTo>
                  <a:pt x="112894" y="1376172"/>
                </a:lnTo>
                <a:lnTo>
                  <a:pt x="120446" y="1381172"/>
                </a:lnTo>
                <a:lnTo>
                  <a:pt x="129045" y="1382839"/>
                </a:lnTo>
                <a:lnTo>
                  <a:pt x="137669" y="1381172"/>
                </a:lnTo>
                <a:lnTo>
                  <a:pt x="145292" y="1376172"/>
                </a:lnTo>
                <a:lnTo>
                  <a:pt x="150300" y="1368611"/>
                </a:lnTo>
                <a:lnTo>
                  <a:pt x="151969" y="1359979"/>
                </a:lnTo>
                <a:lnTo>
                  <a:pt x="150300" y="1351347"/>
                </a:lnTo>
                <a:lnTo>
                  <a:pt x="145292" y="1343787"/>
                </a:lnTo>
                <a:lnTo>
                  <a:pt x="140834" y="1339342"/>
                </a:lnTo>
                <a:lnTo>
                  <a:pt x="134903" y="1336929"/>
                </a:lnTo>
                <a:close/>
              </a:path>
              <a:path w="2910840" h="2943225" extrusionOk="0">
                <a:moveTo>
                  <a:pt x="240986" y="1336929"/>
                </a:moveTo>
                <a:lnTo>
                  <a:pt x="229239" y="1336929"/>
                </a:lnTo>
                <a:lnTo>
                  <a:pt x="223308" y="1339342"/>
                </a:lnTo>
                <a:lnTo>
                  <a:pt x="218850" y="1343787"/>
                </a:lnTo>
                <a:lnTo>
                  <a:pt x="213843" y="1351347"/>
                </a:lnTo>
                <a:lnTo>
                  <a:pt x="212173" y="1359979"/>
                </a:lnTo>
                <a:lnTo>
                  <a:pt x="213843" y="1368611"/>
                </a:lnTo>
                <a:lnTo>
                  <a:pt x="218850" y="1376172"/>
                </a:lnTo>
                <a:lnTo>
                  <a:pt x="226495" y="1381172"/>
                </a:lnTo>
                <a:lnTo>
                  <a:pt x="235165" y="1382839"/>
                </a:lnTo>
                <a:lnTo>
                  <a:pt x="243809" y="1381172"/>
                </a:lnTo>
                <a:lnTo>
                  <a:pt x="251375" y="1376172"/>
                </a:lnTo>
                <a:lnTo>
                  <a:pt x="256390" y="1368611"/>
                </a:lnTo>
                <a:lnTo>
                  <a:pt x="258062" y="1359979"/>
                </a:lnTo>
                <a:lnTo>
                  <a:pt x="256390" y="1351347"/>
                </a:lnTo>
                <a:lnTo>
                  <a:pt x="251375" y="1343787"/>
                </a:lnTo>
                <a:lnTo>
                  <a:pt x="246917" y="1339342"/>
                </a:lnTo>
                <a:lnTo>
                  <a:pt x="240986" y="1336929"/>
                </a:lnTo>
                <a:close/>
              </a:path>
              <a:path w="2910840" h="2943225" extrusionOk="0">
                <a:moveTo>
                  <a:pt x="347070" y="1336929"/>
                </a:moveTo>
                <a:lnTo>
                  <a:pt x="335322" y="1336929"/>
                </a:lnTo>
                <a:lnTo>
                  <a:pt x="329518" y="1339342"/>
                </a:lnTo>
                <a:lnTo>
                  <a:pt x="325073" y="1343787"/>
                </a:lnTo>
                <a:lnTo>
                  <a:pt x="319987" y="1351347"/>
                </a:lnTo>
                <a:lnTo>
                  <a:pt x="318291" y="1359979"/>
                </a:lnTo>
                <a:lnTo>
                  <a:pt x="319987" y="1368611"/>
                </a:lnTo>
                <a:lnTo>
                  <a:pt x="325073" y="1376172"/>
                </a:lnTo>
                <a:lnTo>
                  <a:pt x="332637" y="1381172"/>
                </a:lnTo>
                <a:lnTo>
                  <a:pt x="341266" y="1382839"/>
                </a:lnTo>
                <a:lnTo>
                  <a:pt x="349894" y="1381172"/>
                </a:lnTo>
                <a:lnTo>
                  <a:pt x="357458" y="1376172"/>
                </a:lnTo>
                <a:lnTo>
                  <a:pt x="362544" y="1368611"/>
                </a:lnTo>
                <a:lnTo>
                  <a:pt x="364240" y="1359979"/>
                </a:lnTo>
                <a:lnTo>
                  <a:pt x="362544" y="1351347"/>
                </a:lnTo>
                <a:lnTo>
                  <a:pt x="357458" y="1343787"/>
                </a:lnTo>
                <a:lnTo>
                  <a:pt x="353013" y="1339342"/>
                </a:lnTo>
                <a:lnTo>
                  <a:pt x="347070" y="1336929"/>
                </a:lnTo>
                <a:close/>
              </a:path>
              <a:path w="2910840" h="2943225" extrusionOk="0">
                <a:moveTo>
                  <a:pt x="453292" y="1336929"/>
                </a:moveTo>
                <a:lnTo>
                  <a:pt x="441545" y="1336929"/>
                </a:lnTo>
                <a:lnTo>
                  <a:pt x="435601" y="1339342"/>
                </a:lnTo>
                <a:lnTo>
                  <a:pt x="431156" y="1343787"/>
                </a:lnTo>
                <a:lnTo>
                  <a:pt x="426070" y="1351347"/>
                </a:lnTo>
                <a:lnTo>
                  <a:pt x="424374" y="1359979"/>
                </a:lnTo>
                <a:lnTo>
                  <a:pt x="426070" y="1368611"/>
                </a:lnTo>
                <a:lnTo>
                  <a:pt x="431156" y="1376172"/>
                </a:lnTo>
                <a:lnTo>
                  <a:pt x="438720" y="1381172"/>
                </a:lnTo>
                <a:lnTo>
                  <a:pt x="447349" y="1382839"/>
                </a:lnTo>
                <a:lnTo>
                  <a:pt x="455977" y="1381172"/>
                </a:lnTo>
                <a:lnTo>
                  <a:pt x="463541" y="1376172"/>
                </a:lnTo>
                <a:lnTo>
                  <a:pt x="468556" y="1368611"/>
                </a:lnTo>
                <a:lnTo>
                  <a:pt x="470228" y="1359979"/>
                </a:lnTo>
                <a:lnTo>
                  <a:pt x="468556" y="1351347"/>
                </a:lnTo>
                <a:lnTo>
                  <a:pt x="463541" y="1343787"/>
                </a:lnTo>
                <a:lnTo>
                  <a:pt x="459096" y="1339342"/>
                </a:lnTo>
                <a:lnTo>
                  <a:pt x="453292" y="1336929"/>
                </a:lnTo>
                <a:close/>
              </a:path>
              <a:path w="2910840" h="2943225" extrusionOk="0">
                <a:moveTo>
                  <a:pt x="559375" y="1336929"/>
                </a:moveTo>
                <a:lnTo>
                  <a:pt x="547628" y="1336929"/>
                </a:lnTo>
                <a:lnTo>
                  <a:pt x="541697" y="1339342"/>
                </a:lnTo>
                <a:lnTo>
                  <a:pt x="537239" y="1343787"/>
                </a:lnTo>
                <a:lnTo>
                  <a:pt x="532224" y="1351347"/>
                </a:lnTo>
                <a:lnTo>
                  <a:pt x="530553" y="1359979"/>
                </a:lnTo>
                <a:lnTo>
                  <a:pt x="532224" y="1368611"/>
                </a:lnTo>
                <a:lnTo>
                  <a:pt x="537239" y="1376172"/>
                </a:lnTo>
                <a:lnTo>
                  <a:pt x="544862" y="1381172"/>
                </a:lnTo>
                <a:lnTo>
                  <a:pt x="553484" y="1382839"/>
                </a:lnTo>
                <a:lnTo>
                  <a:pt x="562080" y="1381172"/>
                </a:lnTo>
                <a:lnTo>
                  <a:pt x="569624" y="1376172"/>
                </a:lnTo>
                <a:lnTo>
                  <a:pt x="574711" y="1368611"/>
                </a:lnTo>
                <a:lnTo>
                  <a:pt x="576406" y="1359979"/>
                </a:lnTo>
                <a:lnTo>
                  <a:pt x="574711" y="1351347"/>
                </a:lnTo>
                <a:lnTo>
                  <a:pt x="569624" y="1343787"/>
                </a:lnTo>
                <a:lnTo>
                  <a:pt x="565179" y="1339342"/>
                </a:lnTo>
                <a:lnTo>
                  <a:pt x="559375" y="1336929"/>
                </a:lnTo>
                <a:close/>
              </a:path>
              <a:path w="2910840" h="2943225" extrusionOk="0">
                <a:moveTo>
                  <a:pt x="665459" y="1336929"/>
                </a:moveTo>
                <a:lnTo>
                  <a:pt x="653711" y="1336929"/>
                </a:lnTo>
                <a:lnTo>
                  <a:pt x="647907" y="1339342"/>
                </a:lnTo>
                <a:lnTo>
                  <a:pt x="643322" y="1343787"/>
                </a:lnTo>
                <a:lnTo>
                  <a:pt x="638315" y="1351347"/>
                </a:lnTo>
                <a:lnTo>
                  <a:pt x="636645" y="1359979"/>
                </a:lnTo>
                <a:lnTo>
                  <a:pt x="638315" y="1368611"/>
                </a:lnTo>
                <a:lnTo>
                  <a:pt x="643322" y="1376172"/>
                </a:lnTo>
                <a:lnTo>
                  <a:pt x="650948" y="1381172"/>
                </a:lnTo>
                <a:lnTo>
                  <a:pt x="659585" y="1382839"/>
                </a:lnTo>
                <a:lnTo>
                  <a:pt x="668222" y="1381172"/>
                </a:lnTo>
                <a:lnTo>
                  <a:pt x="675847" y="1376172"/>
                </a:lnTo>
                <a:lnTo>
                  <a:pt x="680862" y="1368611"/>
                </a:lnTo>
                <a:lnTo>
                  <a:pt x="682534" y="1359979"/>
                </a:lnTo>
                <a:lnTo>
                  <a:pt x="680862" y="1351347"/>
                </a:lnTo>
                <a:lnTo>
                  <a:pt x="675847" y="1343787"/>
                </a:lnTo>
                <a:lnTo>
                  <a:pt x="671262" y="1339342"/>
                </a:lnTo>
                <a:lnTo>
                  <a:pt x="665459" y="1336929"/>
                </a:lnTo>
                <a:close/>
              </a:path>
              <a:path w="2910840" h="2943225" extrusionOk="0">
                <a:moveTo>
                  <a:pt x="771542" y="1336929"/>
                </a:moveTo>
                <a:lnTo>
                  <a:pt x="759794" y="1336929"/>
                </a:lnTo>
                <a:lnTo>
                  <a:pt x="753990" y="1339342"/>
                </a:lnTo>
                <a:lnTo>
                  <a:pt x="749545" y="1343787"/>
                </a:lnTo>
                <a:lnTo>
                  <a:pt x="744459" y="1351347"/>
                </a:lnTo>
                <a:lnTo>
                  <a:pt x="742763" y="1359979"/>
                </a:lnTo>
                <a:lnTo>
                  <a:pt x="744459" y="1368611"/>
                </a:lnTo>
                <a:lnTo>
                  <a:pt x="749545" y="1376172"/>
                </a:lnTo>
                <a:lnTo>
                  <a:pt x="757090" y="1381172"/>
                </a:lnTo>
                <a:lnTo>
                  <a:pt x="765685" y="1382839"/>
                </a:lnTo>
                <a:lnTo>
                  <a:pt x="774307" y="1381172"/>
                </a:lnTo>
                <a:lnTo>
                  <a:pt x="781930" y="1376172"/>
                </a:lnTo>
                <a:lnTo>
                  <a:pt x="786945" y="1368611"/>
                </a:lnTo>
                <a:lnTo>
                  <a:pt x="788617" y="1359979"/>
                </a:lnTo>
                <a:lnTo>
                  <a:pt x="786945" y="1351347"/>
                </a:lnTo>
                <a:lnTo>
                  <a:pt x="781930" y="1343787"/>
                </a:lnTo>
                <a:lnTo>
                  <a:pt x="777485" y="1339342"/>
                </a:lnTo>
                <a:lnTo>
                  <a:pt x="771542" y="1336929"/>
                </a:lnTo>
                <a:close/>
              </a:path>
              <a:path w="2910840" h="2943225" extrusionOk="0">
                <a:moveTo>
                  <a:pt x="877625" y="1336929"/>
                </a:moveTo>
                <a:lnTo>
                  <a:pt x="865877" y="1336929"/>
                </a:lnTo>
                <a:lnTo>
                  <a:pt x="860073" y="1339342"/>
                </a:lnTo>
                <a:lnTo>
                  <a:pt x="855489" y="1343787"/>
                </a:lnTo>
                <a:lnTo>
                  <a:pt x="850481" y="1351347"/>
                </a:lnTo>
                <a:lnTo>
                  <a:pt x="848812" y="1359979"/>
                </a:lnTo>
                <a:lnTo>
                  <a:pt x="850481" y="1368611"/>
                </a:lnTo>
                <a:lnTo>
                  <a:pt x="855489" y="1376172"/>
                </a:lnTo>
                <a:lnTo>
                  <a:pt x="863133" y="1381172"/>
                </a:lnTo>
                <a:lnTo>
                  <a:pt x="871803" y="1382839"/>
                </a:lnTo>
                <a:lnTo>
                  <a:pt x="880447" y="1381172"/>
                </a:lnTo>
                <a:lnTo>
                  <a:pt x="888013" y="1376172"/>
                </a:lnTo>
                <a:lnTo>
                  <a:pt x="893100" y="1368611"/>
                </a:lnTo>
                <a:lnTo>
                  <a:pt x="894795" y="1359979"/>
                </a:lnTo>
                <a:lnTo>
                  <a:pt x="893100" y="1351347"/>
                </a:lnTo>
                <a:lnTo>
                  <a:pt x="888013" y="1343787"/>
                </a:lnTo>
                <a:lnTo>
                  <a:pt x="883568" y="1339342"/>
                </a:lnTo>
                <a:lnTo>
                  <a:pt x="877625" y="1336929"/>
                </a:lnTo>
                <a:close/>
              </a:path>
              <a:path w="2910840" h="2943225" extrusionOk="0">
                <a:moveTo>
                  <a:pt x="983848" y="1336929"/>
                </a:moveTo>
                <a:lnTo>
                  <a:pt x="972100" y="1336929"/>
                </a:lnTo>
                <a:lnTo>
                  <a:pt x="966169" y="1339342"/>
                </a:lnTo>
                <a:lnTo>
                  <a:pt x="961711" y="1343787"/>
                </a:lnTo>
                <a:lnTo>
                  <a:pt x="956625" y="1351347"/>
                </a:lnTo>
                <a:lnTo>
                  <a:pt x="954930" y="1359979"/>
                </a:lnTo>
                <a:lnTo>
                  <a:pt x="956625" y="1368611"/>
                </a:lnTo>
                <a:lnTo>
                  <a:pt x="961711" y="1376172"/>
                </a:lnTo>
                <a:lnTo>
                  <a:pt x="969275" y="1381172"/>
                </a:lnTo>
                <a:lnTo>
                  <a:pt x="977904" y="1382839"/>
                </a:lnTo>
                <a:lnTo>
                  <a:pt x="986532" y="1381172"/>
                </a:lnTo>
                <a:lnTo>
                  <a:pt x="994096" y="1376172"/>
                </a:lnTo>
                <a:lnTo>
                  <a:pt x="999183" y="1368611"/>
                </a:lnTo>
                <a:lnTo>
                  <a:pt x="1000878" y="1359979"/>
                </a:lnTo>
                <a:lnTo>
                  <a:pt x="999183" y="1351347"/>
                </a:lnTo>
                <a:lnTo>
                  <a:pt x="994096" y="1343787"/>
                </a:lnTo>
                <a:lnTo>
                  <a:pt x="989651" y="1339342"/>
                </a:lnTo>
                <a:lnTo>
                  <a:pt x="983848" y="1336929"/>
                </a:lnTo>
                <a:close/>
              </a:path>
              <a:path w="2910840" h="2943225" extrusionOk="0">
                <a:moveTo>
                  <a:pt x="1089931" y="1336929"/>
                </a:moveTo>
                <a:lnTo>
                  <a:pt x="1078183" y="1336929"/>
                </a:lnTo>
                <a:lnTo>
                  <a:pt x="1072252" y="1339342"/>
                </a:lnTo>
                <a:lnTo>
                  <a:pt x="1067795" y="1343787"/>
                </a:lnTo>
                <a:lnTo>
                  <a:pt x="1062787" y="1351347"/>
                </a:lnTo>
                <a:lnTo>
                  <a:pt x="1061118" y="1359979"/>
                </a:lnTo>
                <a:lnTo>
                  <a:pt x="1062787" y="1368611"/>
                </a:lnTo>
                <a:lnTo>
                  <a:pt x="1067795" y="1376172"/>
                </a:lnTo>
                <a:lnTo>
                  <a:pt x="1075359" y="1381172"/>
                </a:lnTo>
                <a:lnTo>
                  <a:pt x="1083987" y="1382839"/>
                </a:lnTo>
                <a:lnTo>
                  <a:pt x="1092616" y="1381172"/>
                </a:lnTo>
                <a:lnTo>
                  <a:pt x="1100180" y="1376172"/>
                </a:lnTo>
                <a:lnTo>
                  <a:pt x="1105194" y="1368611"/>
                </a:lnTo>
                <a:lnTo>
                  <a:pt x="1106866" y="1359979"/>
                </a:lnTo>
                <a:lnTo>
                  <a:pt x="1105194" y="1351347"/>
                </a:lnTo>
                <a:lnTo>
                  <a:pt x="1100180" y="1343787"/>
                </a:lnTo>
                <a:lnTo>
                  <a:pt x="1095735" y="1339342"/>
                </a:lnTo>
                <a:lnTo>
                  <a:pt x="1089931" y="1336929"/>
                </a:lnTo>
                <a:close/>
              </a:path>
              <a:path w="2910840" h="2943225" extrusionOk="0">
                <a:moveTo>
                  <a:pt x="1196014" y="1336929"/>
                </a:moveTo>
                <a:lnTo>
                  <a:pt x="1184266" y="1336929"/>
                </a:lnTo>
                <a:lnTo>
                  <a:pt x="1178335" y="1339342"/>
                </a:lnTo>
                <a:lnTo>
                  <a:pt x="1173878" y="1343787"/>
                </a:lnTo>
                <a:lnTo>
                  <a:pt x="1168870" y="1351347"/>
                </a:lnTo>
                <a:lnTo>
                  <a:pt x="1167201" y="1359979"/>
                </a:lnTo>
                <a:lnTo>
                  <a:pt x="1168870" y="1368611"/>
                </a:lnTo>
                <a:lnTo>
                  <a:pt x="1173878" y="1376172"/>
                </a:lnTo>
                <a:lnTo>
                  <a:pt x="1181501" y="1381172"/>
                </a:lnTo>
                <a:lnTo>
                  <a:pt x="1190124" y="1382839"/>
                </a:lnTo>
                <a:lnTo>
                  <a:pt x="1198724" y="1381172"/>
                </a:lnTo>
                <a:lnTo>
                  <a:pt x="1206275" y="1376172"/>
                </a:lnTo>
                <a:lnTo>
                  <a:pt x="1211362" y="1368611"/>
                </a:lnTo>
                <a:lnTo>
                  <a:pt x="1213057" y="1359979"/>
                </a:lnTo>
                <a:lnTo>
                  <a:pt x="1211362" y="1351347"/>
                </a:lnTo>
                <a:lnTo>
                  <a:pt x="1206275" y="1343787"/>
                </a:lnTo>
                <a:lnTo>
                  <a:pt x="1201818" y="1339342"/>
                </a:lnTo>
                <a:lnTo>
                  <a:pt x="1196014" y="1336929"/>
                </a:lnTo>
                <a:close/>
              </a:path>
              <a:path w="2910840" h="2943225" extrusionOk="0">
                <a:moveTo>
                  <a:pt x="1302071" y="1336929"/>
                </a:moveTo>
                <a:lnTo>
                  <a:pt x="1290387" y="1336929"/>
                </a:lnTo>
                <a:lnTo>
                  <a:pt x="1284545" y="1339342"/>
                </a:lnTo>
                <a:lnTo>
                  <a:pt x="1279973" y="1343787"/>
                </a:lnTo>
                <a:lnTo>
                  <a:pt x="1274973" y="1351347"/>
                </a:lnTo>
                <a:lnTo>
                  <a:pt x="1273306" y="1359979"/>
                </a:lnTo>
                <a:lnTo>
                  <a:pt x="1274973" y="1368611"/>
                </a:lnTo>
                <a:lnTo>
                  <a:pt x="1279973" y="1376172"/>
                </a:lnTo>
                <a:lnTo>
                  <a:pt x="1287589" y="1381172"/>
                </a:lnTo>
                <a:lnTo>
                  <a:pt x="1296229" y="1382839"/>
                </a:lnTo>
                <a:lnTo>
                  <a:pt x="1304869" y="1381172"/>
                </a:lnTo>
                <a:lnTo>
                  <a:pt x="1312485" y="1376172"/>
                </a:lnTo>
                <a:lnTo>
                  <a:pt x="1317486" y="1368611"/>
                </a:lnTo>
                <a:lnTo>
                  <a:pt x="1319153" y="1359979"/>
                </a:lnTo>
                <a:lnTo>
                  <a:pt x="1317486" y="1351347"/>
                </a:lnTo>
                <a:lnTo>
                  <a:pt x="1312485" y="1343787"/>
                </a:lnTo>
                <a:lnTo>
                  <a:pt x="1307913" y="1339342"/>
                </a:lnTo>
                <a:lnTo>
                  <a:pt x="1302071" y="1336929"/>
                </a:lnTo>
                <a:close/>
              </a:path>
              <a:path w="2910840" h="2943225" extrusionOk="0">
                <a:moveTo>
                  <a:pt x="1408243" y="1336929"/>
                </a:moveTo>
                <a:lnTo>
                  <a:pt x="1396432" y="1336929"/>
                </a:lnTo>
                <a:lnTo>
                  <a:pt x="1390590" y="1339342"/>
                </a:lnTo>
                <a:lnTo>
                  <a:pt x="1386145" y="1343787"/>
                </a:lnTo>
                <a:lnTo>
                  <a:pt x="1381073" y="1351347"/>
                </a:lnTo>
                <a:lnTo>
                  <a:pt x="1379383" y="1359979"/>
                </a:lnTo>
                <a:lnTo>
                  <a:pt x="1381073" y="1368611"/>
                </a:lnTo>
                <a:lnTo>
                  <a:pt x="1386145" y="1376172"/>
                </a:lnTo>
                <a:lnTo>
                  <a:pt x="1393706" y="1381172"/>
                </a:lnTo>
                <a:lnTo>
                  <a:pt x="1402338" y="1382839"/>
                </a:lnTo>
                <a:lnTo>
                  <a:pt x="1410970" y="1381172"/>
                </a:lnTo>
                <a:lnTo>
                  <a:pt x="1418530" y="1376172"/>
                </a:lnTo>
                <a:lnTo>
                  <a:pt x="1423531" y="1368611"/>
                </a:lnTo>
                <a:lnTo>
                  <a:pt x="1425198" y="1359979"/>
                </a:lnTo>
                <a:lnTo>
                  <a:pt x="1423531" y="1351347"/>
                </a:lnTo>
                <a:lnTo>
                  <a:pt x="1418530" y="1343787"/>
                </a:lnTo>
                <a:lnTo>
                  <a:pt x="1414085" y="1339342"/>
                </a:lnTo>
                <a:lnTo>
                  <a:pt x="1408243" y="1336929"/>
                </a:lnTo>
                <a:close/>
              </a:path>
              <a:path w="2910840" h="2943225" extrusionOk="0">
                <a:moveTo>
                  <a:pt x="1514288" y="1336929"/>
                </a:moveTo>
                <a:lnTo>
                  <a:pt x="1502477" y="1336929"/>
                </a:lnTo>
                <a:lnTo>
                  <a:pt x="1496762" y="1339342"/>
                </a:lnTo>
                <a:lnTo>
                  <a:pt x="1492190" y="1343787"/>
                </a:lnTo>
                <a:lnTo>
                  <a:pt x="1487118" y="1351347"/>
                </a:lnTo>
                <a:lnTo>
                  <a:pt x="1485428" y="1359979"/>
                </a:lnTo>
                <a:lnTo>
                  <a:pt x="1487118" y="1368611"/>
                </a:lnTo>
                <a:lnTo>
                  <a:pt x="1492190" y="1376172"/>
                </a:lnTo>
                <a:lnTo>
                  <a:pt x="1499824" y="1381172"/>
                </a:lnTo>
                <a:lnTo>
                  <a:pt x="1508494" y="1382839"/>
                </a:lnTo>
                <a:lnTo>
                  <a:pt x="1517140" y="1381172"/>
                </a:lnTo>
                <a:lnTo>
                  <a:pt x="1524702" y="1376172"/>
                </a:lnTo>
                <a:lnTo>
                  <a:pt x="1529775" y="1368611"/>
                </a:lnTo>
                <a:lnTo>
                  <a:pt x="1531465" y="1359979"/>
                </a:lnTo>
                <a:lnTo>
                  <a:pt x="1529775" y="1351347"/>
                </a:lnTo>
                <a:lnTo>
                  <a:pt x="1524702" y="1343787"/>
                </a:lnTo>
                <a:lnTo>
                  <a:pt x="1520257" y="1339342"/>
                </a:lnTo>
                <a:lnTo>
                  <a:pt x="1514288" y="1336929"/>
                </a:lnTo>
                <a:close/>
              </a:path>
              <a:path w="2910840" h="2943225" extrusionOk="0">
                <a:moveTo>
                  <a:pt x="1620460" y="1336929"/>
                </a:moveTo>
                <a:lnTo>
                  <a:pt x="1608776" y="1336929"/>
                </a:lnTo>
                <a:lnTo>
                  <a:pt x="1602807" y="1339342"/>
                </a:lnTo>
                <a:lnTo>
                  <a:pt x="1598362" y="1343787"/>
                </a:lnTo>
                <a:lnTo>
                  <a:pt x="1593290" y="1351347"/>
                </a:lnTo>
                <a:lnTo>
                  <a:pt x="1591600" y="1359979"/>
                </a:lnTo>
                <a:lnTo>
                  <a:pt x="1593290" y="1368611"/>
                </a:lnTo>
                <a:lnTo>
                  <a:pt x="1598362" y="1376172"/>
                </a:lnTo>
                <a:lnTo>
                  <a:pt x="1605925" y="1381172"/>
                </a:lnTo>
                <a:lnTo>
                  <a:pt x="1614571" y="1382839"/>
                </a:lnTo>
                <a:lnTo>
                  <a:pt x="1623241" y="1381172"/>
                </a:lnTo>
                <a:lnTo>
                  <a:pt x="1630874" y="1376172"/>
                </a:lnTo>
                <a:lnTo>
                  <a:pt x="1635875" y="1368611"/>
                </a:lnTo>
                <a:lnTo>
                  <a:pt x="1637542" y="1359979"/>
                </a:lnTo>
                <a:lnTo>
                  <a:pt x="1635875" y="1351347"/>
                </a:lnTo>
                <a:lnTo>
                  <a:pt x="1630874" y="1343787"/>
                </a:lnTo>
                <a:lnTo>
                  <a:pt x="1626302" y="1339342"/>
                </a:lnTo>
                <a:lnTo>
                  <a:pt x="1620460" y="1336929"/>
                </a:lnTo>
                <a:close/>
              </a:path>
              <a:path w="2910840" h="2943225" extrusionOk="0">
                <a:moveTo>
                  <a:pt x="1726632" y="1336929"/>
                </a:moveTo>
                <a:lnTo>
                  <a:pt x="1714821" y="1336929"/>
                </a:lnTo>
                <a:lnTo>
                  <a:pt x="1708852" y="1339342"/>
                </a:lnTo>
                <a:lnTo>
                  <a:pt x="1704407" y="1343787"/>
                </a:lnTo>
                <a:lnTo>
                  <a:pt x="1699407" y="1351347"/>
                </a:lnTo>
                <a:lnTo>
                  <a:pt x="1697740" y="1359979"/>
                </a:lnTo>
                <a:lnTo>
                  <a:pt x="1699407" y="1368611"/>
                </a:lnTo>
                <a:lnTo>
                  <a:pt x="1704407" y="1376172"/>
                </a:lnTo>
                <a:lnTo>
                  <a:pt x="1711968" y="1381172"/>
                </a:lnTo>
                <a:lnTo>
                  <a:pt x="1720600" y="1382839"/>
                </a:lnTo>
                <a:lnTo>
                  <a:pt x="1729232" y="1381172"/>
                </a:lnTo>
                <a:lnTo>
                  <a:pt x="1736792" y="1376172"/>
                </a:lnTo>
                <a:lnTo>
                  <a:pt x="1741865" y="1368611"/>
                </a:lnTo>
                <a:lnTo>
                  <a:pt x="1743555" y="1359979"/>
                </a:lnTo>
                <a:lnTo>
                  <a:pt x="1741865" y="1351347"/>
                </a:lnTo>
                <a:lnTo>
                  <a:pt x="1736792" y="1343787"/>
                </a:lnTo>
                <a:lnTo>
                  <a:pt x="1732347" y="1339342"/>
                </a:lnTo>
                <a:lnTo>
                  <a:pt x="1726632" y="1336929"/>
                </a:lnTo>
                <a:close/>
              </a:path>
              <a:path w="2910840" h="2943225" extrusionOk="0">
                <a:moveTo>
                  <a:pt x="1832677" y="1336929"/>
                </a:moveTo>
                <a:lnTo>
                  <a:pt x="1820866" y="1336929"/>
                </a:lnTo>
                <a:lnTo>
                  <a:pt x="1815024" y="1339342"/>
                </a:lnTo>
                <a:lnTo>
                  <a:pt x="1810579" y="1343787"/>
                </a:lnTo>
                <a:lnTo>
                  <a:pt x="1805507" y="1351347"/>
                </a:lnTo>
                <a:lnTo>
                  <a:pt x="1803817" y="1359979"/>
                </a:lnTo>
                <a:lnTo>
                  <a:pt x="1805507" y="1368611"/>
                </a:lnTo>
                <a:lnTo>
                  <a:pt x="1810579" y="1376172"/>
                </a:lnTo>
                <a:lnTo>
                  <a:pt x="1818176" y="1381172"/>
                </a:lnTo>
                <a:lnTo>
                  <a:pt x="1826772" y="1382839"/>
                </a:lnTo>
                <a:lnTo>
                  <a:pt x="1835368" y="1381172"/>
                </a:lnTo>
                <a:lnTo>
                  <a:pt x="1842964" y="1376172"/>
                </a:lnTo>
                <a:lnTo>
                  <a:pt x="1848037" y="1368611"/>
                </a:lnTo>
                <a:lnTo>
                  <a:pt x="1849727" y="1359979"/>
                </a:lnTo>
                <a:lnTo>
                  <a:pt x="1848037" y="1351347"/>
                </a:lnTo>
                <a:lnTo>
                  <a:pt x="1842964" y="1343787"/>
                </a:lnTo>
                <a:lnTo>
                  <a:pt x="1838519" y="1339342"/>
                </a:lnTo>
                <a:lnTo>
                  <a:pt x="1832677" y="1336929"/>
                </a:lnTo>
                <a:close/>
              </a:path>
              <a:path w="2910840" h="2943225" extrusionOk="0">
                <a:moveTo>
                  <a:pt x="1938722" y="1336929"/>
                </a:moveTo>
                <a:lnTo>
                  <a:pt x="1927038" y="1336929"/>
                </a:lnTo>
                <a:lnTo>
                  <a:pt x="1921196" y="1339342"/>
                </a:lnTo>
                <a:lnTo>
                  <a:pt x="1916751" y="1343787"/>
                </a:lnTo>
                <a:lnTo>
                  <a:pt x="1911679" y="1351347"/>
                </a:lnTo>
                <a:lnTo>
                  <a:pt x="1909989" y="1359979"/>
                </a:lnTo>
                <a:lnTo>
                  <a:pt x="1911679" y="1368611"/>
                </a:lnTo>
                <a:lnTo>
                  <a:pt x="1916751" y="1376172"/>
                </a:lnTo>
                <a:lnTo>
                  <a:pt x="1924294" y="1381172"/>
                </a:lnTo>
                <a:lnTo>
                  <a:pt x="1932896" y="1382839"/>
                </a:lnTo>
                <a:lnTo>
                  <a:pt x="1941522" y="1381172"/>
                </a:lnTo>
                <a:lnTo>
                  <a:pt x="1949136" y="1376172"/>
                </a:lnTo>
                <a:lnTo>
                  <a:pt x="1954137" y="1368611"/>
                </a:lnTo>
                <a:lnTo>
                  <a:pt x="1955804" y="1359979"/>
                </a:lnTo>
                <a:lnTo>
                  <a:pt x="1954137" y="1351347"/>
                </a:lnTo>
                <a:lnTo>
                  <a:pt x="1949136" y="1343787"/>
                </a:lnTo>
                <a:lnTo>
                  <a:pt x="1944691" y="1339342"/>
                </a:lnTo>
                <a:lnTo>
                  <a:pt x="1938722" y="1336929"/>
                </a:lnTo>
                <a:close/>
              </a:path>
              <a:path w="2910840" h="2943225" extrusionOk="0">
                <a:moveTo>
                  <a:pt x="2044767" y="1336929"/>
                </a:moveTo>
                <a:lnTo>
                  <a:pt x="2033083" y="1336929"/>
                </a:lnTo>
                <a:lnTo>
                  <a:pt x="2027114" y="1339342"/>
                </a:lnTo>
                <a:lnTo>
                  <a:pt x="2022669" y="1343787"/>
                </a:lnTo>
                <a:lnTo>
                  <a:pt x="2017669" y="1351347"/>
                </a:lnTo>
                <a:lnTo>
                  <a:pt x="2016002" y="1359979"/>
                </a:lnTo>
                <a:lnTo>
                  <a:pt x="2017669" y="1368611"/>
                </a:lnTo>
                <a:lnTo>
                  <a:pt x="2022669" y="1376172"/>
                </a:lnTo>
                <a:lnTo>
                  <a:pt x="2030303" y="1381172"/>
                </a:lnTo>
                <a:lnTo>
                  <a:pt x="2038973" y="1382839"/>
                </a:lnTo>
                <a:lnTo>
                  <a:pt x="2047619" y="1381172"/>
                </a:lnTo>
                <a:lnTo>
                  <a:pt x="2055181" y="1376172"/>
                </a:lnTo>
                <a:lnTo>
                  <a:pt x="2060182" y="1368611"/>
                </a:lnTo>
                <a:lnTo>
                  <a:pt x="2061849" y="1359979"/>
                </a:lnTo>
                <a:lnTo>
                  <a:pt x="2060182" y="1351347"/>
                </a:lnTo>
                <a:lnTo>
                  <a:pt x="2055181" y="1343787"/>
                </a:lnTo>
                <a:lnTo>
                  <a:pt x="2050736" y="1339342"/>
                </a:lnTo>
                <a:lnTo>
                  <a:pt x="2044767" y="1336929"/>
                </a:lnTo>
                <a:close/>
              </a:path>
              <a:path w="2910840" h="2943225" extrusionOk="0">
                <a:moveTo>
                  <a:pt x="2150939" y="1336929"/>
                </a:moveTo>
                <a:lnTo>
                  <a:pt x="2139128" y="1336929"/>
                </a:lnTo>
                <a:lnTo>
                  <a:pt x="2133413" y="1339342"/>
                </a:lnTo>
                <a:lnTo>
                  <a:pt x="2128714" y="1343787"/>
                </a:lnTo>
                <a:lnTo>
                  <a:pt x="2123714" y="1351347"/>
                </a:lnTo>
                <a:lnTo>
                  <a:pt x="2122047" y="1359979"/>
                </a:lnTo>
                <a:lnTo>
                  <a:pt x="2123714" y="1368611"/>
                </a:lnTo>
                <a:lnTo>
                  <a:pt x="2128714" y="1376172"/>
                </a:lnTo>
                <a:lnTo>
                  <a:pt x="2136404" y="1381172"/>
                </a:lnTo>
                <a:lnTo>
                  <a:pt x="2145082" y="1382839"/>
                </a:lnTo>
                <a:lnTo>
                  <a:pt x="2153735" y="1381172"/>
                </a:lnTo>
                <a:lnTo>
                  <a:pt x="2161353" y="1376172"/>
                </a:lnTo>
                <a:lnTo>
                  <a:pt x="2166426" y="1368611"/>
                </a:lnTo>
                <a:lnTo>
                  <a:pt x="2168116" y="1359979"/>
                </a:lnTo>
                <a:lnTo>
                  <a:pt x="2166426" y="1351347"/>
                </a:lnTo>
                <a:lnTo>
                  <a:pt x="2161353" y="1343787"/>
                </a:lnTo>
                <a:lnTo>
                  <a:pt x="2156908" y="1339342"/>
                </a:lnTo>
                <a:lnTo>
                  <a:pt x="2150939" y="1336929"/>
                </a:lnTo>
                <a:close/>
              </a:path>
              <a:path w="2910840" h="2943225" extrusionOk="0">
                <a:moveTo>
                  <a:pt x="2257111" y="1336929"/>
                </a:moveTo>
                <a:lnTo>
                  <a:pt x="2245427" y="1336929"/>
                </a:lnTo>
                <a:lnTo>
                  <a:pt x="2239458" y="1339342"/>
                </a:lnTo>
                <a:lnTo>
                  <a:pt x="2235013" y="1343787"/>
                </a:lnTo>
                <a:lnTo>
                  <a:pt x="2229941" y="1351347"/>
                </a:lnTo>
                <a:lnTo>
                  <a:pt x="2228251" y="1359979"/>
                </a:lnTo>
                <a:lnTo>
                  <a:pt x="2229941" y="1368611"/>
                </a:lnTo>
                <a:lnTo>
                  <a:pt x="2235013" y="1376172"/>
                </a:lnTo>
                <a:lnTo>
                  <a:pt x="2242576" y="1381172"/>
                </a:lnTo>
                <a:lnTo>
                  <a:pt x="2251222" y="1382839"/>
                </a:lnTo>
                <a:lnTo>
                  <a:pt x="2259892" y="1381172"/>
                </a:lnTo>
                <a:lnTo>
                  <a:pt x="2267525" y="1376172"/>
                </a:lnTo>
                <a:lnTo>
                  <a:pt x="2272526" y="1368611"/>
                </a:lnTo>
                <a:lnTo>
                  <a:pt x="2274193" y="1359979"/>
                </a:lnTo>
                <a:lnTo>
                  <a:pt x="2272526" y="1351347"/>
                </a:lnTo>
                <a:lnTo>
                  <a:pt x="2267525" y="1343787"/>
                </a:lnTo>
                <a:lnTo>
                  <a:pt x="2262953" y="1339342"/>
                </a:lnTo>
                <a:lnTo>
                  <a:pt x="2257111" y="1336929"/>
                </a:lnTo>
                <a:close/>
              </a:path>
              <a:path w="2910840" h="2943225" extrusionOk="0">
                <a:moveTo>
                  <a:pt x="2363156" y="1336929"/>
                </a:moveTo>
                <a:lnTo>
                  <a:pt x="2351472" y="1336929"/>
                </a:lnTo>
                <a:lnTo>
                  <a:pt x="2345503" y="1339342"/>
                </a:lnTo>
                <a:lnTo>
                  <a:pt x="2341058" y="1343787"/>
                </a:lnTo>
                <a:lnTo>
                  <a:pt x="2336058" y="1351347"/>
                </a:lnTo>
                <a:lnTo>
                  <a:pt x="2334391" y="1359979"/>
                </a:lnTo>
                <a:lnTo>
                  <a:pt x="2336058" y="1368611"/>
                </a:lnTo>
                <a:lnTo>
                  <a:pt x="2341058" y="1376172"/>
                </a:lnTo>
                <a:lnTo>
                  <a:pt x="2348619" y="1381172"/>
                </a:lnTo>
                <a:lnTo>
                  <a:pt x="2357251" y="1382839"/>
                </a:lnTo>
                <a:lnTo>
                  <a:pt x="2365883" y="1381172"/>
                </a:lnTo>
                <a:lnTo>
                  <a:pt x="2373443" y="1376172"/>
                </a:lnTo>
                <a:lnTo>
                  <a:pt x="2378516" y="1368611"/>
                </a:lnTo>
                <a:lnTo>
                  <a:pt x="2380206" y="1359979"/>
                </a:lnTo>
                <a:lnTo>
                  <a:pt x="2378516" y="1351347"/>
                </a:lnTo>
                <a:lnTo>
                  <a:pt x="2373443" y="1343787"/>
                </a:lnTo>
                <a:lnTo>
                  <a:pt x="2368998" y="1339342"/>
                </a:lnTo>
                <a:lnTo>
                  <a:pt x="2363156" y="1336929"/>
                </a:lnTo>
                <a:close/>
              </a:path>
              <a:path w="2910840" h="2943225" extrusionOk="0">
                <a:moveTo>
                  <a:pt x="2469328" y="1336929"/>
                </a:moveTo>
                <a:lnTo>
                  <a:pt x="2457517" y="1336929"/>
                </a:lnTo>
                <a:lnTo>
                  <a:pt x="2451802" y="1339342"/>
                </a:lnTo>
                <a:lnTo>
                  <a:pt x="2447103" y="1343787"/>
                </a:lnTo>
                <a:lnTo>
                  <a:pt x="2442103" y="1351347"/>
                </a:lnTo>
                <a:lnTo>
                  <a:pt x="2440436" y="1359979"/>
                </a:lnTo>
                <a:lnTo>
                  <a:pt x="2442103" y="1368611"/>
                </a:lnTo>
                <a:lnTo>
                  <a:pt x="2447103" y="1376172"/>
                </a:lnTo>
                <a:lnTo>
                  <a:pt x="2454771" y="1381172"/>
                </a:lnTo>
                <a:lnTo>
                  <a:pt x="2463391" y="1382839"/>
                </a:lnTo>
                <a:lnTo>
                  <a:pt x="2471964" y="1381172"/>
                </a:lnTo>
                <a:lnTo>
                  <a:pt x="2479488" y="1376172"/>
                </a:lnTo>
                <a:lnTo>
                  <a:pt x="2484632" y="1368611"/>
                </a:lnTo>
                <a:lnTo>
                  <a:pt x="2486346" y="1359979"/>
                </a:lnTo>
                <a:lnTo>
                  <a:pt x="2484632" y="1351347"/>
                </a:lnTo>
                <a:lnTo>
                  <a:pt x="2479488" y="1343787"/>
                </a:lnTo>
                <a:lnTo>
                  <a:pt x="2475043" y="1339342"/>
                </a:lnTo>
                <a:lnTo>
                  <a:pt x="2469328" y="1336929"/>
                </a:lnTo>
                <a:close/>
              </a:path>
              <a:path w="2910840" h="2943225" extrusionOk="0">
                <a:moveTo>
                  <a:pt x="2575373" y="1336929"/>
                </a:moveTo>
                <a:lnTo>
                  <a:pt x="2563689" y="1336929"/>
                </a:lnTo>
                <a:lnTo>
                  <a:pt x="2557847" y="1339342"/>
                </a:lnTo>
                <a:lnTo>
                  <a:pt x="2553402" y="1343787"/>
                </a:lnTo>
                <a:lnTo>
                  <a:pt x="2548330" y="1351347"/>
                </a:lnTo>
                <a:lnTo>
                  <a:pt x="2546640" y="1359979"/>
                </a:lnTo>
                <a:lnTo>
                  <a:pt x="2548330" y="1368611"/>
                </a:lnTo>
                <a:lnTo>
                  <a:pt x="2553402" y="1376172"/>
                </a:lnTo>
                <a:lnTo>
                  <a:pt x="2560945" y="1381172"/>
                </a:lnTo>
                <a:lnTo>
                  <a:pt x="2569547" y="1382839"/>
                </a:lnTo>
                <a:lnTo>
                  <a:pt x="2578173" y="1381172"/>
                </a:lnTo>
                <a:lnTo>
                  <a:pt x="2585787" y="1376172"/>
                </a:lnTo>
                <a:lnTo>
                  <a:pt x="2590788" y="1368611"/>
                </a:lnTo>
                <a:lnTo>
                  <a:pt x="2592455" y="1359979"/>
                </a:lnTo>
                <a:lnTo>
                  <a:pt x="2590788" y="1351347"/>
                </a:lnTo>
                <a:lnTo>
                  <a:pt x="2585787" y="1343787"/>
                </a:lnTo>
                <a:lnTo>
                  <a:pt x="2581342" y="1339342"/>
                </a:lnTo>
                <a:lnTo>
                  <a:pt x="2575373" y="1336929"/>
                </a:lnTo>
                <a:close/>
              </a:path>
              <a:path w="2910840" h="2943225" extrusionOk="0">
                <a:moveTo>
                  <a:pt x="2681418" y="1336929"/>
                </a:moveTo>
                <a:lnTo>
                  <a:pt x="2669734" y="1336929"/>
                </a:lnTo>
                <a:lnTo>
                  <a:pt x="2663765" y="1339342"/>
                </a:lnTo>
                <a:lnTo>
                  <a:pt x="2659320" y="1343787"/>
                </a:lnTo>
                <a:lnTo>
                  <a:pt x="2654320" y="1351347"/>
                </a:lnTo>
                <a:lnTo>
                  <a:pt x="2652653" y="1359979"/>
                </a:lnTo>
                <a:lnTo>
                  <a:pt x="2654320" y="1368611"/>
                </a:lnTo>
                <a:lnTo>
                  <a:pt x="2659320" y="1376172"/>
                </a:lnTo>
                <a:lnTo>
                  <a:pt x="2666954" y="1381172"/>
                </a:lnTo>
                <a:lnTo>
                  <a:pt x="2675624" y="1382839"/>
                </a:lnTo>
                <a:lnTo>
                  <a:pt x="2684270" y="1381172"/>
                </a:lnTo>
                <a:lnTo>
                  <a:pt x="2691832" y="1376172"/>
                </a:lnTo>
                <a:lnTo>
                  <a:pt x="2696833" y="1368611"/>
                </a:lnTo>
                <a:lnTo>
                  <a:pt x="2698500" y="1359979"/>
                </a:lnTo>
                <a:lnTo>
                  <a:pt x="2696833" y="1351347"/>
                </a:lnTo>
                <a:lnTo>
                  <a:pt x="2691832" y="1343787"/>
                </a:lnTo>
                <a:lnTo>
                  <a:pt x="2687387" y="1339342"/>
                </a:lnTo>
                <a:lnTo>
                  <a:pt x="2681418" y="1336929"/>
                </a:lnTo>
                <a:close/>
              </a:path>
              <a:path w="2910840" h="2943225" extrusionOk="0">
                <a:moveTo>
                  <a:pt x="2787590" y="1336929"/>
                </a:moveTo>
                <a:lnTo>
                  <a:pt x="2775779" y="1336929"/>
                </a:lnTo>
                <a:lnTo>
                  <a:pt x="2770064" y="1339342"/>
                </a:lnTo>
                <a:lnTo>
                  <a:pt x="2765492" y="1343787"/>
                </a:lnTo>
                <a:lnTo>
                  <a:pt x="2760420" y="1351347"/>
                </a:lnTo>
                <a:lnTo>
                  <a:pt x="2758730" y="1359979"/>
                </a:lnTo>
                <a:lnTo>
                  <a:pt x="2760420" y="1368611"/>
                </a:lnTo>
                <a:lnTo>
                  <a:pt x="2765492" y="1376172"/>
                </a:lnTo>
                <a:lnTo>
                  <a:pt x="2773106" y="1381172"/>
                </a:lnTo>
                <a:lnTo>
                  <a:pt x="2781733" y="1382839"/>
                </a:lnTo>
                <a:lnTo>
                  <a:pt x="2790335" y="1381172"/>
                </a:lnTo>
                <a:lnTo>
                  <a:pt x="2797877" y="1376172"/>
                </a:lnTo>
                <a:lnTo>
                  <a:pt x="2803021" y="1368611"/>
                </a:lnTo>
                <a:lnTo>
                  <a:pt x="2804735" y="1359979"/>
                </a:lnTo>
                <a:lnTo>
                  <a:pt x="2803021" y="1351347"/>
                </a:lnTo>
                <a:lnTo>
                  <a:pt x="2797877" y="1343787"/>
                </a:lnTo>
                <a:lnTo>
                  <a:pt x="2793432" y="1339342"/>
                </a:lnTo>
                <a:lnTo>
                  <a:pt x="2787590" y="1336929"/>
                </a:lnTo>
                <a:close/>
              </a:path>
              <a:path w="2910840" h="2943225" extrusionOk="0">
                <a:moveTo>
                  <a:pt x="2893762" y="1336929"/>
                </a:moveTo>
                <a:lnTo>
                  <a:pt x="2882078" y="1336929"/>
                </a:lnTo>
                <a:lnTo>
                  <a:pt x="2876109" y="1339342"/>
                </a:lnTo>
                <a:lnTo>
                  <a:pt x="2871664" y="1343787"/>
                </a:lnTo>
                <a:lnTo>
                  <a:pt x="2866592" y="1351347"/>
                </a:lnTo>
                <a:lnTo>
                  <a:pt x="2864902" y="1359979"/>
                </a:lnTo>
                <a:lnTo>
                  <a:pt x="2866592" y="1368611"/>
                </a:lnTo>
                <a:lnTo>
                  <a:pt x="2871664" y="1376172"/>
                </a:lnTo>
                <a:lnTo>
                  <a:pt x="2879227" y="1381172"/>
                </a:lnTo>
                <a:lnTo>
                  <a:pt x="2887873" y="1382839"/>
                </a:lnTo>
                <a:lnTo>
                  <a:pt x="2896543" y="1381172"/>
                </a:lnTo>
                <a:lnTo>
                  <a:pt x="2904176" y="1376172"/>
                </a:lnTo>
                <a:lnTo>
                  <a:pt x="2909177" y="1368611"/>
                </a:lnTo>
                <a:lnTo>
                  <a:pt x="2910844" y="1359979"/>
                </a:lnTo>
                <a:lnTo>
                  <a:pt x="2909177" y="1351347"/>
                </a:lnTo>
                <a:lnTo>
                  <a:pt x="2904176" y="1343787"/>
                </a:lnTo>
                <a:lnTo>
                  <a:pt x="2899604" y="1339342"/>
                </a:lnTo>
                <a:lnTo>
                  <a:pt x="2893762" y="1336929"/>
                </a:lnTo>
                <a:close/>
              </a:path>
              <a:path w="2910840" h="2943225" extrusionOk="0">
                <a:moveTo>
                  <a:pt x="28815" y="1448435"/>
                </a:moveTo>
                <a:lnTo>
                  <a:pt x="17073" y="1448435"/>
                </a:lnTo>
                <a:lnTo>
                  <a:pt x="11270" y="1450721"/>
                </a:lnTo>
                <a:lnTo>
                  <a:pt x="6680" y="1455166"/>
                </a:lnTo>
                <a:lnTo>
                  <a:pt x="1670" y="1462728"/>
                </a:lnTo>
                <a:lnTo>
                  <a:pt x="0" y="1471374"/>
                </a:lnTo>
                <a:lnTo>
                  <a:pt x="1670" y="1480044"/>
                </a:lnTo>
                <a:lnTo>
                  <a:pt x="6680" y="1487678"/>
                </a:lnTo>
                <a:lnTo>
                  <a:pt x="14306" y="1492750"/>
                </a:lnTo>
                <a:lnTo>
                  <a:pt x="22944" y="1494440"/>
                </a:lnTo>
                <a:lnTo>
                  <a:pt x="31582" y="1492750"/>
                </a:lnTo>
                <a:lnTo>
                  <a:pt x="39208" y="1487678"/>
                </a:lnTo>
                <a:lnTo>
                  <a:pt x="44218" y="1480044"/>
                </a:lnTo>
                <a:lnTo>
                  <a:pt x="45888" y="1471374"/>
                </a:lnTo>
                <a:lnTo>
                  <a:pt x="44218" y="1462728"/>
                </a:lnTo>
                <a:lnTo>
                  <a:pt x="39208" y="1455166"/>
                </a:lnTo>
                <a:lnTo>
                  <a:pt x="34619" y="1450721"/>
                </a:lnTo>
                <a:lnTo>
                  <a:pt x="28815" y="1448435"/>
                </a:lnTo>
                <a:close/>
              </a:path>
              <a:path w="2910840" h="2943225" extrusionOk="0">
                <a:moveTo>
                  <a:pt x="134903" y="1448435"/>
                </a:moveTo>
                <a:lnTo>
                  <a:pt x="123156" y="1448435"/>
                </a:lnTo>
                <a:lnTo>
                  <a:pt x="117352" y="1450721"/>
                </a:lnTo>
                <a:lnTo>
                  <a:pt x="112894" y="1455166"/>
                </a:lnTo>
                <a:lnTo>
                  <a:pt x="107808" y="1462728"/>
                </a:lnTo>
                <a:lnTo>
                  <a:pt x="106112" y="1471374"/>
                </a:lnTo>
                <a:lnTo>
                  <a:pt x="107808" y="1480044"/>
                </a:lnTo>
                <a:lnTo>
                  <a:pt x="112894" y="1487678"/>
                </a:lnTo>
                <a:lnTo>
                  <a:pt x="120446" y="1492750"/>
                </a:lnTo>
                <a:lnTo>
                  <a:pt x="129045" y="1494440"/>
                </a:lnTo>
                <a:lnTo>
                  <a:pt x="137669" y="1492750"/>
                </a:lnTo>
                <a:lnTo>
                  <a:pt x="145292" y="1487678"/>
                </a:lnTo>
                <a:lnTo>
                  <a:pt x="150300" y="1480044"/>
                </a:lnTo>
                <a:lnTo>
                  <a:pt x="151969" y="1471374"/>
                </a:lnTo>
                <a:lnTo>
                  <a:pt x="150300" y="1462728"/>
                </a:lnTo>
                <a:lnTo>
                  <a:pt x="145292" y="1455166"/>
                </a:lnTo>
                <a:lnTo>
                  <a:pt x="140834" y="1450721"/>
                </a:lnTo>
                <a:lnTo>
                  <a:pt x="134903" y="1448435"/>
                </a:lnTo>
                <a:close/>
              </a:path>
              <a:path w="2910840" h="2943225" extrusionOk="0">
                <a:moveTo>
                  <a:pt x="240986" y="1448435"/>
                </a:moveTo>
                <a:lnTo>
                  <a:pt x="229239" y="1448435"/>
                </a:lnTo>
                <a:lnTo>
                  <a:pt x="223308" y="1450721"/>
                </a:lnTo>
                <a:lnTo>
                  <a:pt x="218850" y="1455166"/>
                </a:lnTo>
                <a:lnTo>
                  <a:pt x="213843" y="1462728"/>
                </a:lnTo>
                <a:lnTo>
                  <a:pt x="212173" y="1471374"/>
                </a:lnTo>
                <a:lnTo>
                  <a:pt x="213843" y="1480044"/>
                </a:lnTo>
                <a:lnTo>
                  <a:pt x="218850" y="1487678"/>
                </a:lnTo>
                <a:lnTo>
                  <a:pt x="226495" y="1492750"/>
                </a:lnTo>
                <a:lnTo>
                  <a:pt x="235165" y="1494440"/>
                </a:lnTo>
                <a:lnTo>
                  <a:pt x="243809" y="1492750"/>
                </a:lnTo>
                <a:lnTo>
                  <a:pt x="251375" y="1487678"/>
                </a:lnTo>
                <a:lnTo>
                  <a:pt x="256390" y="1480044"/>
                </a:lnTo>
                <a:lnTo>
                  <a:pt x="258062" y="1471374"/>
                </a:lnTo>
                <a:lnTo>
                  <a:pt x="256390" y="1462728"/>
                </a:lnTo>
                <a:lnTo>
                  <a:pt x="251375" y="1455166"/>
                </a:lnTo>
                <a:lnTo>
                  <a:pt x="246917" y="1450721"/>
                </a:lnTo>
                <a:lnTo>
                  <a:pt x="240986" y="1448435"/>
                </a:lnTo>
                <a:close/>
              </a:path>
              <a:path w="2910840" h="2943225" extrusionOk="0">
                <a:moveTo>
                  <a:pt x="347070" y="1448435"/>
                </a:moveTo>
                <a:lnTo>
                  <a:pt x="335322" y="1448435"/>
                </a:lnTo>
                <a:lnTo>
                  <a:pt x="329518" y="1450721"/>
                </a:lnTo>
                <a:lnTo>
                  <a:pt x="325073" y="1455166"/>
                </a:lnTo>
                <a:lnTo>
                  <a:pt x="319987" y="1462728"/>
                </a:lnTo>
                <a:lnTo>
                  <a:pt x="318291" y="1471374"/>
                </a:lnTo>
                <a:lnTo>
                  <a:pt x="319987" y="1480044"/>
                </a:lnTo>
                <a:lnTo>
                  <a:pt x="325073" y="1487678"/>
                </a:lnTo>
                <a:lnTo>
                  <a:pt x="332637" y="1492750"/>
                </a:lnTo>
                <a:lnTo>
                  <a:pt x="341266" y="1494440"/>
                </a:lnTo>
                <a:lnTo>
                  <a:pt x="349894" y="1492750"/>
                </a:lnTo>
                <a:lnTo>
                  <a:pt x="357458" y="1487678"/>
                </a:lnTo>
                <a:lnTo>
                  <a:pt x="362544" y="1480044"/>
                </a:lnTo>
                <a:lnTo>
                  <a:pt x="364240" y="1471374"/>
                </a:lnTo>
                <a:lnTo>
                  <a:pt x="362544" y="1462728"/>
                </a:lnTo>
                <a:lnTo>
                  <a:pt x="357458" y="1455166"/>
                </a:lnTo>
                <a:lnTo>
                  <a:pt x="353013" y="1450721"/>
                </a:lnTo>
                <a:lnTo>
                  <a:pt x="347070" y="1448435"/>
                </a:lnTo>
                <a:close/>
              </a:path>
              <a:path w="2910840" h="2943225" extrusionOk="0">
                <a:moveTo>
                  <a:pt x="453292" y="1448435"/>
                </a:moveTo>
                <a:lnTo>
                  <a:pt x="441545" y="1448435"/>
                </a:lnTo>
                <a:lnTo>
                  <a:pt x="435601" y="1450721"/>
                </a:lnTo>
                <a:lnTo>
                  <a:pt x="431156" y="1455166"/>
                </a:lnTo>
                <a:lnTo>
                  <a:pt x="426070" y="1462728"/>
                </a:lnTo>
                <a:lnTo>
                  <a:pt x="424374" y="1471374"/>
                </a:lnTo>
                <a:lnTo>
                  <a:pt x="426070" y="1480044"/>
                </a:lnTo>
                <a:lnTo>
                  <a:pt x="431156" y="1487678"/>
                </a:lnTo>
                <a:lnTo>
                  <a:pt x="438720" y="1492750"/>
                </a:lnTo>
                <a:lnTo>
                  <a:pt x="447349" y="1494440"/>
                </a:lnTo>
                <a:lnTo>
                  <a:pt x="455977" y="1492750"/>
                </a:lnTo>
                <a:lnTo>
                  <a:pt x="463541" y="1487678"/>
                </a:lnTo>
                <a:lnTo>
                  <a:pt x="468556" y="1480044"/>
                </a:lnTo>
                <a:lnTo>
                  <a:pt x="470228" y="1471374"/>
                </a:lnTo>
                <a:lnTo>
                  <a:pt x="468556" y="1462728"/>
                </a:lnTo>
                <a:lnTo>
                  <a:pt x="463541" y="1455166"/>
                </a:lnTo>
                <a:lnTo>
                  <a:pt x="459096" y="1450721"/>
                </a:lnTo>
                <a:lnTo>
                  <a:pt x="453292" y="1448435"/>
                </a:lnTo>
                <a:close/>
              </a:path>
              <a:path w="2910840" h="2943225" extrusionOk="0">
                <a:moveTo>
                  <a:pt x="559375" y="1448435"/>
                </a:moveTo>
                <a:lnTo>
                  <a:pt x="547628" y="1448435"/>
                </a:lnTo>
                <a:lnTo>
                  <a:pt x="541697" y="1450721"/>
                </a:lnTo>
                <a:lnTo>
                  <a:pt x="537239" y="1455166"/>
                </a:lnTo>
                <a:lnTo>
                  <a:pt x="532224" y="1462728"/>
                </a:lnTo>
                <a:lnTo>
                  <a:pt x="530553" y="1471374"/>
                </a:lnTo>
                <a:lnTo>
                  <a:pt x="532224" y="1480044"/>
                </a:lnTo>
                <a:lnTo>
                  <a:pt x="537239" y="1487678"/>
                </a:lnTo>
                <a:lnTo>
                  <a:pt x="544862" y="1492750"/>
                </a:lnTo>
                <a:lnTo>
                  <a:pt x="553484" y="1494440"/>
                </a:lnTo>
                <a:lnTo>
                  <a:pt x="562080" y="1492750"/>
                </a:lnTo>
                <a:lnTo>
                  <a:pt x="569624" y="1487678"/>
                </a:lnTo>
                <a:lnTo>
                  <a:pt x="574711" y="1480044"/>
                </a:lnTo>
                <a:lnTo>
                  <a:pt x="576406" y="1471374"/>
                </a:lnTo>
                <a:lnTo>
                  <a:pt x="574711" y="1462728"/>
                </a:lnTo>
                <a:lnTo>
                  <a:pt x="569624" y="1455166"/>
                </a:lnTo>
                <a:lnTo>
                  <a:pt x="565179" y="1450721"/>
                </a:lnTo>
                <a:lnTo>
                  <a:pt x="559375" y="1448435"/>
                </a:lnTo>
                <a:close/>
              </a:path>
              <a:path w="2910840" h="2943225" extrusionOk="0">
                <a:moveTo>
                  <a:pt x="665459" y="1448435"/>
                </a:moveTo>
                <a:lnTo>
                  <a:pt x="653711" y="1448435"/>
                </a:lnTo>
                <a:lnTo>
                  <a:pt x="647907" y="1450721"/>
                </a:lnTo>
                <a:lnTo>
                  <a:pt x="643322" y="1455166"/>
                </a:lnTo>
                <a:lnTo>
                  <a:pt x="638315" y="1462728"/>
                </a:lnTo>
                <a:lnTo>
                  <a:pt x="636645" y="1471374"/>
                </a:lnTo>
                <a:lnTo>
                  <a:pt x="638315" y="1480044"/>
                </a:lnTo>
                <a:lnTo>
                  <a:pt x="643322" y="1487678"/>
                </a:lnTo>
                <a:lnTo>
                  <a:pt x="650948" y="1492750"/>
                </a:lnTo>
                <a:lnTo>
                  <a:pt x="659585" y="1494440"/>
                </a:lnTo>
                <a:lnTo>
                  <a:pt x="668222" y="1492750"/>
                </a:lnTo>
                <a:lnTo>
                  <a:pt x="675847" y="1487678"/>
                </a:lnTo>
                <a:lnTo>
                  <a:pt x="680862" y="1480044"/>
                </a:lnTo>
                <a:lnTo>
                  <a:pt x="682534" y="1471374"/>
                </a:lnTo>
                <a:lnTo>
                  <a:pt x="680862" y="1462728"/>
                </a:lnTo>
                <a:lnTo>
                  <a:pt x="675847" y="1455166"/>
                </a:lnTo>
                <a:lnTo>
                  <a:pt x="671262" y="1450721"/>
                </a:lnTo>
                <a:lnTo>
                  <a:pt x="665459" y="1448435"/>
                </a:lnTo>
                <a:close/>
              </a:path>
              <a:path w="2910840" h="2943225" extrusionOk="0">
                <a:moveTo>
                  <a:pt x="771542" y="1448435"/>
                </a:moveTo>
                <a:lnTo>
                  <a:pt x="759794" y="1448435"/>
                </a:lnTo>
                <a:lnTo>
                  <a:pt x="753990" y="1450721"/>
                </a:lnTo>
                <a:lnTo>
                  <a:pt x="749545" y="1455166"/>
                </a:lnTo>
                <a:lnTo>
                  <a:pt x="744459" y="1462728"/>
                </a:lnTo>
                <a:lnTo>
                  <a:pt x="742763" y="1471374"/>
                </a:lnTo>
                <a:lnTo>
                  <a:pt x="744459" y="1480044"/>
                </a:lnTo>
                <a:lnTo>
                  <a:pt x="749545" y="1487678"/>
                </a:lnTo>
                <a:lnTo>
                  <a:pt x="757090" y="1492750"/>
                </a:lnTo>
                <a:lnTo>
                  <a:pt x="765685" y="1494440"/>
                </a:lnTo>
                <a:lnTo>
                  <a:pt x="774307" y="1492750"/>
                </a:lnTo>
                <a:lnTo>
                  <a:pt x="781930" y="1487678"/>
                </a:lnTo>
                <a:lnTo>
                  <a:pt x="786945" y="1480044"/>
                </a:lnTo>
                <a:lnTo>
                  <a:pt x="788617" y="1471374"/>
                </a:lnTo>
                <a:lnTo>
                  <a:pt x="786945" y="1462728"/>
                </a:lnTo>
                <a:lnTo>
                  <a:pt x="781930" y="1455166"/>
                </a:lnTo>
                <a:lnTo>
                  <a:pt x="777485" y="1450721"/>
                </a:lnTo>
                <a:lnTo>
                  <a:pt x="771542" y="1448435"/>
                </a:lnTo>
                <a:close/>
              </a:path>
              <a:path w="2910840" h="2943225" extrusionOk="0">
                <a:moveTo>
                  <a:pt x="877625" y="1448435"/>
                </a:moveTo>
                <a:lnTo>
                  <a:pt x="865877" y="1448435"/>
                </a:lnTo>
                <a:lnTo>
                  <a:pt x="860073" y="1450721"/>
                </a:lnTo>
                <a:lnTo>
                  <a:pt x="855489" y="1455166"/>
                </a:lnTo>
                <a:lnTo>
                  <a:pt x="850481" y="1462728"/>
                </a:lnTo>
                <a:lnTo>
                  <a:pt x="848812" y="1471374"/>
                </a:lnTo>
                <a:lnTo>
                  <a:pt x="850481" y="1480044"/>
                </a:lnTo>
                <a:lnTo>
                  <a:pt x="855489" y="1487678"/>
                </a:lnTo>
                <a:lnTo>
                  <a:pt x="863133" y="1492750"/>
                </a:lnTo>
                <a:lnTo>
                  <a:pt x="871803" y="1494440"/>
                </a:lnTo>
                <a:lnTo>
                  <a:pt x="880447" y="1492750"/>
                </a:lnTo>
                <a:lnTo>
                  <a:pt x="888013" y="1487678"/>
                </a:lnTo>
                <a:lnTo>
                  <a:pt x="893100" y="1480044"/>
                </a:lnTo>
                <a:lnTo>
                  <a:pt x="894795" y="1471374"/>
                </a:lnTo>
                <a:lnTo>
                  <a:pt x="893100" y="1462728"/>
                </a:lnTo>
                <a:lnTo>
                  <a:pt x="888013" y="1455166"/>
                </a:lnTo>
                <a:lnTo>
                  <a:pt x="883568" y="1450721"/>
                </a:lnTo>
                <a:lnTo>
                  <a:pt x="877625" y="1448435"/>
                </a:lnTo>
                <a:close/>
              </a:path>
              <a:path w="2910840" h="2943225" extrusionOk="0">
                <a:moveTo>
                  <a:pt x="983848" y="1448435"/>
                </a:moveTo>
                <a:lnTo>
                  <a:pt x="972100" y="1448435"/>
                </a:lnTo>
                <a:lnTo>
                  <a:pt x="966169" y="1450721"/>
                </a:lnTo>
                <a:lnTo>
                  <a:pt x="961711" y="1455166"/>
                </a:lnTo>
                <a:lnTo>
                  <a:pt x="956625" y="1462728"/>
                </a:lnTo>
                <a:lnTo>
                  <a:pt x="954930" y="1471374"/>
                </a:lnTo>
                <a:lnTo>
                  <a:pt x="956625" y="1480044"/>
                </a:lnTo>
                <a:lnTo>
                  <a:pt x="961711" y="1487678"/>
                </a:lnTo>
                <a:lnTo>
                  <a:pt x="969275" y="1492750"/>
                </a:lnTo>
                <a:lnTo>
                  <a:pt x="977904" y="1494440"/>
                </a:lnTo>
                <a:lnTo>
                  <a:pt x="986532" y="1492750"/>
                </a:lnTo>
                <a:lnTo>
                  <a:pt x="994096" y="1487678"/>
                </a:lnTo>
                <a:lnTo>
                  <a:pt x="999183" y="1480044"/>
                </a:lnTo>
                <a:lnTo>
                  <a:pt x="1000878" y="1471374"/>
                </a:lnTo>
                <a:lnTo>
                  <a:pt x="999183" y="1462728"/>
                </a:lnTo>
                <a:lnTo>
                  <a:pt x="994096" y="1455166"/>
                </a:lnTo>
                <a:lnTo>
                  <a:pt x="989651" y="1450721"/>
                </a:lnTo>
                <a:lnTo>
                  <a:pt x="983848" y="1448435"/>
                </a:lnTo>
                <a:close/>
              </a:path>
              <a:path w="2910840" h="2943225" extrusionOk="0">
                <a:moveTo>
                  <a:pt x="1089931" y="1448435"/>
                </a:moveTo>
                <a:lnTo>
                  <a:pt x="1078183" y="1448435"/>
                </a:lnTo>
                <a:lnTo>
                  <a:pt x="1072252" y="1450721"/>
                </a:lnTo>
                <a:lnTo>
                  <a:pt x="1067795" y="1455166"/>
                </a:lnTo>
                <a:lnTo>
                  <a:pt x="1062787" y="1462728"/>
                </a:lnTo>
                <a:lnTo>
                  <a:pt x="1061118" y="1471374"/>
                </a:lnTo>
                <a:lnTo>
                  <a:pt x="1062787" y="1480044"/>
                </a:lnTo>
                <a:lnTo>
                  <a:pt x="1067795" y="1487678"/>
                </a:lnTo>
                <a:lnTo>
                  <a:pt x="1075359" y="1492750"/>
                </a:lnTo>
                <a:lnTo>
                  <a:pt x="1083987" y="1494440"/>
                </a:lnTo>
                <a:lnTo>
                  <a:pt x="1092616" y="1492750"/>
                </a:lnTo>
                <a:lnTo>
                  <a:pt x="1100180" y="1487678"/>
                </a:lnTo>
                <a:lnTo>
                  <a:pt x="1105194" y="1480044"/>
                </a:lnTo>
                <a:lnTo>
                  <a:pt x="1106866" y="1471374"/>
                </a:lnTo>
                <a:lnTo>
                  <a:pt x="1105194" y="1462728"/>
                </a:lnTo>
                <a:lnTo>
                  <a:pt x="1100180" y="1455166"/>
                </a:lnTo>
                <a:lnTo>
                  <a:pt x="1095735" y="1450721"/>
                </a:lnTo>
                <a:lnTo>
                  <a:pt x="1089931" y="1448435"/>
                </a:lnTo>
                <a:close/>
              </a:path>
              <a:path w="2910840" h="2943225" extrusionOk="0">
                <a:moveTo>
                  <a:pt x="1196014" y="1448435"/>
                </a:moveTo>
                <a:lnTo>
                  <a:pt x="1184266" y="1448435"/>
                </a:lnTo>
                <a:lnTo>
                  <a:pt x="1178335" y="1450721"/>
                </a:lnTo>
                <a:lnTo>
                  <a:pt x="1173878" y="1455166"/>
                </a:lnTo>
                <a:lnTo>
                  <a:pt x="1168870" y="1462728"/>
                </a:lnTo>
                <a:lnTo>
                  <a:pt x="1167201" y="1471374"/>
                </a:lnTo>
                <a:lnTo>
                  <a:pt x="1168870" y="1480044"/>
                </a:lnTo>
                <a:lnTo>
                  <a:pt x="1173878" y="1487678"/>
                </a:lnTo>
                <a:lnTo>
                  <a:pt x="1181501" y="1492750"/>
                </a:lnTo>
                <a:lnTo>
                  <a:pt x="1190124" y="1494440"/>
                </a:lnTo>
                <a:lnTo>
                  <a:pt x="1198724" y="1492750"/>
                </a:lnTo>
                <a:lnTo>
                  <a:pt x="1206275" y="1487678"/>
                </a:lnTo>
                <a:lnTo>
                  <a:pt x="1211362" y="1480044"/>
                </a:lnTo>
                <a:lnTo>
                  <a:pt x="1213057" y="1471374"/>
                </a:lnTo>
                <a:lnTo>
                  <a:pt x="1211362" y="1462728"/>
                </a:lnTo>
                <a:lnTo>
                  <a:pt x="1206275" y="1455166"/>
                </a:lnTo>
                <a:lnTo>
                  <a:pt x="1201818" y="1450721"/>
                </a:lnTo>
                <a:lnTo>
                  <a:pt x="1196014" y="1448435"/>
                </a:lnTo>
                <a:close/>
              </a:path>
              <a:path w="2910840" h="2943225" extrusionOk="0">
                <a:moveTo>
                  <a:pt x="1302071" y="1448435"/>
                </a:moveTo>
                <a:lnTo>
                  <a:pt x="1290387" y="1448435"/>
                </a:lnTo>
                <a:lnTo>
                  <a:pt x="1284545" y="1450721"/>
                </a:lnTo>
                <a:lnTo>
                  <a:pt x="1279973" y="1455166"/>
                </a:lnTo>
                <a:lnTo>
                  <a:pt x="1274973" y="1462728"/>
                </a:lnTo>
                <a:lnTo>
                  <a:pt x="1273306" y="1471374"/>
                </a:lnTo>
                <a:lnTo>
                  <a:pt x="1274973" y="1480044"/>
                </a:lnTo>
                <a:lnTo>
                  <a:pt x="1279973" y="1487678"/>
                </a:lnTo>
                <a:lnTo>
                  <a:pt x="1287589" y="1492750"/>
                </a:lnTo>
                <a:lnTo>
                  <a:pt x="1296229" y="1494440"/>
                </a:lnTo>
                <a:lnTo>
                  <a:pt x="1304869" y="1492750"/>
                </a:lnTo>
                <a:lnTo>
                  <a:pt x="1312485" y="1487678"/>
                </a:lnTo>
                <a:lnTo>
                  <a:pt x="1317486" y="1480044"/>
                </a:lnTo>
                <a:lnTo>
                  <a:pt x="1319153" y="1471374"/>
                </a:lnTo>
                <a:lnTo>
                  <a:pt x="1317486" y="1462728"/>
                </a:lnTo>
                <a:lnTo>
                  <a:pt x="1312485" y="1455166"/>
                </a:lnTo>
                <a:lnTo>
                  <a:pt x="1307913" y="1450721"/>
                </a:lnTo>
                <a:lnTo>
                  <a:pt x="1302071" y="1448435"/>
                </a:lnTo>
                <a:close/>
              </a:path>
              <a:path w="2910840" h="2943225" extrusionOk="0">
                <a:moveTo>
                  <a:pt x="1408243" y="1448435"/>
                </a:moveTo>
                <a:lnTo>
                  <a:pt x="1396432" y="1448435"/>
                </a:lnTo>
                <a:lnTo>
                  <a:pt x="1390590" y="1450721"/>
                </a:lnTo>
                <a:lnTo>
                  <a:pt x="1386145" y="1455166"/>
                </a:lnTo>
                <a:lnTo>
                  <a:pt x="1381073" y="1462728"/>
                </a:lnTo>
                <a:lnTo>
                  <a:pt x="1379383" y="1471374"/>
                </a:lnTo>
                <a:lnTo>
                  <a:pt x="1381073" y="1480044"/>
                </a:lnTo>
                <a:lnTo>
                  <a:pt x="1386145" y="1487678"/>
                </a:lnTo>
                <a:lnTo>
                  <a:pt x="1393706" y="1492750"/>
                </a:lnTo>
                <a:lnTo>
                  <a:pt x="1402338" y="1494440"/>
                </a:lnTo>
                <a:lnTo>
                  <a:pt x="1410970" y="1492750"/>
                </a:lnTo>
                <a:lnTo>
                  <a:pt x="1418530" y="1487678"/>
                </a:lnTo>
                <a:lnTo>
                  <a:pt x="1423531" y="1480044"/>
                </a:lnTo>
                <a:lnTo>
                  <a:pt x="1425198" y="1471374"/>
                </a:lnTo>
                <a:lnTo>
                  <a:pt x="1423531" y="1462728"/>
                </a:lnTo>
                <a:lnTo>
                  <a:pt x="1418530" y="1455166"/>
                </a:lnTo>
                <a:lnTo>
                  <a:pt x="1414085" y="1450721"/>
                </a:lnTo>
                <a:lnTo>
                  <a:pt x="1408243" y="1448435"/>
                </a:lnTo>
                <a:close/>
              </a:path>
              <a:path w="2910840" h="2943225" extrusionOk="0">
                <a:moveTo>
                  <a:pt x="1514288" y="1448435"/>
                </a:moveTo>
                <a:lnTo>
                  <a:pt x="1502477" y="1448435"/>
                </a:lnTo>
                <a:lnTo>
                  <a:pt x="1496762" y="1450721"/>
                </a:lnTo>
                <a:lnTo>
                  <a:pt x="1492190" y="1455166"/>
                </a:lnTo>
                <a:lnTo>
                  <a:pt x="1487118" y="1462728"/>
                </a:lnTo>
                <a:lnTo>
                  <a:pt x="1485428" y="1471374"/>
                </a:lnTo>
                <a:lnTo>
                  <a:pt x="1487118" y="1480044"/>
                </a:lnTo>
                <a:lnTo>
                  <a:pt x="1492190" y="1487678"/>
                </a:lnTo>
                <a:lnTo>
                  <a:pt x="1499824" y="1492750"/>
                </a:lnTo>
                <a:lnTo>
                  <a:pt x="1508494" y="1494440"/>
                </a:lnTo>
                <a:lnTo>
                  <a:pt x="1517140" y="1492750"/>
                </a:lnTo>
                <a:lnTo>
                  <a:pt x="1524702" y="1487678"/>
                </a:lnTo>
                <a:lnTo>
                  <a:pt x="1529775" y="1480044"/>
                </a:lnTo>
                <a:lnTo>
                  <a:pt x="1531465" y="1471374"/>
                </a:lnTo>
                <a:lnTo>
                  <a:pt x="1529775" y="1462728"/>
                </a:lnTo>
                <a:lnTo>
                  <a:pt x="1524702" y="1455166"/>
                </a:lnTo>
                <a:lnTo>
                  <a:pt x="1520257" y="1450721"/>
                </a:lnTo>
                <a:lnTo>
                  <a:pt x="1514288" y="1448435"/>
                </a:lnTo>
                <a:close/>
              </a:path>
              <a:path w="2910840" h="2943225" extrusionOk="0">
                <a:moveTo>
                  <a:pt x="1620460" y="1448435"/>
                </a:moveTo>
                <a:lnTo>
                  <a:pt x="1608776" y="1448435"/>
                </a:lnTo>
                <a:lnTo>
                  <a:pt x="1602807" y="1450721"/>
                </a:lnTo>
                <a:lnTo>
                  <a:pt x="1598362" y="1455166"/>
                </a:lnTo>
                <a:lnTo>
                  <a:pt x="1593290" y="1462728"/>
                </a:lnTo>
                <a:lnTo>
                  <a:pt x="1591600" y="1471374"/>
                </a:lnTo>
                <a:lnTo>
                  <a:pt x="1593290" y="1480044"/>
                </a:lnTo>
                <a:lnTo>
                  <a:pt x="1598362" y="1487678"/>
                </a:lnTo>
                <a:lnTo>
                  <a:pt x="1605925" y="1492750"/>
                </a:lnTo>
                <a:lnTo>
                  <a:pt x="1614571" y="1494440"/>
                </a:lnTo>
                <a:lnTo>
                  <a:pt x="1623241" y="1492750"/>
                </a:lnTo>
                <a:lnTo>
                  <a:pt x="1630874" y="1487678"/>
                </a:lnTo>
                <a:lnTo>
                  <a:pt x="1635875" y="1480044"/>
                </a:lnTo>
                <a:lnTo>
                  <a:pt x="1637542" y="1471374"/>
                </a:lnTo>
                <a:lnTo>
                  <a:pt x="1635875" y="1462728"/>
                </a:lnTo>
                <a:lnTo>
                  <a:pt x="1630874" y="1455166"/>
                </a:lnTo>
                <a:lnTo>
                  <a:pt x="1626302" y="1450721"/>
                </a:lnTo>
                <a:lnTo>
                  <a:pt x="1620460" y="1448435"/>
                </a:lnTo>
                <a:close/>
              </a:path>
              <a:path w="2910840" h="2943225" extrusionOk="0">
                <a:moveTo>
                  <a:pt x="1726632" y="1448435"/>
                </a:moveTo>
                <a:lnTo>
                  <a:pt x="1714821" y="1448435"/>
                </a:lnTo>
                <a:lnTo>
                  <a:pt x="1708852" y="1450721"/>
                </a:lnTo>
                <a:lnTo>
                  <a:pt x="1704407" y="1455166"/>
                </a:lnTo>
                <a:lnTo>
                  <a:pt x="1699407" y="1462728"/>
                </a:lnTo>
                <a:lnTo>
                  <a:pt x="1697740" y="1471374"/>
                </a:lnTo>
                <a:lnTo>
                  <a:pt x="1699407" y="1480044"/>
                </a:lnTo>
                <a:lnTo>
                  <a:pt x="1704407" y="1487678"/>
                </a:lnTo>
                <a:lnTo>
                  <a:pt x="1711968" y="1492750"/>
                </a:lnTo>
                <a:lnTo>
                  <a:pt x="1720600" y="1494440"/>
                </a:lnTo>
                <a:lnTo>
                  <a:pt x="1729232" y="1492750"/>
                </a:lnTo>
                <a:lnTo>
                  <a:pt x="1736792" y="1487678"/>
                </a:lnTo>
                <a:lnTo>
                  <a:pt x="1741865" y="1480044"/>
                </a:lnTo>
                <a:lnTo>
                  <a:pt x="1743555" y="1471374"/>
                </a:lnTo>
                <a:lnTo>
                  <a:pt x="1741865" y="1462728"/>
                </a:lnTo>
                <a:lnTo>
                  <a:pt x="1736792" y="1455166"/>
                </a:lnTo>
                <a:lnTo>
                  <a:pt x="1732347" y="1450721"/>
                </a:lnTo>
                <a:lnTo>
                  <a:pt x="1726632" y="1448435"/>
                </a:lnTo>
                <a:close/>
              </a:path>
              <a:path w="2910840" h="2943225" extrusionOk="0">
                <a:moveTo>
                  <a:pt x="1832677" y="1448435"/>
                </a:moveTo>
                <a:lnTo>
                  <a:pt x="1820866" y="1448435"/>
                </a:lnTo>
                <a:lnTo>
                  <a:pt x="1815024" y="1450721"/>
                </a:lnTo>
                <a:lnTo>
                  <a:pt x="1810579" y="1455166"/>
                </a:lnTo>
                <a:lnTo>
                  <a:pt x="1805507" y="1462728"/>
                </a:lnTo>
                <a:lnTo>
                  <a:pt x="1803817" y="1471374"/>
                </a:lnTo>
                <a:lnTo>
                  <a:pt x="1805507" y="1480044"/>
                </a:lnTo>
                <a:lnTo>
                  <a:pt x="1810579" y="1487678"/>
                </a:lnTo>
                <a:lnTo>
                  <a:pt x="1818176" y="1492750"/>
                </a:lnTo>
                <a:lnTo>
                  <a:pt x="1826772" y="1494440"/>
                </a:lnTo>
                <a:lnTo>
                  <a:pt x="1835368" y="1492750"/>
                </a:lnTo>
                <a:lnTo>
                  <a:pt x="1842964" y="1487678"/>
                </a:lnTo>
                <a:lnTo>
                  <a:pt x="1848037" y="1480044"/>
                </a:lnTo>
                <a:lnTo>
                  <a:pt x="1849727" y="1471374"/>
                </a:lnTo>
                <a:lnTo>
                  <a:pt x="1848037" y="1462728"/>
                </a:lnTo>
                <a:lnTo>
                  <a:pt x="1842964" y="1455166"/>
                </a:lnTo>
                <a:lnTo>
                  <a:pt x="1838519" y="1450721"/>
                </a:lnTo>
                <a:lnTo>
                  <a:pt x="1832677" y="1448435"/>
                </a:lnTo>
                <a:close/>
              </a:path>
              <a:path w="2910840" h="2943225" extrusionOk="0">
                <a:moveTo>
                  <a:pt x="1938722" y="1448435"/>
                </a:moveTo>
                <a:lnTo>
                  <a:pt x="1927038" y="1448435"/>
                </a:lnTo>
                <a:lnTo>
                  <a:pt x="1921196" y="1450721"/>
                </a:lnTo>
                <a:lnTo>
                  <a:pt x="1916751" y="1455166"/>
                </a:lnTo>
                <a:lnTo>
                  <a:pt x="1911679" y="1462728"/>
                </a:lnTo>
                <a:lnTo>
                  <a:pt x="1909989" y="1471374"/>
                </a:lnTo>
                <a:lnTo>
                  <a:pt x="1911679" y="1480044"/>
                </a:lnTo>
                <a:lnTo>
                  <a:pt x="1916751" y="1487678"/>
                </a:lnTo>
                <a:lnTo>
                  <a:pt x="1924294" y="1492750"/>
                </a:lnTo>
                <a:lnTo>
                  <a:pt x="1932896" y="1494440"/>
                </a:lnTo>
                <a:lnTo>
                  <a:pt x="1941522" y="1492750"/>
                </a:lnTo>
                <a:lnTo>
                  <a:pt x="1949136" y="1487678"/>
                </a:lnTo>
                <a:lnTo>
                  <a:pt x="1954137" y="1480044"/>
                </a:lnTo>
                <a:lnTo>
                  <a:pt x="1955804" y="1471374"/>
                </a:lnTo>
                <a:lnTo>
                  <a:pt x="1954137" y="1462728"/>
                </a:lnTo>
                <a:lnTo>
                  <a:pt x="1949136" y="1455166"/>
                </a:lnTo>
                <a:lnTo>
                  <a:pt x="1944691" y="1450721"/>
                </a:lnTo>
                <a:lnTo>
                  <a:pt x="1938722" y="1448435"/>
                </a:lnTo>
                <a:close/>
              </a:path>
              <a:path w="2910840" h="2943225" extrusionOk="0">
                <a:moveTo>
                  <a:pt x="2044767" y="1448435"/>
                </a:moveTo>
                <a:lnTo>
                  <a:pt x="2033083" y="1448435"/>
                </a:lnTo>
                <a:lnTo>
                  <a:pt x="2027114" y="1450721"/>
                </a:lnTo>
                <a:lnTo>
                  <a:pt x="2022669" y="1455166"/>
                </a:lnTo>
                <a:lnTo>
                  <a:pt x="2017669" y="1462728"/>
                </a:lnTo>
                <a:lnTo>
                  <a:pt x="2016002" y="1471374"/>
                </a:lnTo>
                <a:lnTo>
                  <a:pt x="2017669" y="1480044"/>
                </a:lnTo>
                <a:lnTo>
                  <a:pt x="2022669" y="1487678"/>
                </a:lnTo>
                <a:lnTo>
                  <a:pt x="2030303" y="1492750"/>
                </a:lnTo>
                <a:lnTo>
                  <a:pt x="2038973" y="1494440"/>
                </a:lnTo>
                <a:lnTo>
                  <a:pt x="2047619" y="1492750"/>
                </a:lnTo>
                <a:lnTo>
                  <a:pt x="2055181" y="1487678"/>
                </a:lnTo>
                <a:lnTo>
                  <a:pt x="2060182" y="1480044"/>
                </a:lnTo>
                <a:lnTo>
                  <a:pt x="2061849" y="1471374"/>
                </a:lnTo>
                <a:lnTo>
                  <a:pt x="2060182" y="1462728"/>
                </a:lnTo>
                <a:lnTo>
                  <a:pt x="2055181" y="1455166"/>
                </a:lnTo>
                <a:lnTo>
                  <a:pt x="2050736" y="1450721"/>
                </a:lnTo>
                <a:lnTo>
                  <a:pt x="2044767" y="1448435"/>
                </a:lnTo>
                <a:close/>
              </a:path>
              <a:path w="2910840" h="2943225" extrusionOk="0">
                <a:moveTo>
                  <a:pt x="2150939" y="1448435"/>
                </a:moveTo>
                <a:lnTo>
                  <a:pt x="2139128" y="1448435"/>
                </a:lnTo>
                <a:lnTo>
                  <a:pt x="2133413" y="1450721"/>
                </a:lnTo>
                <a:lnTo>
                  <a:pt x="2128714" y="1455166"/>
                </a:lnTo>
                <a:lnTo>
                  <a:pt x="2123714" y="1462728"/>
                </a:lnTo>
                <a:lnTo>
                  <a:pt x="2122047" y="1471374"/>
                </a:lnTo>
                <a:lnTo>
                  <a:pt x="2123714" y="1480044"/>
                </a:lnTo>
                <a:lnTo>
                  <a:pt x="2128714" y="1487678"/>
                </a:lnTo>
                <a:lnTo>
                  <a:pt x="2136404" y="1492750"/>
                </a:lnTo>
                <a:lnTo>
                  <a:pt x="2145082" y="1494440"/>
                </a:lnTo>
                <a:lnTo>
                  <a:pt x="2153735" y="1492750"/>
                </a:lnTo>
                <a:lnTo>
                  <a:pt x="2161353" y="1487678"/>
                </a:lnTo>
                <a:lnTo>
                  <a:pt x="2166426" y="1480044"/>
                </a:lnTo>
                <a:lnTo>
                  <a:pt x="2168116" y="1471374"/>
                </a:lnTo>
                <a:lnTo>
                  <a:pt x="2166426" y="1462728"/>
                </a:lnTo>
                <a:lnTo>
                  <a:pt x="2161353" y="1455166"/>
                </a:lnTo>
                <a:lnTo>
                  <a:pt x="2156908" y="1450721"/>
                </a:lnTo>
                <a:lnTo>
                  <a:pt x="2150939" y="1448435"/>
                </a:lnTo>
                <a:close/>
              </a:path>
              <a:path w="2910840" h="2943225" extrusionOk="0">
                <a:moveTo>
                  <a:pt x="2257111" y="1448435"/>
                </a:moveTo>
                <a:lnTo>
                  <a:pt x="2245427" y="1448435"/>
                </a:lnTo>
                <a:lnTo>
                  <a:pt x="2239458" y="1450721"/>
                </a:lnTo>
                <a:lnTo>
                  <a:pt x="2235013" y="1455166"/>
                </a:lnTo>
                <a:lnTo>
                  <a:pt x="2229941" y="1462728"/>
                </a:lnTo>
                <a:lnTo>
                  <a:pt x="2228251" y="1471374"/>
                </a:lnTo>
                <a:lnTo>
                  <a:pt x="2229941" y="1480044"/>
                </a:lnTo>
                <a:lnTo>
                  <a:pt x="2235013" y="1487678"/>
                </a:lnTo>
                <a:lnTo>
                  <a:pt x="2242576" y="1492750"/>
                </a:lnTo>
                <a:lnTo>
                  <a:pt x="2251222" y="1494440"/>
                </a:lnTo>
                <a:lnTo>
                  <a:pt x="2259892" y="1492750"/>
                </a:lnTo>
                <a:lnTo>
                  <a:pt x="2267525" y="1487678"/>
                </a:lnTo>
                <a:lnTo>
                  <a:pt x="2272526" y="1480044"/>
                </a:lnTo>
                <a:lnTo>
                  <a:pt x="2274193" y="1471374"/>
                </a:lnTo>
                <a:lnTo>
                  <a:pt x="2272526" y="1462728"/>
                </a:lnTo>
                <a:lnTo>
                  <a:pt x="2267525" y="1455166"/>
                </a:lnTo>
                <a:lnTo>
                  <a:pt x="2262953" y="1450721"/>
                </a:lnTo>
                <a:lnTo>
                  <a:pt x="2257111" y="1448435"/>
                </a:lnTo>
                <a:close/>
              </a:path>
              <a:path w="2910840" h="2943225" extrusionOk="0">
                <a:moveTo>
                  <a:pt x="2363156" y="1448435"/>
                </a:moveTo>
                <a:lnTo>
                  <a:pt x="2351472" y="1448435"/>
                </a:lnTo>
                <a:lnTo>
                  <a:pt x="2345503" y="1450721"/>
                </a:lnTo>
                <a:lnTo>
                  <a:pt x="2341058" y="1455166"/>
                </a:lnTo>
                <a:lnTo>
                  <a:pt x="2336058" y="1462728"/>
                </a:lnTo>
                <a:lnTo>
                  <a:pt x="2334391" y="1471374"/>
                </a:lnTo>
                <a:lnTo>
                  <a:pt x="2336058" y="1480044"/>
                </a:lnTo>
                <a:lnTo>
                  <a:pt x="2341058" y="1487678"/>
                </a:lnTo>
                <a:lnTo>
                  <a:pt x="2348619" y="1492750"/>
                </a:lnTo>
                <a:lnTo>
                  <a:pt x="2357251" y="1494440"/>
                </a:lnTo>
                <a:lnTo>
                  <a:pt x="2365883" y="1492750"/>
                </a:lnTo>
                <a:lnTo>
                  <a:pt x="2373443" y="1487678"/>
                </a:lnTo>
                <a:lnTo>
                  <a:pt x="2378516" y="1480044"/>
                </a:lnTo>
                <a:lnTo>
                  <a:pt x="2380206" y="1471374"/>
                </a:lnTo>
                <a:lnTo>
                  <a:pt x="2378516" y="1462728"/>
                </a:lnTo>
                <a:lnTo>
                  <a:pt x="2373443" y="1455166"/>
                </a:lnTo>
                <a:lnTo>
                  <a:pt x="2368998" y="1450721"/>
                </a:lnTo>
                <a:lnTo>
                  <a:pt x="2363156" y="1448435"/>
                </a:lnTo>
                <a:close/>
              </a:path>
              <a:path w="2910840" h="2943225" extrusionOk="0">
                <a:moveTo>
                  <a:pt x="2469328" y="1448435"/>
                </a:moveTo>
                <a:lnTo>
                  <a:pt x="2457517" y="1448435"/>
                </a:lnTo>
                <a:lnTo>
                  <a:pt x="2451802" y="1450721"/>
                </a:lnTo>
                <a:lnTo>
                  <a:pt x="2447103" y="1455166"/>
                </a:lnTo>
                <a:lnTo>
                  <a:pt x="2442103" y="1462728"/>
                </a:lnTo>
                <a:lnTo>
                  <a:pt x="2440436" y="1471374"/>
                </a:lnTo>
                <a:lnTo>
                  <a:pt x="2442103" y="1480044"/>
                </a:lnTo>
                <a:lnTo>
                  <a:pt x="2447103" y="1487678"/>
                </a:lnTo>
                <a:lnTo>
                  <a:pt x="2454771" y="1492750"/>
                </a:lnTo>
                <a:lnTo>
                  <a:pt x="2463391" y="1494440"/>
                </a:lnTo>
                <a:lnTo>
                  <a:pt x="2471964" y="1492750"/>
                </a:lnTo>
                <a:lnTo>
                  <a:pt x="2479488" y="1487678"/>
                </a:lnTo>
                <a:lnTo>
                  <a:pt x="2484632" y="1480044"/>
                </a:lnTo>
                <a:lnTo>
                  <a:pt x="2486346" y="1471374"/>
                </a:lnTo>
                <a:lnTo>
                  <a:pt x="2484632" y="1462728"/>
                </a:lnTo>
                <a:lnTo>
                  <a:pt x="2479488" y="1455166"/>
                </a:lnTo>
                <a:lnTo>
                  <a:pt x="2475043" y="1450721"/>
                </a:lnTo>
                <a:lnTo>
                  <a:pt x="2469328" y="1448435"/>
                </a:lnTo>
                <a:close/>
              </a:path>
              <a:path w="2910840" h="2943225" extrusionOk="0">
                <a:moveTo>
                  <a:pt x="2575373" y="1448435"/>
                </a:moveTo>
                <a:lnTo>
                  <a:pt x="2563689" y="1448435"/>
                </a:lnTo>
                <a:lnTo>
                  <a:pt x="2557847" y="1450721"/>
                </a:lnTo>
                <a:lnTo>
                  <a:pt x="2553402" y="1455166"/>
                </a:lnTo>
                <a:lnTo>
                  <a:pt x="2548330" y="1462728"/>
                </a:lnTo>
                <a:lnTo>
                  <a:pt x="2546640" y="1471374"/>
                </a:lnTo>
                <a:lnTo>
                  <a:pt x="2548330" y="1480044"/>
                </a:lnTo>
                <a:lnTo>
                  <a:pt x="2553402" y="1487678"/>
                </a:lnTo>
                <a:lnTo>
                  <a:pt x="2560945" y="1492750"/>
                </a:lnTo>
                <a:lnTo>
                  <a:pt x="2569547" y="1494440"/>
                </a:lnTo>
                <a:lnTo>
                  <a:pt x="2578173" y="1492750"/>
                </a:lnTo>
                <a:lnTo>
                  <a:pt x="2585787" y="1487678"/>
                </a:lnTo>
                <a:lnTo>
                  <a:pt x="2590788" y="1480044"/>
                </a:lnTo>
                <a:lnTo>
                  <a:pt x="2592455" y="1471374"/>
                </a:lnTo>
                <a:lnTo>
                  <a:pt x="2590788" y="1462728"/>
                </a:lnTo>
                <a:lnTo>
                  <a:pt x="2585787" y="1455166"/>
                </a:lnTo>
                <a:lnTo>
                  <a:pt x="2581342" y="1450721"/>
                </a:lnTo>
                <a:lnTo>
                  <a:pt x="2575373" y="1448435"/>
                </a:lnTo>
                <a:close/>
              </a:path>
              <a:path w="2910840" h="2943225" extrusionOk="0">
                <a:moveTo>
                  <a:pt x="2681418" y="1448435"/>
                </a:moveTo>
                <a:lnTo>
                  <a:pt x="2669734" y="1448435"/>
                </a:lnTo>
                <a:lnTo>
                  <a:pt x="2663765" y="1450721"/>
                </a:lnTo>
                <a:lnTo>
                  <a:pt x="2659320" y="1455166"/>
                </a:lnTo>
                <a:lnTo>
                  <a:pt x="2654320" y="1462728"/>
                </a:lnTo>
                <a:lnTo>
                  <a:pt x="2652653" y="1471374"/>
                </a:lnTo>
                <a:lnTo>
                  <a:pt x="2654320" y="1480044"/>
                </a:lnTo>
                <a:lnTo>
                  <a:pt x="2659320" y="1487678"/>
                </a:lnTo>
                <a:lnTo>
                  <a:pt x="2666954" y="1492750"/>
                </a:lnTo>
                <a:lnTo>
                  <a:pt x="2675624" y="1494440"/>
                </a:lnTo>
                <a:lnTo>
                  <a:pt x="2684270" y="1492750"/>
                </a:lnTo>
                <a:lnTo>
                  <a:pt x="2691832" y="1487678"/>
                </a:lnTo>
                <a:lnTo>
                  <a:pt x="2696833" y="1480044"/>
                </a:lnTo>
                <a:lnTo>
                  <a:pt x="2698500" y="1471374"/>
                </a:lnTo>
                <a:lnTo>
                  <a:pt x="2696833" y="1462728"/>
                </a:lnTo>
                <a:lnTo>
                  <a:pt x="2691832" y="1455166"/>
                </a:lnTo>
                <a:lnTo>
                  <a:pt x="2687387" y="1450721"/>
                </a:lnTo>
                <a:lnTo>
                  <a:pt x="2681418" y="1448435"/>
                </a:lnTo>
                <a:close/>
              </a:path>
              <a:path w="2910840" h="2943225" extrusionOk="0">
                <a:moveTo>
                  <a:pt x="2787590" y="1448435"/>
                </a:moveTo>
                <a:lnTo>
                  <a:pt x="2775779" y="1448435"/>
                </a:lnTo>
                <a:lnTo>
                  <a:pt x="2770064" y="1450721"/>
                </a:lnTo>
                <a:lnTo>
                  <a:pt x="2765492" y="1455166"/>
                </a:lnTo>
                <a:lnTo>
                  <a:pt x="2760420" y="1462728"/>
                </a:lnTo>
                <a:lnTo>
                  <a:pt x="2758730" y="1471374"/>
                </a:lnTo>
                <a:lnTo>
                  <a:pt x="2760420" y="1480044"/>
                </a:lnTo>
                <a:lnTo>
                  <a:pt x="2765492" y="1487678"/>
                </a:lnTo>
                <a:lnTo>
                  <a:pt x="2773106" y="1492750"/>
                </a:lnTo>
                <a:lnTo>
                  <a:pt x="2781733" y="1494440"/>
                </a:lnTo>
                <a:lnTo>
                  <a:pt x="2790335" y="1492750"/>
                </a:lnTo>
                <a:lnTo>
                  <a:pt x="2797877" y="1487678"/>
                </a:lnTo>
                <a:lnTo>
                  <a:pt x="2803021" y="1480044"/>
                </a:lnTo>
                <a:lnTo>
                  <a:pt x="2804735" y="1471374"/>
                </a:lnTo>
                <a:lnTo>
                  <a:pt x="2803021" y="1462728"/>
                </a:lnTo>
                <a:lnTo>
                  <a:pt x="2797877" y="1455166"/>
                </a:lnTo>
                <a:lnTo>
                  <a:pt x="2793432" y="1450721"/>
                </a:lnTo>
                <a:lnTo>
                  <a:pt x="2787590" y="1448435"/>
                </a:lnTo>
                <a:close/>
              </a:path>
              <a:path w="2910840" h="2943225" extrusionOk="0">
                <a:moveTo>
                  <a:pt x="2893762" y="1448435"/>
                </a:moveTo>
                <a:lnTo>
                  <a:pt x="2882078" y="1448435"/>
                </a:lnTo>
                <a:lnTo>
                  <a:pt x="2876109" y="1450721"/>
                </a:lnTo>
                <a:lnTo>
                  <a:pt x="2871664" y="1455166"/>
                </a:lnTo>
                <a:lnTo>
                  <a:pt x="2866592" y="1462728"/>
                </a:lnTo>
                <a:lnTo>
                  <a:pt x="2864902" y="1471374"/>
                </a:lnTo>
                <a:lnTo>
                  <a:pt x="2866592" y="1480044"/>
                </a:lnTo>
                <a:lnTo>
                  <a:pt x="2871664" y="1487678"/>
                </a:lnTo>
                <a:lnTo>
                  <a:pt x="2879227" y="1492750"/>
                </a:lnTo>
                <a:lnTo>
                  <a:pt x="2887873" y="1494440"/>
                </a:lnTo>
                <a:lnTo>
                  <a:pt x="2896543" y="1492750"/>
                </a:lnTo>
                <a:lnTo>
                  <a:pt x="2904176" y="1487678"/>
                </a:lnTo>
                <a:lnTo>
                  <a:pt x="2909177" y="1480044"/>
                </a:lnTo>
                <a:lnTo>
                  <a:pt x="2910844" y="1471374"/>
                </a:lnTo>
                <a:lnTo>
                  <a:pt x="2909177" y="1462728"/>
                </a:lnTo>
                <a:lnTo>
                  <a:pt x="2904176" y="1455166"/>
                </a:lnTo>
                <a:lnTo>
                  <a:pt x="2899604" y="1450721"/>
                </a:lnTo>
                <a:lnTo>
                  <a:pt x="2893762" y="1448435"/>
                </a:lnTo>
                <a:close/>
              </a:path>
              <a:path w="2910840" h="2943225" extrusionOk="0">
                <a:moveTo>
                  <a:pt x="28815" y="1559941"/>
                </a:moveTo>
                <a:lnTo>
                  <a:pt x="17073" y="1559941"/>
                </a:lnTo>
                <a:lnTo>
                  <a:pt x="11270" y="1562100"/>
                </a:lnTo>
                <a:lnTo>
                  <a:pt x="6680" y="1566545"/>
                </a:lnTo>
                <a:lnTo>
                  <a:pt x="1670" y="1574107"/>
                </a:lnTo>
                <a:lnTo>
                  <a:pt x="0" y="1582753"/>
                </a:lnTo>
                <a:lnTo>
                  <a:pt x="1670" y="1591423"/>
                </a:lnTo>
                <a:lnTo>
                  <a:pt x="6680" y="1599057"/>
                </a:lnTo>
                <a:lnTo>
                  <a:pt x="14306" y="1604129"/>
                </a:lnTo>
                <a:lnTo>
                  <a:pt x="22944" y="1605819"/>
                </a:lnTo>
                <a:lnTo>
                  <a:pt x="31582" y="1604129"/>
                </a:lnTo>
                <a:lnTo>
                  <a:pt x="39208" y="1599057"/>
                </a:lnTo>
                <a:lnTo>
                  <a:pt x="44218" y="1591423"/>
                </a:lnTo>
                <a:lnTo>
                  <a:pt x="45888" y="1582753"/>
                </a:lnTo>
                <a:lnTo>
                  <a:pt x="44218" y="1574107"/>
                </a:lnTo>
                <a:lnTo>
                  <a:pt x="39208" y="1566545"/>
                </a:lnTo>
                <a:lnTo>
                  <a:pt x="34619" y="1562100"/>
                </a:lnTo>
                <a:lnTo>
                  <a:pt x="28815" y="1559941"/>
                </a:lnTo>
                <a:close/>
              </a:path>
              <a:path w="2910840" h="2943225" extrusionOk="0">
                <a:moveTo>
                  <a:pt x="134903" y="1559941"/>
                </a:moveTo>
                <a:lnTo>
                  <a:pt x="123156" y="1559941"/>
                </a:lnTo>
                <a:lnTo>
                  <a:pt x="117352" y="1562100"/>
                </a:lnTo>
                <a:lnTo>
                  <a:pt x="112894" y="1566545"/>
                </a:lnTo>
                <a:lnTo>
                  <a:pt x="107808" y="1574107"/>
                </a:lnTo>
                <a:lnTo>
                  <a:pt x="106112" y="1582753"/>
                </a:lnTo>
                <a:lnTo>
                  <a:pt x="107808" y="1591423"/>
                </a:lnTo>
                <a:lnTo>
                  <a:pt x="112894" y="1599057"/>
                </a:lnTo>
                <a:lnTo>
                  <a:pt x="120446" y="1604129"/>
                </a:lnTo>
                <a:lnTo>
                  <a:pt x="129045" y="1605819"/>
                </a:lnTo>
                <a:lnTo>
                  <a:pt x="137669" y="1604129"/>
                </a:lnTo>
                <a:lnTo>
                  <a:pt x="145292" y="1599057"/>
                </a:lnTo>
                <a:lnTo>
                  <a:pt x="150300" y="1591423"/>
                </a:lnTo>
                <a:lnTo>
                  <a:pt x="151969" y="1582753"/>
                </a:lnTo>
                <a:lnTo>
                  <a:pt x="150300" y="1574107"/>
                </a:lnTo>
                <a:lnTo>
                  <a:pt x="145292" y="1566545"/>
                </a:lnTo>
                <a:lnTo>
                  <a:pt x="140834" y="1562100"/>
                </a:lnTo>
                <a:lnTo>
                  <a:pt x="134903" y="1559941"/>
                </a:lnTo>
                <a:close/>
              </a:path>
              <a:path w="2910840" h="2943225" extrusionOk="0">
                <a:moveTo>
                  <a:pt x="240986" y="1559941"/>
                </a:moveTo>
                <a:lnTo>
                  <a:pt x="229239" y="1559941"/>
                </a:lnTo>
                <a:lnTo>
                  <a:pt x="223308" y="1562100"/>
                </a:lnTo>
                <a:lnTo>
                  <a:pt x="218850" y="1566545"/>
                </a:lnTo>
                <a:lnTo>
                  <a:pt x="213843" y="1574107"/>
                </a:lnTo>
                <a:lnTo>
                  <a:pt x="212173" y="1582753"/>
                </a:lnTo>
                <a:lnTo>
                  <a:pt x="213843" y="1591423"/>
                </a:lnTo>
                <a:lnTo>
                  <a:pt x="218850" y="1599057"/>
                </a:lnTo>
                <a:lnTo>
                  <a:pt x="226495" y="1604129"/>
                </a:lnTo>
                <a:lnTo>
                  <a:pt x="235165" y="1605819"/>
                </a:lnTo>
                <a:lnTo>
                  <a:pt x="243809" y="1604129"/>
                </a:lnTo>
                <a:lnTo>
                  <a:pt x="251375" y="1599057"/>
                </a:lnTo>
                <a:lnTo>
                  <a:pt x="256390" y="1591423"/>
                </a:lnTo>
                <a:lnTo>
                  <a:pt x="258062" y="1582753"/>
                </a:lnTo>
                <a:lnTo>
                  <a:pt x="256390" y="1574107"/>
                </a:lnTo>
                <a:lnTo>
                  <a:pt x="251375" y="1566545"/>
                </a:lnTo>
                <a:lnTo>
                  <a:pt x="246917" y="1562100"/>
                </a:lnTo>
                <a:lnTo>
                  <a:pt x="240986" y="1559941"/>
                </a:lnTo>
                <a:close/>
              </a:path>
              <a:path w="2910840" h="2943225" extrusionOk="0">
                <a:moveTo>
                  <a:pt x="347070" y="1559941"/>
                </a:moveTo>
                <a:lnTo>
                  <a:pt x="335322" y="1559941"/>
                </a:lnTo>
                <a:lnTo>
                  <a:pt x="329518" y="1562100"/>
                </a:lnTo>
                <a:lnTo>
                  <a:pt x="325073" y="1566545"/>
                </a:lnTo>
                <a:lnTo>
                  <a:pt x="319987" y="1574107"/>
                </a:lnTo>
                <a:lnTo>
                  <a:pt x="318291" y="1582753"/>
                </a:lnTo>
                <a:lnTo>
                  <a:pt x="319987" y="1591423"/>
                </a:lnTo>
                <a:lnTo>
                  <a:pt x="325073" y="1599057"/>
                </a:lnTo>
                <a:lnTo>
                  <a:pt x="332637" y="1604129"/>
                </a:lnTo>
                <a:lnTo>
                  <a:pt x="341266" y="1605819"/>
                </a:lnTo>
                <a:lnTo>
                  <a:pt x="349894" y="1604129"/>
                </a:lnTo>
                <a:lnTo>
                  <a:pt x="357458" y="1599057"/>
                </a:lnTo>
                <a:lnTo>
                  <a:pt x="362544" y="1591423"/>
                </a:lnTo>
                <a:lnTo>
                  <a:pt x="364240" y="1582753"/>
                </a:lnTo>
                <a:lnTo>
                  <a:pt x="362544" y="1574107"/>
                </a:lnTo>
                <a:lnTo>
                  <a:pt x="357458" y="1566545"/>
                </a:lnTo>
                <a:lnTo>
                  <a:pt x="353013" y="1562100"/>
                </a:lnTo>
                <a:lnTo>
                  <a:pt x="347070" y="1559941"/>
                </a:lnTo>
                <a:close/>
              </a:path>
              <a:path w="2910840" h="2943225" extrusionOk="0">
                <a:moveTo>
                  <a:pt x="453292" y="1559941"/>
                </a:moveTo>
                <a:lnTo>
                  <a:pt x="441545" y="1559941"/>
                </a:lnTo>
                <a:lnTo>
                  <a:pt x="435601" y="1562100"/>
                </a:lnTo>
                <a:lnTo>
                  <a:pt x="431156" y="1566545"/>
                </a:lnTo>
                <a:lnTo>
                  <a:pt x="426070" y="1574107"/>
                </a:lnTo>
                <a:lnTo>
                  <a:pt x="424374" y="1582753"/>
                </a:lnTo>
                <a:lnTo>
                  <a:pt x="426070" y="1591423"/>
                </a:lnTo>
                <a:lnTo>
                  <a:pt x="431156" y="1599057"/>
                </a:lnTo>
                <a:lnTo>
                  <a:pt x="438720" y="1604129"/>
                </a:lnTo>
                <a:lnTo>
                  <a:pt x="447349" y="1605819"/>
                </a:lnTo>
                <a:lnTo>
                  <a:pt x="455977" y="1604129"/>
                </a:lnTo>
                <a:lnTo>
                  <a:pt x="463541" y="1599057"/>
                </a:lnTo>
                <a:lnTo>
                  <a:pt x="468556" y="1591423"/>
                </a:lnTo>
                <a:lnTo>
                  <a:pt x="470228" y="1582753"/>
                </a:lnTo>
                <a:lnTo>
                  <a:pt x="468556" y="1574107"/>
                </a:lnTo>
                <a:lnTo>
                  <a:pt x="463541" y="1566545"/>
                </a:lnTo>
                <a:lnTo>
                  <a:pt x="459096" y="1562100"/>
                </a:lnTo>
                <a:lnTo>
                  <a:pt x="453292" y="1559941"/>
                </a:lnTo>
                <a:close/>
              </a:path>
              <a:path w="2910840" h="2943225" extrusionOk="0">
                <a:moveTo>
                  <a:pt x="559375" y="1559941"/>
                </a:moveTo>
                <a:lnTo>
                  <a:pt x="547628" y="1559941"/>
                </a:lnTo>
                <a:lnTo>
                  <a:pt x="541697" y="1562100"/>
                </a:lnTo>
                <a:lnTo>
                  <a:pt x="537239" y="1566545"/>
                </a:lnTo>
                <a:lnTo>
                  <a:pt x="532224" y="1574107"/>
                </a:lnTo>
                <a:lnTo>
                  <a:pt x="530553" y="1582753"/>
                </a:lnTo>
                <a:lnTo>
                  <a:pt x="532224" y="1591423"/>
                </a:lnTo>
                <a:lnTo>
                  <a:pt x="537239" y="1599057"/>
                </a:lnTo>
                <a:lnTo>
                  <a:pt x="544862" y="1604129"/>
                </a:lnTo>
                <a:lnTo>
                  <a:pt x="553484" y="1605819"/>
                </a:lnTo>
                <a:lnTo>
                  <a:pt x="562080" y="1604129"/>
                </a:lnTo>
                <a:lnTo>
                  <a:pt x="569624" y="1599057"/>
                </a:lnTo>
                <a:lnTo>
                  <a:pt x="574711" y="1591423"/>
                </a:lnTo>
                <a:lnTo>
                  <a:pt x="576406" y="1582753"/>
                </a:lnTo>
                <a:lnTo>
                  <a:pt x="574711" y="1574107"/>
                </a:lnTo>
                <a:lnTo>
                  <a:pt x="569624" y="1566545"/>
                </a:lnTo>
                <a:lnTo>
                  <a:pt x="565179" y="1562100"/>
                </a:lnTo>
                <a:lnTo>
                  <a:pt x="559375" y="1559941"/>
                </a:lnTo>
                <a:close/>
              </a:path>
              <a:path w="2910840" h="2943225" extrusionOk="0">
                <a:moveTo>
                  <a:pt x="665459" y="1559941"/>
                </a:moveTo>
                <a:lnTo>
                  <a:pt x="653711" y="1559941"/>
                </a:lnTo>
                <a:lnTo>
                  <a:pt x="647907" y="1562100"/>
                </a:lnTo>
                <a:lnTo>
                  <a:pt x="643322" y="1566545"/>
                </a:lnTo>
                <a:lnTo>
                  <a:pt x="638315" y="1574107"/>
                </a:lnTo>
                <a:lnTo>
                  <a:pt x="636645" y="1582753"/>
                </a:lnTo>
                <a:lnTo>
                  <a:pt x="638315" y="1591423"/>
                </a:lnTo>
                <a:lnTo>
                  <a:pt x="643322" y="1599057"/>
                </a:lnTo>
                <a:lnTo>
                  <a:pt x="650948" y="1604129"/>
                </a:lnTo>
                <a:lnTo>
                  <a:pt x="659585" y="1605819"/>
                </a:lnTo>
                <a:lnTo>
                  <a:pt x="668222" y="1604129"/>
                </a:lnTo>
                <a:lnTo>
                  <a:pt x="675847" y="1599057"/>
                </a:lnTo>
                <a:lnTo>
                  <a:pt x="680862" y="1591423"/>
                </a:lnTo>
                <a:lnTo>
                  <a:pt x="682534" y="1582753"/>
                </a:lnTo>
                <a:lnTo>
                  <a:pt x="680862" y="1574107"/>
                </a:lnTo>
                <a:lnTo>
                  <a:pt x="675847" y="1566545"/>
                </a:lnTo>
                <a:lnTo>
                  <a:pt x="671262" y="1562100"/>
                </a:lnTo>
                <a:lnTo>
                  <a:pt x="665459" y="1559941"/>
                </a:lnTo>
                <a:close/>
              </a:path>
              <a:path w="2910840" h="2943225" extrusionOk="0">
                <a:moveTo>
                  <a:pt x="771542" y="1559941"/>
                </a:moveTo>
                <a:lnTo>
                  <a:pt x="759794" y="1559941"/>
                </a:lnTo>
                <a:lnTo>
                  <a:pt x="753990" y="1562100"/>
                </a:lnTo>
                <a:lnTo>
                  <a:pt x="749545" y="1566545"/>
                </a:lnTo>
                <a:lnTo>
                  <a:pt x="744459" y="1574107"/>
                </a:lnTo>
                <a:lnTo>
                  <a:pt x="742763" y="1582753"/>
                </a:lnTo>
                <a:lnTo>
                  <a:pt x="744459" y="1591423"/>
                </a:lnTo>
                <a:lnTo>
                  <a:pt x="749545" y="1599057"/>
                </a:lnTo>
                <a:lnTo>
                  <a:pt x="757090" y="1604129"/>
                </a:lnTo>
                <a:lnTo>
                  <a:pt x="765685" y="1605819"/>
                </a:lnTo>
                <a:lnTo>
                  <a:pt x="774307" y="1604129"/>
                </a:lnTo>
                <a:lnTo>
                  <a:pt x="781930" y="1599057"/>
                </a:lnTo>
                <a:lnTo>
                  <a:pt x="786945" y="1591423"/>
                </a:lnTo>
                <a:lnTo>
                  <a:pt x="788617" y="1582753"/>
                </a:lnTo>
                <a:lnTo>
                  <a:pt x="786945" y="1574107"/>
                </a:lnTo>
                <a:lnTo>
                  <a:pt x="781930" y="1566545"/>
                </a:lnTo>
                <a:lnTo>
                  <a:pt x="777485" y="1562100"/>
                </a:lnTo>
                <a:lnTo>
                  <a:pt x="771542" y="1559941"/>
                </a:lnTo>
                <a:close/>
              </a:path>
              <a:path w="2910840" h="2943225" extrusionOk="0">
                <a:moveTo>
                  <a:pt x="877625" y="1559941"/>
                </a:moveTo>
                <a:lnTo>
                  <a:pt x="865877" y="1559941"/>
                </a:lnTo>
                <a:lnTo>
                  <a:pt x="860073" y="1562100"/>
                </a:lnTo>
                <a:lnTo>
                  <a:pt x="855489" y="1566545"/>
                </a:lnTo>
                <a:lnTo>
                  <a:pt x="850481" y="1574107"/>
                </a:lnTo>
                <a:lnTo>
                  <a:pt x="848812" y="1582753"/>
                </a:lnTo>
                <a:lnTo>
                  <a:pt x="850481" y="1591423"/>
                </a:lnTo>
                <a:lnTo>
                  <a:pt x="855489" y="1599057"/>
                </a:lnTo>
                <a:lnTo>
                  <a:pt x="863133" y="1604129"/>
                </a:lnTo>
                <a:lnTo>
                  <a:pt x="871803" y="1605819"/>
                </a:lnTo>
                <a:lnTo>
                  <a:pt x="880447" y="1604129"/>
                </a:lnTo>
                <a:lnTo>
                  <a:pt x="888013" y="1599057"/>
                </a:lnTo>
                <a:lnTo>
                  <a:pt x="893100" y="1591423"/>
                </a:lnTo>
                <a:lnTo>
                  <a:pt x="894795" y="1582753"/>
                </a:lnTo>
                <a:lnTo>
                  <a:pt x="893100" y="1574107"/>
                </a:lnTo>
                <a:lnTo>
                  <a:pt x="888013" y="1566545"/>
                </a:lnTo>
                <a:lnTo>
                  <a:pt x="883568" y="1562100"/>
                </a:lnTo>
                <a:lnTo>
                  <a:pt x="877625" y="1559941"/>
                </a:lnTo>
                <a:close/>
              </a:path>
              <a:path w="2910840" h="2943225" extrusionOk="0">
                <a:moveTo>
                  <a:pt x="983848" y="1559941"/>
                </a:moveTo>
                <a:lnTo>
                  <a:pt x="972100" y="1559941"/>
                </a:lnTo>
                <a:lnTo>
                  <a:pt x="966169" y="1562100"/>
                </a:lnTo>
                <a:lnTo>
                  <a:pt x="961711" y="1566545"/>
                </a:lnTo>
                <a:lnTo>
                  <a:pt x="956625" y="1574107"/>
                </a:lnTo>
                <a:lnTo>
                  <a:pt x="954930" y="1582753"/>
                </a:lnTo>
                <a:lnTo>
                  <a:pt x="956625" y="1591423"/>
                </a:lnTo>
                <a:lnTo>
                  <a:pt x="961711" y="1599057"/>
                </a:lnTo>
                <a:lnTo>
                  <a:pt x="969275" y="1604129"/>
                </a:lnTo>
                <a:lnTo>
                  <a:pt x="977904" y="1605819"/>
                </a:lnTo>
                <a:lnTo>
                  <a:pt x="986532" y="1604129"/>
                </a:lnTo>
                <a:lnTo>
                  <a:pt x="994096" y="1599057"/>
                </a:lnTo>
                <a:lnTo>
                  <a:pt x="999183" y="1591423"/>
                </a:lnTo>
                <a:lnTo>
                  <a:pt x="1000878" y="1582753"/>
                </a:lnTo>
                <a:lnTo>
                  <a:pt x="999183" y="1574107"/>
                </a:lnTo>
                <a:lnTo>
                  <a:pt x="994096" y="1566545"/>
                </a:lnTo>
                <a:lnTo>
                  <a:pt x="989651" y="1562100"/>
                </a:lnTo>
                <a:lnTo>
                  <a:pt x="983848" y="1559941"/>
                </a:lnTo>
                <a:close/>
              </a:path>
              <a:path w="2910840" h="2943225" extrusionOk="0">
                <a:moveTo>
                  <a:pt x="1089931" y="1559941"/>
                </a:moveTo>
                <a:lnTo>
                  <a:pt x="1078183" y="1559941"/>
                </a:lnTo>
                <a:lnTo>
                  <a:pt x="1072252" y="1562100"/>
                </a:lnTo>
                <a:lnTo>
                  <a:pt x="1067795" y="1566545"/>
                </a:lnTo>
                <a:lnTo>
                  <a:pt x="1062787" y="1574107"/>
                </a:lnTo>
                <a:lnTo>
                  <a:pt x="1061118" y="1582753"/>
                </a:lnTo>
                <a:lnTo>
                  <a:pt x="1062787" y="1591423"/>
                </a:lnTo>
                <a:lnTo>
                  <a:pt x="1067795" y="1599057"/>
                </a:lnTo>
                <a:lnTo>
                  <a:pt x="1075359" y="1604129"/>
                </a:lnTo>
                <a:lnTo>
                  <a:pt x="1083987" y="1605819"/>
                </a:lnTo>
                <a:lnTo>
                  <a:pt x="1092616" y="1604129"/>
                </a:lnTo>
                <a:lnTo>
                  <a:pt x="1100180" y="1599057"/>
                </a:lnTo>
                <a:lnTo>
                  <a:pt x="1105194" y="1591423"/>
                </a:lnTo>
                <a:lnTo>
                  <a:pt x="1106866" y="1582753"/>
                </a:lnTo>
                <a:lnTo>
                  <a:pt x="1105194" y="1574107"/>
                </a:lnTo>
                <a:lnTo>
                  <a:pt x="1100180" y="1566545"/>
                </a:lnTo>
                <a:lnTo>
                  <a:pt x="1095735" y="1562100"/>
                </a:lnTo>
                <a:lnTo>
                  <a:pt x="1089931" y="1559941"/>
                </a:lnTo>
                <a:close/>
              </a:path>
              <a:path w="2910840" h="2943225" extrusionOk="0">
                <a:moveTo>
                  <a:pt x="1196014" y="1559941"/>
                </a:moveTo>
                <a:lnTo>
                  <a:pt x="1184266" y="1559941"/>
                </a:lnTo>
                <a:lnTo>
                  <a:pt x="1178335" y="1562100"/>
                </a:lnTo>
                <a:lnTo>
                  <a:pt x="1173878" y="1566545"/>
                </a:lnTo>
                <a:lnTo>
                  <a:pt x="1168870" y="1574107"/>
                </a:lnTo>
                <a:lnTo>
                  <a:pt x="1167201" y="1582753"/>
                </a:lnTo>
                <a:lnTo>
                  <a:pt x="1168870" y="1591423"/>
                </a:lnTo>
                <a:lnTo>
                  <a:pt x="1173878" y="1599057"/>
                </a:lnTo>
                <a:lnTo>
                  <a:pt x="1181501" y="1604129"/>
                </a:lnTo>
                <a:lnTo>
                  <a:pt x="1190124" y="1605819"/>
                </a:lnTo>
                <a:lnTo>
                  <a:pt x="1198724" y="1604129"/>
                </a:lnTo>
                <a:lnTo>
                  <a:pt x="1206275" y="1599057"/>
                </a:lnTo>
                <a:lnTo>
                  <a:pt x="1211362" y="1591423"/>
                </a:lnTo>
                <a:lnTo>
                  <a:pt x="1213057" y="1582753"/>
                </a:lnTo>
                <a:lnTo>
                  <a:pt x="1211362" y="1574107"/>
                </a:lnTo>
                <a:lnTo>
                  <a:pt x="1206275" y="1566545"/>
                </a:lnTo>
                <a:lnTo>
                  <a:pt x="1201818" y="1562100"/>
                </a:lnTo>
                <a:lnTo>
                  <a:pt x="1196014" y="1559941"/>
                </a:lnTo>
                <a:close/>
              </a:path>
              <a:path w="2910840" h="2943225" extrusionOk="0">
                <a:moveTo>
                  <a:pt x="1302071" y="1559941"/>
                </a:moveTo>
                <a:lnTo>
                  <a:pt x="1290387" y="1559941"/>
                </a:lnTo>
                <a:lnTo>
                  <a:pt x="1284545" y="1562100"/>
                </a:lnTo>
                <a:lnTo>
                  <a:pt x="1279973" y="1566545"/>
                </a:lnTo>
                <a:lnTo>
                  <a:pt x="1274973" y="1574107"/>
                </a:lnTo>
                <a:lnTo>
                  <a:pt x="1273306" y="1582753"/>
                </a:lnTo>
                <a:lnTo>
                  <a:pt x="1274973" y="1591423"/>
                </a:lnTo>
                <a:lnTo>
                  <a:pt x="1279973" y="1599057"/>
                </a:lnTo>
                <a:lnTo>
                  <a:pt x="1287589" y="1604129"/>
                </a:lnTo>
                <a:lnTo>
                  <a:pt x="1296229" y="1605819"/>
                </a:lnTo>
                <a:lnTo>
                  <a:pt x="1304869" y="1604129"/>
                </a:lnTo>
                <a:lnTo>
                  <a:pt x="1312485" y="1599057"/>
                </a:lnTo>
                <a:lnTo>
                  <a:pt x="1317486" y="1591423"/>
                </a:lnTo>
                <a:lnTo>
                  <a:pt x="1319153" y="1582753"/>
                </a:lnTo>
                <a:lnTo>
                  <a:pt x="1317486" y="1574107"/>
                </a:lnTo>
                <a:lnTo>
                  <a:pt x="1312485" y="1566545"/>
                </a:lnTo>
                <a:lnTo>
                  <a:pt x="1307913" y="1562100"/>
                </a:lnTo>
                <a:lnTo>
                  <a:pt x="1302071" y="1559941"/>
                </a:lnTo>
                <a:close/>
              </a:path>
              <a:path w="2910840" h="2943225" extrusionOk="0">
                <a:moveTo>
                  <a:pt x="1408243" y="1559941"/>
                </a:moveTo>
                <a:lnTo>
                  <a:pt x="1396432" y="1559941"/>
                </a:lnTo>
                <a:lnTo>
                  <a:pt x="1390590" y="1562100"/>
                </a:lnTo>
                <a:lnTo>
                  <a:pt x="1386145" y="1566545"/>
                </a:lnTo>
                <a:lnTo>
                  <a:pt x="1381073" y="1574107"/>
                </a:lnTo>
                <a:lnTo>
                  <a:pt x="1379383" y="1582753"/>
                </a:lnTo>
                <a:lnTo>
                  <a:pt x="1381073" y="1591423"/>
                </a:lnTo>
                <a:lnTo>
                  <a:pt x="1386145" y="1599057"/>
                </a:lnTo>
                <a:lnTo>
                  <a:pt x="1393706" y="1604129"/>
                </a:lnTo>
                <a:lnTo>
                  <a:pt x="1402338" y="1605819"/>
                </a:lnTo>
                <a:lnTo>
                  <a:pt x="1410970" y="1604129"/>
                </a:lnTo>
                <a:lnTo>
                  <a:pt x="1418530" y="1599057"/>
                </a:lnTo>
                <a:lnTo>
                  <a:pt x="1423531" y="1591423"/>
                </a:lnTo>
                <a:lnTo>
                  <a:pt x="1425198" y="1582753"/>
                </a:lnTo>
                <a:lnTo>
                  <a:pt x="1423531" y="1574107"/>
                </a:lnTo>
                <a:lnTo>
                  <a:pt x="1418530" y="1566545"/>
                </a:lnTo>
                <a:lnTo>
                  <a:pt x="1414085" y="1562100"/>
                </a:lnTo>
                <a:lnTo>
                  <a:pt x="1408243" y="1559941"/>
                </a:lnTo>
                <a:close/>
              </a:path>
              <a:path w="2910840" h="2943225" extrusionOk="0">
                <a:moveTo>
                  <a:pt x="1514288" y="1559941"/>
                </a:moveTo>
                <a:lnTo>
                  <a:pt x="1502477" y="1559941"/>
                </a:lnTo>
                <a:lnTo>
                  <a:pt x="1496762" y="1562100"/>
                </a:lnTo>
                <a:lnTo>
                  <a:pt x="1492190" y="1566545"/>
                </a:lnTo>
                <a:lnTo>
                  <a:pt x="1487118" y="1574107"/>
                </a:lnTo>
                <a:lnTo>
                  <a:pt x="1485428" y="1582753"/>
                </a:lnTo>
                <a:lnTo>
                  <a:pt x="1487118" y="1591423"/>
                </a:lnTo>
                <a:lnTo>
                  <a:pt x="1492190" y="1599057"/>
                </a:lnTo>
                <a:lnTo>
                  <a:pt x="1499824" y="1604129"/>
                </a:lnTo>
                <a:lnTo>
                  <a:pt x="1508494" y="1605819"/>
                </a:lnTo>
                <a:lnTo>
                  <a:pt x="1517140" y="1604129"/>
                </a:lnTo>
                <a:lnTo>
                  <a:pt x="1524702" y="1599057"/>
                </a:lnTo>
                <a:lnTo>
                  <a:pt x="1529775" y="1591423"/>
                </a:lnTo>
                <a:lnTo>
                  <a:pt x="1531465" y="1582753"/>
                </a:lnTo>
                <a:lnTo>
                  <a:pt x="1529775" y="1574107"/>
                </a:lnTo>
                <a:lnTo>
                  <a:pt x="1524702" y="1566545"/>
                </a:lnTo>
                <a:lnTo>
                  <a:pt x="1520257" y="1562100"/>
                </a:lnTo>
                <a:lnTo>
                  <a:pt x="1514288" y="1559941"/>
                </a:lnTo>
                <a:close/>
              </a:path>
              <a:path w="2910840" h="2943225" extrusionOk="0">
                <a:moveTo>
                  <a:pt x="1620460" y="1559941"/>
                </a:moveTo>
                <a:lnTo>
                  <a:pt x="1608776" y="1559941"/>
                </a:lnTo>
                <a:lnTo>
                  <a:pt x="1602807" y="1562100"/>
                </a:lnTo>
                <a:lnTo>
                  <a:pt x="1598362" y="1566545"/>
                </a:lnTo>
                <a:lnTo>
                  <a:pt x="1593290" y="1574107"/>
                </a:lnTo>
                <a:lnTo>
                  <a:pt x="1591600" y="1582753"/>
                </a:lnTo>
                <a:lnTo>
                  <a:pt x="1593290" y="1591423"/>
                </a:lnTo>
                <a:lnTo>
                  <a:pt x="1598362" y="1599057"/>
                </a:lnTo>
                <a:lnTo>
                  <a:pt x="1605925" y="1604129"/>
                </a:lnTo>
                <a:lnTo>
                  <a:pt x="1614571" y="1605819"/>
                </a:lnTo>
                <a:lnTo>
                  <a:pt x="1623241" y="1604129"/>
                </a:lnTo>
                <a:lnTo>
                  <a:pt x="1630874" y="1599057"/>
                </a:lnTo>
                <a:lnTo>
                  <a:pt x="1635875" y="1591423"/>
                </a:lnTo>
                <a:lnTo>
                  <a:pt x="1637542" y="1582753"/>
                </a:lnTo>
                <a:lnTo>
                  <a:pt x="1635875" y="1574107"/>
                </a:lnTo>
                <a:lnTo>
                  <a:pt x="1630874" y="1566545"/>
                </a:lnTo>
                <a:lnTo>
                  <a:pt x="1626302" y="1562100"/>
                </a:lnTo>
                <a:lnTo>
                  <a:pt x="1620460" y="1559941"/>
                </a:lnTo>
                <a:close/>
              </a:path>
              <a:path w="2910840" h="2943225" extrusionOk="0">
                <a:moveTo>
                  <a:pt x="1726632" y="1559941"/>
                </a:moveTo>
                <a:lnTo>
                  <a:pt x="1714821" y="1559941"/>
                </a:lnTo>
                <a:lnTo>
                  <a:pt x="1708852" y="1562100"/>
                </a:lnTo>
                <a:lnTo>
                  <a:pt x="1704407" y="1566545"/>
                </a:lnTo>
                <a:lnTo>
                  <a:pt x="1699407" y="1574107"/>
                </a:lnTo>
                <a:lnTo>
                  <a:pt x="1697740" y="1582753"/>
                </a:lnTo>
                <a:lnTo>
                  <a:pt x="1699407" y="1591423"/>
                </a:lnTo>
                <a:lnTo>
                  <a:pt x="1704407" y="1599057"/>
                </a:lnTo>
                <a:lnTo>
                  <a:pt x="1711968" y="1604129"/>
                </a:lnTo>
                <a:lnTo>
                  <a:pt x="1720600" y="1605819"/>
                </a:lnTo>
                <a:lnTo>
                  <a:pt x="1729232" y="1604129"/>
                </a:lnTo>
                <a:lnTo>
                  <a:pt x="1736792" y="1599057"/>
                </a:lnTo>
                <a:lnTo>
                  <a:pt x="1741865" y="1591423"/>
                </a:lnTo>
                <a:lnTo>
                  <a:pt x="1743555" y="1582753"/>
                </a:lnTo>
                <a:lnTo>
                  <a:pt x="1741865" y="1574107"/>
                </a:lnTo>
                <a:lnTo>
                  <a:pt x="1736792" y="1566545"/>
                </a:lnTo>
                <a:lnTo>
                  <a:pt x="1732347" y="1562100"/>
                </a:lnTo>
                <a:lnTo>
                  <a:pt x="1726632" y="1559941"/>
                </a:lnTo>
                <a:close/>
              </a:path>
              <a:path w="2910840" h="2943225" extrusionOk="0">
                <a:moveTo>
                  <a:pt x="1832677" y="1559941"/>
                </a:moveTo>
                <a:lnTo>
                  <a:pt x="1820866" y="1559941"/>
                </a:lnTo>
                <a:lnTo>
                  <a:pt x="1815024" y="1562100"/>
                </a:lnTo>
                <a:lnTo>
                  <a:pt x="1810579" y="1566545"/>
                </a:lnTo>
                <a:lnTo>
                  <a:pt x="1805507" y="1574107"/>
                </a:lnTo>
                <a:lnTo>
                  <a:pt x="1803817" y="1582753"/>
                </a:lnTo>
                <a:lnTo>
                  <a:pt x="1805507" y="1591423"/>
                </a:lnTo>
                <a:lnTo>
                  <a:pt x="1810579" y="1599057"/>
                </a:lnTo>
                <a:lnTo>
                  <a:pt x="1818176" y="1604129"/>
                </a:lnTo>
                <a:lnTo>
                  <a:pt x="1826772" y="1605819"/>
                </a:lnTo>
                <a:lnTo>
                  <a:pt x="1835368" y="1604129"/>
                </a:lnTo>
                <a:lnTo>
                  <a:pt x="1842964" y="1599057"/>
                </a:lnTo>
                <a:lnTo>
                  <a:pt x="1848037" y="1591423"/>
                </a:lnTo>
                <a:lnTo>
                  <a:pt x="1849727" y="1582753"/>
                </a:lnTo>
                <a:lnTo>
                  <a:pt x="1848037" y="1574107"/>
                </a:lnTo>
                <a:lnTo>
                  <a:pt x="1842964" y="1566545"/>
                </a:lnTo>
                <a:lnTo>
                  <a:pt x="1838519" y="1562100"/>
                </a:lnTo>
                <a:lnTo>
                  <a:pt x="1832677" y="1559941"/>
                </a:lnTo>
                <a:close/>
              </a:path>
              <a:path w="2910840" h="2943225" extrusionOk="0">
                <a:moveTo>
                  <a:pt x="1938722" y="1559941"/>
                </a:moveTo>
                <a:lnTo>
                  <a:pt x="1927038" y="1559941"/>
                </a:lnTo>
                <a:lnTo>
                  <a:pt x="1921196" y="1562100"/>
                </a:lnTo>
                <a:lnTo>
                  <a:pt x="1916751" y="1566545"/>
                </a:lnTo>
                <a:lnTo>
                  <a:pt x="1911679" y="1574107"/>
                </a:lnTo>
                <a:lnTo>
                  <a:pt x="1909989" y="1582753"/>
                </a:lnTo>
                <a:lnTo>
                  <a:pt x="1911679" y="1591423"/>
                </a:lnTo>
                <a:lnTo>
                  <a:pt x="1916751" y="1599057"/>
                </a:lnTo>
                <a:lnTo>
                  <a:pt x="1924294" y="1604129"/>
                </a:lnTo>
                <a:lnTo>
                  <a:pt x="1932896" y="1605819"/>
                </a:lnTo>
                <a:lnTo>
                  <a:pt x="1941522" y="1604129"/>
                </a:lnTo>
                <a:lnTo>
                  <a:pt x="1949136" y="1599057"/>
                </a:lnTo>
                <a:lnTo>
                  <a:pt x="1954137" y="1591423"/>
                </a:lnTo>
                <a:lnTo>
                  <a:pt x="1955804" y="1582753"/>
                </a:lnTo>
                <a:lnTo>
                  <a:pt x="1954137" y="1574107"/>
                </a:lnTo>
                <a:lnTo>
                  <a:pt x="1949136" y="1566545"/>
                </a:lnTo>
                <a:lnTo>
                  <a:pt x="1944691" y="1562100"/>
                </a:lnTo>
                <a:lnTo>
                  <a:pt x="1938722" y="1559941"/>
                </a:lnTo>
                <a:close/>
              </a:path>
              <a:path w="2910840" h="2943225" extrusionOk="0">
                <a:moveTo>
                  <a:pt x="2044767" y="1559941"/>
                </a:moveTo>
                <a:lnTo>
                  <a:pt x="2033083" y="1559941"/>
                </a:lnTo>
                <a:lnTo>
                  <a:pt x="2027114" y="1562100"/>
                </a:lnTo>
                <a:lnTo>
                  <a:pt x="2022669" y="1566545"/>
                </a:lnTo>
                <a:lnTo>
                  <a:pt x="2017669" y="1574107"/>
                </a:lnTo>
                <a:lnTo>
                  <a:pt x="2016002" y="1582753"/>
                </a:lnTo>
                <a:lnTo>
                  <a:pt x="2017669" y="1591423"/>
                </a:lnTo>
                <a:lnTo>
                  <a:pt x="2022669" y="1599057"/>
                </a:lnTo>
                <a:lnTo>
                  <a:pt x="2030303" y="1604129"/>
                </a:lnTo>
                <a:lnTo>
                  <a:pt x="2038973" y="1605819"/>
                </a:lnTo>
                <a:lnTo>
                  <a:pt x="2047619" y="1604129"/>
                </a:lnTo>
                <a:lnTo>
                  <a:pt x="2055181" y="1599057"/>
                </a:lnTo>
                <a:lnTo>
                  <a:pt x="2060182" y="1591423"/>
                </a:lnTo>
                <a:lnTo>
                  <a:pt x="2061849" y="1582753"/>
                </a:lnTo>
                <a:lnTo>
                  <a:pt x="2060182" y="1574107"/>
                </a:lnTo>
                <a:lnTo>
                  <a:pt x="2055181" y="1566545"/>
                </a:lnTo>
                <a:lnTo>
                  <a:pt x="2050736" y="1562100"/>
                </a:lnTo>
                <a:lnTo>
                  <a:pt x="2044767" y="1559941"/>
                </a:lnTo>
                <a:close/>
              </a:path>
              <a:path w="2910840" h="2943225" extrusionOk="0">
                <a:moveTo>
                  <a:pt x="2150939" y="1559941"/>
                </a:moveTo>
                <a:lnTo>
                  <a:pt x="2139128" y="1559941"/>
                </a:lnTo>
                <a:lnTo>
                  <a:pt x="2133413" y="1562100"/>
                </a:lnTo>
                <a:lnTo>
                  <a:pt x="2128714" y="1566545"/>
                </a:lnTo>
                <a:lnTo>
                  <a:pt x="2123714" y="1574107"/>
                </a:lnTo>
                <a:lnTo>
                  <a:pt x="2122047" y="1582753"/>
                </a:lnTo>
                <a:lnTo>
                  <a:pt x="2123714" y="1591423"/>
                </a:lnTo>
                <a:lnTo>
                  <a:pt x="2128714" y="1599057"/>
                </a:lnTo>
                <a:lnTo>
                  <a:pt x="2136404" y="1604129"/>
                </a:lnTo>
                <a:lnTo>
                  <a:pt x="2145082" y="1605819"/>
                </a:lnTo>
                <a:lnTo>
                  <a:pt x="2153735" y="1604129"/>
                </a:lnTo>
                <a:lnTo>
                  <a:pt x="2161353" y="1599057"/>
                </a:lnTo>
                <a:lnTo>
                  <a:pt x="2166426" y="1591423"/>
                </a:lnTo>
                <a:lnTo>
                  <a:pt x="2168116" y="1582753"/>
                </a:lnTo>
                <a:lnTo>
                  <a:pt x="2166426" y="1574107"/>
                </a:lnTo>
                <a:lnTo>
                  <a:pt x="2161353" y="1566545"/>
                </a:lnTo>
                <a:lnTo>
                  <a:pt x="2156908" y="1562100"/>
                </a:lnTo>
                <a:lnTo>
                  <a:pt x="2150939" y="1559941"/>
                </a:lnTo>
                <a:close/>
              </a:path>
              <a:path w="2910840" h="2943225" extrusionOk="0">
                <a:moveTo>
                  <a:pt x="2257111" y="1559941"/>
                </a:moveTo>
                <a:lnTo>
                  <a:pt x="2245427" y="1559941"/>
                </a:lnTo>
                <a:lnTo>
                  <a:pt x="2239458" y="1562100"/>
                </a:lnTo>
                <a:lnTo>
                  <a:pt x="2235013" y="1566545"/>
                </a:lnTo>
                <a:lnTo>
                  <a:pt x="2229941" y="1574107"/>
                </a:lnTo>
                <a:lnTo>
                  <a:pt x="2228251" y="1582753"/>
                </a:lnTo>
                <a:lnTo>
                  <a:pt x="2229941" y="1591423"/>
                </a:lnTo>
                <a:lnTo>
                  <a:pt x="2235013" y="1599057"/>
                </a:lnTo>
                <a:lnTo>
                  <a:pt x="2242576" y="1604129"/>
                </a:lnTo>
                <a:lnTo>
                  <a:pt x="2251222" y="1605819"/>
                </a:lnTo>
                <a:lnTo>
                  <a:pt x="2259892" y="1604129"/>
                </a:lnTo>
                <a:lnTo>
                  <a:pt x="2267525" y="1599057"/>
                </a:lnTo>
                <a:lnTo>
                  <a:pt x="2272526" y="1591423"/>
                </a:lnTo>
                <a:lnTo>
                  <a:pt x="2274193" y="1582753"/>
                </a:lnTo>
                <a:lnTo>
                  <a:pt x="2272526" y="1574107"/>
                </a:lnTo>
                <a:lnTo>
                  <a:pt x="2267525" y="1566545"/>
                </a:lnTo>
                <a:lnTo>
                  <a:pt x="2262953" y="1562100"/>
                </a:lnTo>
                <a:lnTo>
                  <a:pt x="2257111" y="1559941"/>
                </a:lnTo>
                <a:close/>
              </a:path>
              <a:path w="2910840" h="2943225" extrusionOk="0">
                <a:moveTo>
                  <a:pt x="2363156" y="1559941"/>
                </a:moveTo>
                <a:lnTo>
                  <a:pt x="2351472" y="1559941"/>
                </a:lnTo>
                <a:lnTo>
                  <a:pt x="2345503" y="1562100"/>
                </a:lnTo>
                <a:lnTo>
                  <a:pt x="2341058" y="1566545"/>
                </a:lnTo>
                <a:lnTo>
                  <a:pt x="2336058" y="1574107"/>
                </a:lnTo>
                <a:lnTo>
                  <a:pt x="2334391" y="1582753"/>
                </a:lnTo>
                <a:lnTo>
                  <a:pt x="2336058" y="1591423"/>
                </a:lnTo>
                <a:lnTo>
                  <a:pt x="2341058" y="1599057"/>
                </a:lnTo>
                <a:lnTo>
                  <a:pt x="2348619" y="1604129"/>
                </a:lnTo>
                <a:lnTo>
                  <a:pt x="2357251" y="1605819"/>
                </a:lnTo>
                <a:lnTo>
                  <a:pt x="2365883" y="1604129"/>
                </a:lnTo>
                <a:lnTo>
                  <a:pt x="2373443" y="1599057"/>
                </a:lnTo>
                <a:lnTo>
                  <a:pt x="2378516" y="1591423"/>
                </a:lnTo>
                <a:lnTo>
                  <a:pt x="2380206" y="1582753"/>
                </a:lnTo>
                <a:lnTo>
                  <a:pt x="2378516" y="1574107"/>
                </a:lnTo>
                <a:lnTo>
                  <a:pt x="2373443" y="1566545"/>
                </a:lnTo>
                <a:lnTo>
                  <a:pt x="2368998" y="1562100"/>
                </a:lnTo>
                <a:lnTo>
                  <a:pt x="2363156" y="1559941"/>
                </a:lnTo>
                <a:close/>
              </a:path>
              <a:path w="2910840" h="2943225" extrusionOk="0">
                <a:moveTo>
                  <a:pt x="2469328" y="1559941"/>
                </a:moveTo>
                <a:lnTo>
                  <a:pt x="2457517" y="1559941"/>
                </a:lnTo>
                <a:lnTo>
                  <a:pt x="2451802" y="1562100"/>
                </a:lnTo>
                <a:lnTo>
                  <a:pt x="2447103" y="1566545"/>
                </a:lnTo>
                <a:lnTo>
                  <a:pt x="2442103" y="1574107"/>
                </a:lnTo>
                <a:lnTo>
                  <a:pt x="2440436" y="1582753"/>
                </a:lnTo>
                <a:lnTo>
                  <a:pt x="2442103" y="1591423"/>
                </a:lnTo>
                <a:lnTo>
                  <a:pt x="2447103" y="1599057"/>
                </a:lnTo>
                <a:lnTo>
                  <a:pt x="2454771" y="1604129"/>
                </a:lnTo>
                <a:lnTo>
                  <a:pt x="2463391" y="1605819"/>
                </a:lnTo>
                <a:lnTo>
                  <a:pt x="2471964" y="1604129"/>
                </a:lnTo>
                <a:lnTo>
                  <a:pt x="2479488" y="1599057"/>
                </a:lnTo>
                <a:lnTo>
                  <a:pt x="2484632" y="1591423"/>
                </a:lnTo>
                <a:lnTo>
                  <a:pt x="2486346" y="1582753"/>
                </a:lnTo>
                <a:lnTo>
                  <a:pt x="2484632" y="1574107"/>
                </a:lnTo>
                <a:lnTo>
                  <a:pt x="2479488" y="1566545"/>
                </a:lnTo>
                <a:lnTo>
                  <a:pt x="2475043" y="1562100"/>
                </a:lnTo>
                <a:lnTo>
                  <a:pt x="2469328" y="1559941"/>
                </a:lnTo>
                <a:close/>
              </a:path>
              <a:path w="2910840" h="2943225" extrusionOk="0">
                <a:moveTo>
                  <a:pt x="2575373" y="1559941"/>
                </a:moveTo>
                <a:lnTo>
                  <a:pt x="2563689" y="1559941"/>
                </a:lnTo>
                <a:lnTo>
                  <a:pt x="2557847" y="1562100"/>
                </a:lnTo>
                <a:lnTo>
                  <a:pt x="2553402" y="1566545"/>
                </a:lnTo>
                <a:lnTo>
                  <a:pt x="2548330" y="1574107"/>
                </a:lnTo>
                <a:lnTo>
                  <a:pt x="2546640" y="1582753"/>
                </a:lnTo>
                <a:lnTo>
                  <a:pt x="2548330" y="1591423"/>
                </a:lnTo>
                <a:lnTo>
                  <a:pt x="2553402" y="1599057"/>
                </a:lnTo>
                <a:lnTo>
                  <a:pt x="2560945" y="1604129"/>
                </a:lnTo>
                <a:lnTo>
                  <a:pt x="2569547" y="1605819"/>
                </a:lnTo>
                <a:lnTo>
                  <a:pt x="2578173" y="1604129"/>
                </a:lnTo>
                <a:lnTo>
                  <a:pt x="2585787" y="1599057"/>
                </a:lnTo>
                <a:lnTo>
                  <a:pt x="2590788" y="1591423"/>
                </a:lnTo>
                <a:lnTo>
                  <a:pt x="2592455" y="1582753"/>
                </a:lnTo>
                <a:lnTo>
                  <a:pt x="2590788" y="1574107"/>
                </a:lnTo>
                <a:lnTo>
                  <a:pt x="2585787" y="1566545"/>
                </a:lnTo>
                <a:lnTo>
                  <a:pt x="2581342" y="1562100"/>
                </a:lnTo>
                <a:lnTo>
                  <a:pt x="2575373" y="1559941"/>
                </a:lnTo>
                <a:close/>
              </a:path>
              <a:path w="2910840" h="2943225" extrusionOk="0">
                <a:moveTo>
                  <a:pt x="2681418" y="1559941"/>
                </a:moveTo>
                <a:lnTo>
                  <a:pt x="2669734" y="1559941"/>
                </a:lnTo>
                <a:lnTo>
                  <a:pt x="2663765" y="1562100"/>
                </a:lnTo>
                <a:lnTo>
                  <a:pt x="2659320" y="1566545"/>
                </a:lnTo>
                <a:lnTo>
                  <a:pt x="2654320" y="1574107"/>
                </a:lnTo>
                <a:lnTo>
                  <a:pt x="2652653" y="1582753"/>
                </a:lnTo>
                <a:lnTo>
                  <a:pt x="2654320" y="1591423"/>
                </a:lnTo>
                <a:lnTo>
                  <a:pt x="2659320" y="1599057"/>
                </a:lnTo>
                <a:lnTo>
                  <a:pt x="2666954" y="1604129"/>
                </a:lnTo>
                <a:lnTo>
                  <a:pt x="2675624" y="1605819"/>
                </a:lnTo>
                <a:lnTo>
                  <a:pt x="2684270" y="1604129"/>
                </a:lnTo>
                <a:lnTo>
                  <a:pt x="2691832" y="1599057"/>
                </a:lnTo>
                <a:lnTo>
                  <a:pt x="2696833" y="1591423"/>
                </a:lnTo>
                <a:lnTo>
                  <a:pt x="2698500" y="1582753"/>
                </a:lnTo>
                <a:lnTo>
                  <a:pt x="2696833" y="1574107"/>
                </a:lnTo>
                <a:lnTo>
                  <a:pt x="2691832" y="1566545"/>
                </a:lnTo>
                <a:lnTo>
                  <a:pt x="2687387" y="1562100"/>
                </a:lnTo>
                <a:lnTo>
                  <a:pt x="2681418" y="1559941"/>
                </a:lnTo>
                <a:close/>
              </a:path>
              <a:path w="2910840" h="2943225" extrusionOk="0">
                <a:moveTo>
                  <a:pt x="2787590" y="1559941"/>
                </a:moveTo>
                <a:lnTo>
                  <a:pt x="2775779" y="1559941"/>
                </a:lnTo>
                <a:lnTo>
                  <a:pt x="2770064" y="1562100"/>
                </a:lnTo>
                <a:lnTo>
                  <a:pt x="2765492" y="1566545"/>
                </a:lnTo>
                <a:lnTo>
                  <a:pt x="2760420" y="1574107"/>
                </a:lnTo>
                <a:lnTo>
                  <a:pt x="2758730" y="1582753"/>
                </a:lnTo>
                <a:lnTo>
                  <a:pt x="2760420" y="1591423"/>
                </a:lnTo>
                <a:lnTo>
                  <a:pt x="2765492" y="1599057"/>
                </a:lnTo>
                <a:lnTo>
                  <a:pt x="2773106" y="1604129"/>
                </a:lnTo>
                <a:lnTo>
                  <a:pt x="2781733" y="1605819"/>
                </a:lnTo>
                <a:lnTo>
                  <a:pt x="2790335" y="1604129"/>
                </a:lnTo>
                <a:lnTo>
                  <a:pt x="2797877" y="1599057"/>
                </a:lnTo>
                <a:lnTo>
                  <a:pt x="2803021" y="1591423"/>
                </a:lnTo>
                <a:lnTo>
                  <a:pt x="2804735" y="1582753"/>
                </a:lnTo>
                <a:lnTo>
                  <a:pt x="2803021" y="1574107"/>
                </a:lnTo>
                <a:lnTo>
                  <a:pt x="2797877" y="1566545"/>
                </a:lnTo>
                <a:lnTo>
                  <a:pt x="2793432" y="1562100"/>
                </a:lnTo>
                <a:lnTo>
                  <a:pt x="2787590" y="1559941"/>
                </a:lnTo>
                <a:close/>
              </a:path>
              <a:path w="2910840" h="2943225" extrusionOk="0">
                <a:moveTo>
                  <a:pt x="2893762" y="1559941"/>
                </a:moveTo>
                <a:lnTo>
                  <a:pt x="2882078" y="1559941"/>
                </a:lnTo>
                <a:lnTo>
                  <a:pt x="2876109" y="1562100"/>
                </a:lnTo>
                <a:lnTo>
                  <a:pt x="2871664" y="1566545"/>
                </a:lnTo>
                <a:lnTo>
                  <a:pt x="2866592" y="1574107"/>
                </a:lnTo>
                <a:lnTo>
                  <a:pt x="2864902" y="1582753"/>
                </a:lnTo>
                <a:lnTo>
                  <a:pt x="2866592" y="1591423"/>
                </a:lnTo>
                <a:lnTo>
                  <a:pt x="2871664" y="1599057"/>
                </a:lnTo>
                <a:lnTo>
                  <a:pt x="2879227" y="1604129"/>
                </a:lnTo>
                <a:lnTo>
                  <a:pt x="2887873" y="1605819"/>
                </a:lnTo>
                <a:lnTo>
                  <a:pt x="2896543" y="1604129"/>
                </a:lnTo>
                <a:lnTo>
                  <a:pt x="2904176" y="1599057"/>
                </a:lnTo>
                <a:lnTo>
                  <a:pt x="2909177" y="1591423"/>
                </a:lnTo>
                <a:lnTo>
                  <a:pt x="2910844" y="1582753"/>
                </a:lnTo>
                <a:lnTo>
                  <a:pt x="2909177" y="1574107"/>
                </a:lnTo>
                <a:lnTo>
                  <a:pt x="2904176" y="1566545"/>
                </a:lnTo>
                <a:lnTo>
                  <a:pt x="2899604" y="1562100"/>
                </a:lnTo>
                <a:lnTo>
                  <a:pt x="2893762" y="1559941"/>
                </a:lnTo>
                <a:close/>
              </a:path>
              <a:path w="2910840" h="2943225" extrusionOk="0">
                <a:moveTo>
                  <a:pt x="28815" y="1671320"/>
                </a:moveTo>
                <a:lnTo>
                  <a:pt x="17073" y="1671320"/>
                </a:lnTo>
                <a:lnTo>
                  <a:pt x="11270" y="1673606"/>
                </a:lnTo>
                <a:lnTo>
                  <a:pt x="6680" y="1677924"/>
                </a:lnTo>
                <a:lnTo>
                  <a:pt x="1670" y="1685540"/>
                </a:lnTo>
                <a:lnTo>
                  <a:pt x="0" y="1694180"/>
                </a:lnTo>
                <a:lnTo>
                  <a:pt x="1670" y="1702819"/>
                </a:lnTo>
                <a:lnTo>
                  <a:pt x="6680" y="1710436"/>
                </a:lnTo>
                <a:lnTo>
                  <a:pt x="14306" y="1715508"/>
                </a:lnTo>
                <a:lnTo>
                  <a:pt x="22944" y="1717198"/>
                </a:lnTo>
                <a:lnTo>
                  <a:pt x="31582" y="1715508"/>
                </a:lnTo>
                <a:lnTo>
                  <a:pt x="39208" y="1710436"/>
                </a:lnTo>
                <a:lnTo>
                  <a:pt x="44218" y="1702819"/>
                </a:lnTo>
                <a:lnTo>
                  <a:pt x="45888" y="1694180"/>
                </a:lnTo>
                <a:lnTo>
                  <a:pt x="44218" y="1685540"/>
                </a:lnTo>
                <a:lnTo>
                  <a:pt x="39208" y="1677924"/>
                </a:lnTo>
                <a:lnTo>
                  <a:pt x="34619" y="1673606"/>
                </a:lnTo>
                <a:lnTo>
                  <a:pt x="28815" y="1671320"/>
                </a:lnTo>
                <a:close/>
              </a:path>
              <a:path w="2910840" h="2943225" extrusionOk="0">
                <a:moveTo>
                  <a:pt x="134903" y="1671320"/>
                </a:moveTo>
                <a:lnTo>
                  <a:pt x="123156" y="1671320"/>
                </a:lnTo>
                <a:lnTo>
                  <a:pt x="117352" y="1673606"/>
                </a:lnTo>
                <a:lnTo>
                  <a:pt x="112894" y="1677924"/>
                </a:lnTo>
                <a:lnTo>
                  <a:pt x="107808" y="1685540"/>
                </a:lnTo>
                <a:lnTo>
                  <a:pt x="106112" y="1694180"/>
                </a:lnTo>
                <a:lnTo>
                  <a:pt x="107808" y="1702819"/>
                </a:lnTo>
                <a:lnTo>
                  <a:pt x="112894" y="1710436"/>
                </a:lnTo>
                <a:lnTo>
                  <a:pt x="120446" y="1715508"/>
                </a:lnTo>
                <a:lnTo>
                  <a:pt x="129045" y="1717198"/>
                </a:lnTo>
                <a:lnTo>
                  <a:pt x="137669" y="1715508"/>
                </a:lnTo>
                <a:lnTo>
                  <a:pt x="145292" y="1710436"/>
                </a:lnTo>
                <a:lnTo>
                  <a:pt x="150300" y="1702819"/>
                </a:lnTo>
                <a:lnTo>
                  <a:pt x="151969" y="1694180"/>
                </a:lnTo>
                <a:lnTo>
                  <a:pt x="150300" y="1685540"/>
                </a:lnTo>
                <a:lnTo>
                  <a:pt x="145292" y="1677924"/>
                </a:lnTo>
                <a:lnTo>
                  <a:pt x="140834" y="1673606"/>
                </a:lnTo>
                <a:lnTo>
                  <a:pt x="134903" y="1671320"/>
                </a:lnTo>
                <a:close/>
              </a:path>
              <a:path w="2910840" h="2943225" extrusionOk="0">
                <a:moveTo>
                  <a:pt x="240986" y="1671320"/>
                </a:moveTo>
                <a:lnTo>
                  <a:pt x="229239" y="1671320"/>
                </a:lnTo>
                <a:lnTo>
                  <a:pt x="223308" y="1673606"/>
                </a:lnTo>
                <a:lnTo>
                  <a:pt x="218850" y="1677924"/>
                </a:lnTo>
                <a:lnTo>
                  <a:pt x="213843" y="1685540"/>
                </a:lnTo>
                <a:lnTo>
                  <a:pt x="212173" y="1694180"/>
                </a:lnTo>
                <a:lnTo>
                  <a:pt x="213843" y="1702819"/>
                </a:lnTo>
                <a:lnTo>
                  <a:pt x="218850" y="1710436"/>
                </a:lnTo>
                <a:lnTo>
                  <a:pt x="226495" y="1715508"/>
                </a:lnTo>
                <a:lnTo>
                  <a:pt x="235165" y="1717198"/>
                </a:lnTo>
                <a:lnTo>
                  <a:pt x="243809" y="1715508"/>
                </a:lnTo>
                <a:lnTo>
                  <a:pt x="251375" y="1710436"/>
                </a:lnTo>
                <a:lnTo>
                  <a:pt x="256390" y="1702819"/>
                </a:lnTo>
                <a:lnTo>
                  <a:pt x="258062" y="1694180"/>
                </a:lnTo>
                <a:lnTo>
                  <a:pt x="256390" y="1685540"/>
                </a:lnTo>
                <a:lnTo>
                  <a:pt x="251375" y="1677924"/>
                </a:lnTo>
                <a:lnTo>
                  <a:pt x="246917" y="1673606"/>
                </a:lnTo>
                <a:lnTo>
                  <a:pt x="240986" y="1671320"/>
                </a:lnTo>
                <a:close/>
              </a:path>
              <a:path w="2910840" h="2943225" extrusionOk="0">
                <a:moveTo>
                  <a:pt x="347070" y="1671320"/>
                </a:moveTo>
                <a:lnTo>
                  <a:pt x="335322" y="1671320"/>
                </a:lnTo>
                <a:lnTo>
                  <a:pt x="329518" y="1673606"/>
                </a:lnTo>
                <a:lnTo>
                  <a:pt x="325073" y="1677924"/>
                </a:lnTo>
                <a:lnTo>
                  <a:pt x="319987" y="1685540"/>
                </a:lnTo>
                <a:lnTo>
                  <a:pt x="318291" y="1694180"/>
                </a:lnTo>
                <a:lnTo>
                  <a:pt x="319987" y="1702819"/>
                </a:lnTo>
                <a:lnTo>
                  <a:pt x="325073" y="1710436"/>
                </a:lnTo>
                <a:lnTo>
                  <a:pt x="332637" y="1715508"/>
                </a:lnTo>
                <a:lnTo>
                  <a:pt x="341266" y="1717198"/>
                </a:lnTo>
                <a:lnTo>
                  <a:pt x="349894" y="1715508"/>
                </a:lnTo>
                <a:lnTo>
                  <a:pt x="357458" y="1710436"/>
                </a:lnTo>
                <a:lnTo>
                  <a:pt x="362544" y="1702819"/>
                </a:lnTo>
                <a:lnTo>
                  <a:pt x="364240" y="1694180"/>
                </a:lnTo>
                <a:lnTo>
                  <a:pt x="362544" y="1685540"/>
                </a:lnTo>
                <a:lnTo>
                  <a:pt x="357458" y="1677924"/>
                </a:lnTo>
                <a:lnTo>
                  <a:pt x="353013" y="1673606"/>
                </a:lnTo>
                <a:lnTo>
                  <a:pt x="347070" y="1671320"/>
                </a:lnTo>
                <a:close/>
              </a:path>
              <a:path w="2910840" h="2943225" extrusionOk="0">
                <a:moveTo>
                  <a:pt x="453292" y="1671320"/>
                </a:moveTo>
                <a:lnTo>
                  <a:pt x="441545" y="1671320"/>
                </a:lnTo>
                <a:lnTo>
                  <a:pt x="435601" y="1673606"/>
                </a:lnTo>
                <a:lnTo>
                  <a:pt x="431156" y="1677924"/>
                </a:lnTo>
                <a:lnTo>
                  <a:pt x="426070" y="1685540"/>
                </a:lnTo>
                <a:lnTo>
                  <a:pt x="424374" y="1694180"/>
                </a:lnTo>
                <a:lnTo>
                  <a:pt x="426070" y="1702819"/>
                </a:lnTo>
                <a:lnTo>
                  <a:pt x="431156" y="1710436"/>
                </a:lnTo>
                <a:lnTo>
                  <a:pt x="438720" y="1715508"/>
                </a:lnTo>
                <a:lnTo>
                  <a:pt x="447349" y="1717198"/>
                </a:lnTo>
                <a:lnTo>
                  <a:pt x="455977" y="1715508"/>
                </a:lnTo>
                <a:lnTo>
                  <a:pt x="463541" y="1710436"/>
                </a:lnTo>
                <a:lnTo>
                  <a:pt x="468556" y="1702819"/>
                </a:lnTo>
                <a:lnTo>
                  <a:pt x="470228" y="1694180"/>
                </a:lnTo>
                <a:lnTo>
                  <a:pt x="468556" y="1685540"/>
                </a:lnTo>
                <a:lnTo>
                  <a:pt x="463541" y="1677924"/>
                </a:lnTo>
                <a:lnTo>
                  <a:pt x="459096" y="1673606"/>
                </a:lnTo>
                <a:lnTo>
                  <a:pt x="453292" y="1671320"/>
                </a:lnTo>
                <a:close/>
              </a:path>
              <a:path w="2910840" h="2943225" extrusionOk="0">
                <a:moveTo>
                  <a:pt x="559375" y="1671320"/>
                </a:moveTo>
                <a:lnTo>
                  <a:pt x="547628" y="1671320"/>
                </a:lnTo>
                <a:lnTo>
                  <a:pt x="541697" y="1673606"/>
                </a:lnTo>
                <a:lnTo>
                  <a:pt x="537239" y="1677924"/>
                </a:lnTo>
                <a:lnTo>
                  <a:pt x="532224" y="1685540"/>
                </a:lnTo>
                <a:lnTo>
                  <a:pt x="530553" y="1694180"/>
                </a:lnTo>
                <a:lnTo>
                  <a:pt x="532224" y="1702819"/>
                </a:lnTo>
                <a:lnTo>
                  <a:pt x="537239" y="1710436"/>
                </a:lnTo>
                <a:lnTo>
                  <a:pt x="544862" y="1715508"/>
                </a:lnTo>
                <a:lnTo>
                  <a:pt x="553484" y="1717198"/>
                </a:lnTo>
                <a:lnTo>
                  <a:pt x="562080" y="1715508"/>
                </a:lnTo>
                <a:lnTo>
                  <a:pt x="569624" y="1710436"/>
                </a:lnTo>
                <a:lnTo>
                  <a:pt x="574711" y="1702819"/>
                </a:lnTo>
                <a:lnTo>
                  <a:pt x="576406" y="1694180"/>
                </a:lnTo>
                <a:lnTo>
                  <a:pt x="574711" y="1685540"/>
                </a:lnTo>
                <a:lnTo>
                  <a:pt x="569624" y="1677924"/>
                </a:lnTo>
                <a:lnTo>
                  <a:pt x="565179" y="1673606"/>
                </a:lnTo>
                <a:lnTo>
                  <a:pt x="559375" y="1671320"/>
                </a:lnTo>
                <a:close/>
              </a:path>
              <a:path w="2910840" h="2943225" extrusionOk="0">
                <a:moveTo>
                  <a:pt x="665459" y="1671320"/>
                </a:moveTo>
                <a:lnTo>
                  <a:pt x="653711" y="1671320"/>
                </a:lnTo>
                <a:lnTo>
                  <a:pt x="647907" y="1673606"/>
                </a:lnTo>
                <a:lnTo>
                  <a:pt x="643322" y="1677924"/>
                </a:lnTo>
                <a:lnTo>
                  <a:pt x="638315" y="1685540"/>
                </a:lnTo>
                <a:lnTo>
                  <a:pt x="636645" y="1694180"/>
                </a:lnTo>
                <a:lnTo>
                  <a:pt x="638315" y="1702819"/>
                </a:lnTo>
                <a:lnTo>
                  <a:pt x="643322" y="1710436"/>
                </a:lnTo>
                <a:lnTo>
                  <a:pt x="650948" y="1715508"/>
                </a:lnTo>
                <a:lnTo>
                  <a:pt x="659585" y="1717198"/>
                </a:lnTo>
                <a:lnTo>
                  <a:pt x="668222" y="1715508"/>
                </a:lnTo>
                <a:lnTo>
                  <a:pt x="675847" y="1710436"/>
                </a:lnTo>
                <a:lnTo>
                  <a:pt x="680862" y="1702819"/>
                </a:lnTo>
                <a:lnTo>
                  <a:pt x="682534" y="1694180"/>
                </a:lnTo>
                <a:lnTo>
                  <a:pt x="680862" y="1685540"/>
                </a:lnTo>
                <a:lnTo>
                  <a:pt x="675847" y="1677924"/>
                </a:lnTo>
                <a:lnTo>
                  <a:pt x="671262" y="1673606"/>
                </a:lnTo>
                <a:lnTo>
                  <a:pt x="665459" y="1671320"/>
                </a:lnTo>
                <a:close/>
              </a:path>
              <a:path w="2910840" h="2943225" extrusionOk="0">
                <a:moveTo>
                  <a:pt x="771542" y="1671320"/>
                </a:moveTo>
                <a:lnTo>
                  <a:pt x="759794" y="1671320"/>
                </a:lnTo>
                <a:lnTo>
                  <a:pt x="753990" y="1673606"/>
                </a:lnTo>
                <a:lnTo>
                  <a:pt x="749545" y="1677924"/>
                </a:lnTo>
                <a:lnTo>
                  <a:pt x="744459" y="1685540"/>
                </a:lnTo>
                <a:lnTo>
                  <a:pt x="742763" y="1694180"/>
                </a:lnTo>
                <a:lnTo>
                  <a:pt x="744459" y="1702819"/>
                </a:lnTo>
                <a:lnTo>
                  <a:pt x="749545" y="1710436"/>
                </a:lnTo>
                <a:lnTo>
                  <a:pt x="757090" y="1715508"/>
                </a:lnTo>
                <a:lnTo>
                  <a:pt x="765685" y="1717198"/>
                </a:lnTo>
                <a:lnTo>
                  <a:pt x="774307" y="1715508"/>
                </a:lnTo>
                <a:lnTo>
                  <a:pt x="781930" y="1710436"/>
                </a:lnTo>
                <a:lnTo>
                  <a:pt x="786945" y="1702819"/>
                </a:lnTo>
                <a:lnTo>
                  <a:pt x="788617" y="1694180"/>
                </a:lnTo>
                <a:lnTo>
                  <a:pt x="786945" y="1685540"/>
                </a:lnTo>
                <a:lnTo>
                  <a:pt x="781930" y="1677924"/>
                </a:lnTo>
                <a:lnTo>
                  <a:pt x="777485" y="1673606"/>
                </a:lnTo>
                <a:lnTo>
                  <a:pt x="771542" y="1671320"/>
                </a:lnTo>
                <a:close/>
              </a:path>
              <a:path w="2910840" h="2943225" extrusionOk="0">
                <a:moveTo>
                  <a:pt x="877625" y="1671320"/>
                </a:moveTo>
                <a:lnTo>
                  <a:pt x="865877" y="1671320"/>
                </a:lnTo>
                <a:lnTo>
                  <a:pt x="860073" y="1673606"/>
                </a:lnTo>
                <a:lnTo>
                  <a:pt x="855489" y="1677924"/>
                </a:lnTo>
                <a:lnTo>
                  <a:pt x="850481" y="1685540"/>
                </a:lnTo>
                <a:lnTo>
                  <a:pt x="848812" y="1694180"/>
                </a:lnTo>
                <a:lnTo>
                  <a:pt x="850481" y="1702819"/>
                </a:lnTo>
                <a:lnTo>
                  <a:pt x="855489" y="1710436"/>
                </a:lnTo>
                <a:lnTo>
                  <a:pt x="863133" y="1715508"/>
                </a:lnTo>
                <a:lnTo>
                  <a:pt x="871803" y="1717198"/>
                </a:lnTo>
                <a:lnTo>
                  <a:pt x="880447" y="1715508"/>
                </a:lnTo>
                <a:lnTo>
                  <a:pt x="888013" y="1710436"/>
                </a:lnTo>
                <a:lnTo>
                  <a:pt x="893100" y="1702819"/>
                </a:lnTo>
                <a:lnTo>
                  <a:pt x="894795" y="1694180"/>
                </a:lnTo>
                <a:lnTo>
                  <a:pt x="893100" y="1685540"/>
                </a:lnTo>
                <a:lnTo>
                  <a:pt x="888013" y="1677924"/>
                </a:lnTo>
                <a:lnTo>
                  <a:pt x="883568" y="1673606"/>
                </a:lnTo>
                <a:lnTo>
                  <a:pt x="877625" y="1671320"/>
                </a:lnTo>
                <a:close/>
              </a:path>
              <a:path w="2910840" h="2943225" extrusionOk="0">
                <a:moveTo>
                  <a:pt x="983848" y="1671320"/>
                </a:moveTo>
                <a:lnTo>
                  <a:pt x="972100" y="1671320"/>
                </a:lnTo>
                <a:lnTo>
                  <a:pt x="966169" y="1673606"/>
                </a:lnTo>
                <a:lnTo>
                  <a:pt x="961711" y="1677924"/>
                </a:lnTo>
                <a:lnTo>
                  <a:pt x="956625" y="1685540"/>
                </a:lnTo>
                <a:lnTo>
                  <a:pt x="954930" y="1694180"/>
                </a:lnTo>
                <a:lnTo>
                  <a:pt x="956625" y="1702819"/>
                </a:lnTo>
                <a:lnTo>
                  <a:pt x="961711" y="1710436"/>
                </a:lnTo>
                <a:lnTo>
                  <a:pt x="969275" y="1715508"/>
                </a:lnTo>
                <a:lnTo>
                  <a:pt x="977904" y="1717198"/>
                </a:lnTo>
                <a:lnTo>
                  <a:pt x="986532" y="1715508"/>
                </a:lnTo>
                <a:lnTo>
                  <a:pt x="994096" y="1710436"/>
                </a:lnTo>
                <a:lnTo>
                  <a:pt x="999183" y="1702819"/>
                </a:lnTo>
                <a:lnTo>
                  <a:pt x="1000878" y="1694180"/>
                </a:lnTo>
                <a:lnTo>
                  <a:pt x="999183" y="1685540"/>
                </a:lnTo>
                <a:lnTo>
                  <a:pt x="994096" y="1677924"/>
                </a:lnTo>
                <a:lnTo>
                  <a:pt x="989651" y="1673606"/>
                </a:lnTo>
                <a:lnTo>
                  <a:pt x="983848" y="1671320"/>
                </a:lnTo>
                <a:close/>
              </a:path>
              <a:path w="2910840" h="2943225" extrusionOk="0">
                <a:moveTo>
                  <a:pt x="1089931" y="1671320"/>
                </a:moveTo>
                <a:lnTo>
                  <a:pt x="1078183" y="1671320"/>
                </a:lnTo>
                <a:lnTo>
                  <a:pt x="1072252" y="1673606"/>
                </a:lnTo>
                <a:lnTo>
                  <a:pt x="1067795" y="1677924"/>
                </a:lnTo>
                <a:lnTo>
                  <a:pt x="1062787" y="1685540"/>
                </a:lnTo>
                <a:lnTo>
                  <a:pt x="1061118" y="1694180"/>
                </a:lnTo>
                <a:lnTo>
                  <a:pt x="1062787" y="1702819"/>
                </a:lnTo>
                <a:lnTo>
                  <a:pt x="1067795" y="1710436"/>
                </a:lnTo>
                <a:lnTo>
                  <a:pt x="1075359" y="1715508"/>
                </a:lnTo>
                <a:lnTo>
                  <a:pt x="1083987" y="1717198"/>
                </a:lnTo>
                <a:lnTo>
                  <a:pt x="1092616" y="1715508"/>
                </a:lnTo>
                <a:lnTo>
                  <a:pt x="1100180" y="1710436"/>
                </a:lnTo>
                <a:lnTo>
                  <a:pt x="1105194" y="1702819"/>
                </a:lnTo>
                <a:lnTo>
                  <a:pt x="1106866" y="1694180"/>
                </a:lnTo>
                <a:lnTo>
                  <a:pt x="1105194" y="1685540"/>
                </a:lnTo>
                <a:lnTo>
                  <a:pt x="1100180" y="1677924"/>
                </a:lnTo>
                <a:lnTo>
                  <a:pt x="1095735" y="1673606"/>
                </a:lnTo>
                <a:lnTo>
                  <a:pt x="1089931" y="1671320"/>
                </a:lnTo>
                <a:close/>
              </a:path>
              <a:path w="2910840" h="2943225" extrusionOk="0">
                <a:moveTo>
                  <a:pt x="1196014" y="1671320"/>
                </a:moveTo>
                <a:lnTo>
                  <a:pt x="1184266" y="1671320"/>
                </a:lnTo>
                <a:lnTo>
                  <a:pt x="1178335" y="1673606"/>
                </a:lnTo>
                <a:lnTo>
                  <a:pt x="1173878" y="1677924"/>
                </a:lnTo>
                <a:lnTo>
                  <a:pt x="1168870" y="1685540"/>
                </a:lnTo>
                <a:lnTo>
                  <a:pt x="1167201" y="1694180"/>
                </a:lnTo>
                <a:lnTo>
                  <a:pt x="1168870" y="1702819"/>
                </a:lnTo>
                <a:lnTo>
                  <a:pt x="1173878" y="1710436"/>
                </a:lnTo>
                <a:lnTo>
                  <a:pt x="1181501" y="1715508"/>
                </a:lnTo>
                <a:lnTo>
                  <a:pt x="1190124" y="1717198"/>
                </a:lnTo>
                <a:lnTo>
                  <a:pt x="1198724" y="1715508"/>
                </a:lnTo>
                <a:lnTo>
                  <a:pt x="1206275" y="1710436"/>
                </a:lnTo>
                <a:lnTo>
                  <a:pt x="1211362" y="1702819"/>
                </a:lnTo>
                <a:lnTo>
                  <a:pt x="1213057" y="1694180"/>
                </a:lnTo>
                <a:lnTo>
                  <a:pt x="1211362" y="1685540"/>
                </a:lnTo>
                <a:lnTo>
                  <a:pt x="1206275" y="1677924"/>
                </a:lnTo>
                <a:lnTo>
                  <a:pt x="1201818" y="1673606"/>
                </a:lnTo>
                <a:lnTo>
                  <a:pt x="1196014" y="1671320"/>
                </a:lnTo>
                <a:close/>
              </a:path>
              <a:path w="2910840" h="2943225" extrusionOk="0">
                <a:moveTo>
                  <a:pt x="1302071" y="1671320"/>
                </a:moveTo>
                <a:lnTo>
                  <a:pt x="1290387" y="1671320"/>
                </a:lnTo>
                <a:lnTo>
                  <a:pt x="1284545" y="1673606"/>
                </a:lnTo>
                <a:lnTo>
                  <a:pt x="1279973" y="1677924"/>
                </a:lnTo>
                <a:lnTo>
                  <a:pt x="1274973" y="1685540"/>
                </a:lnTo>
                <a:lnTo>
                  <a:pt x="1273306" y="1694180"/>
                </a:lnTo>
                <a:lnTo>
                  <a:pt x="1274973" y="1702819"/>
                </a:lnTo>
                <a:lnTo>
                  <a:pt x="1279973" y="1710436"/>
                </a:lnTo>
                <a:lnTo>
                  <a:pt x="1287589" y="1715508"/>
                </a:lnTo>
                <a:lnTo>
                  <a:pt x="1296229" y="1717198"/>
                </a:lnTo>
                <a:lnTo>
                  <a:pt x="1304869" y="1715508"/>
                </a:lnTo>
                <a:lnTo>
                  <a:pt x="1312485" y="1710436"/>
                </a:lnTo>
                <a:lnTo>
                  <a:pt x="1317486" y="1702819"/>
                </a:lnTo>
                <a:lnTo>
                  <a:pt x="1319153" y="1694180"/>
                </a:lnTo>
                <a:lnTo>
                  <a:pt x="1317486" y="1685540"/>
                </a:lnTo>
                <a:lnTo>
                  <a:pt x="1312485" y="1677924"/>
                </a:lnTo>
                <a:lnTo>
                  <a:pt x="1307913" y="1673606"/>
                </a:lnTo>
                <a:lnTo>
                  <a:pt x="1302071" y="1671320"/>
                </a:lnTo>
                <a:close/>
              </a:path>
              <a:path w="2910840" h="2943225" extrusionOk="0">
                <a:moveTo>
                  <a:pt x="1408243" y="1671320"/>
                </a:moveTo>
                <a:lnTo>
                  <a:pt x="1396432" y="1671320"/>
                </a:lnTo>
                <a:lnTo>
                  <a:pt x="1390590" y="1673606"/>
                </a:lnTo>
                <a:lnTo>
                  <a:pt x="1386145" y="1677924"/>
                </a:lnTo>
                <a:lnTo>
                  <a:pt x="1381073" y="1685540"/>
                </a:lnTo>
                <a:lnTo>
                  <a:pt x="1379383" y="1694180"/>
                </a:lnTo>
                <a:lnTo>
                  <a:pt x="1381073" y="1702819"/>
                </a:lnTo>
                <a:lnTo>
                  <a:pt x="1386145" y="1710436"/>
                </a:lnTo>
                <a:lnTo>
                  <a:pt x="1393706" y="1715508"/>
                </a:lnTo>
                <a:lnTo>
                  <a:pt x="1402338" y="1717198"/>
                </a:lnTo>
                <a:lnTo>
                  <a:pt x="1410970" y="1715508"/>
                </a:lnTo>
                <a:lnTo>
                  <a:pt x="1418530" y="1710436"/>
                </a:lnTo>
                <a:lnTo>
                  <a:pt x="1423531" y="1702819"/>
                </a:lnTo>
                <a:lnTo>
                  <a:pt x="1425198" y="1694180"/>
                </a:lnTo>
                <a:lnTo>
                  <a:pt x="1423531" y="1685540"/>
                </a:lnTo>
                <a:lnTo>
                  <a:pt x="1418530" y="1677924"/>
                </a:lnTo>
                <a:lnTo>
                  <a:pt x="1414085" y="1673606"/>
                </a:lnTo>
                <a:lnTo>
                  <a:pt x="1408243" y="1671320"/>
                </a:lnTo>
                <a:close/>
              </a:path>
              <a:path w="2910840" h="2943225" extrusionOk="0">
                <a:moveTo>
                  <a:pt x="1514288" y="1671320"/>
                </a:moveTo>
                <a:lnTo>
                  <a:pt x="1502477" y="1671320"/>
                </a:lnTo>
                <a:lnTo>
                  <a:pt x="1496762" y="1673606"/>
                </a:lnTo>
                <a:lnTo>
                  <a:pt x="1492190" y="1677924"/>
                </a:lnTo>
                <a:lnTo>
                  <a:pt x="1487118" y="1685540"/>
                </a:lnTo>
                <a:lnTo>
                  <a:pt x="1485428" y="1694180"/>
                </a:lnTo>
                <a:lnTo>
                  <a:pt x="1487118" y="1702819"/>
                </a:lnTo>
                <a:lnTo>
                  <a:pt x="1492190" y="1710436"/>
                </a:lnTo>
                <a:lnTo>
                  <a:pt x="1499824" y="1715508"/>
                </a:lnTo>
                <a:lnTo>
                  <a:pt x="1508494" y="1717198"/>
                </a:lnTo>
                <a:lnTo>
                  <a:pt x="1517140" y="1715508"/>
                </a:lnTo>
                <a:lnTo>
                  <a:pt x="1524702" y="1710436"/>
                </a:lnTo>
                <a:lnTo>
                  <a:pt x="1529775" y="1702819"/>
                </a:lnTo>
                <a:lnTo>
                  <a:pt x="1531465" y="1694180"/>
                </a:lnTo>
                <a:lnTo>
                  <a:pt x="1529775" y="1685540"/>
                </a:lnTo>
                <a:lnTo>
                  <a:pt x="1524702" y="1677924"/>
                </a:lnTo>
                <a:lnTo>
                  <a:pt x="1520257" y="1673606"/>
                </a:lnTo>
                <a:lnTo>
                  <a:pt x="1514288" y="1671320"/>
                </a:lnTo>
                <a:close/>
              </a:path>
              <a:path w="2910840" h="2943225" extrusionOk="0">
                <a:moveTo>
                  <a:pt x="1620460" y="1671320"/>
                </a:moveTo>
                <a:lnTo>
                  <a:pt x="1608776" y="1671320"/>
                </a:lnTo>
                <a:lnTo>
                  <a:pt x="1602807" y="1673606"/>
                </a:lnTo>
                <a:lnTo>
                  <a:pt x="1598362" y="1677924"/>
                </a:lnTo>
                <a:lnTo>
                  <a:pt x="1593290" y="1685540"/>
                </a:lnTo>
                <a:lnTo>
                  <a:pt x="1591600" y="1694180"/>
                </a:lnTo>
                <a:lnTo>
                  <a:pt x="1593290" y="1702819"/>
                </a:lnTo>
                <a:lnTo>
                  <a:pt x="1598362" y="1710436"/>
                </a:lnTo>
                <a:lnTo>
                  <a:pt x="1605925" y="1715508"/>
                </a:lnTo>
                <a:lnTo>
                  <a:pt x="1614571" y="1717198"/>
                </a:lnTo>
                <a:lnTo>
                  <a:pt x="1623241" y="1715508"/>
                </a:lnTo>
                <a:lnTo>
                  <a:pt x="1630874" y="1710436"/>
                </a:lnTo>
                <a:lnTo>
                  <a:pt x="1635875" y="1702819"/>
                </a:lnTo>
                <a:lnTo>
                  <a:pt x="1637542" y="1694180"/>
                </a:lnTo>
                <a:lnTo>
                  <a:pt x="1635875" y="1685540"/>
                </a:lnTo>
                <a:lnTo>
                  <a:pt x="1630874" y="1677924"/>
                </a:lnTo>
                <a:lnTo>
                  <a:pt x="1626302" y="1673606"/>
                </a:lnTo>
                <a:lnTo>
                  <a:pt x="1620460" y="1671320"/>
                </a:lnTo>
                <a:close/>
              </a:path>
              <a:path w="2910840" h="2943225" extrusionOk="0">
                <a:moveTo>
                  <a:pt x="1726632" y="1671320"/>
                </a:moveTo>
                <a:lnTo>
                  <a:pt x="1714821" y="1671320"/>
                </a:lnTo>
                <a:lnTo>
                  <a:pt x="1708852" y="1673606"/>
                </a:lnTo>
                <a:lnTo>
                  <a:pt x="1704407" y="1677924"/>
                </a:lnTo>
                <a:lnTo>
                  <a:pt x="1699407" y="1685540"/>
                </a:lnTo>
                <a:lnTo>
                  <a:pt x="1697740" y="1694180"/>
                </a:lnTo>
                <a:lnTo>
                  <a:pt x="1699407" y="1702819"/>
                </a:lnTo>
                <a:lnTo>
                  <a:pt x="1704407" y="1710436"/>
                </a:lnTo>
                <a:lnTo>
                  <a:pt x="1711968" y="1715508"/>
                </a:lnTo>
                <a:lnTo>
                  <a:pt x="1720600" y="1717198"/>
                </a:lnTo>
                <a:lnTo>
                  <a:pt x="1729232" y="1715508"/>
                </a:lnTo>
                <a:lnTo>
                  <a:pt x="1736792" y="1710436"/>
                </a:lnTo>
                <a:lnTo>
                  <a:pt x="1741865" y="1702819"/>
                </a:lnTo>
                <a:lnTo>
                  <a:pt x="1743555" y="1694180"/>
                </a:lnTo>
                <a:lnTo>
                  <a:pt x="1741865" y="1685540"/>
                </a:lnTo>
                <a:lnTo>
                  <a:pt x="1736792" y="1677924"/>
                </a:lnTo>
                <a:lnTo>
                  <a:pt x="1732347" y="1673606"/>
                </a:lnTo>
                <a:lnTo>
                  <a:pt x="1726632" y="1671320"/>
                </a:lnTo>
                <a:close/>
              </a:path>
              <a:path w="2910840" h="2943225" extrusionOk="0">
                <a:moveTo>
                  <a:pt x="1832677" y="1671320"/>
                </a:moveTo>
                <a:lnTo>
                  <a:pt x="1820866" y="1671320"/>
                </a:lnTo>
                <a:lnTo>
                  <a:pt x="1815024" y="1673606"/>
                </a:lnTo>
                <a:lnTo>
                  <a:pt x="1810579" y="1677924"/>
                </a:lnTo>
                <a:lnTo>
                  <a:pt x="1805507" y="1685540"/>
                </a:lnTo>
                <a:lnTo>
                  <a:pt x="1803817" y="1694180"/>
                </a:lnTo>
                <a:lnTo>
                  <a:pt x="1805507" y="1702819"/>
                </a:lnTo>
                <a:lnTo>
                  <a:pt x="1810579" y="1710436"/>
                </a:lnTo>
                <a:lnTo>
                  <a:pt x="1818176" y="1715508"/>
                </a:lnTo>
                <a:lnTo>
                  <a:pt x="1826772" y="1717198"/>
                </a:lnTo>
                <a:lnTo>
                  <a:pt x="1835368" y="1715508"/>
                </a:lnTo>
                <a:lnTo>
                  <a:pt x="1842964" y="1710436"/>
                </a:lnTo>
                <a:lnTo>
                  <a:pt x="1848037" y="1702819"/>
                </a:lnTo>
                <a:lnTo>
                  <a:pt x="1849727" y="1694180"/>
                </a:lnTo>
                <a:lnTo>
                  <a:pt x="1848037" y="1685540"/>
                </a:lnTo>
                <a:lnTo>
                  <a:pt x="1842964" y="1677924"/>
                </a:lnTo>
                <a:lnTo>
                  <a:pt x="1838519" y="1673606"/>
                </a:lnTo>
                <a:lnTo>
                  <a:pt x="1832677" y="1671320"/>
                </a:lnTo>
                <a:close/>
              </a:path>
              <a:path w="2910840" h="2943225" extrusionOk="0">
                <a:moveTo>
                  <a:pt x="1938722" y="1671320"/>
                </a:moveTo>
                <a:lnTo>
                  <a:pt x="1927038" y="1671320"/>
                </a:lnTo>
                <a:lnTo>
                  <a:pt x="1921196" y="1673606"/>
                </a:lnTo>
                <a:lnTo>
                  <a:pt x="1916751" y="1677924"/>
                </a:lnTo>
                <a:lnTo>
                  <a:pt x="1911679" y="1685540"/>
                </a:lnTo>
                <a:lnTo>
                  <a:pt x="1909989" y="1694180"/>
                </a:lnTo>
                <a:lnTo>
                  <a:pt x="1911679" y="1702819"/>
                </a:lnTo>
                <a:lnTo>
                  <a:pt x="1916751" y="1710436"/>
                </a:lnTo>
                <a:lnTo>
                  <a:pt x="1924294" y="1715508"/>
                </a:lnTo>
                <a:lnTo>
                  <a:pt x="1932896" y="1717198"/>
                </a:lnTo>
                <a:lnTo>
                  <a:pt x="1941522" y="1715508"/>
                </a:lnTo>
                <a:lnTo>
                  <a:pt x="1949136" y="1710436"/>
                </a:lnTo>
                <a:lnTo>
                  <a:pt x="1954137" y="1702819"/>
                </a:lnTo>
                <a:lnTo>
                  <a:pt x="1955804" y="1694180"/>
                </a:lnTo>
                <a:lnTo>
                  <a:pt x="1954137" y="1685540"/>
                </a:lnTo>
                <a:lnTo>
                  <a:pt x="1949136" y="1677924"/>
                </a:lnTo>
                <a:lnTo>
                  <a:pt x="1944691" y="1673606"/>
                </a:lnTo>
                <a:lnTo>
                  <a:pt x="1938722" y="1671320"/>
                </a:lnTo>
                <a:close/>
              </a:path>
              <a:path w="2910840" h="2943225" extrusionOk="0">
                <a:moveTo>
                  <a:pt x="2044767" y="1671320"/>
                </a:moveTo>
                <a:lnTo>
                  <a:pt x="2033083" y="1671320"/>
                </a:lnTo>
                <a:lnTo>
                  <a:pt x="2027114" y="1673606"/>
                </a:lnTo>
                <a:lnTo>
                  <a:pt x="2022669" y="1677924"/>
                </a:lnTo>
                <a:lnTo>
                  <a:pt x="2017669" y="1685540"/>
                </a:lnTo>
                <a:lnTo>
                  <a:pt x="2016002" y="1694180"/>
                </a:lnTo>
                <a:lnTo>
                  <a:pt x="2017669" y="1702819"/>
                </a:lnTo>
                <a:lnTo>
                  <a:pt x="2022669" y="1710436"/>
                </a:lnTo>
                <a:lnTo>
                  <a:pt x="2030303" y="1715508"/>
                </a:lnTo>
                <a:lnTo>
                  <a:pt x="2038973" y="1717198"/>
                </a:lnTo>
                <a:lnTo>
                  <a:pt x="2047619" y="1715508"/>
                </a:lnTo>
                <a:lnTo>
                  <a:pt x="2055181" y="1710436"/>
                </a:lnTo>
                <a:lnTo>
                  <a:pt x="2060182" y="1702819"/>
                </a:lnTo>
                <a:lnTo>
                  <a:pt x="2061849" y="1694180"/>
                </a:lnTo>
                <a:lnTo>
                  <a:pt x="2060182" y="1685540"/>
                </a:lnTo>
                <a:lnTo>
                  <a:pt x="2055181" y="1677924"/>
                </a:lnTo>
                <a:lnTo>
                  <a:pt x="2050736" y="1673606"/>
                </a:lnTo>
                <a:lnTo>
                  <a:pt x="2044767" y="1671320"/>
                </a:lnTo>
                <a:close/>
              </a:path>
              <a:path w="2910840" h="2943225" extrusionOk="0">
                <a:moveTo>
                  <a:pt x="2150939" y="1671320"/>
                </a:moveTo>
                <a:lnTo>
                  <a:pt x="2139128" y="1671320"/>
                </a:lnTo>
                <a:lnTo>
                  <a:pt x="2133413" y="1673606"/>
                </a:lnTo>
                <a:lnTo>
                  <a:pt x="2128714" y="1677924"/>
                </a:lnTo>
                <a:lnTo>
                  <a:pt x="2123714" y="1685540"/>
                </a:lnTo>
                <a:lnTo>
                  <a:pt x="2122047" y="1694180"/>
                </a:lnTo>
                <a:lnTo>
                  <a:pt x="2123714" y="1702819"/>
                </a:lnTo>
                <a:lnTo>
                  <a:pt x="2128714" y="1710436"/>
                </a:lnTo>
                <a:lnTo>
                  <a:pt x="2136404" y="1715508"/>
                </a:lnTo>
                <a:lnTo>
                  <a:pt x="2145082" y="1717198"/>
                </a:lnTo>
                <a:lnTo>
                  <a:pt x="2153735" y="1715508"/>
                </a:lnTo>
                <a:lnTo>
                  <a:pt x="2161353" y="1710436"/>
                </a:lnTo>
                <a:lnTo>
                  <a:pt x="2166426" y="1702819"/>
                </a:lnTo>
                <a:lnTo>
                  <a:pt x="2168116" y="1694180"/>
                </a:lnTo>
                <a:lnTo>
                  <a:pt x="2166426" y="1685540"/>
                </a:lnTo>
                <a:lnTo>
                  <a:pt x="2161353" y="1677924"/>
                </a:lnTo>
                <a:lnTo>
                  <a:pt x="2156908" y="1673606"/>
                </a:lnTo>
                <a:lnTo>
                  <a:pt x="2150939" y="1671320"/>
                </a:lnTo>
                <a:close/>
              </a:path>
              <a:path w="2910840" h="2943225" extrusionOk="0">
                <a:moveTo>
                  <a:pt x="2257111" y="1671320"/>
                </a:moveTo>
                <a:lnTo>
                  <a:pt x="2245427" y="1671320"/>
                </a:lnTo>
                <a:lnTo>
                  <a:pt x="2239458" y="1673606"/>
                </a:lnTo>
                <a:lnTo>
                  <a:pt x="2235013" y="1677924"/>
                </a:lnTo>
                <a:lnTo>
                  <a:pt x="2229941" y="1685540"/>
                </a:lnTo>
                <a:lnTo>
                  <a:pt x="2228251" y="1694180"/>
                </a:lnTo>
                <a:lnTo>
                  <a:pt x="2229941" y="1702819"/>
                </a:lnTo>
                <a:lnTo>
                  <a:pt x="2235013" y="1710436"/>
                </a:lnTo>
                <a:lnTo>
                  <a:pt x="2242576" y="1715508"/>
                </a:lnTo>
                <a:lnTo>
                  <a:pt x="2251222" y="1717198"/>
                </a:lnTo>
                <a:lnTo>
                  <a:pt x="2259892" y="1715508"/>
                </a:lnTo>
                <a:lnTo>
                  <a:pt x="2267525" y="1710436"/>
                </a:lnTo>
                <a:lnTo>
                  <a:pt x="2272526" y="1702819"/>
                </a:lnTo>
                <a:lnTo>
                  <a:pt x="2274193" y="1694180"/>
                </a:lnTo>
                <a:lnTo>
                  <a:pt x="2272526" y="1685540"/>
                </a:lnTo>
                <a:lnTo>
                  <a:pt x="2267525" y="1677924"/>
                </a:lnTo>
                <a:lnTo>
                  <a:pt x="2262953" y="1673606"/>
                </a:lnTo>
                <a:lnTo>
                  <a:pt x="2257111" y="1671320"/>
                </a:lnTo>
                <a:close/>
              </a:path>
              <a:path w="2910840" h="2943225" extrusionOk="0">
                <a:moveTo>
                  <a:pt x="2363156" y="1671320"/>
                </a:moveTo>
                <a:lnTo>
                  <a:pt x="2351472" y="1671320"/>
                </a:lnTo>
                <a:lnTo>
                  <a:pt x="2345503" y="1673606"/>
                </a:lnTo>
                <a:lnTo>
                  <a:pt x="2341058" y="1677924"/>
                </a:lnTo>
                <a:lnTo>
                  <a:pt x="2336058" y="1685540"/>
                </a:lnTo>
                <a:lnTo>
                  <a:pt x="2334391" y="1694180"/>
                </a:lnTo>
                <a:lnTo>
                  <a:pt x="2336058" y="1702819"/>
                </a:lnTo>
                <a:lnTo>
                  <a:pt x="2341058" y="1710436"/>
                </a:lnTo>
                <a:lnTo>
                  <a:pt x="2348619" y="1715508"/>
                </a:lnTo>
                <a:lnTo>
                  <a:pt x="2357251" y="1717198"/>
                </a:lnTo>
                <a:lnTo>
                  <a:pt x="2365883" y="1715508"/>
                </a:lnTo>
                <a:lnTo>
                  <a:pt x="2373443" y="1710436"/>
                </a:lnTo>
                <a:lnTo>
                  <a:pt x="2378516" y="1702819"/>
                </a:lnTo>
                <a:lnTo>
                  <a:pt x="2380206" y="1694180"/>
                </a:lnTo>
                <a:lnTo>
                  <a:pt x="2378516" y="1685540"/>
                </a:lnTo>
                <a:lnTo>
                  <a:pt x="2373443" y="1677924"/>
                </a:lnTo>
                <a:lnTo>
                  <a:pt x="2368998" y="1673606"/>
                </a:lnTo>
                <a:lnTo>
                  <a:pt x="2363156" y="1671320"/>
                </a:lnTo>
                <a:close/>
              </a:path>
              <a:path w="2910840" h="2943225" extrusionOk="0">
                <a:moveTo>
                  <a:pt x="2469328" y="1671320"/>
                </a:moveTo>
                <a:lnTo>
                  <a:pt x="2457517" y="1671320"/>
                </a:lnTo>
                <a:lnTo>
                  <a:pt x="2451802" y="1673606"/>
                </a:lnTo>
                <a:lnTo>
                  <a:pt x="2447103" y="1677924"/>
                </a:lnTo>
                <a:lnTo>
                  <a:pt x="2442103" y="1685540"/>
                </a:lnTo>
                <a:lnTo>
                  <a:pt x="2440436" y="1694180"/>
                </a:lnTo>
                <a:lnTo>
                  <a:pt x="2442103" y="1702819"/>
                </a:lnTo>
                <a:lnTo>
                  <a:pt x="2447103" y="1710436"/>
                </a:lnTo>
                <a:lnTo>
                  <a:pt x="2454771" y="1715508"/>
                </a:lnTo>
                <a:lnTo>
                  <a:pt x="2463391" y="1717198"/>
                </a:lnTo>
                <a:lnTo>
                  <a:pt x="2471964" y="1715508"/>
                </a:lnTo>
                <a:lnTo>
                  <a:pt x="2479488" y="1710436"/>
                </a:lnTo>
                <a:lnTo>
                  <a:pt x="2484632" y="1702819"/>
                </a:lnTo>
                <a:lnTo>
                  <a:pt x="2486346" y="1694180"/>
                </a:lnTo>
                <a:lnTo>
                  <a:pt x="2484632" y="1685540"/>
                </a:lnTo>
                <a:lnTo>
                  <a:pt x="2479488" y="1677924"/>
                </a:lnTo>
                <a:lnTo>
                  <a:pt x="2475043" y="1673606"/>
                </a:lnTo>
                <a:lnTo>
                  <a:pt x="2469328" y="1671320"/>
                </a:lnTo>
                <a:close/>
              </a:path>
              <a:path w="2910840" h="2943225" extrusionOk="0">
                <a:moveTo>
                  <a:pt x="2575373" y="1671320"/>
                </a:moveTo>
                <a:lnTo>
                  <a:pt x="2563689" y="1671320"/>
                </a:lnTo>
                <a:lnTo>
                  <a:pt x="2557847" y="1673606"/>
                </a:lnTo>
                <a:lnTo>
                  <a:pt x="2553402" y="1677924"/>
                </a:lnTo>
                <a:lnTo>
                  <a:pt x="2548330" y="1685540"/>
                </a:lnTo>
                <a:lnTo>
                  <a:pt x="2546640" y="1694180"/>
                </a:lnTo>
                <a:lnTo>
                  <a:pt x="2548330" y="1702819"/>
                </a:lnTo>
                <a:lnTo>
                  <a:pt x="2553402" y="1710436"/>
                </a:lnTo>
                <a:lnTo>
                  <a:pt x="2560945" y="1715508"/>
                </a:lnTo>
                <a:lnTo>
                  <a:pt x="2569547" y="1717198"/>
                </a:lnTo>
                <a:lnTo>
                  <a:pt x="2578173" y="1715508"/>
                </a:lnTo>
                <a:lnTo>
                  <a:pt x="2585787" y="1710436"/>
                </a:lnTo>
                <a:lnTo>
                  <a:pt x="2590788" y="1702819"/>
                </a:lnTo>
                <a:lnTo>
                  <a:pt x="2592455" y="1694180"/>
                </a:lnTo>
                <a:lnTo>
                  <a:pt x="2590788" y="1685540"/>
                </a:lnTo>
                <a:lnTo>
                  <a:pt x="2585787" y="1677924"/>
                </a:lnTo>
                <a:lnTo>
                  <a:pt x="2581342" y="1673606"/>
                </a:lnTo>
                <a:lnTo>
                  <a:pt x="2575373" y="1671320"/>
                </a:lnTo>
                <a:close/>
              </a:path>
              <a:path w="2910840" h="2943225" extrusionOk="0">
                <a:moveTo>
                  <a:pt x="2681418" y="1671320"/>
                </a:moveTo>
                <a:lnTo>
                  <a:pt x="2669734" y="1671320"/>
                </a:lnTo>
                <a:lnTo>
                  <a:pt x="2663765" y="1673606"/>
                </a:lnTo>
                <a:lnTo>
                  <a:pt x="2659320" y="1677924"/>
                </a:lnTo>
                <a:lnTo>
                  <a:pt x="2654320" y="1685540"/>
                </a:lnTo>
                <a:lnTo>
                  <a:pt x="2652653" y="1694180"/>
                </a:lnTo>
                <a:lnTo>
                  <a:pt x="2654320" y="1702819"/>
                </a:lnTo>
                <a:lnTo>
                  <a:pt x="2659320" y="1710436"/>
                </a:lnTo>
                <a:lnTo>
                  <a:pt x="2666954" y="1715508"/>
                </a:lnTo>
                <a:lnTo>
                  <a:pt x="2675624" y="1717198"/>
                </a:lnTo>
                <a:lnTo>
                  <a:pt x="2684270" y="1715508"/>
                </a:lnTo>
                <a:lnTo>
                  <a:pt x="2691832" y="1710436"/>
                </a:lnTo>
                <a:lnTo>
                  <a:pt x="2696833" y="1702819"/>
                </a:lnTo>
                <a:lnTo>
                  <a:pt x="2698500" y="1694180"/>
                </a:lnTo>
                <a:lnTo>
                  <a:pt x="2696833" y="1685540"/>
                </a:lnTo>
                <a:lnTo>
                  <a:pt x="2691832" y="1677924"/>
                </a:lnTo>
                <a:lnTo>
                  <a:pt x="2687387" y="1673606"/>
                </a:lnTo>
                <a:lnTo>
                  <a:pt x="2681418" y="1671320"/>
                </a:lnTo>
                <a:close/>
              </a:path>
              <a:path w="2910840" h="2943225" extrusionOk="0">
                <a:moveTo>
                  <a:pt x="2787590" y="1671320"/>
                </a:moveTo>
                <a:lnTo>
                  <a:pt x="2775779" y="1671320"/>
                </a:lnTo>
                <a:lnTo>
                  <a:pt x="2770064" y="1673606"/>
                </a:lnTo>
                <a:lnTo>
                  <a:pt x="2765492" y="1677924"/>
                </a:lnTo>
                <a:lnTo>
                  <a:pt x="2760420" y="1685540"/>
                </a:lnTo>
                <a:lnTo>
                  <a:pt x="2758730" y="1694180"/>
                </a:lnTo>
                <a:lnTo>
                  <a:pt x="2760420" y="1702819"/>
                </a:lnTo>
                <a:lnTo>
                  <a:pt x="2765492" y="1710436"/>
                </a:lnTo>
                <a:lnTo>
                  <a:pt x="2773106" y="1715508"/>
                </a:lnTo>
                <a:lnTo>
                  <a:pt x="2781733" y="1717198"/>
                </a:lnTo>
                <a:lnTo>
                  <a:pt x="2790335" y="1715508"/>
                </a:lnTo>
                <a:lnTo>
                  <a:pt x="2797877" y="1710436"/>
                </a:lnTo>
                <a:lnTo>
                  <a:pt x="2803021" y="1702819"/>
                </a:lnTo>
                <a:lnTo>
                  <a:pt x="2804735" y="1694180"/>
                </a:lnTo>
                <a:lnTo>
                  <a:pt x="2803021" y="1685540"/>
                </a:lnTo>
                <a:lnTo>
                  <a:pt x="2797877" y="1677924"/>
                </a:lnTo>
                <a:lnTo>
                  <a:pt x="2793432" y="1673606"/>
                </a:lnTo>
                <a:lnTo>
                  <a:pt x="2787590" y="1671320"/>
                </a:lnTo>
                <a:close/>
              </a:path>
              <a:path w="2910840" h="2943225" extrusionOk="0">
                <a:moveTo>
                  <a:pt x="2893762" y="1671320"/>
                </a:moveTo>
                <a:lnTo>
                  <a:pt x="2882078" y="1671320"/>
                </a:lnTo>
                <a:lnTo>
                  <a:pt x="2876109" y="1673606"/>
                </a:lnTo>
                <a:lnTo>
                  <a:pt x="2871664" y="1677924"/>
                </a:lnTo>
                <a:lnTo>
                  <a:pt x="2866592" y="1685540"/>
                </a:lnTo>
                <a:lnTo>
                  <a:pt x="2864902" y="1694180"/>
                </a:lnTo>
                <a:lnTo>
                  <a:pt x="2866592" y="1702819"/>
                </a:lnTo>
                <a:lnTo>
                  <a:pt x="2871664" y="1710436"/>
                </a:lnTo>
                <a:lnTo>
                  <a:pt x="2879227" y="1715508"/>
                </a:lnTo>
                <a:lnTo>
                  <a:pt x="2887873" y="1717198"/>
                </a:lnTo>
                <a:lnTo>
                  <a:pt x="2896543" y="1715508"/>
                </a:lnTo>
                <a:lnTo>
                  <a:pt x="2904176" y="1710436"/>
                </a:lnTo>
                <a:lnTo>
                  <a:pt x="2909177" y="1702819"/>
                </a:lnTo>
                <a:lnTo>
                  <a:pt x="2910844" y="1694180"/>
                </a:lnTo>
                <a:lnTo>
                  <a:pt x="2909177" y="1685540"/>
                </a:lnTo>
                <a:lnTo>
                  <a:pt x="2904176" y="1677924"/>
                </a:lnTo>
                <a:lnTo>
                  <a:pt x="2899604" y="1673606"/>
                </a:lnTo>
                <a:lnTo>
                  <a:pt x="2893762" y="1671320"/>
                </a:lnTo>
                <a:close/>
              </a:path>
              <a:path w="2910840" h="2943225" extrusionOk="0">
                <a:moveTo>
                  <a:pt x="28815" y="1782699"/>
                </a:moveTo>
                <a:lnTo>
                  <a:pt x="17073" y="1782699"/>
                </a:lnTo>
                <a:lnTo>
                  <a:pt x="11270" y="1784985"/>
                </a:lnTo>
                <a:lnTo>
                  <a:pt x="6680" y="1789557"/>
                </a:lnTo>
                <a:lnTo>
                  <a:pt x="1670" y="1797044"/>
                </a:lnTo>
                <a:lnTo>
                  <a:pt x="0" y="1805638"/>
                </a:lnTo>
                <a:lnTo>
                  <a:pt x="1670" y="1814256"/>
                </a:lnTo>
                <a:lnTo>
                  <a:pt x="6680" y="1821815"/>
                </a:lnTo>
                <a:lnTo>
                  <a:pt x="14306" y="1826887"/>
                </a:lnTo>
                <a:lnTo>
                  <a:pt x="22944" y="1828577"/>
                </a:lnTo>
                <a:lnTo>
                  <a:pt x="31582" y="1826887"/>
                </a:lnTo>
                <a:lnTo>
                  <a:pt x="39208" y="1821815"/>
                </a:lnTo>
                <a:lnTo>
                  <a:pt x="44218" y="1814256"/>
                </a:lnTo>
                <a:lnTo>
                  <a:pt x="45888" y="1805638"/>
                </a:lnTo>
                <a:lnTo>
                  <a:pt x="44218" y="1797044"/>
                </a:lnTo>
                <a:lnTo>
                  <a:pt x="39208" y="1789557"/>
                </a:lnTo>
                <a:lnTo>
                  <a:pt x="34619" y="1784985"/>
                </a:lnTo>
                <a:lnTo>
                  <a:pt x="28815" y="1782699"/>
                </a:lnTo>
                <a:close/>
              </a:path>
              <a:path w="2910840" h="2943225" extrusionOk="0">
                <a:moveTo>
                  <a:pt x="134903" y="1782699"/>
                </a:moveTo>
                <a:lnTo>
                  <a:pt x="123156" y="1782699"/>
                </a:lnTo>
                <a:lnTo>
                  <a:pt x="117352" y="1784985"/>
                </a:lnTo>
                <a:lnTo>
                  <a:pt x="112894" y="1789557"/>
                </a:lnTo>
                <a:lnTo>
                  <a:pt x="107808" y="1797044"/>
                </a:lnTo>
                <a:lnTo>
                  <a:pt x="106112" y="1805638"/>
                </a:lnTo>
                <a:lnTo>
                  <a:pt x="107808" y="1814256"/>
                </a:lnTo>
                <a:lnTo>
                  <a:pt x="112894" y="1821815"/>
                </a:lnTo>
                <a:lnTo>
                  <a:pt x="120446" y="1826887"/>
                </a:lnTo>
                <a:lnTo>
                  <a:pt x="129045" y="1828577"/>
                </a:lnTo>
                <a:lnTo>
                  <a:pt x="137669" y="1826887"/>
                </a:lnTo>
                <a:lnTo>
                  <a:pt x="145292" y="1821815"/>
                </a:lnTo>
                <a:lnTo>
                  <a:pt x="150300" y="1814256"/>
                </a:lnTo>
                <a:lnTo>
                  <a:pt x="151969" y="1805638"/>
                </a:lnTo>
                <a:lnTo>
                  <a:pt x="150300" y="1797044"/>
                </a:lnTo>
                <a:lnTo>
                  <a:pt x="145292" y="1789557"/>
                </a:lnTo>
                <a:lnTo>
                  <a:pt x="140834" y="1784985"/>
                </a:lnTo>
                <a:lnTo>
                  <a:pt x="134903" y="1782699"/>
                </a:lnTo>
                <a:close/>
              </a:path>
              <a:path w="2910840" h="2943225" extrusionOk="0">
                <a:moveTo>
                  <a:pt x="240986" y="1782699"/>
                </a:moveTo>
                <a:lnTo>
                  <a:pt x="229239" y="1782699"/>
                </a:lnTo>
                <a:lnTo>
                  <a:pt x="223308" y="1784985"/>
                </a:lnTo>
                <a:lnTo>
                  <a:pt x="218850" y="1789557"/>
                </a:lnTo>
                <a:lnTo>
                  <a:pt x="213843" y="1797044"/>
                </a:lnTo>
                <a:lnTo>
                  <a:pt x="212173" y="1805638"/>
                </a:lnTo>
                <a:lnTo>
                  <a:pt x="213843" y="1814256"/>
                </a:lnTo>
                <a:lnTo>
                  <a:pt x="218850" y="1821815"/>
                </a:lnTo>
                <a:lnTo>
                  <a:pt x="226495" y="1826887"/>
                </a:lnTo>
                <a:lnTo>
                  <a:pt x="235165" y="1828577"/>
                </a:lnTo>
                <a:lnTo>
                  <a:pt x="243809" y="1826887"/>
                </a:lnTo>
                <a:lnTo>
                  <a:pt x="251375" y="1821815"/>
                </a:lnTo>
                <a:lnTo>
                  <a:pt x="256390" y="1814256"/>
                </a:lnTo>
                <a:lnTo>
                  <a:pt x="258062" y="1805638"/>
                </a:lnTo>
                <a:lnTo>
                  <a:pt x="256390" y="1797044"/>
                </a:lnTo>
                <a:lnTo>
                  <a:pt x="251375" y="1789557"/>
                </a:lnTo>
                <a:lnTo>
                  <a:pt x="246917" y="1784985"/>
                </a:lnTo>
                <a:lnTo>
                  <a:pt x="240986" y="1782699"/>
                </a:lnTo>
                <a:close/>
              </a:path>
              <a:path w="2910840" h="2943225" extrusionOk="0">
                <a:moveTo>
                  <a:pt x="347070" y="1782699"/>
                </a:moveTo>
                <a:lnTo>
                  <a:pt x="335322" y="1782699"/>
                </a:lnTo>
                <a:lnTo>
                  <a:pt x="329518" y="1784985"/>
                </a:lnTo>
                <a:lnTo>
                  <a:pt x="325073" y="1789557"/>
                </a:lnTo>
                <a:lnTo>
                  <a:pt x="319987" y="1797044"/>
                </a:lnTo>
                <a:lnTo>
                  <a:pt x="318291" y="1805638"/>
                </a:lnTo>
                <a:lnTo>
                  <a:pt x="319987" y="1814256"/>
                </a:lnTo>
                <a:lnTo>
                  <a:pt x="325073" y="1821815"/>
                </a:lnTo>
                <a:lnTo>
                  <a:pt x="332637" y="1826887"/>
                </a:lnTo>
                <a:lnTo>
                  <a:pt x="341266" y="1828577"/>
                </a:lnTo>
                <a:lnTo>
                  <a:pt x="349894" y="1826887"/>
                </a:lnTo>
                <a:lnTo>
                  <a:pt x="357458" y="1821815"/>
                </a:lnTo>
                <a:lnTo>
                  <a:pt x="362544" y="1814256"/>
                </a:lnTo>
                <a:lnTo>
                  <a:pt x="364240" y="1805638"/>
                </a:lnTo>
                <a:lnTo>
                  <a:pt x="362544" y="1797044"/>
                </a:lnTo>
                <a:lnTo>
                  <a:pt x="357458" y="1789557"/>
                </a:lnTo>
                <a:lnTo>
                  <a:pt x="353013" y="1784985"/>
                </a:lnTo>
                <a:lnTo>
                  <a:pt x="347070" y="1782699"/>
                </a:lnTo>
                <a:close/>
              </a:path>
              <a:path w="2910840" h="2943225" extrusionOk="0">
                <a:moveTo>
                  <a:pt x="453292" y="1782699"/>
                </a:moveTo>
                <a:lnTo>
                  <a:pt x="441545" y="1782699"/>
                </a:lnTo>
                <a:lnTo>
                  <a:pt x="435601" y="1784985"/>
                </a:lnTo>
                <a:lnTo>
                  <a:pt x="431156" y="1789557"/>
                </a:lnTo>
                <a:lnTo>
                  <a:pt x="426070" y="1797044"/>
                </a:lnTo>
                <a:lnTo>
                  <a:pt x="424374" y="1805638"/>
                </a:lnTo>
                <a:lnTo>
                  <a:pt x="426070" y="1814256"/>
                </a:lnTo>
                <a:lnTo>
                  <a:pt x="431156" y="1821815"/>
                </a:lnTo>
                <a:lnTo>
                  <a:pt x="438720" y="1826887"/>
                </a:lnTo>
                <a:lnTo>
                  <a:pt x="447349" y="1828577"/>
                </a:lnTo>
                <a:lnTo>
                  <a:pt x="455977" y="1826887"/>
                </a:lnTo>
                <a:lnTo>
                  <a:pt x="463541" y="1821815"/>
                </a:lnTo>
                <a:lnTo>
                  <a:pt x="468556" y="1814256"/>
                </a:lnTo>
                <a:lnTo>
                  <a:pt x="470228" y="1805638"/>
                </a:lnTo>
                <a:lnTo>
                  <a:pt x="468556" y="1797044"/>
                </a:lnTo>
                <a:lnTo>
                  <a:pt x="463541" y="1789557"/>
                </a:lnTo>
                <a:lnTo>
                  <a:pt x="459096" y="1784985"/>
                </a:lnTo>
                <a:lnTo>
                  <a:pt x="453292" y="1782699"/>
                </a:lnTo>
                <a:close/>
              </a:path>
              <a:path w="2910840" h="2943225" extrusionOk="0">
                <a:moveTo>
                  <a:pt x="559375" y="1782699"/>
                </a:moveTo>
                <a:lnTo>
                  <a:pt x="547628" y="1782699"/>
                </a:lnTo>
                <a:lnTo>
                  <a:pt x="541697" y="1784985"/>
                </a:lnTo>
                <a:lnTo>
                  <a:pt x="537239" y="1789557"/>
                </a:lnTo>
                <a:lnTo>
                  <a:pt x="532224" y="1797044"/>
                </a:lnTo>
                <a:lnTo>
                  <a:pt x="530553" y="1805638"/>
                </a:lnTo>
                <a:lnTo>
                  <a:pt x="532224" y="1814256"/>
                </a:lnTo>
                <a:lnTo>
                  <a:pt x="537239" y="1821815"/>
                </a:lnTo>
                <a:lnTo>
                  <a:pt x="544862" y="1826887"/>
                </a:lnTo>
                <a:lnTo>
                  <a:pt x="553484" y="1828577"/>
                </a:lnTo>
                <a:lnTo>
                  <a:pt x="562080" y="1826887"/>
                </a:lnTo>
                <a:lnTo>
                  <a:pt x="569624" y="1821815"/>
                </a:lnTo>
                <a:lnTo>
                  <a:pt x="574711" y="1814256"/>
                </a:lnTo>
                <a:lnTo>
                  <a:pt x="576406" y="1805638"/>
                </a:lnTo>
                <a:lnTo>
                  <a:pt x="574711" y="1797044"/>
                </a:lnTo>
                <a:lnTo>
                  <a:pt x="569624" y="1789557"/>
                </a:lnTo>
                <a:lnTo>
                  <a:pt x="565179" y="1784985"/>
                </a:lnTo>
                <a:lnTo>
                  <a:pt x="559375" y="1782699"/>
                </a:lnTo>
                <a:close/>
              </a:path>
              <a:path w="2910840" h="2943225" extrusionOk="0">
                <a:moveTo>
                  <a:pt x="665459" y="1782699"/>
                </a:moveTo>
                <a:lnTo>
                  <a:pt x="653711" y="1782699"/>
                </a:lnTo>
                <a:lnTo>
                  <a:pt x="647907" y="1784985"/>
                </a:lnTo>
                <a:lnTo>
                  <a:pt x="643322" y="1789557"/>
                </a:lnTo>
                <a:lnTo>
                  <a:pt x="638315" y="1797044"/>
                </a:lnTo>
                <a:lnTo>
                  <a:pt x="636645" y="1805638"/>
                </a:lnTo>
                <a:lnTo>
                  <a:pt x="638315" y="1814256"/>
                </a:lnTo>
                <a:lnTo>
                  <a:pt x="643322" y="1821815"/>
                </a:lnTo>
                <a:lnTo>
                  <a:pt x="650948" y="1826887"/>
                </a:lnTo>
                <a:lnTo>
                  <a:pt x="659585" y="1828577"/>
                </a:lnTo>
                <a:lnTo>
                  <a:pt x="668222" y="1826887"/>
                </a:lnTo>
                <a:lnTo>
                  <a:pt x="675847" y="1821815"/>
                </a:lnTo>
                <a:lnTo>
                  <a:pt x="680862" y="1814256"/>
                </a:lnTo>
                <a:lnTo>
                  <a:pt x="682534" y="1805638"/>
                </a:lnTo>
                <a:lnTo>
                  <a:pt x="680862" y="1797044"/>
                </a:lnTo>
                <a:lnTo>
                  <a:pt x="675847" y="1789557"/>
                </a:lnTo>
                <a:lnTo>
                  <a:pt x="671262" y="1784985"/>
                </a:lnTo>
                <a:lnTo>
                  <a:pt x="665459" y="1782699"/>
                </a:lnTo>
                <a:close/>
              </a:path>
              <a:path w="2910840" h="2943225" extrusionOk="0">
                <a:moveTo>
                  <a:pt x="771542" y="1782699"/>
                </a:moveTo>
                <a:lnTo>
                  <a:pt x="759794" y="1782699"/>
                </a:lnTo>
                <a:lnTo>
                  <a:pt x="753990" y="1784985"/>
                </a:lnTo>
                <a:lnTo>
                  <a:pt x="749545" y="1789557"/>
                </a:lnTo>
                <a:lnTo>
                  <a:pt x="744459" y="1797044"/>
                </a:lnTo>
                <a:lnTo>
                  <a:pt x="742763" y="1805638"/>
                </a:lnTo>
                <a:lnTo>
                  <a:pt x="744459" y="1814256"/>
                </a:lnTo>
                <a:lnTo>
                  <a:pt x="749545" y="1821815"/>
                </a:lnTo>
                <a:lnTo>
                  <a:pt x="757090" y="1826887"/>
                </a:lnTo>
                <a:lnTo>
                  <a:pt x="765685" y="1828577"/>
                </a:lnTo>
                <a:lnTo>
                  <a:pt x="774307" y="1826887"/>
                </a:lnTo>
                <a:lnTo>
                  <a:pt x="781930" y="1821815"/>
                </a:lnTo>
                <a:lnTo>
                  <a:pt x="786945" y="1814256"/>
                </a:lnTo>
                <a:lnTo>
                  <a:pt x="788617" y="1805638"/>
                </a:lnTo>
                <a:lnTo>
                  <a:pt x="786945" y="1797044"/>
                </a:lnTo>
                <a:lnTo>
                  <a:pt x="781930" y="1789557"/>
                </a:lnTo>
                <a:lnTo>
                  <a:pt x="777485" y="1784985"/>
                </a:lnTo>
                <a:lnTo>
                  <a:pt x="771542" y="1782699"/>
                </a:lnTo>
                <a:close/>
              </a:path>
              <a:path w="2910840" h="2943225" extrusionOk="0">
                <a:moveTo>
                  <a:pt x="877625" y="1782699"/>
                </a:moveTo>
                <a:lnTo>
                  <a:pt x="865877" y="1782699"/>
                </a:lnTo>
                <a:lnTo>
                  <a:pt x="860073" y="1784985"/>
                </a:lnTo>
                <a:lnTo>
                  <a:pt x="855489" y="1789557"/>
                </a:lnTo>
                <a:lnTo>
                  <a:pt x="850481" y="1797044"/>
                </a:lnTo>
                <a:lnTo>
                  <a:pt x="848812" y="1805638"/>
                </a:lnTo>
                <a:lnTo>
                  <a:pt x="850481" y="1814256"/>
                </a:lnTo>
                <a:lnTo>
                  <a:pt x="855489" y="1821815"/>
                </a:lnTo>
                <a:lnTo>
                  <a:pt x="863133" y="1826887"/>
                </a:lnTo>
                <a:lnTo>
                  <a:pt x="871803" y="1828577"/>
                </a:lnTo>
                <a:lnTo>
                  <a:pt x="880447" y="1826887"/>
                </a:lnTo>
                <a:lnTo>
                  <a:pt x="888013" y="1821815"/>
                </a:lnTo>
                <a:lnTo>
                  <a:pt x="893100" y="1814256"/>
                </a:lnTo>
                <a:lnTo>
                  <a:pt x="894795" y="1805638"/>
                </a:lnTo>
                <a:lnTo>
                  <a:pt x="893100" y="1797044"/>
                </a:lnTo>
                <a:lnTo>
                  <a:pt x="888013" y="1789557"/>
                </a:lnTo>
                <a:lnTo>
                  <a:pt x="883568" y="1784985"/>
                </a:lnTo>
                <a:lnTo>
                  <a:pt x="877625" y="1782699"/>
                </a:lnTo>
                <a:close/>
              </a:path>
              <a:path w="2910840" h="2943225" extrusionOk="0">
                <a:moveTo>
                  <a:pt x="983848" y="1782699"/>
                </a:moveTo>
                <a:lnTo>
                  <a:pt x="972100" y="1782699"/>
                </a:lnTo>
                <a:lnTo>
                  <a:pt x="966169" y="1784985"/>
                </a:lnTo>
                <a:lnTo>
                  <a:pt x="961711" y="1789557"/>
                </a:lnTo>
                <a:lnTo>
                  <a:pt x="956625" y="1797044"/>
                </a:lnTo>
                <a:lnTo>
                  <a:pt x="954930" y="1805638"/>
                </a:lnTo>
                <a:lnTo>
                  <a:pt x="956625" y="1814256"/>
                </a:lnTo>
                <a:lnTo>
                  <a:pt x="961711" y="1821815"/>
                </a:lnTo>
                <a:lnTo>
                  <a:pt x="969275" y="1826887"/>
                </a:lnTo>
                <a:lnTo>
                  <a:pt x="977904" y="1828577"/>
                </a:lnTo>
                <a:lnTo>
                  <a:pt x="986532" y="1826887"/>
                </a:lnTo>
                <a:lnTo>
                  <a:pt x="994096" y="1821815"/>
                </a:lnTo>
                <a:lnTo>
                  <a:pt x="999183" y="1814256"/>
                </a:lnTo>
                <a:lnTo>
                  <a:pt x="1000878" y="1805638"/>
                </a:lnTo>
                <a:lnTo>
                  <a:pt x="999183" y="1797044"/>
                </a:lnTo>
                <a:lnTo>
                  <a:pt x="994096" y="1789557"/>
                </a:lnTo>
                <a:lnTo>
                  <a:pt x="989651" y="1784985"/>
                </a:lnTo>
                <a:lnTo>
                  <a:pt x="983848" y="1782699"/>
                </a:lnTo>
                <a:close/>
              </a:path>
              <a:path w="2910840" h="2943225" extrusionOk="0">
                <a:moveTo>
                  <a:pt x="1089931" y="1782699"/>
                </a:moveTo>
                <a:lnTo>
                  <a:pt x="1078183" y="1782699"/>
                </a:lnTo>
                <a:lnTo>
                  <a:pt x="1072252" y="1784985"/>
                </a:lnTo>
                <a:lnTo>
                  <a:pt x="1067795" y="1789557"/>
                </a:lnTo>
                <a:lnTo>
                  <a:pt x="1062787" y="1797044"/>
                </a:lnTo>
                <a:lnTo>
                  <a:pt x="1061118" y="1805638"/>
                </a:lnTo>
                <a:lnTo>
                  <a:pt x="1062787" y="1814256"/>
                </a:lnTo>
                <a:lnTo>
                  <a:pt x="1067795" y="1821815"/>
                </a:lnTo>
                <a:lnTo>
                  <a:pt x="1075359" y="1826887"/>
                </a:lnTo>
                <a:lnTo>
                  <a:pt x="1083987" y="1828577"/>
                </a:lnTo>
                <a:lnTo>
                  <a:pt x="1092616" y="1826887"/>
                </a:lnTo>
                <a:lnTo>
                  <a:pt x="1100180" y="1821815"/>
                </a:lnTo>
                <a:lnTo>
                  <a:pt x="1105194" y="1814256"/>
                </a:lnTo>
                <a:lnTo>
                  <a:pt x="1106866" y="1805638"/>
                </a:lnTo>
                <a:lnTo>
                  <a:pt x="1105194" y="1797044"/>
                </a:lnTo>
                <a:lnTo>
                  <a:pt x="1100180" y="1789557"/>
                </a:lnTo>
                <a:lnTo>
                  <a:pt x="1095735" y="1784985"/>
                </a:lnTo>
                <a:lnTo>
                  <a:pt x="1089931" y="1782699"/>
                </a:lnTo>
                <a:close/>
              </a:path>
              <a:path w="2910840" h="2943225" extrusionOk="0">
                <a:moveTo>
                  <a:pt x="1196014" y="1782699"/>
                </a:moveTo>
                <a:lnTo>
                  <a:pt x="1184266" y="1782699"/>
                </a:lnTo>
                <a:lnTo>
                  <a:pt x="1178335" y="1784985"/>
                </a:lnTo>
                <a:lnTo>
                  <a:pt x="1173878" y="1789557"/>
                </a:lnTo>
                <a:lnTo>
                  <a:pt x="1168870" y="1797044"/>
                </a:lnTo>
                <a:lnTo>
                  <a:pt x="1167201" y="1805638"/>
                </a:lnTo>
                <a:lnTo>
                  <a:pt x="1168870" y="1814256"/>
                </a:lnTo>
                <a:lnTo>
                  <a:pt x="1173878" y="1821815"/>
                </a:lnTo>
                <a:lnTo>
                  <a:pt x="1181501" y="1826887"/>
                </a:lnTo>
                <a:lnTo>
                  <a:pt x="1190124" y="1828577"/>
                </a:lnTo>
                <a:lnTo>
                  <a:pt x="1198724" y="1826887"/>
                </a:lnTo>
                <a:lnTo>
                  <a:pt x="1206275" y="1821815"/>
                </a:lnTo>
                <a:lnTo>
                  <a:pt x="1211362" y="1814256"/>
                </a:lnTo>
                <a:lnTo>
                  <a:pt x="1213057" y="1805638"/>
                </a:lnTo>
                <a:lnTo>
                  <a:pt x="1211362" y="1797044"/>
                </a:lnTo>
                <a:lnTo>
                  <a:pt x="1206275" y="1789557"/>
                </a:lnTo>
                <a:lnTo>
                  <a:pt x="1201818" y="1784985"/>
                </a:lnTo>
                <a:lnTo>
                  <a:pt x="1196014" y="1782699"/>
                </a:lnTo>
                <a:close/>
              </a:path>
              <a:path w="2910840" h="2943225" extrusionOk="0">
                <a:moveTo>
                  <a:pt x="1302071" y="1782699"/>
                </a:moveTo>
                <a:lnTo>
                  <a:pt x="1290387" y="1782699"/>
                </a:lnTo>
                <a:lnTo>
                  <a:pt x="1284545" y="1784985"/>
                </a:lnTo>
                <a:lnTo>
                  <a:pt x="1279973" y="1789557"/>
                </a:lnTo>
                <a:lnTo>
                  <a:pt x="1274973" y="1797044"/>
                </a:lnTo>
                <a:lnTo>
                  <a:pt x="1273306" y="1805638"/>
                </a:lnTo>
                <a:lnTo>
                  <a:pt x="1274973" y="1814256"/>
                </a:lnTo>
                <a:lnTo>
                  <a:pt x="1279973" y="1821815"/>
                </a:lnTo>
                <a:lnTo>
                  <a:pt x="1287589" y="1826887"/>
                </a:lnTo>
                <a:lnTo>
                  <a:pt x="1296229" y="1828577"/>
                </a:lnTo>
                <a:lnTo>
                  <a:pt x="1304869" y="1826887"/>
                </a:lnTo>
                <a:lnTo>
                  <a:pt x="1312485" y="1821815"/>
                </a:lnTo>
                <a:lnTo>
                  <a:pt x="1317486" y="1814256"/>
                </a:lnTo>
                <a:lnTo>
                  <a:pt x="1319153" y="1805638"/>
                </a:lnTo>
                <a:lnTo>
                  <a:pt x="1317486" y="1797044"/>
                </a:lnTo>
                <a:lnTo>
                  <a:pt x="1312485" y="1789557"/>
                </a:lnTo>
                <a:lnTo>
                  <a:pt x="1307913" y="1784985"/>
                </a:lnTo>
                <a:lnTo>
                  <a:pt x="1302071" y="1782699"/>
                </a:lnTo>
                <a:close/>
              </a:path>
              <a:path w="2910840" h="2943225" extrusionOk="0">
                <a:moveTo>
                  <a:pt x="1408243" y="1782699"/>
                </a:moveTo>
                <a:lnTo>
                  <a:pt x="1396432" y="1782699"/>
                </a:lnTo>
                <a:lnTo>
                  <a:pt x="1390590" y="1784985"/>
                </a:lnTo>
                <a:lnTo>
                  <a:pt x="1386145" y="1789557"/>
                </a:lnTo>
                <a:lnTo>
                  <a:pt x="1381073" y="1797044"/>
                </a:lnTo>
                <a:lnTo>
                  <a:pt x="1379383" y="1805638"/>
                </a:lnTo>
                <a:lnTo>
                  <a:pt x="1381073" y="1814256"/>
                </a:lnTo>
                <a:lnTo>
                  <a:pt x="1386145" y="1821815"/>
                </a:lnTo>
                <a:lnTo>
                  <a:pt x="1393706" y="1826887"/>
                </a:lnTo>
                <a:lnTo>
                  <a:pt x="1402338" y="1828577"/>
                </a:lnTo>
                <a:lnTo>
                  <a:pt x="1410970" y="1826887"/>
                </a:lnTo>
                <a:lnTo>
                  <a:pt x="1418530" y="1821815"/>
                </a:lnTo>
                <a:lnTo>
                  <a:pt x="1423531" y="1814256"/>
                </a:lnTo>
                <a:lnTo>
                  <a:pt x="1425198" y="1805638"/>
                </a:lnTo>
                <a:lnTo>
                  <a:pt x="1423531" y="1797044"/>
                </a:lnTo>
                <a:lnTo>
                  <a:pt x="1418530" y="1789557"/>
                </a:lnTo>
                <a:lnTo>
                  <a:pt x="1414085" y="1784985"/>
                </a:lnTo>
                <a:lnTo>
                  <a:pt x="1408243" y="1782699"/>
                </a:lnTo>
                <a:close/>
              </a:path>
              <a:path w="2910840" h="2943225" extrusionOk="0">
                <a:moveTo>
                  <a:pt x="1514288" y="1782699"/>
                </a:moveTo>
                <a:lnTo>
                  <a:pt x="1502477" y="1782699"/>
                </a:lnTo>
                <a:lnTo>
                  <a:pt x="1496762" y="1784985"/>
                </a:lnTo>
                <a:lnTo>
                  <a:pt x="1492190" y="1789557"/>
                </a:lnTo>
                <a:lnTo>
                  <a:pt x="1487118" y="1797044"/>
                </a:lnTo>
                <a:lnTo>
                  <a:pt x="1485428" y="1805638"/>
                </a:lnTo>
                <a:lnTo>
                  <a:pt x="1487118" y="1814256"/>
                </a:lnTo>
                <a:lnTo>
                  <a:pt x="1492190" y="1821815"/>
                </a:lnTo>
                <a:lnTo>
                  <a:pt x="1499824" y="1826887"/>
                </a:lnTo>
                <a:lnTo>
                  <a:pt x="1508494" y="1828577"/>
                </a:lnTo>
                <a:lnTo>
                  <a:pt x="1517140" y="1826887"/>
                </a:lnTo>
                <a:lnTo>
                  <a:pt x="1524702" y="1821815"/>
                </a:lnTo>
                <a:lnTo>
                  <a:pt x="1529775" y="1814256"/>
                </a:lnTo>
                <a:lnTo>
                  <a:pt x="1531465" y="1805638"/>
                </a:lnTo>
                <a:lnTo>
                  <a:pt x="1529775" y="1797044"/>
                </a:lnTo>
                <a:lnTo>
                  <a:pt x="1524702" y="1789557"/>
                </a:lnTo>
                <a:lnTo>
                  <a:pt x="1520257" y="1784985"/>
                </a:lnTo>
                <a:lnTo>
                  <a:pt x="1514288" y="1782699"/>
                </a:lnTo>
                <a:close/>
              </a:path>
              <a:path w="2910840" h="2943225" extrusionOk="0">
                <a:moveTo>
                  <a:pt x="1620460" y="1782699"/>
                </a:moveTo>
                <a:lnTo>
                  <a:pt x="1608776" y="1782699"/>
                </a:lnTo>
                <a:lnTo>
                  <a:pt x="1602807" y="1784985"/>
                </a:lnTo>
                <a:lnTo>
                  <a:pt x="1598362" y="1789557"/>
                </a:lnTo>
                <a:lnTo>
                  <a:pt x="1593290" y="1797044"/>
                </a:lnTo>
                <a:lnTo>
                  <a:pt x="1591600" y="1805638"/>
                </a:lnTo>
                <a:lnTo>
                  <a:pt x="1593290" y="1814256"/>
                </a:lnTo>
                <a:lnTo>
                  <a:pt x="1598362" y="1821815"/>
                </a:lnTo>
                <a:lnTo>
                  <a:pt x="1605925" y="1826887"/>
                </a:lnTo>
                <a:lnTo>
                  <a:pt x="1614571" y="1828577"/>
                </a:lnTo>
                <a:lnTo>
                  <a:pt x="1623241" y="1826887"/>
                </a:lnTo>
                <a:lnTo>
                  <a:pt x="1630874" y="1821815"/>
                </a:lnTo>
                <a:lnTo>
                  <a:pt x="1635875" y="1814256"/>
                </a:lnTo>
                <a:lnTo>
                  <a:pt x="1637542" y="1805638"/>
                </a:lnTo>
                <a:lnTo>
                  <a:pt x="1635875" y="1797044"/>
                </a:lnTo>
                <a:lnTo>
                  <a:pt x="1630874" y="1789557"/>
                </a:lnTo>
                <a:lnTo>
                  <a:pt x="1626302" y="1784985"/>
                </a:lnTo>
                <a:lnTo>
                  <a:pt x="1620460" y="1782699"/>
                </a:lnTo>
                <a:close/>
              </a:path>
              <a:path w="2910840" h="2943225" extrusionOk="0">
                <a:moveTo>
                  <a:pt x="1726632" y="1782699"/>
                </a:moveTo>
                <a:lnTo>
                  <a:pt x="1714821" y="1782699"/>
                </a:lnTo>
                <a:lnTo>
                  <a:pt x="1708852" y="1784985"/>
                </a:lnTo>
                <a:lnTo>
                  <a:pt x="1704407" y="1789557"/>
                </a:lnTo>
                <a:lnTo>
                  <a:pt x="1699407" y="1797044"/>
                </a:lnTo>
                <a:lnTo>
                  <a:pt x="1697740" y="1805638"/>
                </a:lnTo>
                <a:lnTo>
                  <a:pt x="1699407" y="1814256"/>
                </a:lnTo>
                <a:lnTo>
                  <a:pt x="1704407" y="1821815"/>
                </a:lnTo>
                <a:lnTo>
                  <a:pt x="1711968" y="1826887"/>
                </a:lnTo>
                <a:lnTo>
                  <a:pt x="1720600" y="1828577"/>
                </a:lnTo>
                <a:lnTo>
                  <a:pt x="1729232" y="1826887"/>
                </a:lnTo>
                <a:lnTo>
                  <a:pt x="1736792" y="1821815"/>
                </a:lnTo>
                <a:lnTo>
                  <a:pt x="1741865" y="1814256"/>
                </a:lnTo>
                <a:lnTo>
                  <a:pt x="1743555" y="1805638"/>
                </a:lnTo>
                <a:lnTo>
                  <a:pt x="1741865" y="1797044"/>
                </a:lnTo>
                <a:lnTo>
                  <a:pt x="1736792" y="1789557"/>
                </a:lnTo>
                <a:lnTo>
                  <a:pt x="1732347" y="1784985"/>
                </a:lnTo>
                <a:lnTo>
                  <a:pt x="1726632" y="1782699"/>
                </a:lnTo>
                <a:close/>
              </a:path>
              <a:path w="2910840" h="2943225" extrusionOk="0">
                <a:moveTo>
                  <a:pt x="1832677" y="1782699"/>
                </a:moveTo>
                <a:lnTo>
                  <a:pt x="1820866" y="1782699"/>
                </a:lnTo>
                <a:lnTo>
                  <a:pt x="1815024" y="1784985"/>
                </a:lnTo>
                <a:lnTo>
                  <a:pt x="1810579" y="1789557"/>
                </a:lnTo>
                <a:lnTo>
                  <a:pt x="1805507" y="1797044"/>
                </a:lnTo>
                <a:lnTo>
                  <a:pt x="1803817" y="1805638"/>
                </a:lnTo>
                <a:lnTo>
                  <a:pt x="1805507" y="1814256"/>
                </a:lnTo>
                <a:lnTo>
                  <a:pt x="1810579" y="1821815"/>
                </a:lnTo>
                <a:lnTo>
                  <a:pt x="1818176" y="1826887"/>
                </a:lnTo>
                <a:lnTo>
                  <a:pt x="1826772" y="1828577"/>
                </a:lnTo>
                <a:lnTo>
                  <a:pt x="1835368" y="1826887"/>
                </a:lnTo>
                <a:lnTo>
                  <a:pt x="1842964" y="1821815"/>
                </a:lnTo>
                <a:lnTo>
                  <a:pt x="1848037" y="1814256"/>
                </a:lnTo>
                <a:lnTo>
                  <a:pt x="1849727" y="1805638"/>
                </a:lnTo>
                <a:lnTo>
                  <a:pt x="1848037" y="1797044"/>
                </a:lnTo>
                <a:lnTo>
                  <a:pt x="1842964" y="1789557"/>
                </a:lnTo>
                <a:lnTo>
                  <a:pt x="1838519" y="1784985"/>
                </a:lnTo>
                <a:lnTo>
                  <a:pt x="1832677" y="1782699"/>
                </a:lnTo>
                <a:close/>
              </a:path>
              <a:path w="2910840" h="2943225" extrusionOk="0">
                <a:moveTo>
                  <a:pt x="1938722" y="1782699"/>
                </a:moveTo>
                <a:lnTo>
                  <a:pt x="1927038" y="1782699"/>
                </a:lnTo>
                <a:lnTo>
                  <a:pt x="1921196" y="1784985"/>
                </a:lnTo>
                <a:lnTo>
                  <a:pt x="1916751" y="1789557"/>
                </a:lnTo>
                <a:lnTo>
                  <a:pt x="1911679" y="1797044"/>
                </a:lnTo>
                <a:lnTo>
                  <a:pt x="1909989" y="1805638"/>
                </a:lnTo>
                <a:lnTo>
                  <a:pt x="1911679" y="1814256"/>
                </a:lnTo>
                <a:lnTo>
                  <a:pt x="1916751" y="1821815"/>
                </a:lnTo>
                <a:lnTo>
                  <a:pt x="1924294" y="1826887"/>
                </a:lnTo>
                <a:lnTo>
                  <a:pt x="1932896" y="1828577"/>
                </a:lnTo>
                <a:lnTo>
                  <a:pt x="1941522" y="1826887"/>
                </a:lnTo>
                <a:lnTo>
                  <a:pt x="1949136" y="1821815"/>
                </a:lnTo>
                <a:lnTo>
                  <a:pt x="1954137" y="1814256"/>
                </a:lnTo>
                <a:lnTo>
                  <a:pt x="1955804" y="1805638"/>
                </a:lnTo>
                <a:lnTo>
                  <a:pt x="1954137" y="1797044"/>
                </a:lnTo>
                <a:lnTo>
                  <a:pt x="1949136" y="1789557"/>
                </a:lnTo>
                <a:lnTo>
                  <a:pt x="1944691" y="1784985"/>
                </a:lnTo>
                <a:lnTo>
                  <a:pt x="1938722" y="1782699"/>
                </a:lnTo>
                <a:close/>
              </a:path>
              <a:path w="2910840" h="2943225" extrusionOk="0">
                <a:moveTo>
                  <a:pt x="2044767" y="1782699"/>
                </a:moveTo>
                <a:lnTo>
                  <a:pt x="2033083" y="1782699"/>
                </a:lnTo>
                <a:lnTo>
                  <a:pt x="2027114" y="1784985"/>
                </a:lnTo>
                <a:lnTo>
                  <a:pt x="2022669" y="1789557"/>
                </a:lnTo>
                <a:lnTo>
                  <a:pt x="2017669" y="1797044"/>
                </a:lnTo>
                <a:lnTo>
                  <a:pt x="2016002" y="1805638"/>
                </a:lnTo>
                <a:lnTo>
                  <a:pt x="2017669" y="1814256"/>
                </a:lnTo>
                <a:lnTo>
                  <a:pt x="2022669" y="1821815"/>
                </a:lnTo>
                <a:lnTo>
                  <a:pt x="2030303" y="1826887"/>
                </a:lnTo>
                <a:lnTo>
                  <a:pt x="2038973" y="1828577"/>
                </a:lnTo>
                <a:lnTo>
                  <a:pt x="2047619" y="1826887"/>
                </a:lnTo>
                <a:lnTo>
                  <a:pt x="2055181" y="1821815"/>
                </a:lnTo>
                <a:lnTo>
                  <a:pt x="2060182" y="1814256"/>
                </a:lnTo>
                <a:lnTo>
                  <a:pt x="2061849" y="1805638"/>
                </a:lnTo>
                <a:lnTo>
                  <a:pt x="2060182" y="1797044"/>
                </a:lnTo>
                <a:lnTo>
                  <a:pt x="2055181" y="1789557"/>
                </a:lnTo>
                <a:lnTo>
                  <a:pt x="2050736" y="1784985"/>
                </a:lnTo>
                <a:lnTo>
                  <a:pt x="2044767" y="1782699"/>
                </a:lnTo>
                <a:close/>
              </a:path>
              <a:path w="2910840" h="2943225" extrusionOk="0">
                <a:moveTo>
                  <a:pt x="2150939" y="1782699"/>
                </a:moveTo>
                <a:lnTo>
                  <a:pt x="2139128" y="1782699"/>
                </a:lnTo>
                <a:lnTo>
                  <a:pt x="2133413" y="1784985"/>
                </a:lnTo>
                <a:lnTo>
                  <a:pt x="2128714" y="1789557"/>
                </a:lnTo>
                <a:lnTo>
                  <a:pt x="2123714" y="1797044"/>
                </a:lnTo>
                <a:lnTo>
                  <a:pt x="2122047" y="1805638"/>
                </a:lnTo>
                <a:lnTo>
                  <a:pt x="2123714" y="1814256"/>
                </a:lnTo>
                <a:lnTo>
                  <a:pt x="2128714" y="1821815"/>
                </a:lnTo>
                <a:lnTo>
                  <a:pt x="2136404" y="1826887"/>
                </a:lnTo>
                <a:lnTo>
                  <a:pt x="2145082" y="1828577"/>
                </a:lnTo>
                <a:lnTo>
                  <a:pt x="2153735" y="1826887"/>
                </a:lnTo>
                <a:lnTo>
                  <a:pt x="2161353" y="1821815"/>
                </a:lnTo>
                <a:lnTo>
                  <a:pt x="2166426" y="1814256"/>
                </a:lnTo>
                <a:lnTo>
                  <a:pt x="2168116" y="1805638"/>
                </a:lnTo>
                <a:lnTo>
                  <a:pt x="2166426" y="1797044"/>
                </a:lnTo>
                <a:lnTo>
                  <a:pt x="2161353" y="1789557"/>
                </a:lnTo>
                <a:lnTo>
                  <a:pt x="2156908" y="1784985"/>
                </a:lnTo>
                <a:lnTo>
                  <a:pt x="2150939" y="1782699"/>
                </a:lnTo>
                <a:close/>
              </a:path>
              <a:path w="2910840" h="2943225" extrusionOk="0">
                <a:moveTo>
                  <a:pt x="2257111" y="1782699"/>
                </a:moveTo>
                <a:lnTo>
                  <a:pt x="2245427" y="1782699"/>
                </a:lnTo>
                <a:lnTo>
                  <a:pt x="2239458" y="1784985"/>
                </a:lnTo>
                <a:lnTo>
                  <a:pt x="2235013" y="1789557"/>
                </a:lnTo>
                <a:lnTo>
                  <a:pt x="2229941" y="1797044"/>
                </a:lnTo>
                <a:lnTo>
                  <a:pt x="2228251" y="1805638"/>
                </a:lnTo>
                <a:lnTo>
                  <a:pt x="2229941" y="1814256"/>
                </a:lnTo>
                <a:lnTo>
                  <a:pt x="2235013" y="1821815"/>
                </a:lnTo>
                <a:lnTo>
                  <a:pt x="2242576" y="1826887"/>
                </a:lnTo>
                <a:lnTo>
                  <a:pt x="2251222" y="1828577"/>
                </a:lnTo>
                <a:lnTo>
                  <a:pt x="2259892" y="1826887"/>
                </a:lnTo>
                <a:lnTo>
                  <a:pt x="2267525" y="1821815"/>
                </a:lnTo>
                <a:lnTo>
                  <a:pt x="2272526" y="1814256"/>
                </a:lnTo>
                <a:lnTo>
                  <a:pt x="2274193" y="1805638"/>
                </a:lnTo>
                <a:lnTo>
                  <a:pt x="2272526" y="1797044"/>
                </a:lnTo>
                <a:lnTo>
                  <a:pt x="2267525" y="1789557"/>
                </a:lnTo>
                <a:lnTo>
                  <a:pt x="2262953" y="1784985"/>
                </a:lnTo>
                <a:lnTo>
                  <a:pt x="2257111" y="1782699"/>
                </a:lnTo>
                <a:close/>
              </a:path>
              <a:path w="2910840" h="2943225" extrusionOk="0">
                <a:moveTo>
                  <a:pt x="2363156" y="1782699"/>
                </a:moveTo>
                <a:lnTo>
                  <a:pt x="2351472" y="1782699"/>
                </a:lnTo>
                <a:lnTo>
                  <a:pt x="2345503" y="1784985"/>
                </a:lnTo>
                <a:lnTo>
                  <a:pt x="2341058" y="1789557"/>
                </a:lnTo>
                <a:lnTo>
                  <a:pt x="2336058" y="1797044"/>
                </a:lnTo>
                <a:lnTo>
                  <a:pt x="2334391" y="1805638"/>
                </a:lnTo>
                <a:lnTo>
                  <a:pt x="2336058" y="1814256"/>
                </a:lnTo>
                <a:lnTo>
                  <a:pt x="2341058" y="1821815"/>
                </a:lnTo>
                <a:lnTo>
                  <a:pt x="2348619" y="1826887"/>
                </a:lnTo>
                <a:lnTo>
                  <a:pt x="2357251" y="1828577"/>
                </a:lnTo>
                <a:lnTo>
                  <a:pt x="2365883" y="1826887"/>
                </a:lnTo>
                <a:lnTo>
                  <a:pt x="2373443" y="1821815"/>
                </a:lnTo>
                <a:lnTo>
                  <a:pt x="2378516" y="1814256"/>
                </a:lnTo>
                <a:lnTo>
                  <a:pt x="2380206" y="1805638"/>
                </a:lnTo>
                <a:lnTo>
                  <a:pt x="2378516" y="1797044"/>
                </a:lnTo>
                <a:lnTo>
                  <a:pt x="2373443" y="1789557"/>
                </a:lnTo>
                <a:lnTo>
                  <a:pt x="2368998" y="1784985"/>
                </a:lnTo>
                <a:lnTo>
                  <a:pt x="2363156" y="1782699"/>
                </a:lnTo>
                <a:close/>
              </a:path>
              <a:path w="2910840" h="2943225" extrusionOk="0">
                <a:moveTo>
                  <a:pt x="2469328" y="1782699"/>
                </a:moveTo>
                <a:lnTo>
                  <a:pt x="2457517" y="1782699"/>
                </a:lnTo>
                <a:lnTo>
                  <a:pt x="2451802" y="1784985"/>
                </a:lnTo>
                <a:lnTo>
                  <a:pt x="2447103" y="1789557"/>
                </a:lnTo>
                <a:lnTo>
                  <a:pt x="2442103" y="1797044"/>
                </a:lnTo>
                <a:lnTo>
                  <a:pt x="2440436" y="1805638"/>
                </a:lnTo>
                <a:lnTo>
                  <a:pt x="2442103" y="1814256"/>
                </a:lnTo>
                <a:lnTo>
                  <a:pt x="2447103" y="1821815"/>
                </a:lnTo>
                <a:lnTo>
                  <a:pt x="2454771" y="1826887"/>
                </a:lnTo>
                <a:lnTo>
                  <a:pt x="2463391" y="1828577"/>
                </a:lnTo>
                <a:lnTo>
                  <a:pt x="2471964" y="1826887"/>
                </a:lnTo>
                <a:lnTo>
                  <a:pt x="2479488" y="1821815"/>
                </a:lnTo>
                <a:lnTo>
                  <a:pt x="2484632" y="1814256"/>
                </a:lnTo>
                <a:lnTo>
                  <a:pt x="2486346" y="1805638"/>
                </a:lnTo>
                <a:lnTo>
                  <a:pt x="2484632" y="1797044"/>
                </a:lnTo>
                <a:lnTo>
                  <a:pt x="2479488" y="1789557"/>
                </a:lnTo>
                <a:lnTo>
                  <a:pt x="2475043" y="1784985"/>
                </a:lnTo>
                <a:lnTo>
                  <a:pt x="2469328" y="1782699"/>
                </a:lnTo>
                <a:close/>
              </a:path>
              <a:path w="2910840" h="2943225" extrusionOk="0">
                <a:moveTo>
                  <a:pt x="2575373" y="1782699"/>
                </a:moveTo>
                <a:lnTo>
                  <a:pt x="2563689" y="1782699"/>
                </a:lnTo>
                <a:lnTo>
                  <a:pt x="2557847" y="1784985"/>
                </a:lnTo>
                <a:lnTo>
                  <a:pt x="2553402" y="1789557"/>
                </a:lnTo>
                <a:lnTo>
                  <a:pt x="2548330" y="1797044"/>
                </a:lnTo>
                <a:lnTo>
                  <a:pt x="2546640" y="1805638"/>
                </a:lnTo>
                <a:lnTo>
                  <a:pt x="2548330" y="1814256"/>
                </a:lnTo>
                <a:lnTo>
                  <a:pt x="2553402" y="1821815"/>
                </a:lnTo>
                <a:lnTo>
                  <a:pt x="2560945" y="1826887"/>
                </a:lnTo>
                <a:lnTo>
                  <a:pt x="2569547" y="1828577"/>
                </a:lnTo>
                <a:lnTo>
                  <a:pt x="2578173" y="1826887"/>
                </a:lnTo>
                <a:lnTo>
                  <a:pt x="2585787" y="1821815"/>
                </a:lnTo>
                <a:lnTo>
                  <a:pt x="2590788" y="1814256"/>
                </a:lnTo>
                <a:lnTo>
                  <a:pt x="2592455" y="1805638"/>
                </a:lnTo>
                <a:lnTo>
                  <a:pt x="2590788" y="1797044"/>
                </a:lnTo>
                <a:lnTo>
                  <a:pt x="2585787" y="1789557"/>
                </a:lnTo>
                <a:lnTo>
                  <a:pt x="2581342" y="1784985"/>
                </a:lnTo>
                <a:lnTo>
                  <a:pt x="2575373" y="1782699"/>
                </a:lnTo>
                <a:close/>
              </a:path>
              <a:path w="2910840" h="2943225" extrusionOk="0">
                <a:moveTo>
                  <a:pt x="2681418" y="1782699"/>
                </a:moveTo>
                <a:lnTo>
                  <a:pt x="2669734" y="1782699"/>
                </a:lnTo>
                <a:lnTo>
                  <a:pt x="2663765" y="1784985"/>
                </a:lnTo>
                <a:lnTo>
                  <a:pt x="2659320" y="1789557"/>
                </a:lnTo>
                <a:lnTo>
                  <a:pt x="2654320" y="1797044"/>
                </a:lnTo>
                <a:lnTo>
                  <a:pt x="2652653" y="1805638"/>
                </a:lnTo>
                <a:lnTo>
                  <a:pt x="2654320" y="1814256"/>
                </a:lnTo>
                <a:lnTo>
                  <a:pt x="2659320" y="1821815"/>
                </a:lnTo>
                <a:lnTo>
                  <a:pt x="2666954" y="1826887"/>
                </a:lnTo>
                <a:lnTo>
                  <a:pt x="2675624" y="1828577"/>
                </a:lnTo>
                <a:lnTo>
                  <a:pt x="2684270" y="1826887"/>
                </a:lnTo>
                <a:lnTo>
                  <a:pt x="2691832" y="1821815"/>
                </a:lnTo>
                <a:lnTo>
                  <a:pt x="2696833" y="1814256"/>
                </a:lnTo>
                <a:lnTo>
                  <a:pt x="2698500" y="1805638"/>
                </a:lnTo>
                <a:lnTo>
                  <a:pt x="2696833" y="1797044"/>
                </a:lnTo>
                <a:lnTo>
                  <a:pt x="2691832" y="1789557"/>
                </a:lnTo>
                <a:lnTo>
                  <a:pt x="2687387" y="1784985"/>
                </a:lnTo>
                <a:lnTo>
                  <a:pt x="2681418" y="1782699"/>
                </a:lnTo>
                <a:close/>
              </a:path>
              <a:path w="2910840" h="2943225" extrusionOk="0">
                <a:moveTo>
                  <a:pt x="2787590" y="1782699"/>
                </a:moveTo>
                <a:lnTo>
                  <a:pt x="2775779" y="1782699"/>
                </a:lnTo>
                <a:lnTo>
                  <a:pt x="2770064" y="1784985"/>
                </a:lnTo>
                <a:lnTo>
                  <a:pt x="2765492" y="1789557"/>
                </a:lnTo>
                <a:lnTo>
                  <a:pt x="2760420" y="1797044"/>
                </a:lnTo>
                <a:lnTo>
                  <a:pt x="2758730" y="1805638"/>
                </a:lnTo>
                <a:lnTo>
                  <a:pt x="2760420" y="1814256"/>
                </a:lnTo>
                <a:lnTo>
                  <a:pt x="2765492" y="1821815"/>
                </a:lnTo>
                <a:lnTo>
                  <a:pt x="2773106" y="1826887"/>
                </a:lnTo>
                <a:lnTo>
                  <a:pt x="2781733" y="1828577"/>
                </a:lnTo>
                <a:lnTo>
                  <a:pt x="2790335" y="1826887"/>
                </a:lnTo>
                <a:lnTo>
                  <a:pt x="2797877" y="1821815"/>
                </a:lnTo>
                <a:lnTo>
                  <a:pt x="2803021" y="1814256"/>
                </a:lnTo>
                <a:lnTo>
                  <a:pt x="2804735" y="1805638"/>
                </a:lnTo>
                <a:lnTo>
                  <a:pt x="2803021" y="1797044"/>
                </a:lnTo>
                <a:lnTo>
                  <a:pt x="2797877" y="1789557"/>
                </a:lnTo>
                <a:lnTo>
                  <a:pt x="2793432" y="1784985"/>
                </a:lnTo>
                <a:lnTo>
                  <a:pt x="2787590" y="1782699"/>
                </a:lnTo>
                <a:close/>
              </a:path>
              <a:path w="2910840" h="2943225" extrusionOk="0">
                <a:moveTo>
                  <a:pt x="2893762" y="1782699"/>
                </a:moveTo>
                <a:lnTo>
                  <a:pt x="2882078" y="1782699"/>
                </a:lnTo>
                <a:lnTo>
                  <a:pt x="2876109" y="1784985"/>
                </a:lnTo>
                <a:lnTo>
                  <a:pt x="2871664" y="1789557"/>
                </a:lnTo>
                <a:lnTo>
                  <a:pt x="2866592" y="1797044"/>
                </a:lnTo>
                <a:lnTo>
                  <a:pt x="2864902" y="1805638"/>
                </a:lnTo>
                <a:lnTo>
                  <a:pt x="2866592" y="1814256"/>
                </a:lnTo>
                <a:lnTo>
                  <a:pt x="2871664" y="1821815"/>
                </a:lnTo>
                <a:lnTo>
                  <a:pt x="2879227" y="1826887"/>
                </a:lnTo>
                <a:lnTo>
                  <a:pt x="2887873" y="1828577"/>
                </a:lnTo>
                <a:lnTo>
                  <a:pt x="2896543" y="1826887"/>
                </a:lnTo>
                <a:lnTo>
                  <a:pt x="2904176" y="1821815"/>
                </a:lnTo>
                <a:lnTo>
                  <a:pt x="2909177" y="1814256"/>
                </a:lnTo>
                <a:lnTo>
                  <a:pt x="2910844" y="1805638"/>
                </a:lnTo>
                <a:lnTo>
                  <a:pt x="2909177" y="1797044"/>
                </a:lnTo>
                <a:lnTo>
                  <a:pt x="2904176" y="1789557"/>
                </a:lnTo>
                <a:lnTo>
                  <a:pt x="2899604" y="1784985"/>
                </a:lnTo>
                <a:lnTo>
                  <a:pt x="2893762" y="1782699"/>
                </a:lnTo>
                <a:close/>
              </a:path>
              <a:path w="2910840" h="2943225" extrusionOk="0">
                <a:moveTo>
                  <a:pt x="28815" y="1894078"/>
                </a:moveTo>
                <a:lnTo>
                  <a:pt x="17073" y="1894078"/>
                </a:lnTo>
                <a:lnTo>
                  <a:pt x="11270" y="1896364"/>
                </a:lnTo>
                <a:lnTo>
                  <a:pt x="6680" y="1900936"/>
                </a:lnTo>
                <a:lnTo>
                  <a:pt x="1670" y="1908476"/>
                </a:lnTo>
                <a:lnTo>
                  <a:pt x="0" y="1917065"/>
                </a:lnTo>
                <a:lnTo>
                  <a:pt x="1670" y="1925653"/>
                </a:lnTo>
                <a:lnTo>
                  <a:pt x="6680" y="1933194"/>
                </a:lnTo>
                <a:lnTo>
                  <a:pt x="14306" y="1938266"/>
                </a:lnTo>
                <a:lnTo>
                  <a:pt x="22944" y="1939956"/>
                </a:lnTo>
                <a:lnTo>
                  <a:pt x="31582" y="1938266"/>
                </a:lnTo>
                <a:lnTo>
                  <a:pt x="39208" y="1933194"/>
                </a:lnTo>
                <a:lnTo>
                  <a:pt x="44218" y="1925653"/>
                </a:lnTo>
                <a:lnTo>
                  <a:pt x="45888" y="1917065"/>
                </a:lnTo>
                <a:lnTo>
                  <a:pt x="44218" y="1908476"/>
                </a:lnTo>
                <a:lnTo>
                  <a:pt x="39208" y="1900936"/>
                </a:lnTo>
                <a:lnTo>
                  <a:pt x="34619" y="1896364"/>
                </a:lnTo>
                <a:lnTo>
                  <a:pt x="28815" y="1894078"/>
                </a:lnTo>
                <a:close/>
              </a:path>
              <a:path w="2910840" h="2943225" extrusionOk="0">
                <a:moveTo>
                  <a:pt x="134903" y="1894078"/>
                </a:moveTo>
                <a:lnTo>
                  <a:pt x="123156" y="1894078"/>
                </a:lnTo>
                <a:lnTo>
                  <a:pt x="117352" y="1896364"/>
                </a:lnTo>
                <a:lnTo>
                  <a:pt x="112894" y="1900936"/>
                </a:lnTo>
                <a:lnTo>
                  <a:pt x="107808" y="1908476"/>
                </a:lnTo>
                <a:lnTo>
                  <a:pt x="106112" y="1917065"/>
                </a:lnTo>
                <a:lnTo>
                  <a:pt x="107808" y="1925653"/>
                </a:lnTo>
                <a:lnTo>
                  <a:pt x="112894" y="1933194"/>
                </a:lnTo>
                <a:lnTo>
                  <a:pt x="120446" y="1938266"/>
                </a:lnTo>
                <a:lnTo>
                  <a:pt x="129045" y="1939956"/>
                </a:lnTo>
                <a:lnTo>
                  <a:pt x="137669" y="1938266"/>
                </a:lnTo>
                <a:lnTo>
                  <a:pt x="145292" y="1933194"/>
                </a:lnTo>
                <a:lnTo>
                  <a:pt x="150300" y="1925653"/>
                </a:lnTo>
                <a:lnTo>
                  <a:pt x="151969" y="1917065"/>
                </a:lnTo>
                <a:lnTo>
                  <a:pt x="150300" y="1908476"/>
                </a:lnTo>
                <a:lnTo>
                  <a:pt x="145292" y="1900936"/>
                </a:lnTo>
                <a:lnTo>
                  <a:pt x="140834" y="1896364"/>
                </a:lnTo>
                <a:lnTo>
                  <a:pt x="134903" y="1894078"/>
                </a:lnTo>
                <a:close/>
              </a:path>
              <a:path w="2910840" h="2943225" extrusionOk="0">
                <a:moveTo>
                  <a:pt x="240986" y="1894078"/>
                </a:moveTo>
                <a:lnTo>
                  <a:pt x="229239" y="1894078"/>
                </a:lnTo>
                <a:lnTo>
                  <a:pt x="223308" y="1896364"/>
                </a:lnTo>
                <a:lnTo>
                  <a:pt x="218850" y="1900936"/>
                </a:lnTo>
                <a:lnTo>
                  <a:pt x="213843" y="1908476"/>
                </a:lnTo>
                <a:lnTo>
                  <a:pt x="212173" y="1917065"/>
                </a:lnTo>
                <a:lnTo>
                  <a:pt x="213843" y="1925653"/>
                </a:lnTo>
                <a:lnTo>
                  <a:pt x="218850" y="1933194"/>
                </a:lnTo>
                <a:lnTo>
                  <a:pt x="226495" y="1938266"/>
                </a:lnTo>
                <a:lnTo>
                  <a:pt x="235165" y="1939956"/>
                </a:lnTo>
                <a:lnTo>
                  <a:pt x="243809" y="1938266"/>
                </a:lnTo>
                <a:lnTo>
                  <a:pt x="251375" y="1933194"/>
                </a:lnTo>
                <a:lnTo>
                  <a:pt x="256390" y="1925653"/>
                </a:lnTo>
                <a:lnTo>
                  <a:pt x="258062" y="1917065"/>
                </a:lnTo>
                <a:lnTo>
                  <a:pt x="256390" y="1908476"/>
                </a:lnTo>
                <a:lnTo>
                  <a:pt x="251375" y="1900936"/>
                </a:lnTo>
                <a:lnTo>
                  <a:pt x="246917" y="1896364"/>
                </a:lnTo>
                <a:lnTo>
                  <a:pt x="240986" y="1894078"/>
                </a:lnTo>
                <a:close/>
              </a:path>
              <a:path w="2910840" h="2943225" extrusionOk="0">
                <a:moveTo>
                  <a:pt x="347070" y="1894078"/>
                </a:moveTo>
                <a:lnTo>
                  <a:pt x="335322" y="1894078"/>
                </a:lnTo>
                <a:lnTo>
                  <a:pt x="329518" y="1896364"/>
                </a:lnTo>
                <a:lnTo>
                  <a:pt x="325073" y="1900936"/>
                </a:lnTo>
                <a:lnTo>
                  <a:pt x="319987" y="1908476"/>
                </a:lnTo>
                <a:lnTo>
                  <a:pt x="318291" y="1917065"/>
                </a:lnTo>
                <a:lnTo>
                  <a:pt x="319987" y="1925653"/>
                </a:lnTo>
                <a:lnTo>
                  <a:pt x="325073" y="1933194"/>
                </a:lnTo>
                <a:lnTo>
                  <a:pt x="332637" y="1938266"/>
                </a:lnTo>
                <a:lnTo>
                  <a:pt x="341266" y="1939956"/>
                </a:lnTo>
                <a:lnTo>
                  <a:pt x="349894" y="1938266"/>
                </a:lnTo>
                <a:lnTo>
                  <a:pt x="357458" y="1933194"/>
                </a:lnTo>
                <a:lnTo>
                  <a:pt x="362544" y="1925653"/>
                </a:lnTo>
                <a:lnTo>
                  <a:pt x="364240" y="1917065"/>
                </a:lnTo>
                <a:lnTo>
                  <a:pt x="362544" y="1908476"/>
                </a:lnTo>
                <a:lnTo>
                  <a:pt x="357458" y="1900936"/>
                </a:lnTo>
                <a:lnTo>
                  <a:pt x="353013" y="1896364"/>
                </a:lnTo>
                <a:lnTo>
                  <a:pt x="347070" y="1894078"/>
                </a:lnTo>
                <a:close/>
              </a:path>
              <a:path w="2910840" h="2943225" extrusionOk="0">
                <a:moveTo>
                  <a:pt x="453292" y="1894078"/>
                </a:moveTo>
                <a:lnTo>
                  <a:pt x="441545" y="1894078"/>
                </a:lnTo>
                <a:lnTo>
                  <a:pt x="435601" y="1896364"/>
                </a:lnTo>
                <a:lnTo>
                  <a:pt x="431156" y="1900936"/>
                </a:lnTo>
                <a:lnTo>
                  <a:pt x="426070" y="1908476"/>
                </a:lnTo>
                <a:lnTo>
                  <a:pt x="424374" y="1917065"/>
                </a:lnTo>
                <a:lnTo>
                  <a:pt x="426070" y="1925653"/>
                </a:lnTo>
                <a:lnTo>
                  <a:pt x="431156" y="1933194"/>
                </a:lnTo>
                <a:lnTo>
                  <a:pt x="438720" y="1938266"/>
                </a:lnTo>
                <a:lnTo>
                  <a:pt x="447349" y="1939956"/>
                </a:lnTo>
                <a:lnTo>
                  <a:pt x="455977" y="1938266"/>
                </a:lnTo>
                <a:lnTo>
                  <a:pt x="463541" y="1933194"/>
                </a:lnTo>
                <a:lnTo>
                  <a:pt x="468556" y="1925653"/>
                </a:lnTo>
                <a:lnTo>
                  <a:pt x="470228" y="1917065"/>
                </a:lnTo>
                <a:lnTo>
                  <a:pt x="468556" y="1908476"/>
                </a:lnTo>
                <a:lnTo>
                  <a:pt x="463541" y="1900936"/>
                </a:lnTo>
                <a:lnTo>
                  <a:pt x="459096" y="1896364"/>
                </a:lnTo>
                <a:lnTo>
                  <a:pt x="453292" y="1894078"/>
                </a:lnTo>
                <a:close/>
              </a:path>
              <a:path w="2910840" h="2943225" extrusionOk="0">
                <a:moveTo>
                  <a:pt x="559375" y="1894078"/>
                </a:moveTo>
                <a:lnTo>
                  <a:pt x="547628" y="1894078"/>
                </a:lnTo>
                <a:lnTo>
                  <a:pt x="541697" y="1896364"/>
                </a:lnTo>
                <a:lnTo>
                  <a:pt x="537239" y="1900936"/>
                </a:lnTo>
                <a:lnTo>
                  <a:pt x="532224" y="1908476"/>
                </a:lnTo>
                <a:lnTo>
                  <a:pt x="530553" y="1917065"/>
                </a:lnTo>
                <a:lnTo>
                  <a:pt x="532224" y="1925653"/>
                </a:lnTo>
                <a:lnTo>
                  <a:pt x="537239" y="1933194"/>
                </a:lnTo>
                <a:lnTo>
                  <a:pt x="544862" y="1938266"/>
                </a:lnTo>
                <a:lnTo>
                  <a:pt x="553484" y="1939956"/>
                </a:lnTo>
                <a:lnTo>
                  <a:pt x="562080" y="1938266"/>
                </a:lnTo>
                <a:lnTo>
                  <a:pt x="569624" y="1933194"/>
                </a:lnTo>
                <a:lnTo>
                  <a:pt x="574711" y="1925653"/>
                </a:lnTo>
                <a:lnTo>
                  <a:pt x="576406" y="1917065"/>
                </a:lnTo>
                <a:lnTo>
                  <a:pt x="574711" y="1908476"/>
                </a:lnTo>
                <a:lnTo>
                  <a:pt x="569624" y="1900936"/>
                </a:lnTo>
                <a:lnTo>
                  <a:pt x="565179" y="1896364"/>
                </a:lnTo>
                <a:lnTo>
                  <a:pt x="559375" y="1894078"/>
                </a:lnTo>
                <a:close/>
              </a:path>
              <a:path w="2910840" h="2943225" extrusionOk="0">
                <a:moveTo>
                  <a:pt x="665459" y="1894078"/>
                </a:moveTo>
                <a:lnTo>
                  <a:pt x="653711" y="1894078"/>
                </a:lnTo>
                <a:lnTo>
                  <a:pt x="647907" y="1896364"/>
                </a:lnTo>
                <a:lnTo>
                  <a:pt x="643322" y="1900936"/>
                </a:lnTo>
                <a:lnTo>
                  <a:pt x="638315" y="1908476"/>
                </a:lnTo>
                <a:lnTo>
                  <a:pt x="636645" y="1917065"/>
                </a:lnTo>
                <a:lnTo>
                  <a:pt x="638315" y="1925653"/>
                </a:lnTo>
                <a:lnTo>
                  <a:pt x="643322" y="1933194"/>
                </a:lnTo>
                <a:lnTo>
                  <a:pt x="650948" y="1938266"/>
                </a:lnTo>
                <a:lnTo>
                  <a:pt x="659585" y="1939956"/>
                </a:lnTo>
                <a:lnTo>
                  <a:pt x="668222" y="1938266"/>
                </a:lnTo>
                <a:lnTo>
                  <a:pt x="675847" y="1933194"/>
                </a:lnTo>
                <a:lnTo>
                  <a:pt x="680862" y="1925653"/>
                </a:lnTo>
                <a:lnTo>
                  <a:pt x="682534" y="1917065"/>
                </a:lnTo>
                <a:lnTo>
                  <a:pt x="680862" y="1908476"/>
                </a:lnTo>
                <a:lnTo>
                  <a:pt x="675847" y="1900936"/>
                </a:lnTo>
                <a:lnTo>
                  <a:pt x="671262" y="1896364"/>
                </a:lnTo>
                <a:lnTo>
                  <a:pt x="665459" y="1894078"/>
                </a:lnTo>
                <a:close/>
              </a:path>
              <a:path w="2910840" h="2943225" extrusionOk="0">
                <a:moveTo>
                  <a:pt x="771542" y="1894078"/>
                </a:moveTo>
                <a:lnTo>
                  <a:pt x="759794" y="1894078"/>
                </a:lnTo>
                <a:lnTo>
                  <a:pt x="753990" y="1896364"/>
                </a:lnTo>
                <a:lnTo>
                  <a:pt x="749545" y="1900936"/>
                </a:lnTo>
                <a:lnTo>
                  <a:pt x="744459" y="1908476"/>
                </a:lnTo>
                <a:lnTo>
                  <a:pt x="742763" y="1917065"/>
                </a:lnTo>
                <a:lnTo>
                  <a:pt x="744459" y="1925653"/>
                </a:lnTo>
                <a:lnTo>
                  <a:pt x="749545" y="1933194"/>
                </a:lnTo>
                <a:lnTo>
                  <a:pt x="757090" y="1938266"/>
                </a:lnTo>
                <a:lnTo>
                  <a:pt x="765685" y="1939956"/>
                </a:lnTo>
                <a:lnTo>
                  <a:pt x="774307" y="1938266"/>
                </a:lnTo>
                <a:lnTo>
                  <a:pt x="781930" y="1933194"/>
                </a:lnTo>
                <a:lnTo>
                  <a:pt x="786945" y="1925653"/>
                </a:lnTo>
                <a:lnTo>
                  <a:pt x="788617" y="1917065"/>
                </a:lnTo>
                <a:lnTo>
                  <a:pt x="786945" y="1908476"/>
                </a:lnTo>
                <a:lnTo>
                  <a:pt x="781930" y="1900936"/>
                </a:lnTo>
                <a:lnTo>
                  <a:pt x="777485" y="1896364"/>
                </a:lnTo>
                <a:lnTo>
                  <a:pt x="771542" y="1894078"/>
                </a:lnTo>
                <a:close/>
              </a:path>
              <a:path w="2910840" h="2943225" extrusionOk="0">
                <a:moveTo>
                  <a:pt x="877625" y="1894078"/>
                </a:moveTo>
                <a:lnTo>
                  <a:pt x="865877" y="1894078"/>
                </a:lnTo>
                <a:lnTo>
                  <a:pt x="860073" y="1896364"/>
                </a:lnTo>
                <a:lnTo>
                  <a:pt x="855489" y="1900936"/>
                </a:lnTo>
                <a:lnTo>
                  <a:pt x="850481" y="1908476"/>
                </a:lnTo>
                <a:lnTo>
                  <a:pt x="848812" y="1917065"/>
                </a:lnTo>
                <a:lnTo>
                  <a:pt x="850481" y="1925653"/>
                </a:lnTo>
                <a:lnTo>
                  <a:pt x="855489" y="1933194"/>
                </a:lnTo>
                <a:lnTo>
                  <a:pt x="863133" y="1938266"/>
                </a:lnTo>
                <a:lnTo>
                  <a:pt x="871803" y="1939956"/>
                </a:lnTo>
                <a:lnTo>
                  <a:pt x="880447" y="1938266"/>
                </a:lnTo>
                <a:lnTo>
                  <a:pt x="888013" y="1933194"/>
                </a:lnTo>
                <a:lnTo>
                  <a:pt x="893100" y="1925653"/>
                </a:lnTo>
                <a:lnTo>
                  <a:pt x="894795" y="1917065"/>
                </a:lnTo>
                <a:lnTo>
                  <a:pt x="893100" y="1908476"/>
                </a:lnTo>
                <a:lnTo>
                  <a:pt x="888013" y="1900936"/>
                </a:lnTo>
                <a:lnTo>
                  <a:pt x="883568" y="1896364"/>
                </a:lnTo>
                <a:lnTo>
                  <a:pt x="877625" y="1894078"/>
                </a:lnTo>
                <a:close/>
              </a:path>
              <a:path w="2910840" h="2943225" extrusionOk="0">
                <a:moveTo>
                  <a:pt x="983848" y="1894078"/>
                </a:moveTo>
                <a:lnTo>
                  <a:pt x="972100" y="1894078"/>
                </a:lnTo>
                <a:lnTo>
                  <a:pt x="966169" y="1896364"/>
                </a:lnTo>
                <a:lnTo>
                  <a:pt x="961711" y="1900936"/>
                </a:lnTo>
                <a:lnTo>
                  <a:pt x="956625" y="1908476"/>
                </a:lnTo>
                <a:lnTo>
                  <a:pt x="954930" y="1917065"/>
                </a:lnTo>
                <a:lnTo>
                  <a:pt x="956625" y="1925653"/>
                </a:lnTo>
                <a:lnTo>
                  <a:pt x="961711" y="1933194"/>
                </a:lnTo>
                <a:lnTo>
                  <a:pt x="969275" y="1938266"/>
                </a:lnTo>
                <a:lnTo>
                  <a:pt x="977904" y="1939956"/>
                </a:lnTo>
                <a:lnTo>
                  <a:pt x="986532" y="1938266"/>
                </a:lnTo>
                <a:lnTo>
                  <a:pt x="994096" y="1933194"/>
                </a:lnTo>
                <a:lnTo>
                  <a:pt x="999183" y="1925653"/>
                </a:lnTo>
                <a:lnTo>
                  <a:pt x="1000878" y="1917065"/>
                </a:lnTo>
                <a:lnTo>
                  <a:pt x="999183" y="1908476"/>
                </a:lnTo>
                <a:lnTo>
                  <a:pt x="994096" y="1900936"/>
                </a:lnTo>
                <a:lnTo>
                  <a:pt x="989651" y="1896364"/>
                </a:lnTo>
                <a:lnTo>
                  <a:pt x="983848" y="1894078"/>
                </a:lnTo>
                <a:close/>
              </a:path>
              <a:path w="2910840" h="2943225" extrusionOk="0">
                <a:moveTo>
                  <a:pt x="1089931" y="1894078"/>
                </a:moveTo>
                <a:lnTo>
                  <a:pt x="1078183" y="1894078"/>
                </a:lnTo>
                <a:lnTo>
                  <a:pt x="1072252" y="1896364"/>
                </a:lnTo>
                <a:lnTo>
                  <a:pt x="1067795" y="1900936"/>
                </a:lnTo>
                <a:lnTo>
                  <a:pt x="1062787" y="1908476"/>
                </a:lnTo>
                <a:lnTo>
                  <a:pt x="1061118" y="1917065"/>
                </a:lnTo>
                <a:lnTo>
                  <a:pt x="1062787" y="1925653"/>
                </a:lnTo>
                <a:lnTo>
                  <a:pt x="1067795" y="1933194"/>
                </a:lnTo>
                <a:lnTo>
                  <a:pt x="1075359" y="1938266"/>
                </a:lnTo>
                <a:lnTo>
                  <a:pt x="1083987" y="1939956"/>
                </a:lnTo>
                <a:lnTo>
                  <a:pt x="1092616" y="1938266"/>
                </a:lnTo>
                <a:lnTo>
                  <a:pt x="1100180" y="1933194"/>
                </a:lnTo>
                <a:lnTo>
                  <a:pt x="1105194" y="1925653"/>
                </a:lnTo>
                <a:lnTo>
                  <a:pt x="1106866" y="1917065"/>
                </a:lnTo>
                <a:lnTo>
                  <a:pt x="1105194" y="1908476"/>
                </a:lnTo>
                <a:lnTo>
                  <a:pt x="1100180" y="1900936"/>
                </a:lnTo>
                <a:lnTo>
                  <a:pt x="1095735" y="1896364"/>
                </a:lnTo>
                <a:lnTo>
                  <a:pt x="1089931" y="1894078"/>
                </a:lnTo>
                <a:close/>
              </a:path>
              <a:path w="2910840" h="2943225" extrusionOk="0">
                <a:moveTo>
                  <a:pt x="1196014" y="1894078"/>
                </a:moveTo>
                <a:lnTo>
                  <a:pt x="1184266" y="1894078"/>
                </a:lnTo>
                <a:lnTo>
                  <a:pt x="1178335" y="1896364"/>
                </a:lnTo>
                <a:lnTo>
                  <a:pt x="1173878" y="1900936"/>
                </a:lnTo>
                <a:lnTo>
                  <a:pt x="1168870" y="1908476"/>
                </a:lnTo>
                <a:lnTo>
                  <a:pt x="1167201" y="1917065"/>
                </a:lnTo>
                <a:lnTo>
                  <a:pt x="1168870" y="1925653"/>
                </a:lnTo>
                <a:lnTo>
                  <a:pt x="1173878" y="1933194"/>
                </a:lnTo>
                <a:lnTo>
                  <a:pt x="1181501" y="1938266"/>
                </a:lnTo>
                <a:lnTo>
                  <a:pt x="1190124" y="1939956"/>
                </a:lnTo>
                <a:lnTo>
                  <a:pt x="1198724" y="1938266"/>
                </a:lnTo>
                <a:lnTo>
                  <a:pt x="1206275" y="1933194"/>
                </a:lnTo>
                <a:lnTo>
                  <a:pt x="1211362" y="1925653"/>
                </a:lnTo>
                <a:lnTo>
                  <a:pt x="1213057" y="1917065"/>
                </a:lnTo>
                <a:lnTo>
                  <a:pt x="1211362" y="1908476"/>
                </a:lnTo>
                <a:lnTo>
                  <a:pt x="1206275" y="1900936"/>
                </a:lnTo>
                <a:lnTo>
                  <a:pt x="1201818" y="1896364"/>
                </a:lnTo>
                <a:lnTo>
                  <a:pt x="1196014" y="1894078"/>
                </a:lnTo>
                <a:close/>
              </a:path>
              <a:path w="2910840" h="2943225" extrusionOk="0">
                <a:moveTo>
                  <a:pt x="1302071" y="1894078"/>
                </a:moveTo>
                <a:lnTo>
                  <a:pt x="1290387" y="1894078"/>
                </a:lnTo>
                <a:lnTo>
                  <a:pt x="1284545" y="1896364"/>
                </a:lnTo>
                <a:lnTo>
                  <a:pt x="1279973" y="1900936"/>
                </a:lnTo>
                <a:lnTo>
                  <a:pt x="1274973" y="1908476"/>
                </a:lnTo>
                <a:lnTo>
                  <a:pt x="1273306" y="1917065"/>
                </a:lnTo>
                <a:lnTo>
                  <a:pt x="1274973" y="1925653"/>
                </a:lnTo>
                <a:lnTo>
                  <a:pt x="1279973" y="1933194"/>
                </a:lnTo>
                <a:lnTo>
                  <a:pt x="1287589" y="1938266"/>
                </a:lnTo>
                <a:lnTo>
                  <a:pt x="1296229" y="1939956"/>
                </a:lnTo>
                <a:lnTo>
                  <a:pt x="1304869" y="1938266"/>
                </a:lnTo>
                <a:lnTo>
                  <a:pt x="1312485" y="1933194"/>
                </a:lnTo>
                <a:lnTo>
                  <a:pt x="1317486" y="1925653"/>
                </a:lnTo>
                <a:lnTo>
                  <a:pt x="1319153" y="1917065"/>
                </a:lnTo>
                <a:lnTo>
                  <a:pt x="1317486" y="1908476"/>
                </a:lnTo>
                <a:lnTo>
                  <a:pt x="1312485" y="1900936"/>
                </a:lnTo>
                <a:lnTo>
                  <a:pt x="1307913" y="1896364"/>
                </a:lnTo>
                <a:lnTo>
                  <a:pt x="1302071" y="1894078"/>
                </a:lnTo>
                <a:close/>
              </a:path>
              <a:path w="2910840" h="2943225" extrusionOk="0">
                <a:moveTo>
                  <a:pt x="1408243" y="1894078"/>
                </a:moveTo>
                <a:lnTo>
                  <a:pt x="1396432" y="1894078"/>
                </a:lnTo>
                <a:lnTo>
                  <a:pt x="1390590" y="1896364"/>
                </a:lnTo>
                <a:lnTo>
                  <a:pt x="1386145" y="1900936"/>
                </a:lnTo>
                <a:lnTo>
                  <a:pt x="1381073" y="1908476"/>
                </a:lnTo>
                <a:lnTo>
                  <a:pt x="1379383" y="1917065"/>
                </a:lnTo>
                <a:lnTo>
                  <a:pt x="1381073" y="1925653"/>
                </a:lnTo>
                <a:lnTo>
                  <a:pt x="1386145" y="1933194"/>
                </a:lnTo>
                <a:lnTo>
                  <a:pt x="1393706" y="1938266"/>
                </a:lnTo>
                <a:lnTo>
                  <a:pt x="1402338" y="1939956"/>
                </a:lnTo>
                <a:lnTo>
                  <a:pt x="1410970" y="1938266"/>
                </a:lnTo>
                <a:lnTo>
                  <a:pt x="1418530" y="1933194"/>
                </a:lnTo>
                <a:lnTo>
                  <a:pt x="1423531" y="1925653"/>
                </a:lnTo>
                <a:lnTo>
                  <a:pt x="1425198" y="1917065"/>
                </a:lnTo>
                <a:lnTo>
                  <a:pt x="1423531" y="1908476"/>
                </a:lnTo>
                <a:lnTo>
                  <a:pt x="1418530" y="1900936"/>
                </a:lnTo>
                <a:lnTo>
                  <a:pt x="1414085" y="1896364"/>
                </a:lnTo>
                <a:lnTo>
                  <a:pt x="1408243" y="1894078"/>
                </a:lnTo>
                <a:close/>
              </a:path>
              <a:path w="2910840" h="2943225" extrusionOk="0">
                <a:moveTo>
                  <a:pt x="1514288" y="1894078"/>
                </a:moveTo>
                <a:lnTo>
                  <a:pt x="1502477" y="1894078"/>
                </a:lnTo>
                <a:lnTo>
                  <a:pt x="1496762" y="1896364"/>
                </a:lnTo>
                <a:lnTo>
                  <a:pt x="1492190" y="1900936"/>
                </a:lnTo>
                <a:lnTo>
                  <a:pt x="1487118" y="1908476"/>
                </a:lnTo>
                <a:lnTo>
                  <a:pt x="1485428" y="1917065"/>
                </a:lnTo>
                <a:lnTo>
                  <a:pt x="1487118" y="1925653"/>
                </a:lnTo>
                <a:lnTo>
                  <a:pt x="1492190" y="1933194"/>
                </a:lnTo>
                <a:lnTo>
                  <a:pt x="1499824" y="1938266"/>
                </a:lnTo>
                <a:lnTo>
                  <a:pt x="1508494" y="1939956"/>
                </a:lnTo>
                <a:lnTo>
                  <a:pt x="1517140" y="1938266"/>
                </a:lnTo>
                <a:lnTo>
                  <a:pt x="1524702" y="1933194"/>
                </a:lnTo>
                <a:lnTo>
                  <a:pt x="1529775" y="1925653"/>
                </a:lnTo>
                <a:lnTo>
                  <a:pt x="1531465" y="1917065"/>
                </a:lnTo>
                <a:lnTo>
                  <a:pt x="1529775" y="1908476"/>
                </a:lnTo>
                <a:lnTo>
                  <a:pt x="1524702" y="1900936"/>
                </a:lnTo>
                <a:lnTo>
                  <a:pt x="1520257" y="1896364"/>
                </a:lnTo>
                <a:lnTo>
                  <a:pt x="1514288" y="1894078"/>
                </a:lnTo>
                <a:close/>
              </a:path>
              <a:path w="2910840" h="2943225" extrusionOk="0">
                <a:moveTo>
                  <a:pt x="1620460" y="1894078"/>
                </a:moveTo>
                <a:lnTo>
                  <a:pt x="1608776" y="1894078"/>
                </a:lnTo>
                <a:lnTo>
                  <a:pt x="1602807" y="1896364"/>
                </a:lnTo>
                <a:lnTo>
                  <a:pt x="1598362" y="1900936"/>
                </a:lnTo>
                <a:lnTo>
                  <a:pt x="1593290" y="1908476"/>
                </a:lnTo>
                <a:lnTo>
                  <a:pt x="1591600" y="1917065"/>
                </a:lnTo>
                <a:lnTo>
                  <a:pt x="1593290" y="1925653"/>
                </a:lnTo>
                <a:lnTo>
                  <a:pt x="1598362" y="1933194"/>
                </a:lnTo>
                <a:lnTo>
                  <a:pt x="1605925" y="1938266"/>
                </a:lnTo>
                <a:lnTo>
                  <a:pt x="1614571" y="1939956"/>
                </a:lnTo>
                <a:lnTo>
                  <a:pt x="1623241" y="1938266"/>
                </a:lnTo>
                <a:lnTo>
                  <a:pt x="1630874" y="1933194"/>
                </a:lnTo>
                <a:lnTo>
                  <a:pt x="1635875" y="1925653"/>
                </a:lnTo>
                <a:lnTo>
                  <a:pt x="1637542" y="1917065"/>
                </a:lnTo>
                <a:lnTo>
                  <a:pt x="1635875" y="1908476"/>
                </a:lnTo>
                <a:lnTo>
                  <a:pt x="1630874" y="1900936"/>
                </a:lnTo>
                <a:lnTo>
                  <a:pt x="1626302" y="1896364"/>
                </a:lnTo>
                <a:lnTo>
                  <a:pt x="1620460" y="1894078"/>
                </a:lnTo>
                <a:close/>
              </a:path>
              <a:path w="2910840" h="2943225" extrusionOk="0">
                <a:moveTo>
                  <a:pt x="1726632" y="1894078"/>
                </a:moveTo>
                <a:lnTo>
                  <a:pt x="1714821" y="1894078"/>
                </a:lnTo>
                <a:lnTo>
                  <a:pt x="1708852" y="1896364"/>
                </a:lnTo>
                <a:lnTo>
                  <a:pt x="1704407" y="1900936"/>
                </a:lnTo>
                <a:lnTo>
                  <a:pt x="1699407" y="1908476"/>
                </a:lnTo>
                <a:lnTo>
                  <a:pt x="1697740" y="1917065"/>
                </a:lnTo>
                <a:lnTo>
                  <a:pt x="1699407" y="1925653"/>
                </a:lnTo>
                <a:lnTo>
                  <a:pt x="1704407" y="1933194"/>
                </a:lnTo>
                <a:lnTo>
                  <a:pt x="1711968" y="1938266"/>
                </a:lnTo>
                <a:lnTo>
                  <a:pt x="1720600" y="1939956"/>
                </a:lnTo>
                <a:lnTo>
                  <a:pt x="1729232" y="1938266"/>
                </a:lnTo>
                <a:lnTo>
                  <a:pt x="1736792" y="1933194"/>
                </a:lnTo>
                <a:lnTo>
                  <a:pt x="1741865" y="1925653"/>
                </a:lnTo>
                <a:lnTo>
                  <a:pt x="1743555" y="1917065"/>
                </a:lnTo>
                <a:lnTo>
                  <a:pt x="1741865" y="1908476"/>
                </a:lnTo>
                <a:lnTo>
                  <a:pt x="1736792" y="1900936"/>
                </a:lnTo>
                <a:lnTo>
                  <a:pt x="1732347" y="1896364"/>
                </a:lnTo>
                <a:lnTo>
                  <a:pt x="1726632" y="1894078"/>
                </a:lnTo>
                <a:close/>
              </a:path>
              <a:path w="2910840" h="2943225" extrusionOk="0">
                <a:moveTo>
                  <a:pt x="1832677" y="1894078"/>
                </a:moveTo>
                <a:lnTo>
                  <a:pt x="1820866" y="1894078"/>
                </a:lnTo>
                <a:lnTo>
                  <a:pt x="1815024" y="1896364"/>
                </a:lnTo>
                <a:lnTo>
                  <a:pt x="1810579" y="1900936"/>
                </a:lnTo>
                <a:lnTo>
                  <a:pt x="1805507" y="1908476"/>
                </a:lnTo>
                <a:lnTo>
                  <a:pt x="1803817" y="1917065"/>
                </a:lnTo>
                <a:lnTo>
                  <a:pt x="1805507" y="1925653"/>
                </a:lnTo>
                <a:lnTo>
                  <a:pt x="1810579" y="1933194"/>
                </a:lnTo>
                <a:lnTo>
                  <a:pt x="1818176" y="1938266"/>
                </a:lnTo>
                <a:lnTo>
                  <a:pt x="1826772" y="1939956"/>
                </a:lnTo>
                <a:lnTo>
                  <a:pt x="1835368" y="1938266"/>
                </a:lnTo>
                <a:lnTo>
                  <a:pt x="1842964" y="1933194"/>
                </a:lnTo>
                <a:lnTo>
                  <a:pt x="1848037" y="1925653"/>
                </a:lnTo>
                <a:lnTo>
                  <a:pt x="1849727" y="1917065"/>
                </a:lnTo>
                <a:lnTo>
                  <a:pt x="1848037" y="1908476"/>
                </a:lnTo>
                <a:lnTo>
                  <a:pt x="1842964" y="1900936"/>
                </a:lnTo>
                <a:lnTo>
                  <a:pt x="1838519" y="1896364"/>
                </a:lnTo>
                <a:lnTo>
                  <a:pt x="1832677" y="1894078"/>
                </a:lnTo>
                <a:close/>
              </a:path>
              <a:path w="2910840" h="2943225" extrusionOk="0">
                <a:moveTo>
                  <a:pt x="1938722" y="1894078"/>
                </a:moveTo>
                <a:lnTo>
                  <a:pt x="1927038" y="1894078"/>
                </a:lnTo>
                <a:lnTo>
                  <a:pt x="1921196" y="1896364"/>
                </a:lnTo>
                <a:lnTo>
                  <a:pt x="1916751" y="1900936"/>
                </a:lnTo>
                <a:lnTo>
                  <a:pt x="1911679" y="1908476"/>
                </a:lnTo>
                <a:lnTo>
                  <a:pt x="1909989" y="1917065"/>
                </a:lnTo>
                <a:lnTo>
                  <a:pt x="1911679" y="1925653"/>
                </a:lnTo>
                <a:lnTo>
                  <a:pt x="1916751" y="1933194"/>
                </a:lnTo>
                <a:lnTo>
                  <a:pt x="1924294" y="1938266"/>
                </a:lnTo>
                <a:lnTo>
                  <a:pt x="1932896" y="1939956"/>
                </a:lnTo>
                <a:lnTo>
                  <a:pt x="1941522" y="1938266"/>
                </a:lnTo>
                <a:lnTo>
                  <a:pt x="1949136" y="1933194"/>
                </a:lnTo>
                <a:lnTo>
                  <a:pt x="1954137" y="1925653"/>
                </a:lnTo>
                <a:lnTo>
                  <a:pt x="1955804" y="1917065"/>
                </a:lnTo>
                <a:lnTo>
                  <a:pt x="1954137" y="1908476"/>
                </a:lnTo>
                <a:lnTo>
                  <a:pt x="1949136" y="1900936"/>
                </a:lnTo>
                <a:lnTo>
                  <a:pt x="1944691" y="1896364"/>
                </a:lnTo>
                <a:lnTo>
                  <a:pt x="1938722" y="1894078"/>
                </a:lnTo>
                <a:close/>
              </a:path>
              <a:path w="2910840" h="2943225" extrusionOk="0">
                <a:moveTo>
                  <a:pt x="2044767" y="1894078"/>
                </a:moveTo>
                <a:lnTo>
                  <a:pt x="2033083" y="1894078"/>
                </a:lnTo>
                <a:lnTo>
                  <a:pt x="2027114" y="1896364"/>
                </a:lnTo>
                <a:lnTo>
                  <a:pt x="2022669" y="1900936"/>
                </a:lnTo>
                <a:lnTo>
                  <a:pt x="2017669" y="1908476"/>
                </a:lnTo>
                <a:lnTo>
                  <a:pt x="2016002" y="1917065"/>
                </a:lnTo>
                <a:lnTo>
                  <a:pt x="2017669" y="1925653"/>
                </a:lnTo>
                <a:lnTo>
                  <a:pt x="2022669" y="1933194"/>
                </a:lnTo>
                <a:lnTo>
                  <a:pt x="2030303" y="1938266"/>
                </a:lnTo>
                <a:lnTo>
                  <a:pt x="2038973" y="1939956"/>
                </a:lnTo>
                <a:lnTo>
                  <a:pt x="2047619" y="1938266"/>
                </a:lnTo>
                <a:lnTo>
                  <a:pt x="2055181" y="1933194"/>
                </a:lnTo>
                <a:lnTo>
                  <a:pt x="2060182" y="1925653"/>
                </a:lnTo>
                <a:lnTo>
                  <a:pt x="2061849" y="1917065"/>
                </a:lnTo>
                <a:lnTo>
                  <a:pt x="2060182" y="1908476"/>
                </a:lnTo>
                <a:lnTo>
                  <a:pt x="2055181" y="1900936"/>
                </a:lnTo>
                <a:lnTo>
                  <a:pt x="2050736" y="1896364"/>
                </a:lnTo>
                <a:lnTo>
                  <a:pt x="2044767" y="1894078"/>
                </a:lnTo>
                <a:close/>
              </a:path>
              <a:path w="2910840" h="2943225" extrusionOk="0">
                <a:moveTo>
                  <a:pt x="2150939" y="1894078"/>
                </a:moveTo>
                <a:lnTo>
                  <a:pt x="2139128" y="1894078"/>
                </a:lnTo>
                <a:lnTo>
                  <a:pt x="2133413" y="1896364"/>
                </a:lnTo>
                <a:lnTo>
                  <a:pt x="2128714" y="1900936"/>
                </a:lnTo>
                <a:lnTo>
                  <a:pt x="2123714" y="1908476"/>
                </a:lnTo>
                <a:lnTo>
                  <a:pt x="2122047" y="1917065"/>
                </a:lnTo>
                <a:lnTo>
                  <a:pt x="2123714" y="1925653"/>
                </a:lnTo>
                <a:lnTo>
                  <a:pt x="2128714" y="1933194"/>
                </a:lnTo>
                <a:lnTo>
                  <a:pt x="2136404" y="1938266"/>
                </a:lnTo>
                <a:lnTo>
                  <a:pt x="2145082" y="1939956"/>
                </a:lnTo>
                <a:lnTo>
                  <a:pt x="2153735" y="1938266"/>
                </a:lnTo>
                <a:lnTo>
                  <a:pt x="2161353" y="1933194"/>
                </a:lnTo>
                <a:lnTo>
                  <a:pt x="2166426" y="1925653"/>
                </a:lnTo>
                <a:lnTo>
                  <a:pt x="2168116" y="1917065"/>
                </a:lnTo>
                <a:lnTo>
                  <a:pt x="2166426" y="1908476"/>
                </a:lnTo>
                <a:lnTo>
                  <a:pt x="2161353" y="1900936"/>
                </a:lnTo>
                <a:lnTo>
                  <a:pt x="2156908" y="1896364"/>
                </a:lnTo>
                <a:lnTo>
                  <a:pt x="2150939" y="1894078"/>
                </a:lnTo>
                <a:close/>
              </a:path>
              <a:path w="2910840" h="2943225" extrusionOk="0">
                <a:moveTo>
                  <a:pt x="2257111" y="1894078"/>
                </a:moveTo>
                <a:lnTo>
                  <a:pt x="2245427" y="1894078"/>
                </a:lnTo>
                <a:lnTo>
                  <a:pt x="2239458" y="1896364"/>
                </a:lnTo>
                <a:lnTo>
                  <a:pt x="2235013" y="1900936"/>
                </a:lnTo>
                <a:lnTo>
                  <a:pt x="2229941" y="1908476"/>
                </a:lnTo>
                <a:lnTo>
                  <a:pt x="2228251" y="1917065"/>
                </a:lnTo>
                <a:lnTo>
                  <a:pt x="2229941" y="1925653"/>
                </a:lnTo>
                <a:lnTo>
                  <a:pt x="2235013" y="1933194"/>
                </a:lnTo>
                <a:lnTo>
                  <a:pt x="2242576" y="1938266"/>
                </a:lnTo>
                <a:lnTo>
                  <a:pt x="2251222" y="1939956"/>
                </a:lnTo>
                <a:lnTo>
                  <a:pt x="2259892" y="1938266"/>
                </a:lnTo>
                <a:lnTo>
                  <a:pt x="2267525" y="1933194"/>
                </a:lnTo>
                <a:lnTo>
                  <a:pt x="2272526" y="1925653"/>
                </a:lnTo>
                <a:lnTo>
                  <a:pt x="2274193" y="1917065"/>
                </a:lnTo>
                <a:lnTo>
                  <a:pt x="2272526" y="1908476"/>
                </a:lnTo>
                <a:lnTo>
                  <a:pt x="2267525" y="1900936"/>
                </a:lnTo>
                <a:lnTo>
                  <a:pt x="2262953" y="1896364"/>
                </a:lnTo>
                <a:lnTo>
                  <a:pt x="2257111" y="1894078"/>
                </a:lnTo>
                <a:close/>
              </a:path>
              <a:path w="2910840" h="2943225" extrusionOk="0">
                <a:moveTo>
                  <a:pt x="2363156" y="1894078"/>
                </a:moveTo>
                <a:lnTo>
                  <a:pt x="2351472" y="1894078"/>
                </a:lnTo>
                <a:lnTo>
                  <a:pt x="2345503" y="1896364"/>
                </a:lnTo>
                <a:lnTo>
                  <a:pt x="2341058" y="1900936"/>
                </a:lnTo>
                <a:lnTo>
                  <a:pt x="2336058" y="1908476"/>
                </a:lnTo>
                <a:lnTo>
                  <a:pt x="2334391" y="1917065"/>
                </a:lnTo>
                <a:lnTo>
                  <a:pt x="2336058" y="1925653"/>
                </a:lnTo>
                <a:lnTo>
                  <a:pt x="2341058" y="1933194"/>
                </a:lnTo>
                <a:lnTo>
                  <a:pt x="2348619" y="1938266"/>
                </a:lnTo>
                <a:lnTo>
                  <a:pt x="2357251" y="1939956"/>
                </a:lnTo>
                <a:lnTo>
                  <a:pt x="2365883" y="1938266"/>
                </a:lnTo>
                <a:lnTo>
                  <a:pt x="2373443" y="1933194"/>
                </a:lnTo>
                <a:lnTo>
                  <a:pt x="2378516" y="1925653"/>
                </a:lnTo>
                <a:lnTo>
                  <a:pt x="2380206" y="1917065"/>
                </a:lnTo>
                <a:lnTo>
                  <a:pt x="2378516" y="1908476"/>
                </a:lnTo>
                <a:lnTo>
                  <a:pt x="2373443" y="1900936"/>
                </a:lnTo>
                <a:lnTo>
                  <a:pt x="2368998" y="1896364"/>
                </a:lnTo>
                <a:lnTo>
                  <a:pt x="2363156" y="1894078"/>
                </a:lnTo>
                <a:close/>
              </a:path>
              <a:path w="2910840" h="2943225" extrusionOk="0">
                <a:moveTo>
                  <a:pt x="2469328" y="1894078"/>
                </a:moveTo>
                <a:lnTo>
                  <a:pt x="2457517" y="1894078"/>
                </a:lnTo>
                <a:lnTo>
                  <a:pt x="2451802" y="1896364"/>
                </a:lnTo>
                <a:lnTo>
                  <a:pt x="2447103" y="1900936"/>
                </a:lnTo>
                <a:lnTo>
                  <a:pt x="2442103" y="1908476"/>
                </a:lnTo>
                <a:lnTo>
                  <a:pt x="2440436" y="1917065"/>
                </a:lnTo>
                <a:lnTo>
                  <a:pt x="2442103" y="1925653"/>
                </a:lnTo>
                <a:lnTo>
                  <a:pt x="2447103" y="1933194"/>
                </a:lnTo>
                <a:lnTo>
                  <a:pt x="2454771" y="1938266"/>
                </a:lnTo>
                <a:lnTo>
                  <a:pt x="2463391" y="1939956"/>
                </a:lnTo>
                <a:lnTo>
                  <a:pt x="2471964" y="1938266"/>
                </a:lnTo>
                <a:lnTo>
                  <a:pt x="2479488" y="1933194"/>
                </a:lnTo>
                <a:lnTo>
                  <a:pt x="2484632" y="1925653"/>
                </a:lnTo>
                <a:lnTo>
                  <a:pt x="2486346" y="1917065"/>
                </a:lnTo>
                <a:lnTo>
                  <a:pt x="2484632" y="1908476"/>
                </a:lnTo>
                <a:lnTo>
                  <a:pt x="2479488" y="1900936"/>
                </a:lnTo>
                <a:lnTo>
                  <a:pt x="2475043" y="1896364"/>
                </a:lnTo>
                <a:lnTo>
                  <a:pt x="2469328" y="1894078"/>
                </a:lnTo>
                <a:close/>
              </a:path>
              <a:path w="2910840" h="2943225" extrusionOk="0">
                <a:moveTo>
                  <a:pt x="2575373" y="1894078"/>
                </a:moveTo>
                <a:lnTo>
                  <a:pt x="2563689" y="1894078"/>
                </a:lnTo>
                <a:lnTo>
                  <a:pt x="2557847" y="1896364"/>
                </a:lnTo>
                <a:lnTo>
                  <a:pt x="2553402" y="1900936"/>
                </a:lnTo>
                <a:lnTo>
                  <a:pt x="2548330" y="1908476"/>
                </a:lnTo>
                <a:lnTo>
                  <a:pt x="2546640" y="1917065"/>
                </a:lnTo>
                <a:lnTo>
                  <a:pt x="2548330" y="1925653"/>
                </a:lnTo>
                <a:lnTo>
                  <a:pt x="2553402" y="1933194"/>
                </a:lnTo>
                <a:lnTo>
                  <a:pt x="2560945" y="1938266"/>
                </a:lnTo>
                <a:lnTo>
                  <a:pt x="2569547" y="1939956"/>
                </a:lnTo>
                <a:lnTo>
                  <a:pt x="2578173" y="1938266"/>
                </a:lnTo>
                <a:lnTo>
                  <a:pt x="2585787" y="1933194"/>
                </a:lnTo>
                <a:lnTo>
                  <a:pt x="2590788" y="1925653"/>
                </a:lnTo>
                <a:lnTo>
                  <a:pt x="2592455" y="1917065"/>
                </a:lnTo>
                <a:lnTo>
                  <a:pt x="2590788" y="1908476"/>
                </a:lnTo>
                <a:lnTo>
                  <a:pt x="2585787" y="1900936"/>
                </a:lnTo>
                <a:lnTo>
                  <a:pt x="2581342" y="1896364"/>
                </a:lnTo>
                <a:lnTo>
                  <a:pt x="2575373" y="1894078"/>
                </a:lnTo>
                <a:close/>
              </a:path>
              <a:path w="2910840" h="2943225" extrusionOk="0">
                <a:moveTo>
                  <a:pt x="2681418" y="1894078"/>
                </a:moveTo>
                <a:lnTo>
                  <a:pt x="2669734" y="1894078"/>
                </a:lnTo>
                <a:lnTo>
                  <a:pt x="2663765" y="1896364"/>
                </a:lnTo>
                <a:lnTo>
                  <a:pt x="2659320" y="1900936"/>
                </a:lnTo>
                <a:lnTo>
                  <a:pt x="2654320" y="1908476"/>
                </a:lnTo>
                <a:lnTo>
                  <a:pt x="2652653" y="1917065"/>
                </a:lnTo>
                <a:lnTo>
                  <a:pt x="2654320" y="1925653"/>
                </a:lnTo>
                <a:lnTo>
                  <a:pt x="2659320" y="1933194"/>
                </a:lnTo>
                <a:lnTo>
                  <a:pt x="2666954" y="1938266"/>
                </a:lnTo>
                <a:lnTo>
                  <a:pt x="2675624" y="1939956"/>
                </a:lnTo>
                <a:lnTo>
                  <a:pt x="2684270" y="1938266"/>
                </a:lnTo>
                <a:lnTo>
                  <a:pt x="2691832" y="1933194"/>
                </a:lnTo>
                <a:lnTo>
                  <a:pt x="2696833" y="1925653"/>
                </a:lnTo>
                <a:lnTo>
                  <a:pt x="2698500" y="1917065"/>
                </a:lnTo>
                <a:lnTo>
                  <a:pt x="2696833" y="1908476"/>
                </a:lnTo>
                <a:lnTo>
                  <a:pt x="2691832" y="1900936"/>
                </a:lnTo>
                <a:lnTo>
                  <a:pt x="2687387" y="1896364"/>
                </a:lnTo>
                <a:lnTo>
                  <a:pt x="2681418" y="1894078"/>
                </a:lnTo>
                <a:close/>
              </a:path>
              <a:path w="2910840" h="2943225" extrusionOk="0">
                <a:moveTo>
                  <a:pt x="2787590" y="1894078"/>
                </a:moveTo>
                <a:lnTo>
                  <a:pt x="2775779" y="1894078"/>
                </a:lnTo>
                <a:lnTo>
                  <a:pt x="2770064" y="1896364"/>
                </a:lnTo>
                <a:lnTo>
                  <a:pt x="2765492" y="1900936"/>
                </a:lnTo>
                <a:lnTo>
                  <a:pt x="2760420" y="1908476"/>
                </a:lnTo>
                <a:lnTo>
                  <a:pt x="2758730" y="1917065"/>
                </a:lnTo>
                <a:lnTo>
                  <a:pt x="2760420" y="1925653"/>
                </a:lnTo>
                <a:lnTo>
                  <a:pt x="2765492" y="1933194"/>
                </a:lnTo>
                <a:lnTo>
                  <a:pt x="2773106" y="1938266"/>
                </a:lnTo>
                <a:lnTo>
                  <a:pt x="2781733" y="1939956"/>
                </a:lnTo>
                <a:lnTo>
                  <a:pt x="2790335" y="1938266"/>
                </a:lnTo>
                <a:lnTo>
                  <a:pt x="2797877" y="1933194"/>
                </a:lnTo>
                <a:lnTo>
                  <a:pt x="2803021" y="1925653"/>
                </a:lnTo>
                <a:lnTo>
                  <a:pt x="2804735" y="1917065"/>
                </a:lnTo>
                <a:lnTo>
                  <a:pt x="2803021" y="1908476"/>
                </a:lnTo>
                <a:lnTo>
                  <a:pt x="2797877" y="1900936"/>
                </a:lnTo>
                <a:lnTo>
                  <a:pt x="2793432" y="1896364"/>
                </a:lnTo>
                <a:lnTo>
                  <a:pt x="2787590" y="1894078"/>
                </a:lnTo>
                <a:close/>
              </a:path>
              <a:path w="2910840" h="2943225" extrusionOk="0">
                <a:moveTo>
                  <a:pt x="2893762" y="1894078"/>
                </a:moveTo>
                <a:lnTo>
                  <a:pt x="2882078" y="1894078"/>
                </a:lnTo>
                <a:lnTo>
                  <a:pt x="2876109" y="1896364"/>
                </a:lnTo>
                <a:lnTo>
                  <a:pt x="2871664" y="1900936"/>
                </a:lnTo>
                <a:lnTo>
                  <a:pt x="2866592" y="1908476"/>
                </a:lnTo>
                <a:lnTo>
                  <a:pt x="2864902" y="1917065"/>
                </a:lnTo>
                <a:lnTo>
                  <a:pt x="2866592" y="1925653"/>
                </a:lnTo>
                <a:lnTo>
                  <a:pt x="2871664" y="1933194"/>
                </a:lnTo>
                <a:lnTo>
                  <a:pt x="2879227" y="1938266"/>
                </a:lnTo>
                <a:lnTo>
                  <a:pt x="2887873" y="1939956"/>
                </a:lnTo>
                <a:lnTo>
                  <a:pt x="2896543" y="1938266"/>
                </a:lnTo>
                <a:lnTo>
                  <a:pt x="2904176" y="1933194"/>
                </a:lnTo>
                <a:lnTo>
                  <a:pt x="2909177" y="1925653"/>
                </a:lnTo>
                <a:lnTo>
                  <a:pt x="2910844" y="1917065"/>
                </a:lnTo>
                <a:lnTo>
                  <a:pt x="2909177" y="1908476"/>
                </a:lnTo>
                <a:lnTo>
                  <a:pt x="2904176" y="1900936"/>
                </a:lnTo>
                <a:lnTo>
                  <a:pt x="2899604" y="1896364"/>
                </a:lnTo>
                <a:lnTo>
                  <a:pt x="2893762" y="1894078"/>
                </a:lnTo>
                <a:close/>
              </a:path>
              <a:path w="2910840" h="2943225" extrusionOk="0">
                <a:moveTo>
                  <a:pt x="28815" y="2005457"/>
                </a:moveTo>
                <a:lnTo>
                  <a:pt x="17073" y="2005457"/>
                </a:lnTo>
                <a:lnTo>
                  <a:pt x="11270" y="2007743"/>
                </a:lnTo>
                <a:lnTo>
                  <a:pt x="6680" y="2012315"/>
                </a:lnTo>
                <a:lnTo>
                  <a:pt x="1670" y="2019875"/>
                </a:lnTo>
                <a:lnTo>
                  <a:pt x="0" y="2028507"/>
                </a:lnTo>
                <a:lnTo>
                  <a:pt x="1670" y="2037139"/>
                </a:lnTo>
                <a:lnTo>
                  <a:pt x="6680" y="2044700"/>
                </a:lnTo>
                <a:lnTo>
                  <a:pt x="14306" y="2049772"/>
                </a:lnTo>
                <a:lnTo>
                  <a:pt x="22944" y="2051462"/>
                </a:lnTo>
                <a:lnTo>
                  <a:pt x="31582" y="2049772"/>
                </a:lnTo>
                <a:lnTo>
                  <a:pt x="39208" y="2044700"/>
                </a:lnTo>
                <a:lnTo>
                  <a:pt x="44218" y="2037139"/>
                </a:lnTo>
                <a:lnTo>
                  <a:pt x="45888" y="2028507"/>
                </a:lnTo>
                <a:lnTo>
                  <a:pt x="44218" y="2019875"/>
                </a:lnTo>
                <a:lnTo>
                  <a:pt x="39208" y="2012315"/>
                </a:lnTo>
                <a:lnTo>
                  <a:pt x="34619" y="2007743"/>
                </a:lnTo>
                <a:lnTo>
                  <a:pt x="28815" y="2005457"/>
                </a:lnTo>
                <a:close/>
              </a:path>
              <a:path w="2910840" h="2943225" extrusionOk="0">
                <a:moveTo>
                  <a:pt x="134903" y="2005457"/>
                </a:moveTo>
                <a:lnTo>
                  <a:pt x="123156" y="2005457"/>
                </a:lnTo>
                <a:lnTo>
                  <a:pt x="117352" y="2007743"/>
                </a:lnTo>
                <a:lnTo>
                  <a:pt x="112894" y="2012315"/>
                </a:lnTo>
                <a:lnTo>
                  <a:pt x="107808" y="2019875"/>
                </a:lnTo>
                <a:lnTo>
                  <a:pt x="106112" y="2028507"/>
                </a:lnTo>
                <a:lnTo>
                  <a:pt x="107808" y="2037139"/>
                </a:lnTo>
                <a:lnTo>
                  <a:pt x="112894" y="2044700"/>
                </a:lnTo>
                <a:lnTo>
                  <a:pt x="120446" y="2049772"/>
                </a:lnTo>
                <a:lnTo>
                  <a:pt x="129045" y="2051462"/>
                </a:lnTo>
                <a:lnTo>
                  <a:pt x="137669" y="2049772"/>
                </a:lnTo>
                <a:lnTo>
                  <a:pt x="145292" y="2044700"/>
                </a:lnTo>
                <a:lnTo>
                  <a:pt x="150300" y="2037139"/>
                </a:lnTo>
                <a:lnTo>
                  <a:pt x="151969" y="2028507"/>
                </a:lnTo>
                <a:lnTo>
                  <a:pt x="150300" y="2019875"/>
                </a:lnTo>
                <a:lnTo>
                  <a:pt x="145292" y="2012315"/>
                </a:lnTo>
                <a:lnTo>
                  <a:pt x="140834" y="2007743"/>
                </a:lnTo>
                <a:lnTo>
                  <a:pt x="134903" y="2005457"/>
                </a:lnTo>
                <a:close/>
              </a:path>
              <a:path w="2910840" h="2943225" extrusionOk="0">
                <a:moveTo>
                  <a:pt x="240986" y="2005457"/>
                </a:moveTo>
                <a:lnTo>
                  <a:pt x="229239" y="2005457"/>
                </a:lnTo>
                <a:lnTo>
                  <a:pt x="223308" y="2007743"/>
                </a:lnTo>
                <a:lnTo>
                  <a:pt x="218850" y="2012315"/>
                </a:lnTo>
                <a:lnTo>
                  <a:pt x="213843" y="2019875"/>
                </a:lnTo>
                <a:lnTo>
                  <a:pt x="212173" y="2028507"/>
                </a:lnTo>
                <a:lnTo>
                  <a:pt x="213843" y="2037139"/>
                </a:lnTo>
                <a:lnTo>
                  <a:pt x="218850" y="2044700"/>
                </a:lnTo>
                <a:lnTo>
                  <a:pt x="226495" y="2049772"/>
                </a:lnTo>
                <a:lnTo>
                  <a:pt x="235165" y="2051462"/>
                </a:lnTo>
                <a:lnTo>
                  <a:pt x="243809" y="2049772"/>
                </a:lnTo>
                <a:lnTo>
                  <a:pt x="251375" y="2044700"/>
                </a:lnTo>
                <a:lnTo>
                  <a:pt x="256390" y="2037139"/>
                </a:lnTo>
                <a:lnTo>
                  <a:pt x="258062" y="2028507"/>
                </a:lnTo>
                <a:lnTo>
                  <a:pt x="256390" y="2019875"/>
                </a:lnTo>
                <a:lnTo>
                  <a:pt x="251375" y="2012315"/>
                </a:lnTo>
                <a:lnTo>
                  <a:pt x="246917" y="2007743"/>
                </a:lnTo>
                <a:lnTo>
                  <a:pt x="240986" y="2005457"/>
                </a:lnTo>
                <a:close/>
              </a:path>
              <a:path w="2910840" h="2943225" extrusionOk="0">
                <a:moveTo>
                  <a:pt x="347070" y="2005457"/>
                </a:moveTo>
                <a:lnTo>
                  <a:pt x="335322" y="2005457"/>
                </a:lnTo>
                <a:lnTo>
                  <a:pt x="329518" y="2007743"/>
                </a:lnTo>
                <a:lnTo>
                  <a:pt x="325073" y="2012315"/>
                </a:lnTo>
                <a:lnTo>
                  <a:pt x="319987" y="2019875"/>
                </a:lnTo>
                <a:lnTo>
                  <a:pt x="318291" y="2028507"/>
                </a:lnTo>
                <a:lnTo>
                  <a:pt x="319987" y="2037139"/>
                </a:lnTo>
                <a:lnTo>
                  <a:pt x="325073" y="2044700"/>
                </a:lnTo>
                <a:lnTo>
                  <a:pt x="332637" y="2049772"/>
                </a:lnTo>
                <a:lnTo>
                  <a:pt x="341266" y="2051462"/>
                </a:lnTo>
                <a:lnTo>
                  <a:pt x="349894" y="2049772"/>
                </a:lnTo>
                <a:lnTo>
                  <a:pt x="357458" y="2044700"/>
                </a:lnTo>
                <a:lnTo>
                  <a:pt x="362544" y="2037139"/>
                </a:lnTo>
                <a:lnTo>
                  <a:pt x="364240" y="2028507"/>
                </a:lnTo>
                <a:lnTo>
                  <a:pt x="362544" y="2019875"/>
                </a:lnTo>
                <a:lnTo>
                  <a:pt x="357458" y="2012315"/>
                </a:lnTo>
                <a:lnTo>
                  <a:pt x="353013" y="2007743"/>
                </a:lnTo>
                <a:lnTo>
                  <a:pt x="347070" y="2005457"/>
                </a:lnTo>
                <a:close/>
              </a:path>
              <a:path w="2910840" h="2943225" extrusionOk="0">
                <a:moveTo>
                  <a:pt x="453292" y="2005457"/>
                </a:moveTo>
                <a:lnTo>
                  <a:pt x="441545" y="2005457"/>
                </a:lnTo>
                <a:lnTo>
                  <a:pt x="435601" y="2007743"/>
                </a:lnTo>
                <a:lnTo>
                  <a:pt x="431156" y="2012315"/>
                </a:lnTo>
                <a:lnTo>
                  <a:pt x="426070" y="2019875"/>
                </a:lnTo>
                <a:lnTo>
                  <a:pt x="424374" y="2028507"/>
                </a:lnTo>
                <a:lnTo>
                  <a:pt x="426070" y="2037139"/>
                </a:lnTo>
                <a:lnTo>
                  <a:pt x="431156" y="2044700"/>
                </a:lnTo>
                <a:lnTo>
                  <a:pt x="438720" y="2049772"/>
                </a:lnTo>
                <a:lnTo>
                  <a:pt x="447349" y="2051462"/>
                </a:lnTo>
                <a:lnTo>
                  <a:pt x="455977" y="2049772"/>
                </a:lnTo>
                <a:lnTo>
                  <a:pt x="463541" y="2044700"/>
                </a:lnTo>
                <a:lnTo>
                  <a:pt x="468556" y="2037139"/>
                </a:lnTo>
                <a:lnTo>
                  <a:pt x="470228" y="2028507"/>
                </a:lnTo>
                <a:lnTo>
                  <a:pt x="468556" y="2019875"/>
                </a:lnTo>
                <a:lnTo>
                  <a:pt x="463541" y="2012315"/>
                </a:lnTo>
                <a:lnTo>
                  <a:pt x="459096" y="2007743"/>
                </a:lnTo>
                <a:lnTo>
                  <a:pt x="453292" y="2005457"/>
                </a:lnTo>
                <a:close/>
              </a:path>
              <a:path w="2910840" h="2943225" extrusionOk="0">
                <a:moveTo>
                  <a:pt x="559375" y="2005457"/>
                </a:moveTo>
                <a:lnTo>
                  <a:pt x="547628" y="2005457"/>
                </a:lnTo>
                <a:lnTo>
                  <a:pt x="541697" y="2007743"/>
                </a:lnTo>
                <a:lnTo>
                  <a:pt x="537239" y="2012315"/>
                </a:lnTo>
                <a:lnTo>
                  <a:pt x="532224" y="2019875"/>
                </a:lnTo>
                <a:lnTo>
                  <a:pt x="530553" y="2028507"/>
                </a:lnTo>
                <a:lnTo>
                  <a:pt x="532224" y="2037139"/>
                </a:lnTo>
                <a:lnTo>
                  <a:pt x="537239" y="2044700"/>
                </a:lnTo>
                <a:lnTo>
                  <a:pt x="544862" y="2049772"/>
                </a:lnTo>
                <a:lnTo>
                  <a:pt x="553484" y="2051462"/>
                </a:lnTo>
                <a:lnTo>
                  <a:pt x="562080" y="2049772"/>
                </a:lnTo>
                <a:lnTo>
                  <a:pt x="569624" y="2044700"/>
                </a:lnTo>
                <a:lnTo>
                  <a:pt x="574711" y="2037139"/>
                </a:lnTo>
                <a:lnTo>
                  <a:pt x="576406" y="2028507"/>
                </a:lnTo>
                <a:lnTo>
                  <a:pt x="574711" y="2019875"/>
                </a:lnTo>
                <a:lnTo>
                  <a:pt x="569624" y="2012315"/>
                </a:lnTo>
                <a:lnTo>
                  <a:pt x="565179" y="2007743"/>
                </a:lnTo>
                <a:lnTo>
                  <a:pt x="559375" y="2005457"/>
                </a:lnTo>
                <a:close/>
              </a:path>
              <a:path w="2910840" h="2943225" extrusionOk="0">
                <a:moveTo>
                  <a:pt x="665459" y="2005457"/>
                </a:moveTo>
                <a:lnTo>
                  <a:pt x="653711" y="2005457"/>
                </a:lnTo>
                <a:lnTo>
                  <a:pt x="647907" y="2007743"/>
                </a:lnTo>
                <a:lnTo>
                  <a:pt x="643322" y="2012315"/>
                </a:lnTo>
                <a:lnTo>
                  <a:pt x="638315" y="2019875"/>
                </a:lnTo>
                <a:lnTo>
                  <a:pt x="636645" y="2028507"/>
                </a:lnTo>
                <a:lnTo>
                  <a:pt x="638315" y="2037139"/>
                </a:lnTo>
                <a:lnTo>
                  <a:pt x="643322" y="2044700"/>
                </a:lnTo>
                <a:lnTo>
                  <a:pt x="650948" y="2049772"/>
                </a:lnTo>
                <a:lnTo>
                  <a:pt x="659585" y="2051462"/>
                </a:lnTo>
                <a:lnTo>
                  <a:pt x="668222" y="2049772"/>
                </a:lnTo>
                <a:lnTo>
                  <a:pt x="675847" y="2044700"/>
                </a:lnTo>
                <a:lnTo>
                  <a:pt x="680862" y="2037139"/>
                </a:lnTo>
                <a:lnTo>
                  <a:pt x="682534" y="2028507"/>
                </a:lnTo>
                <a:lnTo>
                  <a:pt x="680862" y="2019875"/>
                </a:lnTo>
                <a:lnTo>
                  <a:pt x="675847" y="2012315"/>
                </a:lnTo>
                <a:lnTo>
                  <a:pt x="671262" y="2007743"/>
                </a:lnTo>
                <a:lnTo>
                  <a:pt x="665459" y="2005457"/>
                </a:lnTo>
                <a:close/>
              </a:path>
              <a:path w="2910840" h="2943225" extrusionOk="0">
                <a:moveTo>
                  <a:pt x="771542" y="2005457"/>
                </a:moveTo>
                <a:lnTo>
                  <a:pt x="759794" y="2005457"/>
                </a:lnTo>
                <a:lnTo>
                  <a:pt x="753990" y="2007743"/>
                </a:lnTo>
                <a:lnTo>
                  <a:pt x="749545" y="2012315"/>
                </a:lnTo>
                <a:lnTo>
                  <a:pt x="744459" y="2019875"/>
                </a:lnTo>
                <a:lnTo>
                  <a:pt x="742763" y="2028507"/>
                </a:lnTo>
                <a:lnTo>
                  <a:pt x="744459" y="2037139"/>
                </a:lnTo>
                <a:lnTo>
                  <a:pt x="749545" y="2044700"/>
                </a:lnTo>
                <a:lnTo>
                  <a:pt x="757090" y="2049772"/>
                </a:lnTo>
                <a:lnTo>
                  <a:pt x="765685" y="2051462"/>
                </a:lnTo>
                <a:lnTo>
                  <a:pt x="774307" y="2049772"/>
                </a:lnTo>
                <a:lnTo>
                  <a:pt x="781930" y="2044700"/>
                </a:lnTo>
                <a:lnTo>
                  <a:pt x="786945" y="2037139"/>
                </a:lnTo>
                <a:lnTo>
                  <a:pt x="788617" y="2028507"/>
                </a:lnTo>
                <a:lnTo>
                  <a:pt x="786945" y="2019875"/>
                </a:lnTo>
                <a:lnTo>
                  <a:pt x="781930" y="2012315"/>
                </a:lnTo>
                <a:lnTo>
                  <a:pt x="777485" y="2007743"/>
                </a:lnTo>
                <a:lnTo>
                  <a:pt x="771542" y="2005457"/>
                </a:lnTo>
                <a:close/>
              </a:path>
              <a:path w="2910840" h="2943225" extrusionOk="0">
                <a:moveTo>
                  <a:pt x="877625" y="2005457"/>
                </a:moveTo>
                <a:lnTo>
                  <a:pt x="865877" y="2005457"/>
                </a:lnTo>
                <a:lnTo>
                  <a:pt x="860073" y="2007743"/>
                </a:lnTo>
                <a:lnTo>
                  <a:pt x="855489" y="2012315"/>
                </a:lnTo>
                <a:lnTo>
                  <a:pt x="850481" y="2019875"/>
                </a:lnTo>
                <a:lnTo>
                  <a:pt x="848812" y="2028507"/>
                </a:lnTo>
                <a:lnTo>
                  <a:pt x="850481" y="2037139"/>
                </a:lnTo>
                <a:lnTo>
                  <a:pt x="855489" y="2044700"/>
                </a:lnTo>
                <a:lnTo>
                  <a:pt x="863133" y="2049772"/>
                </a:lnTo>
                <a:lnTo>
                  <a:pt x="871803" y="2051462"/>
                </a:lnTo>
                <a:lnTo>
                  <a:pt x="880447" y="2049772"/>
                </a:lnTo>
                <a:lnTo>
                  <a:pt x="888013" y="2044700"/>
                </a:lnTo>
                <a:lnTo>
                  <a:pt x="893100" y="2037139"/>
                </a:lnTo>
                <a:lnTo>
                  <a:pt x="894795" y="2028507"/>
                </a:lnTo>
                <a:lnTo>
                  <a:pt x="893100" y="2019875"/>
                </a:lnTo>
                <a:lnTo>
                  <a:pt x="888013" y="2012315"/>
                </a:lnTo>
                <a:lnTo>
                  <a:pt x="883568" y="2007743"/>
                </a:lnTo>
                <a:lnTo>
                  <a:pt x="877625" y="2005457"/>
                </a:lnTo>
                <a:close/>
              </a:path>
              <a:path w="2910840" h="2943225" extrusionOk="0">
                <a:moveTo>
                  <a:pt x="983848" y="2005457"/>
                </a:moveTo>
                <a:lnTo>
                  <a:pt x="972100" y="2005457"/>
                </a:lnTo>
                <a:lnTo>
                  <a:pt x="966169" y="2007743"/>
                </a:lnTo>
                <a:lnTo>
                  <a:pt x="961711" y="2012315"/>
                </a:lnTo>
                <a:lnTo>
                  <a:pt x="956625" y="2019875"/>
                </a:lnTo>
                <a:lnTo>
                  <a:pt x="954930" y="2028507"/>
                </a:lnTo>
                <a:lnTo>
                  <a:pt x="956625" y="2037139"/>
                </a:lnTo>
                <a:lnTo>
                  <a:pt x="961711" y="2044700"/>
                </a:lnTo>
                <a:lnTo>
                  <a:pt x="969275" y="2049772"/>
                </a:lnTo>
                <a:lnTo>
                  <a:pt x="977904" y="2051462"/>
                </a:lnTo>
                <a:lnTo>
                  <a:pt x="986532" y="2049772"/>
                </a:lnTo>
                <a:lnTo>
                  <a:pt x="994096" y="2044700"/>
                </a:lnTo>
                <a:lnTo>
                  <a:pt x="999183" y="2037139"/>
                </a:lnTo>
                <a:lnTo>
                  <a:pt x="1000878" y="2028507"/>
                </a:lnTo>
                <a:lnTo>
                  <a:pt x="999183" y="2019875"/>
                </a:lnTo>
                <a:lnTo>
                  <a:pt x="994096" y="2012315"/>
                </a:lnTo>
                <a:lnTo>
                  <a:pt x="989651" y="2007743"/>
                </a:lnTo>
                <a:lnTo>
                  <a:pt x="983848" y="2005457"/>
                </a:lnTo>
                <a:close/>
              </a:path>
              <a:path w="2910840" h="2943225" extrusionOk="0">
                <a:moveTo>
                  <a:pt x="1089931" y="2005457"/>
                </a:moveTo>
                <a:lnTo>
                  <a:pt x="1078183" y="2005457"/>
                </a:lnTo>
                <a:lnTo>
                  <a:pt x="1072252" y="2007743"/>
                </a:lnTo>
                <a:lnTo>
                  <a:pt x="1067795" y="2012315"/>
                </a:lnTo>
                <a:lnTo>
                  <a:pt x="1062787" y="2019875"/>
                </a:lnTo>
                <a:lnTo>
                  <a:pt x="1061118" y="2028507"/>
                </a:lnTo>
                <a:lnTo>
                  <a:pt x="1062787" y="2037139"/>
                </a:lnTo>
                <a:lnTo>
                  <a:pt x="1067795" y="2044700"/>
                </a:lnTo>
                <a:lnTo>
                  <a:pt x="1075359" y="2049772"/>
                </a:lnTo>
                <a:lnTo>
                  <a:pt x="1083987" y="2051462"/>
                </a:lnTo>
                <a:lnTo>
                  <a:pt x="1092616" y="2049772"/>
                </a:lnTo>
                <a:lnTo>
                  <a:pt x="1100180" y="2044700"/>
                </a:lnTo>
                <a:lnTo>
                  <a:pt x="1105194" y="2037139"/>
                </a:lnTo>
                <a:lnTo>
                  <a:pt x="1106866" y="2028507"/>
                </a:lnTo>
                <a:lnTo>
                  <a:pt x="1105194" y="2019875"/>
                </a:lnTo>
                <a:lnTo>
                  <a:pt x="1100180" y="2012315"/>
                </a:lnTo>
                <a:lnTo>
                  <a:pt x="1095735" y="2007743"/>
                </a:lnTo>
                <a:lnTo>
                  <a:pt x="1089931" y="2005457"/>
                </a:lnTo>
                <a:close/>
              </a:path>
              <a:path w="2910840" h="2943225" extrusionOk="0">
                <a:moveTo>
                  <a:pt x="1196014" y="2005457"/>
                </a:moveTo>
                <a:lnTo>
                  <a:pt x="1184266" y="2005457"/>
                </a:lnTo>
                <a:lnTo>
                  <a:pt x="1178335" y="2007743"/>
                </a:lnTo>
                <a:lnTo>
                  <a:pt x="1173878" y="2012315"/>
                </a:lnTo>
                <a:lnTo>
                  <a:pt x="1168870" y="2019875"/>
                </a:lnTo>
                <a:lnTo>
                  <a:pt x="1167201" y="2028507"/>
                </a:lnTo>
                <a:lnTo>
                  <a:pt x="1168870" y="2037139"/>
                </a:lnTo>
                <a:lnTo>
                  <a:pt x="1173878" y="2044700"/>
                </a:lnTo>
                <a:lnTo>
                  <a:pt x="1181501" y="2049772"/>
                </a:lnTo>
                <a:lnTo>
                  <a:pt x="1190124" y="2051462"/>
                </a:lnTo>
                <a:lnTo>
                  <a:pt x="1198724" y="2049772"/>
                </a:lnTo>
                <a:lnTo>
                  <a:pt x="1206275" y="2044700"/>
                </a:lnTo>
                <a:lnTo>
                  <a:pt x="1211362" y="2037139"/>
                </a:lnTo>
                <a:lnTo>
                  <a:pt x="1213057" y="2028507"/>
                </a:lnTo>
                <a:lnTo>
                  <a:pt x="1211362" y="2019875"/>
                </a:lnTo>
                <a:lnTo>
                  <a:pt x="1206275" y="2012315"/>
                </a:lnTo>
                <a:lnTo>
                  <a:pt x="1201818" y="2007743"/>
                </a:lnTo>
                <a:lnTo>
                  <a:pt x="1196014" y="2005457"/>
                </a:lnTo>
                <a:close/>
              </a:path>
              <a:path w="2910840" h="2943225" extrusionOk="0">
                <a:moveTo>
                  <a:pt x="1302071" y="2005457"/>
                </a:moveTo>
                <a:lnTo>
                  <a:pt x="1290387" y="2005457"/>
                </a:lnTo>
                <a:lnTo>
                  <a:pt x="1284545" y="2007743"/>
                </a:lnTo>
                <a:lnTo>
                  <a:pt x="1279973" y="2012315"/>
                </a:lnTo>
                <a:lnTo>
                  <a:pt x="1274973" y="2019875"/>
                </a:lnTo>
                <a:lnTo>
                  <a:pt x="1273306" y="2028507"/>
                </a:lnTo>
                <a:lnTo>
                  <a:pt x="1274973" y="2037139"/>
                </a:lnTo>
                <a:lnTo>
                  <a:pt x="1279973" y="2044700"/>
                </a:lnTo>
                <a:lnTo>
                  <a:pt x="1287589" y="2049772"/>
                </a:lnTo>
                <a:lnTo>
                  <a:pt x="1296229" y="2051462"/>
                </a:lnTo>
                <a:lnTo>
                  <a:pt x="1304869" y="2049772"/>
                </a:lnTo>
                <a:lnTo>
                  <a:pt x="1312485" y="2044700"/>
                </a:lnTo>
                <a:lnTo>
                  <a:pt x="1317486" y="2037139"/>
                </a:lnTo>
                <a:lnTo>
                  <a:pt x="1319153" y="2028507"/>
                </a:lnTo>
                <a:lnTo>
                  <a:pt x="1317486" y="2019875"/>
                </a:lnTo>
                <a:lnTo>
                  <a:pt x="1312485" y="2012315"/>
                </a:lnTo>
                <a:lnTo>
                  <a:pt x="1307913" y="2007743"/>
                </a:lnTo>
                <a:lnTo>
                  <a:pt x="1302071" y="2005457"/>
                </a:lnTo>
                <a:close/>
              </a:path>
              <a:path w="2910840" h="2943225" extrusionOk="0">
                <a:moveTo>
                  <a:pt x="1408243" y="2005457"/>
                </a:moveTo>
                <a:lnTo>
                  <a:pt x="1396432" y="2005457"/>
                </a:lnTo>
                <a:lnTo>
                  <a:pt x="1390590" y="2007743"/>
                </a:lnTo>
                <a:lnTo>
                  <a:pt x="1386145" y="2012315"/>
                </a:lnTo>
                <a:lnTo>
                  <a:pt x="1381073" y="2019875"/>
                </a:lnTo>
                <a:lnTo>
                  <a:pt x="1379383" y="2028507"/>
                </a:lnTo>
                <a:lnTo>
                  <a:pt x="1381073" y="2037139"/>
                </a:lnTo>
                <a:lnTo>
                  <a:pt x="1386145" y="2044700"/>
                </a:lnTo>
                <a:lnTo>
                  <a:pt x="1393706" y="2049772"/>
                </a:lnTo>
                <a:lnTo>
                  <a:pt x="1402338" y="2051462"/>
                </a:lnTo>
                <a:lnTo>
                  <a:pt x="1410970" y="2049772"/>
                </a:lnTo>
                <a:lnTo>
                  <a:pt x="1418530" y="2044700"/>
                </a:lnTo>
                <a:lnTo>
                  <a:pt x="1423531" y="2037139"/>
                </a:lnTo>
                <a:lnTo>
                  <a:pt x="1425198" y="2028507"/>
                </a:lnTo>
                <a:lnTo>
                  <a:pt x="1423531" y="2019875"/>
                </a:lnTo>
                <a:lnTo>
                  <a:pt x="1418530" y="2012315"/>
                </a:lnTo>
                <a:lnTo>
                  <a:pt x="1414085" y="2007743"/>
                </a:lnTo>
                <a:lnTo>
                  <a:pt x="1408243" y="2005457"/>
                </a:lnTo>
                <a:close/>
              </a:path>
              <a:path w="2910840" h="2943225" extrusionOk="0">
                <a:moveTo>
                  <a:pt x="1514288" y="2005457"/>
                </a:moveTo>
                <a:lnTo>
                  <a:pt x="1502477" y="2005457"/>
                </a:lnTo>
                <a:lnTo>
                  <a:pt x="1496762" y="2007743"/>
                </a:lnTo>
                <a:lnTo>
                  <a:pt x="1492190" y="2012315"/>
                </a:lnTo>
                <a:lnTo>
                  <a:pt x="1487118" y="2019875"/>
                </a:lnTo>
                <a:lnTo>
                  <a:pt x="1485428" y="2028507"/>
                </a:lnTo>
                <a:lnTo>
                  <a:pt x="1487118" y="2037139"/>
                </a:lnTo>
                <a:lnTo>
                  <a:pt x="1492190" y="2044700"/>
                </a:lnTo>
                <a:lnTo>
                  <a:pt x="1499824" y="2049772"/>
                </a:lnTo>
                <a:lnTo>
                  <a:pt x="1508494" y="2051462"/>
                </a:lnTo>
                <a:lnTo>
                  <a:pt x="1517140" y="2049772"/>
                </a:lnTo>
                <a:lnTo>
                  <a:pt x="1524702" y="2044700"/>
                </a:lnTo>
                <a:lnTo>
                  <a:pt x="1529775" y="2037139"/>
                </a:lnTo>
                <a:lnTo>
                  <a:pt x="1531465" y="2028507"/>
                </a:lnTo>
                <a:lnTo>
                  <a:pt x="1529775" y="2019875"/>
                </a:lnTo>
                <a:lnTo>
                  <a:pt x="1524702" y="2012315"/>
                </a:lnTo>
                <a:lnTo>
                  <a:pt x="1520257" y="2007743"/>
                </a:lnTo>
                <a:lnTo>
                  <a:pt x="1514288" y="2005457"/>
                </a:lnTo>
                <a:close/>
              </a:path>
              <a:path w="2910840" h="2943225" extrusionOk="0">
                <a:moveTo>
                  <a:pt x="1620460" y="2005457"/>
                </a:moveTo>
                <a:lnTo>
                  <a:pt x="1608776" y="2005457"/>
                </a:lnTo>
                <a:lnTo>
                  <a:pt x="1602807" y="2007743"/>
                </a:lnTo>
                <a:lnTo>
                  <a:pt x="1598362" y="2012315"/>
                </a:lnTo>
                <a:lnTo>
                  <a:pt x="1593290" y="2019875"/>
                </a:lnTo>
                <a:lnTo>
                  <a:pt x="1591600" y="2028507"/>
                </a:lnTo>
                <a:lnTo>
                  <a:pt x="1593290" y="2037139"/>
                </a:lnTo>
                <a:lnTo>
                  <a:pt x="1598362" y="2044700"/>
                </a:lnTo>
                <a:lnTo>
                  <a:pt x="1605925" y="2049772"/>
                </a:lnTo>
                <a:lnTo>
                  <a:pt x="1614571" y="2051462"/>
                </a:lnTo>
                <a:lnTo>
                  <a:pt x="1623241" y="2049772"/>
                </a:lnTo>
                <a:lnTo>
                  <a:pt x="1630874" y="2044700"/>
                </a:lnTo>
                <a:lnTo>
                  <a:pt x="1635875" y="2037139"/>
                </a:lnTo>
                <a:lnTo>
                  <a:pt x="1637542" y="2028507"/>
                </a:lnTo>
                <a:lnTo>
                  <a:pt x="1635875" y="2019875"/>
                </a:lnTo>
                <a:lnTo>
                  <a:pt x="1630874" y="2012315"/>
                </a:lnTo>
                <a:lnTo>
                  <a:pt x="1626302" y="2007743"/>
                </a:lnTo>
                <a:lnTo>
                  <a:pt x="1620460" y="2005457"/>
                </a:lnTo>
                <a:close/>
              </a:path>
              <a:path w="2910840" h="2943225" extrusionOk="0">
                <a:moveTo>
                  <a:pt x="1726632" y="2005457"/>
                </a:moveTo>
                <a:lnTo>
                  <a:pt x="1714821" y="2005457"/>
                </a:lnTo>
                <a:lnTo>
                  <a:pt x="1708852" y="2007743"/>
                </a:lnTo>
                <a:lnTo>
                  <a:pt x="1704407" y="2012315"/>
                </a:lnTo>
                <a:lnTo>
                  <a:pt x="1699407" y="2019875"/>
                </a:lnTo>
                <a:lnTo>
                  <a:pt x="1697740" y="2028507"/>
                </a:lnTo>
                <a:lnTo>
                  <a:pt x="1699407" y="2037139"/>
                </a:lnTo>
                <a:lnTo>
                  <a:pt x="1704407" y="2044700"/>
                </a:lnTo>
                <a:lnTo>
                  <a:pt x="1711968" y="2049772"/>
                </a:lnTo>
                <a:lnTo>
                  <a:pt x="1720600" y="2051462"/>
                </a:lnTo>
                <a:lnTo>
                  <a:pt x="1729232" y="2049772"/>
                </a:lnTo>
                <a:lnTo>
                  <a:pt x="1736792" y="2044700"/>
                </a:lnTo>
                <a:lnTo>
                  <a:pt x="1741865" y="2037139"/>
                </a:lnTo>
                <a:lnTo>
                  <a:pt x="1743555" y="2028507"/>
                </a:lnTo>
                <a:lnTo>
                  <a:pt x="1741865" y="2019875"/>
                </a:lnTo>
                <a:lnTo>
                  <a:pt x="1736792" y="2012315"/>
                </a:lnTo>
                <a:lnTo>
                  <a:pt x="1732347" y="2007743"/>
                </a:lnTo>
                <a:lnTo>
                  <a:pt x="1726632" y="2005457"/>
                </a:lnTo>
                <a:close/>
              </a:path>
              <a:path w="2910840" h="2943225" extrusionOk="0">
                <a:moveTo>
                  <a:pt x="1832677" y="2005457"/>
                </a:moveTo>
                <a:lnTo>
                  <a:pt x="1820866" y="2005457"/>
                </a:lnTo>
                <a:lnTo>
                  <a:pt x="1815024" y="2007743"/>
                </a:lnTo>
                <a:lnTo>
                  <a:pt x="1810579" y="2012315"/>
                </a:lnTo>
                <a:lnTo>
                  <a:pt x="1805507" y="2019875"/>
                </a:lnTo>
                <a:lnTo>
                  <a:pt x="1803817" y="2028507"/>
                </a:lnTo>
                <a:lnTo>
                  <a:pt x="1805507" y="2037139"/>
                </a:lnTo>
                <a:lnTo>
                  <a:pt x="1810579" y="2044700"/>
                </a:lnTo>
                <a:lnTo>
                  <a:pt x="1818176" y="2049772"/>
                </a:lnTo>
                <a:lnTo>
                  <a:pt x="1826772" y="2051462"/>
                </a:lnTo>
                <a:lnTo>
                  <a:pt x="1835368" y="2049772"/>
                </a:lnTo>
                <a:lnTo>
                  <a:pt x="1842964" y="2044700"/>
                </a:lnTo>
                <a:lnTo>
                  <a:pt x="1848037" y="2037139"/>
                </a:lnTo>
                <a:lnTo>
                  <a:pt x="1849727" y="2028507"/>
                </a:lnTo>
                <a:lnTo>
                  <a:pt x="1848037" y="2019875"/>
                </a:lnTo>
                <a:lnTo>
                  <a:pt x="1842964" y="2012315"/>
                </a:lnTo>
                <a:lnTo>
                  <a:pt x="1838519" y="2007743"/>
                </a:lnTo>
                <a:lnTo>
                  <a:pt x="1832677" y="2005457"/>
                </a:lnTo>
                <a:close/>
              </a:path>
              <a:path w="2910840" h="2943225" extrusionOk="0">
                <a:moveTo>
                  <a:pt x="1938722" y="2005457"/>
                </a:moveTo>
                <a:lnTo>
                  <a:pt x="1927038" y="2005457"/>
                </a:lnTo>
                <a:lnTo>
                  <a:pt x="1921196" y="2007743"/>
                </a:lnTo>
                <a:lnTo>
                  <a:pt x="1916751" y="2012315"/>
                </a:lnTo>
                <a:lnTo>
                  <a:pt x="1911679" y="2019875"/>
                </a:lnTo>
                <a:lnTo>
                  <a:pt x="1909989" y="2028507"/>
                </a:lnTo>
                <a:lnTo>
                  <a:pt x="1911679" y="2037139"/>
                </a:lnTo>
                <a:lnTo>
                  <a:pt x="1916751" y="2044700"/>
                </a:lnTo>
                <a:lnTo>
                  <a:pt x="1924294" y="2049772"/>
                </a:lnTo>
                <a:lnTo>
                  <a:pt x="1932896" y="2051462"/>
                </a:lnTo>
                <a:lnTo>
                  <a:pt x="1941522" y="2049772"/>
                </a:lnTo>
                <a:lnTo>
                  <a:pt x="1949136" y="2044700"/>
                </a:lnTo>
                <a:lnTo>
                  <a:pt x="1954137" y="2037139"/>
                </a:lnTo>
                <a:lnTo>
                  <a:pt x="1955804" y="2028507"/>
                </a:lnTo>
                <a:lnTo>
                  <a:pt x="1954137" y="2019875"/>
                </a:lnTo>
                <a:lnTo>
                  <a:pt x="1949136" y="2012315"/>
                </a:lnTo>
                <a:lnTo>
                  <a:pt x="1944691" y="2007743"/>
                </a:lnTo>
                <a:lnTo>
                  <a:pt x="1938722" y="2005457"/>
                </a:lnTo>
                <a:close/>
              </a:path>
              <a:path w="2910840" h="2943225" extrusionOk="0">
                <a:moveTo>
                  <a:pt x="2044767" y="2005457"/>
                </a:moveTo>
                <a:lnTo>
                  <a:pt x="2033083" y="2005457"/>
                </a:lnTo>
                <a:lnTo>
                  <a:pt x="2027114" y="2007743"/>
                </a:lnTo>
                <a:lnTo>
                  <a:pt x="2022669" y="2012315"/>
                </a:lnTo>
                <a:lnTo>
                  <a:pt x="2017669" y="2019875"/>
                </a:lnTo>
                <a:lnTo>
                  <a:pt x="2016002" y="2028507"/>
                </a:lnTo>
                <a:lnTo>
                  <a:pt x="2017669" y="2037139"/>
                </a:lnTo>
                <a:lnTo>
                  <a:pt x="2022669" y="2044700"/>
                </a:lnTo>
                <a:lnTo>
                  <a:pt x="2030303" y="2049772"/>
                </a:lnTo>
                <a:lnTo>
                  <a:pt x="2038973" y="2051462"/>
                </a:lnTo>
                <a:lnTo>
                  <a:pt x="2047619" y="2049772"/>
                </a:lnTo>
                <a:lnTo>
                  <a:pt x="2055181" y="2044700"/>
                </a:lnTo>
                <a:lnTo>
                  <a:pt x="2060182" y="2037139"/>
                </a:lnTo>
                <a:lnTo>
                  <a:pt x="2061849" y="2028507"/>
                </a:lnTo>
                <a:lnTo>
                  <a:pt x="2060182" y="2019875"/>
                </a:lnTo>
                <a:lnTo>
                  <a:pt x="2055181" y="2012315"/>
                </a:lnTo>
                <a:lnTo>
                  <a:pt x="2050736" y="2007743"/>
                </a:lnTo>
                <a:lnTo>
                  <a:pt x="2044767" y="2005457"/>
                </a:lnTo>
                <a:close/>
              </a:path>
              <a:path w="2910840" h="2943225" extrusionOk="0">
                <a:moveTo>
                  <a:pt x="2150939" y="2005457"/>
                </a:moveTo>
                <a:lnTo>
                  <a:pt x="2139128" y="2005457"/>
                </a:lnTo>
                <a:lnTo>
                  <a:pt x="2133413" y="2007743"/>
                </a:lnTo>
                <a:lnTo>
                  <a:pt x="2128714" y="2012315"/>
                </a:lnTo>
                <a:lnTo>
                  <a:pt x="2123714" y="2019875"/>
                </a:lnTo>
                <a:lnTo>
                  <a:pt x="2122047" y="2028507"/>
                </a:lnTo>
                <a:lnTo>
                  <a:pt x="2123714" y="2037139"/>
                </a:lnTo>
                <a:lnTo>
                  <a:pt x="2128714" y="2044700"/>
                </a:lnTo>
                <a:lnTo>
                  <a:pt x="2136404" y="2049772"/>
                </a:lnTo>
                <a:lnTo>
                  <a:pt x="2145082" y="2051462"/>
                </a:lnTo>
                <a:lnTo>
                  <a:pt x="2153735" y="2049772"/>
                </a:lnTo>
                <a:lnTo>
                  <a:pt x="2161353" y="2044700"/>
                </a:lnTo>
                <a:lnTo>
                  <a:pt x="2166426" y="2037139"/>
                </a:lnTo>
                <a:lnTo>
                  <a:pt x="2168116" y="2028507"/>
                </a:lnTo>
                <a:lnTo>
                  <a:pt x="2166426" y="2019875"/>
                </a:lnTo>
                <a:lnTo>
                  <a:pt x="2161353" y="2012315"/>
                </a:lnTo>
                <a:lnTo>
                  <a:pt x="2156908" y="2007743"/>
                </a:lnTo>
                <a:lnTo>
                  <a:pt x="2150939" y="2005457"/>
                </a:lnTo>
                <a:close/>
              </a:path>
              <a:path w="2910840" h="2943225" extrusionOk="0">
                <a:moveTo>
                  <a:pt x="2257111" y="2005457"/>
                </a:moveTo>
                <a:lnTo>
                  <a:pt x="2245427" y="2005457"/>
                </a:lnTo>
                <a:lnTo>
                  <a:pt x="2239458" y="2007743"/>
                </a:lnTo>
                <a:lnTo>
                  <a:pt x="2235013" y="2012315"/>
                </a:lnTo>
                <a:lnTo>
                  <a:pt x="2229941" y="2019875"/>
                </a:lnTo>
                <a:lnTo>
                  <a:pt x="2228251" y="2028507"/>
                </a:lnTo>
                <a:lnTo>
                  <a:pt x="2229941" y="2037139"/>
                </a:lnTo>
                <a:lnTo>
                  <a:pt x="2235013" y="2044700"/>
                </a:lnTo>
                <a:lnTo>
                  <a:pt x="2242576" y="2049772"/>
                </a:lnTo>
                <a:lnTo>
                  <a:pt x="2251222" y="2051462"/>
                </a:lnTo>
                <a:lnTo>
                  <a:pt x="2259892" y="2049772"/>
                </a:lnTo>
                <a:lnTo>
                  <a:pt x="2267525" y="2044700"/>
                </a:lnTo>
                <a:lnTo>
                  <a:pt x="2272526" y="2037139"/>
                </a:lnTo>
                <a:lnTo>
                  <a:pt x="2274193" y="2028507"/>
                </a:lnTo>
                <a:lnTo>
                  <a:pt x="2272526" y="2019875"/>
                </a:lnTo>
                <a:lnTo>
                  <a:pt x="2267525" y="2012315"/>
                </a:lnTo>
                <a:lnTo>
                  <a:pt x="2262953" y="2007743"/>
                </a:lnTo>
                <a:lnTo>
                  <a:pt x="2257111" y="2005457"/>
                </a:lnTo>
                <a:close/>
              </a:path>
              <a:path w="2910840" h="2943225" extrusionOk="0">
                <a:moveTo>
                  <a:pt x="2363156" y="2005457"/>
                </a:moveTo>
                <a:lnTo>
                  <a:pt x="2351472" y="2005457"/>
                </a:lnTo>
                <a:lnTo>
                  <a:pt x="2345503" y="2007743"/>
                </a:lnTo>
                <a:lnTo>
                  <a:pt x="2341058" y="2012315"/>
                </a:lnTo>
                <a:lnTo>
                  <a:pt x="2336058" y="2019875"/>
                </a:lnTo>
                <a:lnTo>
                  <a:pt x="2334391" y="2028507"/>
                </a:lnTo>
                <a:lnTo>
                  <a:pt x="2336058" y="2037139"/>
                </a:lnTo>
                <a:lnTo>
                  <a:pt x="2341058" y="2044700"/>
                </a:lnTo>
                <a:lnTo>
                  <a:pt x="2348619" y="2049772"/>
                </a:lnTo>
                <a:lnTo>
                  <a:pt x="2357251" y="2051462"/>
                </a:lnTo>
                <a:lnTo>
                  <a:pt x="2365883" y="2049772"/>
                </a:lnTo>
                <a:lnTo>
                  <a:pt x="2373443" y="2044700"/>
                </a:lnTo>
                <a:lnTo>
                  <a:pt x="2378516" y="2037139"/>
                </a:lnTo>
                <a:lnTo>
                  <a:pt x="2380206" y="2028507"/>
                </a:lnTo>
                <a:lnTo>
                  <a:pt x="2378516" y="2019875"/>
                </a:lnTo>
                <a:lnTo>
                  <a:pt x="2373443" y="2012315"/>
                </a:lnTo>
                <a:lnTo>
                  <a:pt x="2368998" y="2007743"/>
                </a:lnTo>
                <a:lnTo>
                  <a:pt x="2363156" y="2005457"/>
                </a:lnTo>
                <a:close/>
              </a:path>
              <a:path w="2910840" h="2943225" extrusionOk="0">
                <a:moveTo>
                  <a:pt x="2469328" y="2005457"/>
                </a:moveTo>
                <a:lnTo>
                  <a:pt x="2457517" y="2005457"/>
                </a:lnTo>
                <a:lnTo>
                  <a:pt x="2451802" y="2007743"/>
                </a:lnTo>
                <a:lnTo>
                  <a:pt x="2447103" y="2012315"/>
                </a:lnTo>
                <a:lnTo>
                  <a:pt x="2442103" y="2019875"/>
                </a:lnTo>
                <a:lnTo>
                  <a:pt x="2440436" y="2028507"/>
                </a:lnTo>
                <a:lnTo>
                  <a:pt x="2442103" y="2037139"/>
                </a:lnTo>
                <a:lnTo>
                  <a:pt x="2447103" y="2044700"/>
                </a:lnTo>
                <a:lnTo>
                  <a:pt x="2454771" y="2049772"/>
                </a:lnTo>
                <a:lnTo>
                  <a:pt x="2463391" y="2051462"/>
                </a:lnTo>
                <a:lnTo>
                  <a:pt x="2471964" y="2049772"/>
                </a:lnTo>
                <a:lnTo>
                  <a:pt x="2479488" y="2044700"/>
                </a:lnTo>
                <a:lnTo>
                  <a:pt x="2484632" y="2037139"/>
                </a:lnTo>
                <a:lnTo>
                  <a:pt x="2486346" y="2028507"/>
                </a:lnTo>
                <a:lnTo>
                  <a:pt x="2484632" y="2019875"/>
                </a:lnTo>
                <a:lnTo>
                  <a:pt x="2479488" y="2012315"/>
                </a:lnTo>
                <a:lnTo>
                  <a:pt x="2475043" y="2007743"/>
                </a:lnTo>
                <a:lnTo>
                  <a:pt x="2469328" y="2005457"/>
                </a:lnTo>
                <a:close/>
              </a:path>
              <a:path w="2910840" h="2943225" extrusionOk="0">
                <a:moveTo>
                  <a:pt x="2575373" y="2005457"/>
                </a:moveTo>
                <a:lnTo>
                  <a:pt x="2563689" y="2005457"/>
                </a:lnTo>
                <a:lnTo>
                  <a:pt x="2557847" y="2007743"/>
                </a:lnTo>
                <a:lnTo>
                  <a:pt x="2553402" y="2012315"/>
                </a:lnTo>
                <a:lnTo>
                  <a:pt x="2548330" y="2019875"/>
                </a:lnTo>
                <a:lnTo>
                  <a:pt x="2546640" y="2028507"/>
                </a:lnTo>
                <a:lnTo>
                  <a:pt x="2548330" y="2037139"/>
                </a:lnTo>
                <a:lnTo>
                  <a:pt x="2553402" y="2044700"/>
                </a:lnTo>
                <a:lnTo>
                  <a:pt x="2560945" y="2049772"/>
                </a:lnTo>
                <a:lnTo>
                  <a:pt x="2569547" y="2051462"/>
                </a:lnTo>
                <a:lnTo>
                  <a:pt x="2578173" y="2049772"/>
                </a:lnTo>
                <a:lnTo>
                  <a:pt x="2585787" y="2044700"/>
                </a:lnTo>
                <a:lnTo>
                  <a:pt x="2590788" y="2037139"/>
                </a:lnTo>
                <a:lnTo>
                  <a:pt x="2592455" y="2028507"/>
                </a:lnTo>
                <a:lnTo>
                  <a:pt x="2590788" y="2019875"/>
                </a:lnTo>
                <a:lnTo>
                  <a:pt x="2585787" y="2012315"/>
                </a:lnTo>
                <a:lnTo>
                  <a:pt x="2581342" y="2007743"/>
                </a:lnTo>
                <a:lnTo>
                  <a:pt x="2575373" y="2005457"/>
                </a:lnTo>
                <a:close/>
              </a:path>
              <a:path w="2910840" h="2943225" extrusionOk="0">
                <a:moveTo>
                  <a:pt x="2681418" y="2005457"/>
                </a:moveTo>
                <a:lnTo>
                  <a:pt x="2669734" y="2005457"/>
                </a:lnTo>
                <a:lnTo>
                  <a:pt x="2663765" y="2007743"/>
                </a:lnTo>
                <a:lnTo>
                  <a:pt x="2659320" y="2012315"/>
                </a:lnTo>
                <a:lnTo>
                  <a:pt x="2654320" y="2019875"/>
                </a:lnTo>
                <a:lnTo>
                  <a:pt x="2652653" y="2028507"/>
                </a:lnTo>
                <a:lnTo>
                  <a:pt x="2654320" y="2037139"/>
                </a:lnTo>
                <a:lnTo>
                  <a:pt x="2659320" y="2044700"/>
                </a:lnTo>
                <a:lnTo>
                  <a:pt x="2666954" y="2049772"/>
                </a:lnTo>
                <a:lnTo>
                  <a:pt x="2675624" y="2051462"/>
                </a:lnTo>
                <a:lnTo>
                  <a:pt x="2684270" y="2049772"/>
                </a:lnTo>
                <a:lnTo>
                  <a:pt x="2691832" y="2044700"/>
                </a:lnTo>
                <a:lnTo>
                  <a:pt x="2696833" y="2037139"/>
                </a:lnTo>
                <a:lnTo>
                  <a:pt x="2698500" y="2028507"/>
                </a:lnTo>
                <a:lnTo>
                  <a:pt x="2696833" y="2019875"/>
                </a:lnTo>
                <a:lnTo>
                  <a:pt x="2691832" y="2012315"/>
                </a:lnTo>
                <a:lnTo>
                  <a:pt x="2687387" y="2007743"/>
                </a:lnTo>
                <a:lnTo>
                  <a:pt x="2681418" y="2005457"/>
                </a:lnTo>
                <a:close/>
              </a:path>
              <a:path w="2910840" h="2943225" extrusionOk="0">
                <a:moveTo>
                  <a:pt x="2787590" y="2005457"/>
                </a:moveTo>
                <a:lnTo>
                  <a:pt x="2775779" y="2005457"/>
                </a:lnTo>
                <a:lnTo>
                  <a:pt x="2770064" y="2007743"/>
                </a:lnTo>
                <a:lnTo>
                  <a:pt x="2765492" y="2012315"/>
                </a:lnTo>
                <a:lnTo>
                  <a:pt x="2760420" y="2019875"/>
                </a:lnTo>
                <a:lnTo>
                  <a:pt x="2758730" y="2028507"/>
                </a:lnTo>
                <a:lnTo>
                  <a:pt x="2760420" y="2037139"/>
                </a:lnTo>
                <a:lnTo>
                  <a:pt x="2765492" y="2044700"/>
                </a:lnTo>
                <a:lnTo>
                  <a:pt x="2773106" y="2049772"/>
                </a:lnTo>
                <a:lnTo>
                  <a:pt x="2781733" y="2051462"/>
                </a:lnTo>
                <a:lnTo>
                  <a:pt x="2790335" y="2049772"/>
                </a:lnTo>
                <a:lnTo>
                  <a:pt x="2797877" y="2044700"/>
                </a:lnTo>
                <a:lnTo>
                  <a:pt x="2803021" y="2037139"/>
                </a:lnTo>
                <a:lnTo>
                  <a:pt x="2804735" y="2028507"/>
                </a:lnTo>
                <a:lnTo>
                  <a:pt x="2803021" y="2019875"/>
                </a:lnTo>
                <a:lnTo>
                  <a:pt x="2797877" y="2012315"/>
                </a:lnTo>
                <a:lnTo>
                  <a:pt x="2793432" y="2007743"/>
                </a:lnTo>
                <a:lnTo>
                  <a:pt x="2787590" y="2005457"/>
                </a:lnTo>
                <a:close/>
              </a:path>
              <a:path w="2910840" h="2943225" extrusionOk="0">
                <a:moveTo>
                  <a:pt x="2893762" y="2005457"/>
                </a:moveTo>
                <a:lnTo>
                  <a:pt x="2882078" y="2005457"/>
                </a:lnTo>
                <a:lnTo>
                  <a:pt x="2876109" y="2007743"/>
                </a:lnTo>
                <a:lnTo>
                  <a:pt x="2871664" y="2012315"/>
                </a:lnTo>
                <a:lnTo>
                  <a:pt x="2866592" y="2019875"/>
                </a:lnTo>
                <a:lnTo>
                  <a:pt x="2864902" y="2028507"/>
                </a:lnTo>
                <a:lnTo>
                  <a:pt x="2866592" y="2037139"/>
                </a:lnTo>
                <a:lnTo>
                  <a:pt x="2871664" y="2044700"/>
                </a:lnTo>
                <a:lnTo>
                  <a:pt x="2879227" y="2049772"/>
                </a:lnTo>
                <a:lnTo>
                  <a:pt x="2887873" y="2051462"/>
                </a:lnTo>
                <a:lnTo>
                  <a:pt x="2896543" y="2049772"/>
                </a:lnTo>
                <a:lnTo>
                  <a:pt x="2904176" y="2044700"/>
                </a:lnTo>
                <a:lnTo>
                  <a:pt x="2909177" y="2037139"/>
                </a:lnTo>
                <a:lnTo>
                  <a:pt x="2910844" y="2028507"/>
                </a:lnTo>
                <a:lnTo>
                  <a:pt x="2909177" y="2019875"/>
                </a:lnTo>
                <a:lnTo>
                  <a:pt x="2904176" y="2012315"/>
                </a:lnTo>
                <a:lnTo>
                  <a:pt x="2899604" y="2007743"/>
                </a:lnTo>
                <a:lnTo>
                  <a:pt x="2893762" y="2005457"/>
                </a:lnTo>
                <a:close/>
              </a:path>
              <a:path w="2910840" h="2943225" extrusionOk="0">
                <a:moveTo>
                  <a:pt x="28815" y="2116963"/>
                </a:moveTo>
                <a:lnTo>
                  <a:pt x="17073" y="2116963"/>
                </a:lnTo>
                <a:lnTo>
                  <a:pt x="11270" y="2119249"/>
                </a:lnTo>
                <a:lnTo>
                  <a:pt x="6680" y="2123694"/>
                </a:lnTo>
                <a:lnTo>
                  <a:pt x="1670" y="2131254"/>
                </a:lnTo>
                <a:lnTo>
                  <a:pt x="0" y="2139886"/>
                </a:lnTo>
                <a:lnTo>
                  <a:pt x="1670" y="2148518"/>
                </a:lnTo>
                <a:lnTo>
                  <a:pt x="6680" y="2156079"/>
                </a:lnTo>
                <a:lnTo>
                  <a:pt x="14306" y="2161151"/>
                </a:lnTo>
                <a:lnTo>
                  <a:pt x="22944" y="2162841"/>
                </a:lnTo>
                <a:lnTo>
                  <a:pt x="31582" y="2161151"/>
                </a:lnTo>
                <a:lnTo>
                  <a:pt x="39208" y="2156079"/>
                </a:lnTo>
                <a:lnTo>
                  <a:pt x="44218" y="2148518"/>
                </a:lnTo>
                <a:lnTo>
                  <a:pt x="45888" y="2139886"/>
                </a:lnTo>
                <a:lnTo>
                  <a:pt x="44218" y="2131254"/>
                </a:lnTo>
                <a:lnTo>
                  <a:pt x="39208" y="2123694"/>
                </a:lnTo>
                <a:lnTo>
                  <a:pt x="34619" y="2119249"/>
                </a:lnTo>
                <a:lnTo>
                  <a:pt x="28815" y="2116963"/>
                </a:lnTo>
                <a:close/>
              </a:path>
              <a:path w="2910840" h="2943225" extrusionOk="0">
                <a:moveTo>
                  <a:pt x="134903" y="2116963"/>
                </a:moveTo>
                <a:lnTo>
                  <a:pt x="123156" y="2116963"/>
                </a:lnTo>
                <a:lnTo>
                  <a:pt x="117352" y="2119249"/>
                </a:lnTo>
                <a:lnTo>
                  <a:pt x="112894" y="2123694"/>
                </a:lnTo>
                <a:lnTo>
                  <a:pt x="107808" y="2131254"/>
                </a:lnTo>
                <a:lnTo>
                  <a:pt x="106112" y="2139886"/>
                </a:lnTo>
                <a:lnTo>
                  <a:pt x="107808" y="2148518"/>
                </a:lnTo>
                <a:lnTo>
                  <a:pt x="112894" y="2156079"/>
                </a:lnTo>
                <a:lnTo>
                  <a:pt x="120446" y="2161151"/>
                </a:lnTo>
                <a:lnTo>
                  <a:pt x="129045" y="2162841"/>
                </a:lnTo>
                <a:lnTo>
                  <a:pt x="137669" y="2161151"/>
                </a:lnTo>
                <a:lnTo>
                  <a:pt x="145292" y="2156079"/>
                </a:lnTo>
                <a:lnTo>
                  <a:pt x="150300" y="2148518"/>
                </a:lnTo>
                <a:lnTo>
                  <a:pt x="151969" y="2139886"/>
                </a:lnTo>
                <a:lnTo>
                  <a:pt x="150300" y="2131254"/>
                </a:lnTo>
                <a:lnTo>
                  <a:pt x="145292" y="2123694"/>
                </a:lnTo>
                <a:lnTo>
                  <a:pt x="140834" y="2119249"/>
                </a:lnTo>
                <a:lnTo>
                  <a:pt x="134903" y="2116963"/>
                </a:lnTo>
                <a:close/>
              </a:path>
              <a:path w="2910840" h="2943225" extrusionOk="0">
                <a:moveTo>
                  <a:pt x="240986" y="2116963"/>
                </a:moveTo>
                <a:lnTo>
                  <a:pt x="229239" y="2116963"/>
                </a:lnTo>
                <a:lnTo>
                  <a:pt x="223308" y="2119249"/>
                </a:lnTo>
                <a:lnTo>
                  <a:pt x="218850" y="2123694"/>
                </a:lnTo>
                <a:lnTo>
                  <a:pt x="213843" y="2131254"/>
                </a:lnTo>
                <a:lnTo>
                  <a:pt x="212173" y="2139886"/>
                </a:lnTo>
                <a:lnTo>
                  <a:pt x="213843" y="2148518"/>
                </a:lnTo>
                <a:lnTo>
                  <a:pt x="218850" y="2156079"/>
                </a:lnTo>
                <a:lnTo>
                  <a:pt x="226495" y="2161151"/>
                </a:lnTo>
                <a:lnTo>
                  <a:pt x="235165" y="2162841"/>
                </a:lnTo>
                <a:lnTo>
                  <a:pt x="243809" y="2161151"/>
                </a:lnTo>
                <a:lnTo>
                  <a:pt x="251375" y="2156079"/>
                </a:lnTo>
                <a:lnTo>
                  <a:pt x="256390" y="2148518"/>
                </a:lnTo>
                <a:lnTo>
                  <a:pt x="258062" y="2139886"/>
                </a:lnTo>
                <a:lnTo>
                  <a:pt x="256390" y="2131254"/>
                </a:lnTo>
                <a:lnTo>
                  <a:pt x="251375" y="2123694"/>
                </a:lnTo>
                <a:lnTo>
                  <a:pt x="246917" y="2119249"/>
                </a:lnTo>
                <a:lnTo>
                  <a:pt x="240986" y="2116963"/>
                </a:lnTo>
                <a:close/>
              </a:path>
              <a:path w="2910840" h="2943225" extrusionOk="0">
                <a:moveTo>
                  <a:pt x="347070" y="2116963"/>
                </a:moveTo>
                <a:lnTo>
                  <a:pt x="335322" y="2116963"/>
                </a:lnTo>
                <a:lnTo>
                  <a:pt x="329518" y="2119249"/>
                </a:lnTo>
                <a:lnTo>
                  <a:pt x="325073" y="2123694"/>
                </a:lnTo>
                <a:lnTo>
                  <a:pt x="319987" y="2131254"/>
                </a:lnTo>
                <a:lnTo>
                  <a:pt x="318291" y="2139886"/>
                </a:lnTo>
                <a:lnTo>
                  <a:pt x="319987" y="2148518"/>
                </a:lnTo>
                <a:lnTo>
                  <a:pt x="325073" y="2156079"/>
                </a:lnTo>
                <a:lnTo>
                  <a:pt x="332637" y="2161151"/>
                </a:lnTo>
                <a:lnTo>
                  <a:pt x="341266" y="2162841"/>
                </a:lnTo>
                <a:lnTo>
                  <a:pt x="349894" y="2161151"/>
                </a:lnTo>
                <a:lnTo>
                  <a:pt x="357458" y="2156079"/>
                </a:lnTo>
                <a:lnTo>
                  <a:pt x="362544" y="2148518"/>
                </a:lnTo>
                <a:lnTo>
                  <a:pt x="364240" y="2139886"/>
                </a:lnTo>
                <a:lnTo>
                  <a:pt x="362544" y="2131254"/>
                </a:lnTo>
                <a:lnTo>
                  <a:pt x="357458" y="2123694"/>
                </a:lnTo>
                <a:lnTo>
                  <a:pt x="353013" y="2119249"/>
                </a:lnTo>
                <a:lnTo>
                  <a:pt x="347070" y="2116963"/>
                </a:lnTo>
                <a:close/>
              </a:path>
              <a:path w="2910840" h="2943225" extrusionOk="0">
                <a:moveTo>
                  <a:pt x="453292" y="2116963"/>
                </a:moveTo>
                <a:lnTo>
                  <a:pt x="441545" y="2116963"/>
                </a:lnTo>
                <a:lnTo>
                  <a:pt x="435601" y="2119249"/>
                </a:lnTo>
                <a:lnTo>
                  <a:pt x="431156" y="2123694"/>
                </a:lnTo>
                <a:lnTo>
                  <a:pt x="426070" y="2131254"/>
                </a:lnTo>
                <a:lnTo>
                  <a:pt x="424374" y="2139886"/>
                </a:lnTo>
                <a:lnTo>
                  <a:pt x="426070" y="2148518"/>
                </a:lnTo>
                <a:lnTo>
                  <a:pt x="431156" y="2156079"/>
                </a:lnTo>
                <a:lnTo>
                  <a:pt x="438720" y="2161151"/>
                </a:lnTo>
                <a:lnTo>
                  <a:pt x="447349" y="2162841"/>
                </a:lnTo>
                <a:lnTo>
                  <a:pt x="455977" y="2161151"/>
                </a:lnTo>
                <a:lnTo>
                  <a:pt x="463541" y="2156079"/>
                </a:lnTo>
                <a:lnTo>
                  <a:pt x="468556" y="2148518"/>
                </a:lnTo>
                <a:lnTo>
                  <a:pt x="470228" y="2139886"/>
                </a:lnTo>
                <a:lnTo>
                  <a:pt x="468556" y="2131254"/>
                </a:lnTo>
                <a:lnTo>
                  <a:pt x="463541" y="2123694"/>
                </a:lnTo>
                <a:lnTo>
                  <a:pt x="459096" y="2119249"/>
                </a:lnTo>
                <a:lnTo>
                  <a:pt x="453292" y="2116963"/>
                </a:lnTo>
                <a:close/>
              </a:path>
              <a:path w="2910840" h="2943225" extrusionOk="0">
                <a:moveTo>
                  <a:pt x="559375" y="2116963"/>
                </a:moveTo>
                <a:lnTo>
                  <a:pt x="547628" y="2116963"/>
                </a:lnTo>
                <a:lnTo>
                  <a:pt x="541697" y="2119249"/>
                </a:lnTo>
                <a:lnTo>
                  <a:pt x="537239" y="2123694"/>
                </a:lnTo>
                <a:lnTo>
                  <a:pt x="532224" y="2131254"/>
                </a:lnTo>
                <a:lnTo>
                  <a:pt x="530553" y="2139886"/>
                </a:lnTo>
                <a:lnTo>
                  <a:pt x="532224" y="2148518"/>
                </a:lnTo>
                <a:lnTo>
                  <a:pt x="537239" y="2156079"/>
                </a:lnTo>
                <a:lnTo>
                  <a:pt x="544862" y="2161151"/>
                </a:lnTo>
                <a:lnTo>
                  <a:pt x="553484" y="2162841"/>
                </a:lnTo>
                <a:lnTo>
                  <a:pt x="562080" y="2161151"/>
                </a:lnTo>
                <a:lnTo>
                  <a:pt x="569624" y="2156079"/>
                </a:lnTo>
                <a:lnTo>
                  <a:pt x="574711" y="2148518"/>
                </a:lnTo>
                <a:lnTo>
                  <a:pt x="576406" y="2139886"/>
                </a:lnTo>
                <a:lnTo>
                  <a:pt x="574711" y="2131254"/>
                </a:lnTo>
                <a:lnTo>
                  <a:pt x="569624" y="2123694"/>
                </a:lnTo>
                <a:lnTo>
                  <a:pt x="565179" y="2119249"/>
                </a:lnTo>
                <a:lnTo>
                  <a:pt x="559375" y="2116963"/>
                </a:lnTo>
                <a:close/>
              </a:path>
              <a:path w="2910840" h="2943225" extrusionOk="0">
                <a:moveTo>
                  <a:pt x="665459" y="2116963"/>
                </a:moveTo>
                <a:lnTo>
                  <a:pt x="653711" y="2116963"/>
                </a:lnTo>
                <a:lnTo>
                  <a:pt x="647907" y="2119249"/>
                </a:lnTo>
                <a:lnTo>
                  <a:pt x="643322" y="2123694"/>
                </a:lnTo>
                <a:lnTo>
                  <a:pt x="638315" y="2131254"/>
                </a:lnTo>
                <a:lnTo>
                  <a:pt x="636645" y="2139886"/>
                </a:lnTo>
                <a:lnTo>
                  <a:pt x="638315" y="2148518"/>
                </a:lnTo>
                <a:lnTo>
                  <a:pt x="643322" y="2156079"/>
                </a:lnTo>
                <a:lnTo>
                  <a:pt x="650948" y="2161151"/>
                </a:lnTo>
                <a:lnTo>
                  <a:pt x="659585" y="2162841"/>
                </a:lnTo>
                <a:lnTo>
                  <a:pt x="668222" y="2161151"/>
                </a:lnTo>
                <a:lnTo>
                  <a:pt x="675847" y="2156079"/>
                </a:lnTo>
                <a:lnTo>
                  <a:pt x="680862" y="2148518"/>
                </a:lnTo>
                <a:lnTo>
                  <a:pt x="682534" y="2139886"/>
                </a:lnTo>
                <a:lnTo>
                  <a:pt x="680862" y="2131254"/>
                </a:lnTo>
                <a:lnTo>
                  <a:pt x="675847" y="2123694"/>
                </a:lnTo>
                <a:lnTo>
                  <a:pt x="671262" y="2119249"/>
                </a:lnTo>
                <a:lnTo>
                  <a:pt x="665459" y="2116963"/>
                </a:lnTo>
                <a:close/>
              </a:path>
              <a:path w="2910840" h="2943225" extrusionOk="0">
                <a:moveTo>
                  <a:pt x="771542" y="2116963"/>
                </a:moveTo>
                <a:lnTo>
                  <a:pt x="759794" y="2116963"/>
                </a:lnTo>
                <a:lnTo>
                  <a:pt x="753990" y="2119249"/>
                </a:lnTo>
                <a:lnTo>
                  <a:pt x="749545" y="2123694"/>
                </a:lnTo>
                <a:lnTo>
                  <a:pt x="744459" y="2131254"/>
                </a:lnTo>
                <a:lnTo>
                  <a:pt x="742763" y="2139886"/>
                </a:lnTo>
                <a:lnTo>
                  <a:pt x="744459" y="2148518"/>
                </a:lnTo>
                <a:lnTo>
                  <a:pt x="749545" y="2156079"/>
                </a:lnTo>
                <a:lnTo>
                  <a:pt x="757090" y="2161151"/>
                </a:lnTo>
                <a:lnTo>
                  <a:pt x="765685" y="2162841"/>
                </a:lnTo>
                <a:lnTo>
                  <a:pt x="774307" y="2161151"/>
                </a:lnTo>
                <a:lnTo>
                  <a:pt x="781930" y="2156079"/>
                </a:lnTo>
                <a:lnTo>
                  <a:pt x="786945" y="2148518"/>
                </a:lnTo>
                <a:lnTo>
                  <a:pt x="788617" y="2139886"/>
                </a:lnTo>
                <a:lnTo>
                  <a:pt x="786945" y="2131254"/>
                </a:lnTo>
                <a:lnTo>
                  <a:pt x="781930" y="2123694"/>
                </a:lnTo>
                <a:lnTo>
                  <a:pt x="777485" y="2119249"/>
                </a:lnTo>
                <a:lnTo>
                  <a:pt x="771542" y="2116963"/>
                </a:lnTo>
                <a:close/>
              </a:path>
              <a:path w="2910840" h="2943225" extrusionOk="0">
                <a:moveTo>
                  <a:pt x="877625" y="2116963"/>
                </a:moveTo>
                <a:lnTo>
                  <a:pt x="865877" y="2116963"/>
                </a:lnTo>
                <a:lnTo>
                  <a:pt x="860073" y="2119249"/>
                </a:lnTo>
                <a:lnTo>
                  <a:pt x="855489" y="2123694"/>
                </a:lnTo>
                <a:lnTo>
                  <a:pt x="850481" y="2131254"/>
                </a:lnTo>
                <a:lnTo>
                  <a:pt x="848812" y="2139886"/>
                </a:lnTo>
                <a:lnTo>
                  <a:pt x="850481" y="2148518"/>
                </a:lnTo>
                <a:lnTo>
                  <a:pt x="855489" y="2156079"/>
                </a:lnTo>
                <a:lnTo>
                  <a:pt x="863133" y="2161151"/>
                </a:lnTo>
                <a:lnTo>
                  <a:pt x="871803" y="2162841"/>
                </a:lnTo>
                <a:lnTo>
                  <a:pt x="880447" y="2161151"/>
                </a:lnTo>
                <a:lnTo>
                  <a:pt x="888013" y="2156079"/>
                </a:lnTo>
                <a:lnTo>
                  <a:pt x="893100" y="2148518"/>
                </a:lnTo>
                <a:lnTo>
                  <a:pt x="894795" y="2139886"/>
                </a:lnTo>
                <a:lnTo>
                  <a:pt x="893100" y="2131254"/>
                </a:lnTo>
                <a:lnTo>
                  <a:pt x="888013" y="2123694"/>
                </a:lnTo>
                <a:lnTo>
                  <a:pt x="883568" y="2119249"/>
                </a:lnTo>
                <a:lnTo>
                  <a:pt x="877625" y="2116963"/>
                </a:lnTo>
                <a:close/>
              </a:path>
              <a:path w="2910840" h="2943225" extrusionOk="0">
                <a:moveTo>
                  <a:pt x="983848" y="2116963"/>
                </a:moveTo>
                <a:lnTo>
                  <a:pt x="972100" y="2116963"/>
                </a:lnTo>
                <a:lnTo>
                  <a:pt x="966169" y="2119249"/>
                </a:lnTo>
                <a:lnTo>
                  <a:pt x="961711" y="2123694"/>
                </a:lnTo>
                <a:lnTo>
                  <a:pt x="956625" y="2131254"/>
                </a:lnTo>
                <a:lnTo>
                  <a:pt x="954930" y="2139886"/>
                </a:lnTo>
                <a:lnTo>
                  <a:pt x="956625" y="2148518"/>
                </a:lnTo>
                <a:lnTo>
                  <a:pt x="961711" y="2156079"/>
                </a:lnTo>
                <a:lnTo>
                  <a:pt x="969275" y="2161151"/>
                </a:lnTo>
                <a:lnTo>
                  <a:pt x="977904" y="2162841"/>
                </a:lnTo>
                <a:lnTo>
                  <a:pt x="986532" y="2161151"/>
                </a:lnTo>
                <a:lnTo>
                  <a:pt x="994096" y="2156079"/>
                </a:lnTo>
                <a:lnTo>
                  <a:pt x="999183" y="2148518"/>
                </a:lnTo>
                <a:lnTo>
                  <a:pt x="1000878" y="2139886"/>
                </a:lnTo>
                <a:lnTo>
                  <a:pt x="999183" y="2131254"/>
                </a:lnTo>
                <a:lnTo>
                  <a:pt x="994096" y="2123694"/>
                </a:lnTo>
                <a:lnTo>
                  <a:pt x="989651" y="2119249"/>
                </a:lnTo>
                <a:lnTo>
                  <a:pt x="983848" y="2116963"/>
                </a:lnTo>
                <a:close/>
              </a:path>
              <a:path w="2910840" h="2943225" extrusionOk="0">
                <a:moveTo>
                  <a:pt x="1089931" y="2116963"/>
                </a:moveTo>
                <a:lnTo>
                  <a:pt x="1078183" y="2116963"/>
                </a:lnTo>
                <a:lnTo>
                  <a:pt x="1072252" y="2119249"/>
                </a:lnTo>
                <a:lnTo>
                  <a:pt x="1067795" y="2123694"/>
                </a:lnTo>
                <a:lnTo>
                  <a:pt x="1062787" y="2131254"/>
                </a:lnTo>
                <a:lnTo>
                  <a:pt x="1061118" y="2139886"/>
                </a:lnTo>
                <a:lnTo>
                  <a:pt x="1062787" y="2148518"/>
                </a:lnTo>
                <a:lnTo>
                  <a:pt x="1067795" y="2156079"/>
                </a:lnTo>
                <a:lnTo>
                  <a:pt x="1075359" y="2161151"/>
                </a:lnTo>
                <a:lnTo>
                  <a:pt x="1083987" y="2162841"/>
                </a:lnTo>
                <a:lnTo>
                  <a:pt x="1092616" y="2161151"/>
                </a:lnTo>
                <a:lnTo>
                  <a:pt x="1100180" y="2156079"/>
                </a:lnTo>
                <a:lnTo>
                  <a:pt x="1105194" y="2148518"/>
                </a:lnTo>
                <a:lnTo>
                  <a:pt x="1106866" y="2139886"/>
                </a:lnTo>
                <a:lnTo>
                  <a:pt x="1105194" y="2131254"/>
                </a:lnTo>
                <a:lnTo>
                  <a:pt x="1100180" y="2123694"/>
                </a:lnTo>
                <a:lnTo>
                  <a:pt x="1095735" y="2119249"/>
                </a:lnTo>
                <a:lnTo>
                  <a:pt x="1089931" y="2116963"/>
                </a:lnTo>
                <a:close/>
              </a:path>
              <a:path w="2910840" h="2943225" extrusionOk="0">
                <a:moveTo>
                  <a:pt x="1196014" y="2116963"/>
                </a:moveTo>
                <a:lnTo>
                  <a:pt x="1184266" y="2116963"/>
                </a:lnTo>
                <a:lnTo>
                  <a:pt x="1178335" y="2119249"/>
                </a:lnTo>
                <a:lnTo>
                  <a:pt x="1173878" y="2123694"/>
                </a:lnTo>
                <a:lnTo>
                  <a:pt x="1168870" y="2131254"/>
                </a:lnTo>
                <a:lnTo>
                  <a:pt x="1167201" y="2139886"/>
                </a:lnTo>
                <a:lnTo>
                  <a:pt x="1168870" y="2148518"/>
                </a:lnTo>
                <a:lnTo>
                  <a:pt x="1173878" y="2156079"/>
                </a:lnTo>
                <a:lnTo>
                  <a:pt x="1181501" y="2161151"/>
                </a:lnTo>
                <a:lnTo>
                  <a:pt x="1190124" y="2162841"/>
                </a:lnTo>
                <a:lnTo>
                  <a:pt x="1198724" y="2161151"/>
                </a:lnTo>
                <a:lnTo>
                  <a:pt x="1206275" y="2156079"/>
                </a:lnTo>
                <a:lnTo>
                  <a:pt x="1211362" y="2148518"/>
                </a:lnTo>
                <a:lnTo>
                  <a:pt x="1213057" y="2139886"/>
                </a:lnTo>
                <a:lnTo>
                  <a:pt x="1211362" y="2131254"/>
                </a:lnTo>
                <a:lnTo>
                  <a:pt x="1206275" y="2123694"/>
                </a:lnTo>
                <a:lnTo>
                  <a:pt x="1201818" y="2119249"/>
                </a:lnTo>
                <a:lnTo>
                  <a:pt x="1196014" y="2116963"/>
                </a:lnTo>
                <a:close/>
              </a:path>
              <a:path w="2910840" h="2943225" extrusionOk="0">
                <a:moveTo>
                  <a:pt x="1302071" y="2116963"/>
                </a:moveTo>
                <a:lnTo>
                  <a:pt x="1290387" y="2116963"/>
                </a:lnTo>
                <a:lnTo>
                  <a:pt x="1284545" y="2119249"/>
                </a:lnTo>
                <a:lnTo>
                  <a:pt x="1279973" y="2123694"/>
                </a:lnTo>
                <a:lnTo>
                  <a:pt x="1274973" y="2131254"/>
                </a:lnTo>
                <a:lnTo>
                  <a:pt x="1273306" y="2139886"/>
                </a:lnTo>
                <a:lnTo>
                  <a:pt x="1274973" y="2148518"/>
                </a:lnTo>
                <a:lnTo>
                  <a:pt x="1279973" y="2156079"/>
                </a:lnTo>
                <a:lnTo>
                  <a:pt x="1287589" y="2161151"/>
                </a:lnTo>
                <a:lnTo>
                  <a:pt x="1296229" y="2162841"/>
                </a:lnTo>
                <a:lnTo>
                  <a:pt x="1304869" y="2161151"/>
                </a:lnTo>
                <a:lnTo>
                  <a:pt x="1312485" y="2156079"/>
                </a:lnTo>
                <a:lnTo>
                  <a:pt x="1317486" y="2148518"/>
                </a:lnTo>
                <a:lnTo>
                  <a:pt x="1319153" y="2139886"/>
                </a:lnTo>
                <a:lnTo>
                  <a:pt x="1317486" y="2131254"/>
                </a:lnTo>
                <a:lnTo>
                  <a:pt x="1312485" y="2123694"/>
                </a:lnTo>
                <a:lnTo>
                  <a:pt x="1307913" y="2119249"/>
                </a:lnTo>
                <a:lnTo>
                  <a:pt x="1302071" y="2116963"/>
                </a:lnTo>
                <a:close/>
              </a:path>
              <a:path w="2910840" h="2943225" extrusionOk="0">
                <a:moveTo>
                  <a:pt x="1408243" y="2116963"/>
                </a:moveTo>
                <a:lnTo>
                  <a:pt x="1396432" y="2116963"/>
                </a:lnTo>
                <a:lnTo>
                  <a:pt x="1390590" y="2119249"/>
                </a:lnTo>
                <a:lnTo>
                  <a:pt x="1386145" y="2123694"/>
                </a:lnTo>
                <a:lnTo>
                  <a:pt x="1381073" y="2131254"/>
                </a:lnTo>
                <a:lnTo>
                  <a:pt x="1379383" y="2139886"/>
                </a:lnTo>
                <a:lnTo>
                  <a:pt x="1381073" y="2148518"/>
                </a:lnTo>
                <a:lnTo>
                  <a:pt x="1386145" y="2156079"/>
                </a:lnTo>
                <a:lnTo>
                  <a:pt x="1393706" y="2161151"/>
                </a:lnTo>
                <a:lnTo>
                  <a:pt x="1402338" y="2162841"/>
                </a:lnTo>
                <a:lnTo>
                  <a:pt x="1410970" y="2161151"/>
                </a:lnTo>
                <a:lnTo>
                  <a:pt x="1418530" y="2156079"/>
                </a:lnTo>
                <a:lnTo>
                  <a:pt x="1423531" y="2148518"/>
                </a:lnTo>
                <a:lnTo>
                  <a:pt x="1425198" y="2139886"/>
                </a:lnTo>
                <a:lnTo>
                  <a:pt x="1423531" y="2131254"/>
                </a:lnTo>
                <a:lnTo>
                  <a:pt x="1418530" y="2123694"/>
                </a:lnTo>
                <a:lnTo>
                  <a:pt x="1414085" y="2119249"/>
                </a:lnTo>
                <a:lnTo>
                  <a:pt x="1408243" y="2116963"/>
                </a:lnTo>
                <a:close/>
              </a:path>
              <a:path w="2910840" h="2943225" extrusionOk="0">
                <a:moveTo>
                  <a:pt x="1514288" y="2116963"/>
                </a:moveTo>
                <a:lnTo>
                  <a:pt x="1502477" y="2116963"/>
                </a:lnTo>
                <a:lnTo>
                  <a:pt x="1496762" y="2119249"/>
                </a:lnTo>
                <a:lnTo>
                  <a:pt x="1492190" y="2123694"/>
                </a:lnTo>
                <a:lnTo>
                  <a:pt x="1487118" y="2131254"/>
                </a:lnTo>
                <a:lnTo>
                  <a:pt x="1485428" y="2139886"/>
                </a:lnTo>
                <a:lnTo>
                  <a:pt x="1487118" y="2148518"/>
                </a:lnTo>
                <a:lnTo>
                  <a:pt x="1492190" y="2156079"/>
                </a:lnTo>
                <a:lnTo>
                  <a:pt x="1499824" y="2161151"/>
                </a:lnTo>
                <a:lnTo>
                  <a:pt x="1508494" y="2162841"/>
                </a:lnTo>
                <a:lnTo>
                  <a:pt x="1517140" y="2161151"/>
                </a:lnTo>
                <a:lnTo>
                  <a:pt x="1524702" y="2156079"/>
                </a:lnTo>
                <a:lnTo>
                  <a:pt x="1529775" y="2148518"/>
                </a:lnTo>
                <a:lnTo>
                  <a:pt x="1531465" y="2139886"/>
                </a:lnTo>
                <a:lnTo>
                  <a:pt x="1529775" y="2131254"/>
                </a:lnTo>
                <a:lnTo>
                  <a:pt x="1524702" y="2123694"/>
                </a:lnTo>
                <a:lnTo>
                  <a:pt x="1520257" y="2119249"/>
                </a:lnTo>
                <a:lnTo>
                  <a:pt x="1514288" y="2116963"/>
                </a:lnTo>
                <a:close/>
              </a:path>
              <a:path w="2910840" h="2943225" extrusionOk="0">
                <a:moveTo>
                  <a:pt x="1620460" y="2116963"/>
                </a:moveTo>
                <a:lnTo>
                  <a:pt x="1608776" y="2116963"/>
                </a:lnTo>
                <a:lnTo>
                  <a:pt x="1602807" y="2119249"/>
                </a:lnTo>
                <a:lnTo>
                  <a:pt x="1598362" y="2123694"/>
                </a:lnTo>
                <a:lnTo>
                  <a:pt x="1593290" y="2131254"/>
                </a:lnTo>
                <a:lnTo>
                  <a:pt x="1591600" y="2139886"/>
                </a:lnTo>
                <a:lnTo>
                  <a:pt x="1593290" y="2148518"/>
                </a:lnTo>
                <a:lnTo>
                  <a:pt x="1598362" y="2156079"/>
                </a:lnTo>
                <a:lnTo>
                  <a:pt x="1605925" y="2161151"/>
                </a:lnTo>
                <a:lnTo>
                  <a:pt x="1614571" y="2162841"/>
                </a:lnTo>
                <a:lnTo>
                  <a:pt x="1623241" y="2161151"/>
                </a:lnTo>
                <a:lnTo>
                  <a:pt x="1630874" y="2156079"/>
                </a:lnTo>
                <a:lnTo>
                  <a:pt x="1635875" y="2148518"/>
                </a:lnTo>
                <a:lnTo>
                  <a:pt x="1637542" y="2139886"/>
                </a:lnTo>
                <a:lnTo>
                  <a:pt x="1635875" y="2131254"/>
                </a:lnTo>
                <a:lnTo>
                  <a:pt x="1630874" y="2123694"/>
                </a:lnTo>
                <a:lnTo>
                  <a:pt x="1626302" y="2119249"/>
                </a:lnTo>
                <a:lnTo>
                  <a:pt x="1620460" y="2116963"/>
                </a:lnTo>
                <a:close/>
              </a:path>
              <a:path w="2910840" h="2943225" extrusionOk="0">
                <a:moveTo>
                  <a:pt x="1726632" y="2116963"/>
                </a:moveTo>
                <a:lnTo>
                  <a:pt x="1714821" y="2116963"/>
                </a:lnTo>
                <a:lnTo>
                  <a:pt x="1708852" y="2119249"/>
                </a:lnTo>
                <a:lnTo>
                  <a:pt x="1704407" y="2123694"/>
                </a:lnTo>
                <a:lnTo>
                  <a:pt x="1699407" y="2131254"/>
                </a:lnTo>
                <a:lnTo>
                  <a:pt x="1697740" y="2139886"/>
                </a:lnTo>
                <a:lnTo>
                  <a:pt x="1699407" y="2148518"/>
                </a:lnTo>
                <a:lnTo>
                  <a:pt x="1704407" y="2156079"/>
                </a:lnTo>
                <a:lnTo>
                  <a:pt x="1711968" y="2161151"/>
                </a:lnTo>
                <a:lnTo>
                  <a:pt x="1720600" y="2162841"/>
                </a:lnTo>
                <a:lnTo>
                  <a:pt x="1729232" y="2161151"/>
                </a:lnTo>
                <a:lnTo>
                  <a:pt x="1736792" y="2156079"/>
                </a:lnTo>
                <a:lnTo>
                  <a:pt x="1741865" y="2148518"/>
                </a:lnTo>
                <a:lnTo>
                  <a:pt x="1743555" y="2139886"/>
                </a:lnTo>
                <a:lnTo>
                  <a:pt x="1741865" y="2131254"/>
                </a:lnTo>
                <a:lnTo>
                  <a:pt x="1736792" y="2123694"/>
                </a:lnTo>
                <a:lnTo>
                  <a:pt x="1732347" y="2119249"/>
                </a:lnTo>
                <a:lnTo>
                  <a:pt x="1726632" y="2116963"/>
                </a:lnTo>
                <a:close/>
              </a:path>
              <a:path w="2910840" h="2943225" extrusionOk="0">
                <a:moveTo>
                  <a:pt x="1832677" y="2116963"/>
                </a:moveTo>
                <a:lnTo>
                  <a:pt x="1820866" y="2116963"/>
                </a:lnTo>
                <a:lnTo>
                  <a:pt x="1815024" y="2119249"/>
                </a:lnTo>
                <a:lnTo>
                  <a:pt x="1810579" y="2123694"/>
                </a:lnTo>
                <a:lnTo>
                  <a:pt x="1805507" y="2131254"/>
                </a:lnTo>
                <a:lnTo>
                  <a:pt x="1803817" y="2139886"/>
                </a:lnTo>
                <a:lnTo>
                  <a:pt x="1805507" y="2148518"/>
                </a:lnTo>
                <a:lnTo>
                  <a:pt x="1810579" y="2156079"/>
                </a:lnTo>
                <a:lnTo>
                  <a:pt x="1818176" y="2161151"/>
                </a:lnTo>
                <a:lnTo>
                  <a:pt x="1826772" y="2162841"/>
                </a:lnTo>
                <a:lnTo>
                  <a:pt x="1835368" y="2161151"/>
                </a:lnTo>
                <a:lnTo>
                  <a:pt x="1842964" y="2156079"/>
                </a:lnTo>
                <a:lnTo>
                  <a:pt x="1848037" y="2148518"/>
                </a:lnTo>
                <a:lnTo>
                  <a:pt x="1849727" y="2139886"/>
                </a:lnTo>
                <a:lnTo>
                  <a:pt x="1848037" y="2131254"/>
                </a:lnTo>
                <a:lnTo>
                  <a:pt x="1842964" y="2123694"/>
                </a:lnTo>
                <a:lnTo>
                  <a:pt x="1838519" y="2119249"/>
                </a:lnTo>
                <a:lnTo>
                  <a:pt x="1832677" y="2116963"/>
                </a:lnTo>
                <a:close/>
              </a:path>
              <a:path w="2910840" h="2943225" extrusionOk="0">
                <a:moveTo>
                  <a:pt x="1938722" y="2116963"/>
                </a:moveTo>
                <a:lnTo>
                  <a:pt x="1927038" y="2116963"/>
                </a:lnTo>
                <a:lnTo>
                  <a:pt x="1921196" y="2119249"/>
                </a:lnTo>
                <a:lnTo>
                  <a:pt x="1916751" y="2123694"/>
                </a:lnTo>
                <a:lnTo>
                  <a:pt x="1911679" y="2131254"/>
                </a:lnTo>
                <a:lnTo>
                  <a:pt x="1909989" y="2139886"/>
                </a:lnTo>
                <a:lnTo>
                  <a:pt x="1911679" y="2148518"/>
                </a:lnTo>
                <a:lnTo>
                  <a:pt x="1916751" y="2156079"/>
                </a:lnTo>
                <a:lnTo>
                  <a:pt x="1924294" y="2161151"/>
                </a:lnTo>
                <a:lnTo>
                  <a:pt x="1932896" y="2162841"/>
                </a:lnTo>
                <a:lnTo>
                  <a:pt x="1941522" y="2161151"/>
                </a:lnTo>
                <a:lnTo>
                  <a:pt x="1949136" y="2156079"/>
                </a:lnTo>
                <a:lnTo>
                  <a:pt x="1954137" y="2148518"/>
                </a:lnTo>
                <a:lnTo>
                  <a:pt x="1955804" y="2139886"/>
                </a:lnTo>
                <a:lnTo>
                  <a:pt x="1954137" y="2131254"/>
                </a:lnTo>
                <a:lnTo>
                  <a:pt x="1949136" y="2123694"/>
                </a:lnTo>
                <a:lnTo>
                  <a:pt x="1944691" y="2119249"/>
                </a:lnTo>
                <a:lnTo>
                  <a:pt x="1938722" y="2116963"/>
                </a:lnTo>
                <a:close/>
              </a:path>
              <a:path w="2910840" h="2943225" extrusionOk="0">
                <a:moveTo>
                  <a:pt x="2044767" y="2116963"/>
                </a:moveTo>
                <a:lnTo>
                  <a:pt x="2033083" y="2116963"/>
                </a:lnTo>
                <a:lnTo>
                  <a:pt x="2027114" y="2119249"/>
                </a:lnTo>
                <a:lnTo>
                  <a:pt x="2022669" y="2123694"/>
                </a:lnTo>
                <a:lnTo>
                  <a:pt x="2017669" y="2131254"/>
                </a:lnTo>
                <a:lnTo>
                  <a:pt x="2016002" y="2139886"/>
                </a:lnTo>
                <a:lnTo>
                  <a:pt x="2017669" y="2148518"/>
                </a:lnTo>
                <a:lnTo>
                  <a:pt x="2022669" y="2156079"/>
                </a:lnTo>
                <a:lnTo>
                  <a:pt x="2030303" y="2161151"/>
                </a:lnTo>
                <a:lnTo>
                  <a:pt x="2038973" y="2162841"/>
                </a:lnTo>
                <a:lnTo>
                  <a:pt x="2047619" y="2161151"/>
                </a:lnTo>
                <a:lnTo>
                  <a:pt x="2055181" y="2156079"/>
                </a:lnTo>
                <a:lnTo>
                  <a:pt x="2060182" y="2148518"/>
                </a:lnTo>
                <a:lnTo>
                  <a:pt x="2061849" y="2139886"/>
                </a:lnTo>
                <a:lnTo>
                  <a:pt x="2060182" y="2131254"/>
                </a:lnTo>
                <a:lnTo>
                  <a:pt x="2055181" y="2123694"/>
                </a:lnTo>
                <a:lnTo>
                  <a:pt x="2050736" y="2119249"/>
                </a:lnTo>
                <a:lnTo>
                  <a:pt x="2044767" y="2116963"/>
                </a:lnTo>
                <a:close/>
              </a:path>
              <a:path w="2910840" h="2943225" extrusionOk="0">
                <a:moveTo>
                  <a:pt x="2150939" y="2116963"/>
                </a:moveTo>
                <a:lnTo>
                  <a:pt x="2139128" y="2116963"/>
                </a:lnTo>
                <a:lnTo>
                  <a:pt x="2133413" y="2119249"/>
                </a:lnTo>
                <a:lnTo>
                  <a:pt x="2128714" y="2123694"/>
                </a:lnTo>
                <a:lnTo>
                  <a:pt x="2123714" y="2131254"/>
                </a:lnTo>
                <a:lnTo>
                  <a:pt x="2122047" y="2139886"/>
                </a:lnTo>
                <a:lnTo>
                  <a:pt x="2123714" y="2148518"/>
                </a:lnTo>
                <a:lnTo>
                  <a:pt x="2128714" y="2156079"/>
                </a:lnTo>
                <a:lnTo>
                  <a:pt x="2136404" y="2161151"/>
                </a:lnTo>
                <a:lnTo>
                  <a:pt x="2145082" y="2162841"/>
                </a:lnTo>
                <a:lnTo>
                  <a:pt x="2153735" y="2161151"/>
                </a:lnTo>
                <a:lnTo>
                  <a:pt x="2161353" y="2156079"/>
                </a:lnTo>
                <a:lnTo>
                  <a:pt x="2166426" y="2148518"/>
                </a:lnTo>
                <a:lnTo>
                  <a:pt x="2168116" y="2139886"/>
                </a:lnTo>
                <a:lnTo>
                  <a:pt x="2166426" y="2131254"/>
                </a:lnTo>
                <a:lnTo>
                  <a:pt x="2161353" y="2123694"/>
                </a:lnTo>
                <a:lnTo>
                  <a:pt x="2156908" y="2119249"/>
                </a:lnTo>
                <a:lnTo>
                  <a:pt x="2150939" y="2116963"/>
                </a:lnTo>
                <a:close/>
              </a:path>
              <a:path w="2910840" h="2943225" extrusionOk="0">
                <a:moveTo>
                  <a:pt x="2257111" y="2116963"/>
                </a:moveTo>
                <a:lnTo>
                  <a:pt x="2245427" y="2116963"/>
                </a:lnTo>
                <a:lnTo>
                  <a:pt x="2239458" y="2119249"/>
                </a:lnTo>
                <a:lnTo>
                  <a:pt x="2235013" y="2123694"/>
                </a:lnTo>
                <a:lnTo>
                  <a:pt x="2229941" y="2131254"/>
                </a:lnTo>
                <a:lnTo>
                  <a:pt x="2228251" y="2139886"/>
                </a:lnTo>
                <a:lnTo>
                  <a:pt x="2229941" y="2148518"/>
                </a:lnTo>
                <a:lnTo>
                  <a:pt x="2235013" y="2156079"/>
                </a:lnTo>
                <a:lnTo>
                  <a:pt x="2242576" y="2161151"/>
                </a:lnTo>
                <a:lnTo>
                  <a:pt x="2251222" y="2162841"/>
                </a:lnTo>
                <a:lnTo>
                  <a:pt x="2259892" y="2161151"/>
                </a:lnTo>
                <a:lnTo>
                  <a:pt x="2267525" y="2156079"/>
                </a:lnTo>
                <a:lnTo>
                  <a:pt x="2272526" y="2148518"/>
                </a:lnTo>
                <a:lnTo>
                  <a:pt x="2274193" y="2139886"/>
                </a:lnTo>
                <a:lnTo>
                  <a:pt x="2272526" y="2131254"/>
                </a:lnTo>
                <a:lnTo>
                  <a:pt x="2267525" y="2123694"/>
                </a:lnTo>
                <a:lnTo>
                  <a:pt x="2262953" y="2119249"/>
                </a:lnTo>
                <a:lnTo>
                  <a:pt x="2257111" y="2116963"/>
                </a:lnTo>
                <a:close/>
              </a:path>
              <a:path w="2910840" h="2943225" extrusionOk="0">
                <a:moveTo>
                  <a:pt x="2363156" y="2116963"/>
                </a:moveTo>
                <a:lnTo>
                  <a:pt x="2351472" y="2116963"/>
                </a:lnTo>
                <a:lnTo>
                  <a:pt x="2345503" y="2119249"/>
                </a:lnTo>
                <a:lnTo>
                  <a:pt x="2341058" y="2123694"/>
                </a:lnTo>
                <a:lnTo>
                  <a:pt x="2336058" y="2131254"/>
                </a:lnTo>
                <a:lnTo>
                  <a:pt x="2334391" y="2139886"/>
                </a:lnTo>
                <a:lnTo>
                  <a:pt x="2336058" y="2148518"/>
                </a:lnTo>
                <a:lnTo>
                  <a:pt x="2341058" y="2156079"/>
                </a:lnTo>
                <a:lnTo>
                  <a:pt x="2348619" y="2161151"/>
                </a:lnTo>
                <a:lnTo>
                  <a:pt x="2357251" y="2162841"/>
                </a:lnTo>
                <a:lnTo>
                  <a:pt x="2365883" y="2161151"/>
                </a:lnTo>
                <a:lnTo>
                  <a:pt x="2373443" y="2156079"/>
                </a:lnTo>
                <a:lnTo>
                  <a:pt x="2378516" y="2148518"/>
                </a:lnTo>
                <a:lnTo>
                  <a:pt x="2380206" y="2139886"/>
                </a:lnTo>
                <a:lnTo>
                  <a:pt x="2378516" y="2131254"/>
                </a:lnTo>
                <a:lnTo>
                  <a:pt x="2373443" y="2123694"/>
                </a:lnTo>
                <a:lnTo>
                  <a:pt x="2368998" y="2119249"/>
                </a:lnTo>
                <a:lnTo>
                  <a:pt x="2363156" y="2116963"/>
                </a:lnTo>
                <a:close/>
              </a:path>
              <a:path w="2910840" h="2943225" extrusionOk="0">
                <a:moveTo>
                  <a:pt x="2469328" y="2116963"/>
                </a:moveTo>
                <a:lnTo>
                  <a:pt x="2457517" y="2116963"/>
                </a:lnTo>
                <a:lnTo>
                  <a:pt x="2451802" y="2119249"/>
                </a:lnTo>
                <a:lnTo>
                  <a:pt x="2447103" y="2123694"/>
                </a:lnTo>
                <a:lnTo>
                  <a:pt x="2442103" y="2131254"/>
                </a:lnTo>
                <a:lnTo>
                  <a:pt x="2440436" y="2139886"/>
                </a:lnTo>
                <a:lnTo>
                  <a:pt x="2442103" y="2148518"/>
                </a:lnTo>
                <a:lnTo>
                  <a:pt x="2447103" y="2156079"/>
                </a:lnTo>
                <a:lnTo>
                  <a:pt x="2454771" y="2161151"/>
                </a:lnTo>
                <a:lnTo>
                  <a:pt x="2463391" y="2162841"/>
                </a:lnTo>
                <a:lnTo>
                  <a:pt x="2471964" y="2161151"/>
                </a:lnTo>
                <a:lnTo>
                  <a:pt x="2479488" y="2156079"/>
                </a:lnTo>
                <a:lnTo>
                  <a:pt x="2484632" y="2148518"/>
                </a:lnTo>
                <a:lnTo>
                  <a:pt x="2486346" y="2139886"/>
                </a:lnTo>
                <a:lnTo>
                  <a:pt x="2484632" y="2131254"/>
                </a:lnTo>
                <a:lnTo>
                  <a:pt x="2479488" y="2123694"/>
                </a:lnTo>
                <a:lnTo>
                  <a:pt x="2475043" y="2119249"/>
                </a:lnTo>
                <a:lnTo>
                  <a:pt x="2469328" y="2116963"/>
                </a:lnTo>
                <a:close/>
              </a:path>
              <a:path w="2910840" h="2943225" extrusionOk="0">
                <a:moveTo>
                  <a:pt x="2575373" y="2116963"/>
                </a:moveTo>
                <a:lnTo>
                  <a:pt x="2563689" y="2116963"/>
                </a:lnTo>
                <a:lnTo>
                  <a:pt x="2557847" y="2119249"/>
                </a:lnTo>
                <a:lnTo>
                  <a:pt x="2553402" y="2123694"/>
                </a:lnTo>
                <a:lnTo>
                  <a:pt x="2548330" y="2131254"/>
                </a:lnTo>
                <a:lnTo>
                  <a:pt x="2546640" y="2139886"/>
                </a:lnTo>
                <a:lnTo>
                  <a:pt x="2548330" y="2148518"/>
                </a:lnTo>
                <a:lnTo>
                  <a:pt x="2553402" y="2156079"/>
                </a:lnTo>
                <a:lnTo>
                  <a:pt x="2560945" y="2161151"/>
                </a:lnTo>
                <a:lnTo>
                  <a:pt x="2569547" y="2162841"/>
                </a:lnTo>
                <a:lnTo>
                  <a:pt x="2578173" y="2161151"/>
                </a:lnTo>
                <a:lnTo>
                  <a:pt x="2585787" y="2156079"/>
                </a:lnTo>
                <a:lnTo>
                  <a:pt x="2590788" y="2148518"/>
                </a:lnTo>
                <a:lnTo>
                  <a:pt x="2592455" y="2139886"/>
                </a:lnTo>
                <a:lnTo>
                  <a:pt x="2590788" y="2131254"/>
                </a:lnTo>
                <a:lnTo>
                  <a:pt x="2585787" y="2123694"/>
                </a:lnTo>
                <a:lnTo>
                  <a:pt x="2581342" y="2119249"/>
                </a:lnTo>
                <a:lnTo>
                  <a:pt x="2575373" y="2116963"/>
                </a:lnTo>
                <a:close/>
              </a:path>
              <a:path w="2910840" h="2943225" extrusionOk="0">
                <a:moveTo>
                  <a:pt x="2681418" y="2116963"/>
                </a:moveTo>
                <a:lnTo>
                  <a:pt x="2669734" y="2116963"/>
                </a:lnTo>
                <a:lnTo>
                  <a:pt x="2663765" y="2119249"/>
                </a:lnTo>
                <a:lnTo>
                  <a:pt x="2659320" y="2123694"/>
                </a:lnTo>
                <a:lnTo>
                  <a:pt x="2654320" y="2131254"/>
                </a:lnTo>
                <a:lnTo>
                  <a:pt x="2652653" y="2139886"/>
                </a:lnTo>
                <a:lnTo>
                  <a:pt x="2654320" y="2148518"/>
                </a:lnTo>
                <a:lnTo>
                  <a:pt x="2659320" y="2156079"/>
                </a:lnTo>
                <a:lnTo>
                  <a:pt x="2666954" y="2161151"/>
                </a:lnTo>
                <a:lnTo>
                  <a:pt x="2675624" y="2162841"/>
                </a:lnTo>
                <a:lnTo>
                  <a:pt x="2684270" y="2161151"/>
                </a:lnTo>
                <a:lnTo>
                  <a:pt x="2691832" y="2156079"/>
                </a:lnTo>
                <a:lnTo>
                  <a:pt x="2696833" y="2148518"/>
                </a:lnTo>
                <a:lnTo>
                  <a:pt x="2698500" y="2139886"/>
                </a:lnTo>
                <a:lnTo>
                  <a:pt x="2696833" y="2131254"/>
                </a:lnTo>
                <a:lnTo>
                  <a:pt x="2691832" y="2123694"/>
                </a:lnTo>
                <a:lnTo>
                  <a:pt x="2687387" y="2119249"/>
                </a:lnTo>
                <a:lnTo>
                  <a:pt x="2681418" y="2116963"/>
                </a:lnTo>
                <a:close/>
              </a:path>
              <a:path w="2910840" h="2943225" extrusionOk="0">
                <a:moveTo>
                  <a:pt x="2787590" y="2116963"/>
                </a:moveTo>
                <a:lnTo>
                  <a:pt x="2775779" y="2116963"/>
                </a:lnTo>
                <a:lnTo>
                  <a:pt x="2770064" y="2119249"/>
                </a:lnTo>
                <a:lnTo>
                  <a:pt x="2765492" y="2123694"/>
                </a:lnTo>
                <a:lnTo>
                  <a:pt x="2760420" y="2131254"/>
                </a:lnTo>
                <a:lnTo>
                  <a:pt x="2758730" y="2139886"/>
                </a:lnTo>
                <a:lnTo>
                  <a:pt x="2760420" y="2148518"/>
                </a:lnTo>
                <a:lnTo>
                  <a:pt x="2765492" y="2156079"/>
                </a:lnTo>
                <a:lnTo>
                  <a:pt x="2773106" y="2161151"/>
                </a:lnTo>
                <a:lnTo>
                  <a:pt x="2781733" y="2162841"/>
                </a:lnTo>
                <a:lnTo>
                  <a:pt x="2790335" y="2161151"/>
                </a:lnTo>
                <a:lnTo>
                  <a:pt x="2797877" y="2156079"/>
                </a:lnTo>
                <a:lnTo>
                  <a:pt x="2803021" y="2148518"/>
                </a:lnTo>
                <a:lnTo>
                  <a:pt x="2804735" y="2139886"/>
                </a:lnTo>
                <a:lnTo>
                  <a:pt x="2803021" y="2131254"/>
                </a:lnTo>
                <a:lnTo>
                  <a:pt x="2797877" y="2123694"/>
                </a:lnTo>
                <a:lnTo>
                  <a:pt x="2793432" y="2119249"/>
                </a:lnTo>
                <a:lnTo>
                  <a:pt x="2787590" y="2116963"/>
                </a:lnTo>
                <a:close/>
              </a:path>
              <a:path w="2910840" h="2943225" extrusionOk="0">
                <a:moveTo>
                  <a:pt x="2893762" y="2116963"/>
                </a:moveTo>
                <a:lnTo>
                  <a:pt x="2882078" y="2116963"/>
                </a:lnTo>
                <a:lnTo>
                  <a:pt x="2876109" y="2119249"/>
                </a:lnTo>
                <a:lnTo>
                  <a:pt x="2871664" y="2123694"/>
                </a:lnTo>
                <a:lnTo>
                  <a:pt x="2866592" y="2131254"/>
                </a:lnTo>
                <a:lnTo>
                  <a:pt x="2864902" y="2139886"/>
                </a:lnTo>
                <a:lnTo>
                  <a:pt x="2866592" y="2148518"/>
                </a:lnTo>
                <a:lnTo>
                  <a:pt x="2871664" y="2156079"/>
                </a:lnTo>
                <a:lnTo>
                  <a:pt x="2879227" y="2161151"/>
                </a:lnTo>
                <a:lnTo>
                  <a:pt x="2887873" y="2162841"/>
                </a:lnTo>
                <a:lnTo>
                  <a:pt x="2896543" y="2161151"/>
                </a:lnTo>
                <a:lnTo>
                  <a:pt x="2904176" y="2156079"/>
                </a:lnTo>
                <a:lnTo>
                  <a:pt x="2909177" y="2148518"/>
                </a:lnTo>
                <a:lnTo>
                  <a:pt x="2910844" y="2139886"/>
                </a:lnTo>
                <a:lnTo>
                  <a:pt x="2909177" y="2131254"/>
                </a:lnTo>
                <a:lnTo>
                  <a:pt x="2904176" y="2123694"/>
                </a:lnTo>
                <a:lnTo>
                  <a:pt x="2899604" y="2119249"/>
                </a:lnTo>
                <a:lnTo>
                  <a:pt x="2893762" y="2116963"/>
                </a:lnTo>
                <a:close/>
              </a:path>
              <a:path w="2910840" h="2943225" extrusionOk="0">
                <a:moveTo>
                  <a:pt x="28815" y="2228342"/>
                </a:moveTo>
                <a:lnTo>
                  <a:pt x="17073" y="2228342"/>
                </a:lnTo>
                <a:lnTo>
                  <a:pt x="11270" y="2230755"/>
                </a:lnTo>
                <a:lnTo>
                  <a:pt x="6680" y="2235200"/>
                </a:lnTo>
                <a:lnTo>
                  <a:pt x="1670" y="2242742"/>
                </a:lnTo>
                <a:lnTo>
                  <a:pt x="0" y="2251344"/>
                </a:lnTo>
                <a:lnTo>
                  <a:pt x="1670" y="2259970"/>
                </a:lnTo>
                <a:lnTo>
                  <a:pt x="6680" y="2267585"/>
                </a:lnTo>
                <a:lnTo>
                  <a:pt x="14306" y="2272585"/>
                </a:lnTo>
                <a:lnTo>
                  <a:pt x="22944" y="2274252"/>
                </a:lnTo>
                <a:lnTo>
                  <a:pt x="31582" y="2272585"/>
                </a:lnTo>
                <a:lnTo>
                  <a:pt x="39208" y="2267585"/>
                </a:lnTo>
                <a:lnTo>
                  <a:pt x="44218" y="2259970"/>
                </a:lnTo>
                <a:lnTo>
                  <a:pt x="45888" y="2251344"/>
                </a:lnTo>
                <a:lnTo>
                  <a:pt x="44218" y="2242742"/>
                </a:lnTo>
                <a:lnTo>
                  <a:pt x="39208" y="2235200"/>
                </a:lnTo>
                <a:lnTo>
                  <a:pt x="34619" y="2230755"/>
                </a:lnTo>
                <a:lnTo>
                  <a:pt x="28815" y="2228342"/>
                </a:lnTo>
                <a:close/>
              </a:path>
              <a:path w="2910840" h="2943225" extrusionOk="0">
                <a:moveTo>
                  <a:pt x="134903" y="2228342"/>
                </a:moveTo>
                <a:lnTo>
                  <a:pt x="123156" y="2228342"/>
                </a:lnTo>
                <a:lnTo>
                  <a:pt x="117352" y="2230755"/>
                </a:lnTo>
                <a:lnTo>
                  <a:pt x="112894" y="2235200"/>
                </a:lnTo>
                <a:lnTo>
                  <a:pt x="107808" y="2242742"/>
                </a:lnTo>
                <a:lnTo>
                  <a:pt x="106112" y="2251344"/>
                </a:lnTo>
                <a:lnTo>
                  <a:pt x="107808" y="2259970"/>
                </a:lnTo>
                <a:lnTo>
                  <a:pt x="112894" y="2267585"/>
                </a:lnTo>
                <a:lnTo>
                  <a:pt x="120446" y="2272585"/>
                </a:lnTo>
                <a:lnTo>
                  <a:pt x="129045" y="2274252"/>
                </a:lnTo>
                <a:lnTo>
                  <a:pt x="137669" y="2272585"/>
                </a:lnTo>
                <a:lnTo>
                  <a:pt x="145292" y="2267585"/>
                </a:lnTo>
                <a:lnTo>
                  <a:pt x="150300" y="2259970"/>
                </a:lnTo>
                <a:lnTo>
                  <a:pt x="151969" y="2251344"/>
                </a:lnTo>
                <a:lnTo>
                  <a:pt x="150300" y="2242742"/>
                </a:lnTo>
                <a:lnTo>
                  <a:pt x="145292" y="2235200"/>
                </a:lnTo>
                <a:lnTo>
                  <a:pt x="140834" y="2230755"/>
                </a:lnTo>
                <a:lnTo>
                  <a:pt x="134903" y="2228342"/>
                </a:lnTo>
                <a:close/>
              </a:path>
              <a:path w="2910840" h="2943225" extrusionOk="0">
                <a:moveTo>
                  <a:pt x="240986" y="2228342"/>
                </a:moveTo>
                <a:lnTo>
                  <a:pt x="229239" y="2228342"/>
                </a:lnTo>
                <a:lnTo>
                  <a:pt x="223308" y="2230755"/>
                </a:lnTo>
                <a:lnTo>
                  <a:pt x="218850" y="2235200"/>
                </a:lnTo>
                <a:lnTo>
                  <a:pt x="213843" y="2242742"/>
                </a:lnTo>
                <a:lnTo>
                  <a:pt x="212173" y="2251344"/>
                </a:lnTo>
                <a:lnTo>
                  <a:pt x="213843" y="2259970"/>
                </a:lnTo>
                <a:lnTo>
                  <a:pt x="218850" y="2267585"/>
                </a:lnTo>
                <a:lnTo>
                  <a:pt x="226495" y="2272585"/>
                </a:lnTo>
                <a:lnTo>
                  <a:pt x="235165" y="2274252"/>
                </a:lnTo>
                <a:lnTo>
                  <a:pt x="243809" y="2272585"/>
                </a:lnTo>
                <a:lnTo>
                  <a:pt x="251375" y="2267585"/>
                </a:lnTo>
                <a:lnTo>
                  <a:pt x="256390" y="2259970"/>
                </a:lnTo>
                <a:lnTo>
                  <a:pt x="258062" y="2251344"/>
                </a:lnTo>
                <a:lnTo>
                  <a:pt x="256390" y="2242742"/>
                </a:lnTo>
                <a:lnTo>
                  <a:pt x="251375" y="2235200"/>
                </a:lnTo>
                <a:lnTo>
                  <a:pt x="246917" y="2230755"/>
                </a:lnTo>
                <a:lnTo>
                  <a:pt x="240986" y="2228342"/>
                </a:lnTo>
                <a:close/>
              </a:path>
              <a:path w="2910840" h="2943225" extrusionOk="0">
                <a:moveTo>
                  <a:pt x="347070" y="2228342"/>
                </a:moveTo>
                <a:lnTo>
                  <a:pt x="335322" y="2228342"/>
                </a:lnTo>
                <a:lnTo>
                  <a:pt x="329518" y="2230755"/>
                </a:lnTo>
                <a:lnTo>
                  <a:pt x="325073" y="2235200"/>
                </a:lnTo>
                <a:lnTo>
                  <a:pt x="319987" y="2242742"/>
                </a:lnTo>
                <a:lnTo>
                  <a:pt x="318291" y="2251344"/>
                </a:lnTo>
                <a:lnTo>
                  <a:pt x="319987" y="2259970"/>
                </a:lnTo>
                <a:lnTo>
                  <a:pt x="325073" y="2267585"/>
                </a:lnTo>
                <a:lnTo>
                  <a:pt x="332637" y="2272585"/>
                </a:lnTo>
                <a:lnTo>
                  <a:pt x="341266" y="2274252"/>
                </a:lnTo>
                <a:lnTo>
                  <a:pt x="349894" y="2272585"/>
                </a:lnTo>
                <a:lnTo>
                  <a:pt x="357458" y="2267585"/>
                </a:lnTo>
                <a:lnTo>
                  <a:pt x="362544" y="2259970"/>
                </a:lnTo>
                <a:lnTo>
                  <a:pt x="364240" y="2251344"/>
                </a:lnTo>
                <a:lnTo>
                  <a:pt x="362544" y="2242742"/>
                </a:lnTo>
                <a:lnTo>
                  <a:pt x="357458" y="2235200"/>
                </a:lnTo>
                <a:lnTo>
                  <a:pt x="353013" y="2230755"/>
                </a:lnTo>
                <a:lnTo>
                  <a:pt x="347070" y="2228342"/>
                </a:lnTo>
                <a:close/>
              </a:path>
              <a:path w="2910840" h="2943225" extrusionOk="0">
                <a:moveTo>
                  <a:pt x="453292" y="2228342"/>
                </a:moveTo>
                <a:lnTo>
                  <a:pt x="441545" y="2228342"/>
                </a:lnTo>
                <a:lnTo>
                  <a:pt x="435601" y="2230755"/>
                </a:lnTo>
                <a:lnTo>
                  <a:pt x="431156" y="2235200"/>
                </a:lnTo>
                <a:lnTo>
                  <a:pt x="426070" y="2242742"/>
                </a:lnTo>
                <a:lnTo>
                  <a:pt x="424374" y="2251344"/>
                </a:lnTo>
                <a:lnTo>
                  <a:pt x="426070" y="2259970"/>
                </a:lnTo>
                <a:lnTo>
                  <a:pt x="431156" y="2267585"/>
                </a:lnTo>
                <a:lnTo>
                  <a:pt x="438720" y="2272585"/>
                </a:lnTo>
                <a:lnTo>
                  <a:pt x="447349" y="2274252"/>
                </a:lnTo>
                <a:lnTo>
                  <a:pt x="455977" y="2272585"/>
                </a:lnTo>
                <a:lnTo>
                  <a:pt x="463541" y="2267585"/>
                </a:lnTo>
                <a:lnTo>
                  <a:pt x="468556" y="2259970"/>
                </a:lnTo>
                <a:lnTo>
                  <a:pt x="470228" y="2251344"/>
                </a:lnTo>
                <a:lnTo>
                  <a:pt x="468556" y="2242742"/>
                </a:lnTo>
                <a:lnTo>
                  <a:pt x="463541" y="2235200"/>
                </a:lnTo>
                <a:lnTo>
                  <a:pt x="459096" y="2230755"/>
                </a:lnTo>
                <a:lnTo>
                  <a:pt x="453292" y="2228342"/>
                </a:lnTo>
                <a:close/>
              </a:path>
              <a:path w="2910840" h="2943225" extrusionOk="0">
                <a:moveTo>
                  <a:pt x="559375" y="2228342"/>
                </a:moveTo>
                <a:lnTo>
                  <a:pt x="547628" y="2228342"/>
                </a:lnTo>
                <a:lnTo>
                  <a:pt x="541697" y="2230755"/>
                </a:lnTo>
                <a:lnTo>
                  <a:pt x="537239" y="2235200"/>
                </a:lnTo>
                <a:lnTo>
                  <a:pt x="532224" y="2242742"/>
                </a:lnTo>
                <a:lnTo>
                  <a:pt x="530553" y="2251344"/>
                </a:lnTo>
                <a:lnTo>
                  <a:pt x="532224" y="2259970"/>
                </a:lnTo>
                <a:lnTo>
                  <a:pt x="537239" y="2267585"/>
                </a:lnTo>
                <a:lnTo>
                  <a:pt x="544862" y="2272585"/>
                </a:lnTo>
                <a:lnTo>
                  <a:pt x="553484" y="2274252"/>
                </a:lnTo>
                <a:lnTo>
                  <a:pt x="562080" y="2272585"/>
                </a:lnTo>
                <a:lnTo>
                  <a:pt x="569624" y="2267585"/>
                </a:lnTo>
                <a:lnTo>
                  <a:pt x="574711" y="2259970"/>
                </a:lnTo>
                <a:lnTo>
                  <a:pt x="576406" y="2251344"/>
                </a:lnTo>
                <a:lnTo>
                  <a:pt x="574711" y="2242742"/>
                </a:lnTo>
                <a:lnTo>
                  <a:pt x="569624" y="2235200"/>
                </a:lnTo>
                <a:lnTo>
                  <a:pt x="565179" y="2230755"/>
                </a:lnTo>
                <a:lnTo>
                  <a:pt x="559375" y="2228342"/>
                </a:lnTo>
                <a:close/>
              </a:path>
              <a:path w="2910840" h="2943225" extrusionOk="0">
                <a:moveTo>
                  <a:pt x="665459" y="2228342"/>
                </a:moveTo>
                <a:lnTo>
                  <a:pt x="653711" y="2228342"/>
                </a:lnTo>
                <a:lnTo>
                  <a:pt x="647907" y="2230755"/>
                </a:lnTo>
                <a:lnTo>
                  <a:pt x="643322" y="2235200"/>
                </a:lnTo>
                <a:lnTo>
                  <a:pt x="638315" y="2242742"/>
                </a:lnTo>
                <a:lnTo>
                  <a:pt x="636645" y="2251344"/>
                </a:lnTo>
                <a:lnTo>
                  <a:pt x="638315" y="2259970"/>
                </a:lnTo>
                <a:lnTo>
                  <a:pt x="643322" y="2267585"/>
                </a:lnTo>
                <a:lnTo>
                  <a:pt x="650948" y="2272585"/>
                </a:lnTo>
                <a:lnTo>
                  <a:pt x="659585" y="2274252"/>
                </a:lnTo>
                <a:lnTo>
                  <a:pt x="668222" y="2272585"/>
                </a:lnTo>
                <a:lnTo>
                  <a:pt x="675847" y="2267585"/>
                </a:lnTo>
                <a:lnTo>
                  <a:pt x="680862" y="2259970"/>
                </a:lnTo>
                <a:lnTo>
                  <a:pt x="682534" y="2251344"/>
                </a:lnTo>
                <a:lnTo>
                  <a:pt x="680862" y="2242742"/>
                </a:lnTo>
                <a:lnTo>
                  <a:pt x="675847" y="2235200"/>
                </a:lnTo>
                <a:lnTo>
                  <a:pt x="671262" y="2230755"/>
                </a:lnTo>
                <a:lnTo>
                  <a:pt x="665459" y="2228342"/>
                </a:lnTo>
                <a:close/>
              </a:path>
              <a:path w="2910840" h="2943225" extrusionOk="0">
                <a:moveTo>
                  <a:pt x="771542" y="2228342"/>
                </a:moveTo>
                <a:lnTo>
                  <a:pt x="759794" y="2228342"/>
                </a:lnTo>
                <a:lnTo>
                  <a:pt x="753990" y="2230755"/>
                </a:lnTo>
                <a:lnTo>
                  <a:pt x="749545" y="2235200"/>
                </a:lnTo>
                <a:lnTo>
                  <a:pt x="744459" y="2242742"/>
                </a:lnTo>
                <a:lnTo>
                  <a:pt x="742763" y="2251344"/>
                </a:lnTo>
                <a:lnTo>
                  <a:pt x="744459" y="2259970"/>
                </a:lnTo>
                <a:lnTo>
                  <a:pt x="749545" y="2267585"/>
                </a:lnTo>
                <a:lnTo>
                  <a:pt x="757090" y="2272585"/>
                </a:lnTo>
                <a:lnTo>
                  <a:pt x="765685" y="2274252"/>
                </a:lnTo>
                <a:lnTo>
                  <a:pt x="774307" y="2272585"/>
                </a:lnTo>
                <a:lnTo>
                  <a:pt x="781930" y="2267585"/>
                </a:lnTo>
                <a:lnTo>
                  <a:pt x="786945" y="2259970"/>
                </a:lnTo>
                <a:lnTo>
                  <a:pt x="788617" y="2251344"/>
                </a:lnTo>
                <a:lnTo>
                  <a:pt x="786945" y="2242742"/>
                </a:lnTo>
                <a:lnTo>
                  <a:pt x="781930" y="2235200"/>
                </a:lnTo>
                <a:lnTo>
                  <a:pt x="777485" y="2230755"/>
                </a:lnTo>
                <a:lnTo>
                  <a:pt x="771542" y="2228342"/>
                </a:lnTo>
                <a:close/>
              </a:path>
              <a:path w="2910840" h="2943225" extrusionOk="0">
                <a:moveTo>
                  <a:pt x="877625" y="2228342"/>
                </a:moveTo>
                <a:lnTo>
                  <a:pt x="865877" y="2228342"/>
                </a:lnTo>
                <a:lnTo>
                  <a:pt x="860073" y="2230755"/>
                </a:lnTo>
                <a:lnTo>
                  <a:pt x="855489" y="2235200"/>
                </a:lnTo>
                <a:lnTo>
                  <a:pt x="850481" y="2242742"/>
                </a:lnTo>
                <a:lnTo>
                  <a:pt x="848812" y="2251344"/>
                </a:lnTo>
                <a:lnTo>
                  <a:pt x="850481" y="2259970"/>
                </a:lnTo>
                <a:lnTo>
                  <a:pt x="855489" y="2267585"/>
                </a:lnTo>
                <a:lnTo>
                  <a:pt x="863133" y="2272585"/>
                </a:lnTo>
                <a:lnTo>
                  <a:pt x="871803" y="2274252"/>
                </a:lnTo>
                <a:lnTo>
                  <a:pt x="880447" y="2272585"/>
                </a:lnTo>
                <a:lnTo>
                  <a:pt x="888013" y="2267585"/>
                </a:lnTo>
                <a:lnTo>
                  <a:pt x="893100" y="2259970"/>
                </a:lnTo>
                <a:lnTo>
                  <a:pt x="894795" y="2251344"/>
                </a:lnTo>
                <a:lnTo>
                  <a:pt x="893100" y="2242742"/>
                </a:lnTo>
                <a:lnTo>
                  <a:pt x="888013" y="2235200"/>
                </a:lnTo>
                <a:lnTo>
                  <a:pt x="883568" y="2230755"/>
                </a:lnTo>
                <a:lnTo>
                  <a:pt x="877625" y="2228342"/>
                </a:lnTo>
                <a:close/>
              </a:path>
              <a:path w="2910840" h="2943225" extrusionOk="0">
                <a:moveTo>
                  <a:pt x="983848" y="2228342"/>
                </a:moveTo>
                <a:lnTo>
                  <a:pt x="972100" y="2228342"/>
                </a:lnTo>
                <a:lnTo>
                  <a:pt x="966169" y="2230755"/>
                </a:lnTo>
                <a:lnTo>
                  <a:pt x="961711" y="2235200"/>
                </a:lnTo>
                <a:lnTo>
                  <a:pt x="956625" y="2242742"/>
                </a:lnTo>
                <a:lnTo>
                  <a:pt x="954930" y="2251344"/>
                </a:lnTo>
                <a:lnTo>
                  <a:pt x="956625" y="2259970"/>
                </a:lnTo>
                <a:lnTo>
                  <a:pt x="961711" y="2267585"/>
                </a:lnTo>
                <a:lnTo>
                  <a:pt x="969275" y="2272585"/>
                </a:lnTo>
                <a:lnTo>
                  <a:pt x="977904" y="2274252"/>
                </a:lnTo>
                <a:lnTo>
                  <a:pt x="986532" y="2272585"/>
                </a:lnTo>
                <a:lnTo>
                  <a:pt x="994096" y="2267585"/>
                </a:lnTo>
                <a:lnTo>
                  <a:pt x="999183" y="2259970"/>
                </a:lnTo>
                <a:lnTo>
                  <a:pt x="1000878" y="2251344"/>
                </a:lnTo>
                <a:lnTo>
                  <a:pt x="999183" y="2242742"/>
                </a:lnTo>
                <a:lnTo>
                  <a:pt x="994096" y="2235200"/>
                </a:lnTo>
                <a:lnTo>
                  <a:pt x="989651" y="2230755"/>
                </a:lnTo>
                <a:lnTo>
                  <a:pt x="983848" y="2228342"/>
                </a:lnTo>
                <a:close/>
              </a:path>
              <a:path w="2910840" h="2943225" extrusionOk="0">
                <a:moveTo>
                  <a:pt x="1089931" y="2228342"/>
                </a:moveTo>
                <a:lnTo>
                  <a:pt x="1078183" y="2228342"/>
                </a:lnTo>
                <a:lnTo>
                  <a:pt x="1072252" y="2230755"/>
                </a:lnTo>
                <a:lnTo>
                  <a:pt x="1067795" y="2235200"/>
                </a:lnTo>
                <a:lnTo>
                  <a:pt x="1062787" y="2242742"/>
                </a:lnTo>
                <a:lnTo>
                  <a:pt x="1061118" y="2251344"/>
                </a:lnTo>
                <a:lnTo>
                  <a:pt x="1062787" y="2259970"/>
                </a:lnTo>
                <a:lnTo>
                  <a:pt x="1067795" y="2267585"/>
                </a:lnTo>
                <a:lnTo>
                  <a:pt x="1075359" y="2272585"/>
                </a:lnTo>
                <a:lnTo>
                  <a:pt x="1083987" y="2274252"/>
                </a:lnTo>
                <a:lnTo>
                  <a:pt x="1092616" y="2272585"/>
                </a:lnTo>
                <a:lnTo>
                  <a:pt x="1100180" y="2267585"/>
                </a:lnTo>
                <a:lnTo>
                  <a:pt x="1105194" y="2259970"/>
                </a:lnTo>
                <a:lnTo>
                  <a:pt x="1106866" y="2251344"/>
                </a:lnTo>
                <a:lnTo>
                  <a:pt x="1105194" y="2242742"/>
                </a:lnTo>
                <a:lnTo>
                  <a:pt x="1100180" y="2235200"/>
                </a:lnTo>
                <a:lnTo>
                  <a:pt x="1095735" y="2230755"/>
                </a:lnTo>
                <a:lnTo>
                  <a:pt x="1089931" y="2228342"/>
                </a:lnTo>
                <a:close/>
              </a:path>
              <a:path w="2910840" h="2943225" extrusionOk="0">
                <a:moveTo>
                  <a:pt x="1196014" y="2228342"/>
                </a:moveTo>
                <a:lnTo>
                  <a:pt x="1184266" y="2228342"/>
                </a:lnTo>
                <a:lnTo>
                  <a:pt x="1178335" y="2230755"/>
                </a:lnTo>
                <a:lnTo>
                  <a:pt x="1173878" y="2235200"/>
                </a:lnTo>
                <a:lnTo>
                  <a:pt x="1168870" y="2242742"/>
                </a:lnTo>
                <a:lnTo>
                  <a:pt x="1167201" y="2251344"/>
                </a:lnTo>
                <a:lnTo>
                  <a:pt x="1168870" y="2259970"/>
                </a:lnTo>
                <a:lnTo>
                  <a:pt x="1173878" y="2267585"/>
                </a:lnTo>
                <a:lnTo>
                  <a:pt x="1181501" y="2272585"/>
                </a:lnTo>
                <a:lnTo>
                  <a:pt x="1190124" y="2274252"/>
                </a:lnTo>
                <a:lnTo>
                  <a:pt x="1198724" y="2272585"/>
                </a:lnTo>
                <a:lnTo>
                  <a:pt x="1206275" y="2267585"/>
                </a:lnTo>
                <a:lnTo>
                  <a:pt x="1211362" y="2259970"/>
                </a:lnTo>
                <a:lnTo>
                  <a:pt x="1213057" y="2251344"/>
                </a:lnTo>
                <a:lnTo>
                  <a:pt x="1211362" y="2242742"/>
                </a:lnTo>
                <a:lnTo>
                  <a:pt x="1206275" y="2235200"/>
                </a:lnTo>
                <a:lnTo>
                  <a:pt x="1201818" y="2230755"/>
                </a:lnTo>
                <a:lnTo>
                  <a:pt x="1196014" y="2228342"/>
                </a:lnTo>
                <a:close/>
              </a:path>
              <a:path w="2910840" h="2943225" extrusionOk="0">
                <a:moveTo>
                  <a:pt x="1302071" y="2228342"/>
                </a:moveTo>
                <a:lnTo>
                  <a:pt x="1290387" y="2228342"/>
                </a:lnTo>
                <a:lnTo>
                  <a:pt x="1284545" y="2230755"/>
                </a:lnTo>
                <a:lnTo>
                  <a:pt x="1279973" y="2235200"/>
                </a:lnTo>
                <a:lnTo>
                  <a:pt x="1274973" y="2242742"/>
                </a:lnTo>
                <a:lnTo>
                  <a:pt x="1273306" y="2251344"/>
                </a:lnTo>
                <a:lnTo>
                  <a:pt x="1274973" y="2259970"/>
                </a:lnTo>
                <a:lnTo>
                  <a:pt x="1279973" y="2267585"/>
                </a:lnTo>
                <a:lnTo>
                  <a:pt x="1287589" y="2272585"/>
                </a:lnTo>
                <a:lnTo>
                  <a:pt x="1296229" y="2274252"/>
                </a:lnTo>
                <a:lnTo>
                  <a:pt x="1304869" y="2272585"/>
                </a:lnTo>
                <a:lnTo>
                  <a:pt x="1312485" y="2267585"/>
                </a:lnTo>
                <a:lnTo>
                  <a:pt x="1317486" y="2259970"/>
                </a:lnTo>
                <a:lnTo>
                  <a:pt x="1319153" y="2251344"/>
                </a:lnTo>
                <a:lnTo>
                  <a:pt x="1317486" y="2242742"/>
                </a:lnTo>
                <a:lnTo>
                  <a:pt x="1312485" y="2235200"/>
                </a:lnTo>
                <a:lnTo>
                  <a:pt x="1307913" y="2230755"/>
                </a:lnTo>
                <a:lnTo>
                  <a:pt x="1302071" y="2228342"/>
                </a:lnTo>
                <a:close/>
              </a:path>
              <a:path w="2910840" h="2943225" extrusionOk="0">
                <a:moveTo>
                  <a:pt x="1408243" y="2228342"/>
                </a:moveTo>
                <a:lnTo>
                  <a:pt x="1396432" y="2228342"/>
                </a:lnTo>
                <a:lnTo>
                  <a:pt x="1390590" y="2230755"/>
                </a:lnTo>
                <a:lnTo>
                  <a:pt x="1386145" y="2235200"/>
                </a:lnTo>
                <a:lnTo>
                  <a:pt x="1381073" y="2242742"/>
                </a:lnTo>
                <a:lnTo>
                  <a:pt x="1379383" y="2251344"/>
                </a:lnTo>
                <a:lnTo>
                  <a:pt x="1381073" y="2259970"/>
                </a:lnTo>
                <a:lnTo>
                  <a:pt x="1386145" y="2267585"/>
                </a:lnTo>
                <a:lnTo>
                  <a:pt x="1393706" y="2272585"/>
                </a:lnTo>
                <a:lnTo>
                  <a:pt x="1402338" y="2274252"/>
                </a:lnTo>
                <a:lnTo>
                  <a:pt x="1410970" y="2272585"/>
                </a:lnTo>
                <a:lnTo>
                  <a:pt x="1418530" y="2267585"/>
                </a:lnTo>
                <a:lnTo>
                  <a:pt x="1423531" y="2259970"/>
                </a:lnTo>
                <a:lnTo>
                  <a:pt x="1425198" y="2251344"/>
                </a:lnTo>
                <a:lnTo>
                  <a:pt x="1423531" y="2242742"/>
                </a:lnTo>
                <a:lnTo>
                  <a:pt x="1418530" y="2235200"/>
                </a:lnTo>
                <a:lnTo>
                  <a:pt x="1414085" y="2230755"/>
                </a:lnTo>
                <a:lnTo>
                  <a:pt x="1408243" y="2228342"/>
                </a:lnTo>
                <a:close/>
              </a:path>
              <a:path w="2910840" h="2943225" extrusionOk="0">
                <a:moveTo>
                  <a:pt x="1514288" y="2228342"/>
                </a:moveTo>
                <a:lnTo>
                  <a:pt x="1502477" y="2228342"/>
                </a:lnTo>
                <a:lnTo>
                  <a:pt x="1496762" y="2230755"/>
                </a:lnTo>
                <a:lnTo>
                  <a:pt x="1492190" y="2235200"/>
                </a:lnTo>
                <a:lnTo>
                  <a:pt x="1487118" y="2242742"/>
                </a:lnTo>
                <a:lnTo>
                  <a:pt x="1485428" y="2251344"/>
                </a:lnTo>
                <a:lnTo>
                  <a:pt x="1487118" y="2259970"/>
                </a:lnTo>
                <a:lnTo>
                  <a:pt x="1492190" y="2267585"/>
                </a:lnTo>
                <a:lnTo>
                  <a:pt x="1499824" y="2272585"/>
                </a:lnTo>
                <a:lnTo>
                  <a:pt x="1508494" y="2274252"/>
                </a:lnTo>
                <a:lnTo>
                  <a:pt x="1517140" y="2272585"/>
                </a:lnTo>
                <a:lnTo>
                  <a:pt x="1524702" y="2267585"/>
                </a:lnTo>
                <a:lnTo>
                  <a:pt x="1529775" y="2259970"/>
                </a:lnTo>
                <a:lnTo>
                  <a:pt x="1531465" y="2251344"/>
                </a:lnTo>
                <a:lnTo>
                  <a:pt x="1529775" y="2242742"/>
                </a:lnTo>
                <a:lnTo>
                  <a:pt x="1524702" y="2235200"/>
                </a:lnTo>
                <a:lnTo>
                  <a:pt x="1520257" y="2230755"/>
                </a:lnTo>
                <a:lnTo>
                  <a:pt x="1514288" y="2228342"/>
                </a:lnTo>
                <a:close/>
              </a:path>
              <a:path w="2910840" h="2943225" extrusionOk="0">
                <a:moveTo>
                  <a:pt x="1620460" y="2228342"/>
                </a:moveTo>
                <a:lnTo>
                  <a:pt x="1608776" y="2228342"/>
                </a:lnTo>
                <a:lnTo>
                  <a:pt x="1602807" y="2230755"/>
                </a:lnTo>
                <a:lnTo>
                  <a:pt x="1598362" y="2235200"/>
                </a:lnTo>
                <a:lnTo>
                  <a:pt x="1593290" y="2242742"/>
                </a:lnTo>
                <a:lnTo>
                  <a:pt x="1591600" y="2251344"/>
                </a:lnTo>
                <a:lnTo>
                  <a:pt x="1593290" y="2259970"/>
                </a:lnTo>
                <a:lnTo>
                  <a:pt x="1598362" y="2267585"/>
                </a:lnTo>
                <a:lnTo>
                  <a:pt x="1605925" y="2272585"/>
                </a:lnTo>
                <a:lnTo>
                  <a:pt x="1614571" y="2274252"/>
                </a:lnTo>
                <a:lnTo>
                  <a:pt x="1623241" y="2272585"/>
                </a:lnTo>
                <a:lnTo>
                  <a:pt x="1630874" y="2267585"/>
                </a:lnTo>
                <a:lnTo>
                  <a:pt x="1635875" y="2259970"/>
                </a:lnTo>
                <a:lnTo>
                  <a:pt x="1637542" y="2251344"/>
                </a:lnTo>
                <a:lnTo>
                  <a:pt x="1635875" y="2242742"/>
                </a:lnTo>
                <a:lnTo>
                  <a:pt x="1630874" y="2235200"/>
                </a:lnTo>
                <a:lnTo>
                  <a:pt x="1626302" y="2230755"/>
                </a:lnTo>
                <a:lnTo>
                  <a:pt x="1620460" y="2228342"/>
                </a:lnTo>
                <a:close/>
              </a:path>
              <a:path w="2910840" h="2943225" extrusionOk="0">
                <a:moveTo>
                  <a:pt x="1726632" y="2228342"/>
                </a:moveTo>
                <a:lnTo>
                  <a:pt x="1714821" y="2228342"/>
                </a:lnTo>
                <a:lnTo>
                  <a:pt x="1708852" y="2230755"/>
                </a:lnTo>
                <a:lnTo>
                  <a:pt x="1704407" y="2235200"/>
                </a:lnTo>
                <a:lnTo>
                  <a:pt x="1699407" y="2242742"/>
                </a:lnTo>
                <a:lnTo>
                  <a:pt x="1697740" y="2251344"/>
                </a:lnTo>
                <a:lnTo>
                  <a:pt x="1699407" y="2259970"/>
                </a:lnTo>
                <a:lnTo>
                  <a:pt x="1704407" y="2267585"/>
                </a:lnTo>
                <a:lnTo>
                  <a:pt x="1711968" y="2272585"/>
                </a:lnTo>
                <a:lnTo>
                  <a:pt x="1720600" y="2274252"/>
                </a:lnTo>
                <a:lnTo>
                  <a:pt x="1729232" y="2272585"/>
                </a:lnTo>
                <a:lnTo>
                  <a:pt x="1736792" y="2267585"/>
                </a:lnTo>
                <a:lnTo>
                  <a:pt x="1741865" y="2259970"/>
                </a:lnTo>
                <a:lnTo>
                  <a:pt x="1743555" y="2251344"/>
                </a:lnTo>
                <a:lnTo>
                  <a:pt x="1741865" y="2242742"/>
                </a:lnTo>
                <a:lnTo>
                  <a:pt x="1736792" y="2235200"/>
                </a:lnTo>
                <a:lnTo>
                  <a:pt x="1732347" y="2230755"/>
                </a:lnTo>
                <a:lnTo>
                  <a:pt x="1726632" y="2228342"/>
                </a:lnTo>
                <a:close/>
              </a:path>
              <a:path w="2910840" h="2943225" extrusionOk="0">
                <a:moveTo>
                  <a:pt x="1832677" y="2228342"/>
                </a:moveTo>
                <a:lnTo>
                  <a:pt x="1820866" y="2228342"/>
                </a:lnTo>
                <a:lnTo>
                  <a:pt x="1815024" y="2230755"/>
                </a:lnTo>
                <a:lnTo>
                  <a:pt x="1810579" y="2235200"/>
                </a:lnTo>
                <a:lnTo>
                  <a:pt x="1805507" y="2242742"/>
                </a:lnTo>
                <a:lnTo>
                  <a:pt x="1803817" y="2251344"/>
                </a:lnTo>
                <a:lnTo>
                  <a:pt x="1805507" y="2259970"/>
                </a:lnTo>
                <a:lnTo>
                  <a:pt x="1810579" y="2267585"/>
                </a:lnTo>
                <a:lnTo>
                  <a:pt x="1818176" y="2272585"/>
                </a:lnTo>
                <a:lnTo>
                  <a:pt x="1826772" y="2274252"/>
                </a:lnTo>
                <a:lnTo>
                  <a:pt x="1835368" y="2272585"/>
                </a:lnTo>
                <a:lnTo>
                  <a:pt x="1842964" y="2267585"/>
                </a:lnTo>
                <a:lnTo>
                  <a:pt x="1848037" y="2259970"/>
                </a:lnTo>
                <a:lnTo>
                  <a:pt x="1849727" y="2251344"/>
                </a:lnTo>
                <a:lnTo>
                  <a:pt x="1848037" y="2242742"/>
                </a:lnTo>
                <a:lnTo>
                  <a:pt x="1842964" y="2235200"/>
                </a:lnTo>
                <a:lnTo>
                  <a:pt x="1838519" y="2230755"/>
                </a:lnTo>
                <a:lnTo>
                  <a:pt x="1832677" y="2228342"/>
                </a:lnTo>
                <a:close/>
              </a:path>
              <a:path w="2910840" h="2943225" extrusionOk="0">
                <a:moveTo>
                  <a:pt x="1938722" y="2228342"/>
                </a:moveTo>
                <a:lnTo>
                  <a:pt x="1927038" y="2228342"/>
                </a:lnTo>
                <a:lnTo>
                  <a:pt x="1921196" y="2230755"/>
                </a:lnTo>
                <a:lnTo>
                  <a:pt x="1916751" y="2235200"/>
                </a:lnTo>
                <a:lnTo>
                  <a:pt x="1911679" y="2242742"/>
                </a:lnTo>
                <a:lnTo>
                  <a:pt x="1909989" y="2251344"/>
                </a:lnTo>
                <a:lnTo>
                  <a:pt x="1911679" y="2259970"/>
                </a:lnTo>
                <a:lnTo>
                  <a:pt x="1916751" y="2267585"/>
                </a:lnTo>
                <a:lnTo>
                  <a:pt x="1924294" y="2272585"/>
                </a:lnTo>
                <a:lnTo>
                  <a:pt x="1932896" y="2274252"/>
                </a:lnTo>
                <a:lnTo>
                  <a:pt x="1941522" y="2272585"/>
                </a:lnTo>
                <a:lnTo>
                  <a:pt x="1949136" y="2267585"/>
                </a:lnTo>
                <a:lnTo>
                  <a:pt x="1954137" y="2259970"/>
                </a:lnTo>
                <a:lnTo>
                  <a:pt x="1955804" y="2251344"/>
                </a:lnTo>
                <a:lnTo>
                  <a:pt x="1954137" y="2242742"/>
                </a:lnTo>
                <a:lnTo>
                  <a:pt x="1949136" y="2235200"/>
                </a:lnTo>
                <a:lnTo>
                  <a:pt x="1944691" y="2230755"/>
                </a:lnTo>
                <a:lnTo>
                  <a:pt x="1938722" y="2228342"/>
                </a:lnTo>
                <a:close/>
              </a:path>
              <a:path w="2910840" h="2943225" extrusionOk="0">
                <a:moveTo>
                  <a:pt x="2044767" y="2228342"/>
                </a:moveTo>
                <a:lnTo>
                  <a:pt x="2033083" y="2228342"/>
                </a:lnTo>
                <a:lnTo>
                  <a:pt x="2027114" y="2230755"/>
                </a:lnTo>
                <a:lnTo>
                  <a:pt x="2022669" y="2235200"/>
                </a:lnTo>
                <a:lnTo>
                  <a:pt x="2017669" y="2242742"/>
                </a:lnTo>
                <a:lnTo>
                  <a:pt x="2016002" y="2251344"/>
                </a:lnTo>
                <a:lnTo>
                  <a:pt x="2017669" y="2259970"/>
                </a:lnTo>
                <a:lnTo>
                  <a:pt x="2022669" y="2267585"/>
                </a:lnTo>
                <a:lnTo>
                  <a:pt x="2030303" y="2272585"/>
                </a:lnTo>
                <a:lnTo>
                  <a:pt x="2038973" y="2274252"/>
                </a:lnTo>
                <a:lnTo>
                  <a:pt x="2047619" y="2272585"/>
                </a:lnTo>
                <a:lnTo>
                  <a:pt x="2055181" y="2267585"/>
                </a:lnTo>
                <a:lnTo>
                  <a:pt x="2060182" y="2259970"/>
                </a:lnTo>
                <a:lnTo>
                  <a:pt x="2061849" y="2251344"/>
                </a:lnTo>
                <a:lnTo>
                  <a:pt x="2060182" y="2242742"/>
                </a:lnTo>
                <a:lnTo>
                  <a:pt x="2055181" y="2235200"/>
                </a:lnTo>
                <a:lnTo>
                  <a:pt x="2050736" y="2230755"/>
                </a:lnTo>
                <a:lnTo>
                  <a:pt x="2044767" y="2228342"/>
                </a:lnTo>
                <a:close/>
              </a:path>
              <a:path w="2910840" h="2943225" extrusionOk="0">
                <a:moveTo>
                  <a:pt x="2150939" y="2228342"/>
                </a:moveTo>
                <a:lnTo>
                  <a:pt x="2139128" y="2228342"/>
                </a:lnTo>
                <a:lnTo>
                  <a:pt x="2133413" y="2230755"/>
                </a:lnTo>
                <a:lnTo>
                  <a:pt x="2128714" y="2235200"/>
                </a:lnTo>
                <a:lnTo>
                  <a:pt x="2123714" y="2242742"/>
                </a:lnTo>
                <a:lnTo>
                  <a:pt x="2122047" y="2251344"/>
                </a:lnTo>
                <a:lnTo>
                  <a:pt x="2123714" y="2259970"/>
                </a:lnTo>
                <a:lnTo>
                  <a:pt x="2128714" y="2267585"/>
                </a:lnTo>
                <a:lnTo>
                  <a:pt x="2136404" y="2272585"/>
                </a:lnTo>
                <a:lnTo>
                  <a:pt x="2145082" y="2274252"/>
                </a:lnTo>
                <a:lnTo>
                  <a:pt x="2153735" y="2272585"/>
                </a:lnTo>
                <a:lnTo>
                  <a:pt x="2161353" y="2267585"/>
                </a:lnTo>
                <a:lnTo>
                  <a:pt x="2166426" y="2259970"/>
                </a:lnTo>
                <a:lnTo>
                  <a:pt x="2168116" y="2251344"/>
                </a:lnTo>
                <a:lnTo>
                  <a:pt x="2166426" y="2242742"/>
                </a:lnTo>
                <a:lnTo>
                  <a:pt x="2161353" y="2235200"/>
                </a:lnTo>
                <a:lnTo>
                  <a:pt x="2156908" y="2230755"/>
                </a:lnTo>
                <a:lnTo>
                  <a:pt x="2150939" y="2228342"/>
                </a:lnTo>
                <a:close/>
              </a:path>
              <a:path w="2910840" h="2943225" extrusionOk="0">
                <a:moveTo>
                  <a:pt x="2257111" y="2228342"/>
                </a:moveTo>
                <a:lnTo>
                  <a:pt x="2245427" y="2228342"/>
                </a:lnTo>
                <a:lnTo>
                  <a:pt x="2239458" y="2230755"/>
                </a:lnTo>
                <a:lnTo>
                  <a:pt x="2235013" y="2235200"/>
                </a:lnTo>
                <a:lnTo>
                  <a:pt x="2229941" y="2242742"/>
                </a:lnTo>
                <a:lnTo>
                  <a:pt x="2228251" y="2251344"/>
                </a:lnTo>
                <a:lnTo>
                  <a:pt x="2229941" y="2259970"/>
                </a:lnTo>
                <a:lnTo>
                  <a:pt x="2235013" y="2267585"/>
                </a:lnTo>
                <a:lnTo>
                  <a:pt x="2242576" y="2272585"/>
                </a:lnTo>
                <a:lnTo>
                  <a:pt x="2251222" y="2274252"/>
                </a:lnTo>
                <a:lnTo>
                  <a:pt x="2259892" y="2272585"/>
                </a:lnTo>
                <a:lnTo>
                  <a:pt x="2267525" y="2267585"/>
                </a:lnTo>
                <a:lnTo>
                  <a:pt x="2272526" y="2259970"/>
                </a:lnTo>
                <a:lnTo>
                  <a:pt x="2274193" y="2251344"/>
                </a:lnTo>
                <a:lnTo>
                  <a:pt x="2272526" y="2242742"/>
                </a:lnTo>
                <a:lnTo>
                  <a:pt x="2267525" y="2235200"/>
                </a:lnTo>
                <a:lnTo>
                  <a:pt x="2262953" y="2230755"/>
                </a:lnTo>
                <a:lnTo>
                  <a:pt x="2257111" y="2228342"/>
                </a:lnTo>
                <a:close/>
              </a:path>
              <a:path w="2910840" h="2943225" extrusionOk="0">
                <a:moveTo>
                  <a:pt x="2363156" y="2228342"/>
                </a:moveTo>
                <a:lnTo>
                  <a:pt x="2351472" y="2228342"/>
                </a:lnTo>
                <a:lnTo>
                  <a:pt x="2345503" y="2230755"/>
                </a:lnTo>
                <a:lnTo>
                  <a:pt x="2341058" y="2235200"/>
                </a:lnTo>
                <a:lnTo>
                  <a:pt x="2336058" y="2242742"/>
                </a:lnTo>
                <a:lnTo>
                  <a:pt x="2334391" y="2251344"/>
                </a:lnTo>
                <a:lnTo>
                  <a:pt x="2336058" y="2259970"/>
                </a:lnTo>
                <a:lnTo>
                  <a:pt x="2341058" y="2267585"/>
                </a:lnTo>
                <a:lnTo>
                  <a:pt x="2348619" y="2272585"/>
                </a:lnTo>
                <a:lnTo>
                  <a:pt x="2357251" y="2274252"/>
                </a:lnTo>
                <a:lnTo>
                  <a:pt x="2365883" y="2272585"/>
                </a:lnTo>
                <a:lnTo>
                  <a:pt x="2373443" y="2267585"/>
                </a:lnTo>
                <a:lnTo>
                  <a:pt x="2378516" y="2259970"/>
                </a:lnTo>
                <a:lnTo>
                  <a:pt x="2380206" y="2251344"/>
                </a:lnTo>
                <a:lnTo>
                  <a:pt x="2378516" y="2242742"/>
                </a:lnTo>
                <a:lnTo>
                  <a:pt x="2373443" y="2235200"/>
                </a:lnTo>
                <a:lnTo>
                  <a:pt x="2368998" y="2230755"/>
                </a:lnTo>
                <a:lnTo>
                  <a:pt x="2363156" y="2228342"/>
                </a:lnTo>
                <a:close/>
              </a:path>
              <a:path w="2910840" h="2943225" extrusionOk="0">
                <a:moveTo>
                  <a:pt x="2469328" y="2228342"/>
                </a:moveTo>
                <a:lnTo>
                  <a:pt x="2457517" y="2228342"/>
                </a:lnTo>
                <a:lnTo>
                  <a:pt x="2451802" y="2230755"/>
                </a:lnTo>
                <a:lnTo>
                  <a:pt x="2447103" y="2235200"/>
                </a:lnTo>
                <a:lnTo>
                  <a:pt x="2442103" y="2242742"/>
                </a:lnTo>
                <a:lnTo>
                  <a:pt x="2440436" y="2251344"/>
                </a:lnTo>
                <a:lnTo>
                  <a:pt x="2442103" y="2259970"/>
                </a:lnTo>
                <a:lnTo>
                  <a:pt x="2447103" y="2267585"/>
                </a:lnTo>
                <a:lnTo>
                  <a:pt x="2454771" y="2272585"/>
                </a:lnTo>
                <a:lnTo>
                  <a:pt x="2463391" y="2274252"/>
                </a:lnTo>
                <a:lnTo>
                  <a:pt x="2471964" y="2272585"/>
                </a:lnTo>
                <a:lnTo>
                  <a:pt x="2479488" y="2267585"/>
                </a:lnTo>
                <a:lnTo>
                  <a:pt x="2484632" y="2259970"/>
                </a:lnTo>
                <a:lnTo>
                  <a:pt x="2486346" y="2251344"/>
                </a:lnTo>
                <a:lnTo>
                  <a:pt x="2484632" y="2242742"/>
                </a:lnTo>
                <a:lnTo>
                  <a:pt x="2479488" y="2235200"/>
                </a:lnTo>
                <a:lnTo>
                  <a:pt x="2475043" y="2230755"/>
                </a:lnTo>
                <a:lnTo>
                  <a:pt x="2469328" y="2228342"/>
                </a:lnTo>
                <a:close/>
              </a:path>
              <a:path w="2910840" h="2943225" extrusionOk="0">
                <a:moveTo>
                  <a:pt x="2575373" y="2228342"/>
                </a:moveTo>
                <a:lnTo>
                  <a:pt x="2563689" y="2228342"/>
                </a:lnTo>
                <a:lnTo>
                  <a:pt x="2557847" y="2230755"/>
                </a:lnTo>
                <a:lnTo>
                  <a:pt x="2553402" y="2235200"/>
                </a:lnTo>
                <a:lnTo>
                  <a:pt x="2548330" y="2242742"/>
                </a:lnTo>
                <a:lnTo>
                  <a:pt x="2546640" y="2251344"/>
                </a:lnTo>
                <a:lnTo>
                  <a:pt x="2548330" y="2259970"/>
                </a:lnTo>
                <a:lnTo>
                  <a:pt x="2553402" y="2267585"/>
                </a:lnTo>
                <a:lnTo>
                  <a:pt x="2560945" y="2272585"/>
                </a:lnTo>
                <a:lnTo>
                  <a:pt x="2569547" y="2274252"/>
                </a:lnTo>
                <a:lnTo>
                  <a:pt x="2578173" y="2272585"/>
                </a:lnTo>
                <a:lnTo>
                  <a:pt x="2585787" y="2267585"/>
                </a:lnTo>
                <a:lnTo>
                  <a:pt x="2590788" y="2259970"/>
                </a:lnTo>
                <a:lnTo>
                  <a:pt x="2592455" y="2251344"/>
                </a:lnTo>
                <a:lnTo>
                  <a:pt x="2590788" y="2242742"/>
                </a:lnTo>
                <a:lnTo>
                  <a:pt x="2585787" y="2235200"/>
                </a:lnTo>
                <a:lnTo>
                  <a:pt x="2581342" y="2230755"/>
                </a:lnTo>
                <a:lnTo>
                  <a:pt x="2575373" y="2228342"/>
                </a:lnTo>
                <a:close/>
              </a:path>
              <a:path w="2910840" h="2943225" extrusionOk="0">
                <a:moveTo>
                  <a:pt x="2681418" y="2228342"/>
                </a:moveTo>
                <a:lnTo>
                  <a:pt x="2669734" y="2228342"/>
                </a:lnTo>
                <a:lnTo>
                  <a:pt x="2663765" y="2230755"/>
                </a:lnTo>
                <a:lnTo>
                  <a:pt x="2659320" y="2235200"/>
                </a:lnTo>
                <a:lnTo>
                  <a:pt x="2654320" y="2242742"/>
                </a:lnTo>
                <a:lnTo>
                  <a:pt x="2652653" y="2251344"/>
                </a:lnTo>
                <a:lnTo>
                  <a:pt x="2654320" y="2259970"/>
                </a:lnTo>
                <a:lnTo>
                  <a:pt x="2659320" y="2267585"/>
                </a:lnTo>
                <a:lnTo>
                  <a:pt x="2666954" y="2272585"/>
                </a:lnTo>
                <a:lnTo>
                  <a:pt x="2675624" y="2274252"/>
                </a:lnTo>
                <a:lnTo>
                  <a:pt x="2684270" y="2272585"/>
                </a:lnTo>
                <a:lnTo>
                  <a:pt x="2691832" y="2267585"/>
                </a:lnTo>
                <a:lnTo>
                  <a:pt x="2696833" y="2259970"/>
                </a:lnTo>
                <a:lnTo>
                  <a:pt x="2698500" y="2251344"/>
                </a:lnTo>
                <a:lnTo>
                  <a:pt x="2696833" y="2242742"/>
                </a:lnTo>
                <a:lnTo>
                  <a:pt x="2691832" y="2235200"/>
                </a:lnTo>
                <a:lnTo>
                  <a:pt x="2687387" y="2230755"/>
                </a:lnTo>
                <a:lnTo>
                  <a:pt x="2681418" y="2228342"/>
                </a:lnTo>
                <a:close/>
              </a:path>
              <a:path w="2910840" h="2943225" extrusionOk="0">
                <a:moveTo>
                  <a:pt x="2787590" y="2228342"/>
                </a:moveTo>
                <a:lnTo>
                  <a:pt x="2775779" y="2228342"/>
                </a:lnTo>
                <a:lnTo>
                  <a:pt x="2770064" y="2230755"/>
                </a:lnTo>
                <a:lnTo>
                  <a:pt x="2765492" y="2235200"/>
                </a:lnTo>
                <a:lnTo>
                  <a:pt x="2760420" y="2242742"/>
                </a:lnTo>
                <a:lnTo>
                  <a:pt x="2758730" y="2251344"/>
                </a:lnTo>
                <a:lnTo>
                  <a:pt x="2760420" y="2259970"/>
                </a:lnTo>
                <a:lnTo>
                  <a:pt x="2765492" y="2267585"/>
                </a:lnTo>
                <a:lnTo>
                  <a:pt x="2773106" y="2272585"/>
                </a:lnTo>
                <a:lnTo>
                  <a:pt x="2781733" y="2274252"/>
                </a:lnTo>
                <a:lnTo>
                  <a:pt x="2790335" y="2272585"/>
                </a:lnTo>
                <a:lnTo>
                  <a:pt x="2797877" y="2267585"/>
                </a:lnTo>
                <a:lnTo>
                  <a:pt x="2803021" y="2259970"/>
                </a:lnTo>
                <a:lnTo>
                  <a:pt x="2804735" y="2251344"/>
                </a:lnTo>
                <a:lnTo>
                  <a:pt x="2803021" y="2242742"/>
                </a:lnTo>
                <a:lnTo>
                  <a:pt x="2797877" y="2235200"/>
                </a:lnTo>
                <a:lnTo>
                  <a:pt x="2793432" y="2230755"/>
                </a:lnTo>
                <a:lnTo>
                  <a:pt x="2787590" y="2228342"/>
                </a:lnTo>
                <a:close/>
              </a:path>
              <a:path w="2910840" h="2943225" extrusionOk="0">
                <a:moveTo>
                  <a:pt x="2893762" y="2228342"/>
                </a:moveTo>
                <a:lnTo>
                  <a:pt x="2882078" y="2228342"/>
                </a:lnTo>
                <a:lnTo>
                  <a:pt x="2876109" y="2230755"/>
                </a:lnTo>
                <a:lnTo>
                  <a:pt x="2871664" y="2235200"/>
                </a:lnTo>
                <a:lnTo>
                  <a:pt x="2866592" y="2242742"/>
                </a:lnTo>
                <a:lnTo>
                  <a:pt x="2864902" y="2251344"/>
                </a:lnTo>
                <a:lnTo>
                  <a:pt x="2866592" y="2259970"/>
                </a:lnTo>
                <a:lnTo>
                  <a:pt x="2871664" y="2267585"/>
                </a:lnTo>
                <a:lnTo>
                  <a:pt x="2879227" y="2272585"/>
                </a:lnTo>
                <a:lnTo>
                  <a:pt x="2887873" y="2274252"/>
                </a:lnTo>
                <a:lnTo>
                  <a:pt x="2896543" y="2272585"/>
                </a:lnTo>
                <a:lnTo>
                  <a:pt x="2904176" y="2267585"/>
                </a:lnTo>
                <a:lnTo>
                  <a:pt x="2909177" y="2259970"/>
                </a:lnTo>
                <a:lnTo>
                  <a:pt x="2910844" y="2251344"/>
                </a:lnTo>
                <a:lnTo>
                  <a:pt x="2909177" y="2242742"/>
                </a:lnTo>
                <a:lnTo>
                  <a:pt x="2904176" y="2235200"/>
                </a:lnTo>
                <a:lnTo>
                  <a:pt x="2899604" y="2230755"/>
                </a:lnTo>
                <a:lnTo>
                  <a:pt x="2893762" y="2228342"/>
                </a:lnTo>
                <a:close/>
              </a:path>
              <a:path w="2910840" h="2943225" extrusionOk="0">
                <a:moveTo>
                  <a:pt x="28815" y="2339848"/>
                </a:moveTo>
                <a:lnTo>
                  <a:pt x="17073" y="2339848"/>
                </a:lnTo>
                <a:lnTo>
                  <a:pt x="11270" y="2342134"/>
                </a:lnTo>
                <a:lnTo>
                  <a:pt x="6680" y="2346579"/>
                </a:lnTo>
                <a:lnTo>
                  <a:pt x="1670" y="2354139"/>
                </a:lnTo>
                <a:lnTo>
                  <a:pt x="0" y="2362771"/>
                </a:lnTo>
                <a:lnTo>
                  <a:pt x="1670" y="2371403"/>
                </a:lnTo>
                <a:lnTo>
                  <a:pt x="6680" y="2378964"/>
                </a:lnTo>
                <a:lnTo>
                  <a:pt x="14306" y="2384036"/>
                </a:lnTo>
                <a:lnTo>
                  <a:pt x="22944" y="2385726"/>
                </a:lnTo>
                <a:lnTo>
                  <a:pt x="31582" y="2384036"/>
                </a:lnTo>
                <a:lnTo>
                  <a:pt x="39208" y="2378964"/>
                </a:lnTo>
                <a:lnTo>
                  <a:pt x="44218" y="2371403"/>
                </a:lnTo>
                <a:lnTo>
                  <a:pt x="45888" y="2362771"/>
                </a:lnTo>
                <a:lnTo>
                  <a:pt x="44218" y="2354139"/>
                </a:lnTo>
                <a:lnTo>
                  <a:pt x="39208" y="2346579"/>
                </a:lnTo>
                <a:lnTo>
                  <a:pt x="34619" y="2342134"/>
                </a:lnTo>
                <a:lnTo>
                  <a:pt x="28815" y="2339848"/>
                </a:lnTo>
                <a:close/>
              </a:path>
              <a:path w="2910840" h="2943225" extrusionOk="0">
                <a:moveTo>
                  <a:pt x="134903" y="2339848"/>
                </a:moveTo>
                <a:lnTo>
                  <a:pt x="123156" y="2339848"/>
                </a:lnTo>
                <a:lnTo>
                  <a:pt x="117352" y="2342134"/>
                </a:lnTo>
                <a:lnTo>
                  <a:pt x="112894" y="2346579"/>
                </a:lnTo>
                <a:lnTo>
                  <a:pt x="107808" y="2354139"/>
                </a:lnTo>
                <a:lnTo>
                  <a:pt x="106112" y="2362771"/>
                </a:lnTo>
                <a:lnTo>
                  <a:pt x="107808" y="2371403"/>
                </a:lnTo>
                <a:lnTo>
                  <a:pt x="112894" y="2378964"/>
                </a:lnTo>
                <a:lnTo>
                  <a:pt x="120446" y="2384036"/>
                </a:lnTo>
                <a:lnTo>
                  <a:pt x="129045" y="2385726"/>
                </a:lnTo>
                <a:lnTo>
                  <a:pt x="137669" y="2384036"/>
                </a:lnTo>
                <a:lnTo>
                  <a:pt x="145292" y="2378964"/>
                </a:lnTo>
                <a:lnTo>
                  <a:pt x="150300" y="2371403"/>
                </a:lnTo>
                <a:lnTo>
                  <a:pt x="151969" y="2362771"/>
                </a:lnTo>
                <a:lnTo>
                  <a:pt x="150300" y="2354139"/>
                </a:lnTo>
                <a:lnTo>
                  <a:pt x="145292" y="2346579"/>
                </a:lnTo>
                <a:lnTo>
                  <a:pt x="140834" y="2342134"/>
                </a:lnTo>
                <a:lnTo>
                  <a:pt x="134903" y="2339848"/>
                </a:lnTo>
                <a:close/>
              </a:path>
              <a:path w="2910840" h="2943225" extrusionOk="0">
                <a:moveTo>
                  <a:pt x="240986" y="2339848"/>
                </a:moveTo>
                <a:lnTo>
                  <a:pt x="229239" y="2339848"/>
                </a:lnTo>
                <a:lnTo>
                  <a:pt x="223308" y="2342134"/>
                </a:lnTo>
                <a:lnTo>
                  <a:pt x="218850" y="2346579"/>
                </a:lnTo>
                <a:lnTo>
                  <a:pt x="213843" y="2354139"/>
                </a:lnTo>
                <a:lnTo>
                  <a:pt x="212173" y="2362771"/>
                </a:lnTo>
                <a:lnTo>
                  <a:pt x="213843" y="2371403"/>
                </a:lnTo>
                <a:lnTo>
                  <a:pt x="218850" y="2378964"/>
                </a:lnTo>
                <a:lnTo>
                  <a:pt x="226495" y="2384036"/>
                </a:lnTo>
                <a:lnTo>
                  <a:pt x="235165" y="2385726"/>
                </a:lnTo>
                <a:lnTo>
                  <a:pt x="243809" y="2384036"/>
                </a:lnTo>
                <a:lnTo>
                  <a:pt x="251375" y="2378964"/>
                </a:lnTo>
                <a:lnTo>
                  <a:pt x="256390" y="2371403"/>
                </a:lnTo>
                <a:lnTo>
                  <a:pt x="258062" y="2362771"/>
                </a:lnTo>
                <a:lnTo>
                  <a:pt x="256390" y="2354139"/>
                </a:lnTo>
                <a:lnTo>
                  <a:pt x="251375" y="2346579"/>
                </a:lnTo>
                <a:lnTo>
                  <a:pt x="246917" y="2342134"/>
                </a:lnTo>
                <a:lnTo>
                  <a:pt x="240986" y="2339848"/>
                </a:lnTo>
                <a:close/>
              </a:path>
              <a:path w="2910840" h="2943225" extrusionOk="0">
                <a:moveTo>
                  <a:pt x="347070" y="2339848"/>
                </a:moveTo>
                <a:lnTo>
                  <a:pt x="335322" y="2339848"/>
                </a:lnTo>
                <a:lnTo>
                  <a:pt x="329518" y="2342134"/>
                </a:lnTo>
                <a:lnTo>
                  <a:pt x="325073" y="2346579"/>
                </a:lnTo>
                <a:lnTo>
                  <a:pt x="319987" y="2354139"/>
                </a:lnTo>
                <a:lnTo>
                  <a:pt x="318291" y="2362771"/>
                </a:lnTo>
                <a:lnTo>
                  <a:pt x="319987" y="2371403"/>
                </a:lnTo>
                <a:lnTo>
                  <a:pt x="325073" y="2378964"/>
                </a:lnTo>
                <a:lnTo>
                  <a:pt x="332637" y="2384036"/>
                </a:lnTo>
                <a:lnTo>
                  <a:pt x="341266" y="2385726"/>
                </a:lnTo>
                <a:lnTo>
                  <a:pt x="349894" y="2384036"/>
                </a:lnTo>
                <a:lnTo>
                  <a:pt x="357458" y="2378964"/>
                </a:lnTo>
                <a:lnTo>
                  <a:pt x="362544" y="2371403"/>
                </a:lnTo>
                <a:lnTo>
                  <a:pt x="364240" y="2362771"/>
                </a:lnTo>
                <a:lnTo>
                  <a:pt x="362544" y="2354139"/>
                </a:lnTo>
                <a:lnTo>
                  <a:pt x="357458" y="2346579"/>
                </a:lnTo>
                <a:lnTo>
                  <a:pt x="353013" y="2342134"/>
                </a:lnTo>
                <a:lnTo>
                  <a:pt x="347070" y="2339848"/>
                </a:lnTo>
                <a:close/>
              </a:path>
              <a:path w="2910840" h="2943225" extrusionOk="0">
                <a:moveTo>
                  <a:pt x="453292" y="2339848"/>
                </a:moveTo>
                <a:lnTo>
                  <a:pt x="441545" y="2339848"/>
                </a:lnTo>
                <a:lnTo>
                  <a:pt x="435601" y="2342134"/>
                </a:lnTo>
                <a:lnTo>
                  <a:pt x="431156" y="2346579"/>
                </a:lnTo>
                <a:lnTo>
                  <a:pt x="426070" y="2354139"/>
                </a:lnTo>
                <a:lnTo>
                  <a:pt x="424374" y="2362771"/>
                </a:lnTo>
                <a:lnTo>
                  <a:pt x="426070" y="2371403"/>
                </a:lnTo>
                <a:lnTo>
                  <a:pt x="431156" y="2378964"/>
                </a:lnTo>
                <a:lnTo>
                  <a:pt x="438720" y="2384036"/>
                </a:lnTo>
                <a:lnTo>
                  <a:pt x="447349" y="2385726"/>
                </a:lnTo>
                <a:lnTo>
                  <a:pt x="455977" y="2384036"/>
                </a:lnTo>
                <a:lnTo>
                  <a:pt x="463541" y="2378964"/>
                </a:lnTo>
                <a:lnTo>
                  <a:pt x="468556" y="2371403"/>
                </a:lnTo>
                <a:lnTo>
                  <a:pt x="470228" y="2362771"/>
                </a:lnTo>
                <a:lnTo>
                  <a:pt x="468556" y="2354139"/>
                </a:lnTo>
                <a:lnTo>
                  <a:pt x="463541" y="2346579"/>
                </a:lnTo>
                <a:lnTo>
                  <a:pt x="459096" y="2342134"/>
                </a:lnTo>
                <a:lnTo>
                  <a:pt x="453292" y="2339848"/>
                </a:lnTo>
                <a:close/>
              </a:path>
              <a:path w="2910840" h="2943225" extrusionOk="0">
                <a:moveTo>
                  <a:pt x="559375" y="2339848"/>
                </a:moveTo>
                <a:lnTo>
                  <a:pt x="547628" y="2339848"/>
                </a:lnTo>
                <a:lnTo>
                  <a:pt x="541697" y="2342134"/>
                </a:lnTo>
                <a:lnTo>
                  <a:pt x="537239" y="2346579"/>
                </a:lnTo>
                <a:lnTo>
                  <a:pt x="532224" y="2354139"/>
                </a:lnTo>
                <a:lnTo>
                  <a:pt x="530553" y="2362771"/>
                </a:lnTo>
                <a:lnTo>
                  <a:pt x="532224" y="2371403"/>
                </a:lnTo>
                <a:lnTo>
                  <a:pt x="537239" y="2378964"/>
                </a:lnTo>
                <a:lnTo>
                  <a:pt x="544862" y="2384036"/>
                </a:lnTo>
                <a:lnTo>
                  <a:pt x="553484" y="2385726"/>
                </a:lnTo>
                <a:lnTo>
                  <a:pt x="562080" y="2384036"/>
                </a:lnTo>
                <a:lnTo>
                  <a:pt x="569624" y="2378964"/>
                </a:lnTo>
                <a:lnTo>
                  <a:pt x="574711" y="2371403"/>
                </a:lnTo>
                <a:lnTo>
                  <a:pt x="576406" y="2362771"/>
                </a:lnTo>
                <a:lnTo>
                  <a:pt x="574711" y="2354139"/>
                </a:lnTo>
                <a:lnTo>
                  <a:pt x="569624" y="2346579"/>
                </a:lnTo>
                <a:lnTo>
                  <a:pt x="565179" y="2342134"/>
                </a:lnTo>
                <a:lnTo>
                  <a:pt x="559375" y="2339848"/>
                </a:lnTo>
                <a:close/>
              </a:path>
              <a:path w="2910840" h="2943225" extrusionOk="0">
                <a:moveTo>
                  <a:pt x="665459" y="2339848"/>
                </a:moveTo>
                <a:lnTo>
                  <a:pt x="653711" y="2339848"/>
                </a:lnTo>
                <a:lnTo>
                  <a:pt x="647907" y="2342134"/>
                </a:lnTo>
                <a:lnTo>
                  <a:pt x="643322" y="2346579"/>
                </a:lnTo>
                <a:lnTo>
                  <a:pt x="638315" y="2354139"/>
                </a:lnTo>
                <a:lnTo>
                  <a:pt x="636645" y="2362771"/>
                </a:lnTo>
                <a:lnTo>
                  <a:pt x="638315" y="2371403"/>
                </a:lnTo>
                <a:lnTo>
                  <a:pt x="643322" y="2378964"/>
                </a:lnTo>
                <a:lnTo>
                  <a:pt x="650948" y="2384036"/>
                </a:lnTo>
                <a:lnTo>
                  <a:pt x="659585" y="2385726"/>
                </a:lnTo>
                <a:lnTo>
                  <a:pt x="668222" y="2384036"/>
                </a:lnTo>
                <a:lnTo>
                  <a:pt x="675847" y="2378964"/>
                </a:lnTo>
                <a:lnTo>
                  <a:pt x="680862" y="2371403"/>
                </a:lnTo>
                <a:lnTo>
                  <a:pt x="682534" y="2362771"/>
                </a:lnTo>
                <a:lnTo>
                  <a:pt x="680862" y="2354139"/>
                </a:lnTo>
                <a:lnTo>
                  <a:pt x="675847" y="2346579"/>
                </a:lnTo>
                <a:lnTo>
                  <a:pt x="671262" y="2342134"/>
                </a:lnTo>
                <a:lnTo>
                  <a:pt x="665459" y="2339848"/>
                </a:lnTo>
                <a:close/>
              </a:path>
              <a:path w="2910840" h="2943225" extrusionOk="0">
                <a:moveTo>
                  <a:pt x="771542" y="2339848"/>
                </a:moveTo>
                <a:lnTo>
                  <a:pt x="759794" y="2339848"/>
                </a:lnTo>
                <a:lnTo>
                  <a:pt x="753990" y="2342134"/>
                </a:lnTo>
                <a:lnTo>
                  <a:pt x="749545" y="2346579"/>
                </a:lnTo>
                <a:lnTo>
                  <a:pt x="744459" y="2354139"/>
                </a:lnTo>
                <a:lnTo>
                  <a:pt x="742763" y="2362771"/>
                </a:lnTo>
                <a:lnTo>
                  <a:pt x="744459" y="2371403"/>
                </a:lnTo>
                <a:lnTo>
                  <a:pt x="749545" y="2378964"/>
                </a:lnTo>
                <a:lnTo>
                  <a:pt x="757090" y="2384036"/>
                </a:lnTo>
                <a:lnTo>
                  <a:pt x="765685" y="2385726"/>
                </a:lnTo>
                <a:lnTo>
                  <a:pt x="774307" y="2384036"/>
                </a:lnTo>
                <a:lnTo>
                  <a:pt x="781930" y="2378964"/>
                </a:lnTo>
                <a:lnTo>
                  <a:pt x="786945" y="2371403"/>
                </a:lnTo>
                <a:lnTo>
                  <a:pt x="788617" y="2362771"/>
                </a:lnTo>
                <a:lnTo>
                  <a:pt x="786945" y="2354139"/>
                </a:lnTo>
                <a:lnTo>
                  <a:pt x="781930" y="2346579"/>
                </a:lnTo>
                <a:lnTo>
                  <a:pt x="777485" y="2342134"/>
                </a:lnTo>
                <a:lnTo>
                  <a:pt x="771542" y="2339848"/>
                </a:lnTo>
                <a:close/>
              </a:path>
              <a:path w="2910840" h="2943225" extrusionOk="0">
                <a:moveTo>
                  <a:pt x="877625" y="2339848"/>
                </a:moveTo>
                <a:lnTo>
                  <a:pt x="865877" y="2339848"/>
                </a:lnTo>
                <a:lnTo>
                  <a:pt x="860073" y="2342134"/>
                </a:lnTo>
                <a:lnTo>
                  <a:pt x="855489" y="2346579"/>
                </a:lnTo>
                <a:lnTo>
                  <a:pt x="850481" y="2354139"/>
                </a:lnTo>
                <a:lnTo>
                  <a:pt x="848812" y="2362771"/>
                </a:lnTo>
                <a:lnTo>
                  <a:pt x="850481" y="2371403"/>
                </a:lnTo>
                <a:lnTo>
                  <a:pt x="855489" y="2378964"/>
                </a:lnTo>
                <a:lnTo>
                  <a:pt x="863133" y="2384036"/>
                </a:lnTo>
                <a:lnTo>
                  <a:pt x="871803" y="2385726"/>
                </a:lnTo>
                <a:lnTo>
                  <a:pt x="880447" y="2384036"/>
                </a:lnTo>
                <a:lnTo>
                  <a:pt x="888013" y="2378964"/>
                </a:lnTo>
                <a:lnTo>
                  <a:pt x="893100" y="2371403"/>
                </a:lnTo>
                <a:lnTo>
                  <a:pt x="894795" y="2362771"/>
                </a:lnTo>
                <a:lnTo>
                  <a:pt x="893100" y="2354139"/>
                </a:lnTo>
                <a:lnTo>
                  <a:pt x="888013" y="2346579"/>
                </a:lnTo>
                <a:lnTo>
                  <a:pt x="883568" y="2342134"/>
                </a:lnTo>
                <a:lnTo>
                  <a:pt x="877625" y="2339848"/>
                </a:lnTo>
                <a:close/>
              </a:path>
              <a:path w="2910840" h="2943225" extrusionOk="0">
                <a:moveTo>
                  <a:pt x="983848" y="2339848"/>
                </a:moveTo>
                <a:lnTo>
                  <a:pt x="972100" y="2339848"/>
                </a:lnTo>
                <a:lnTo>
                  <a:pt x="966169" y="2342134"/>
                </a:lnTo>
                <a:lnTo>
                  <a:pt x="961711" y="2346579"/>
                </a:lnTo>
                <a:lnTo>
                  <a:pt x="956625" y="2354139"/>
                </a:lnTo>
                <a:lnTo>
                  <a:pt x="954930" y="2362771"/>
                </a:lnTo>
                <a:lnTo>
                  <a:pt x="956625" y="2371403"/>
                </a:lnTo>
                <a:lnTo>
                  <a:pt x="961711" y="2378964"/>
                </a:lnTo>
                <a:lnTo>
                  <a:pt x="969275" y="2384036"/>
                </a:lnTo>
                <a:lnTo>
                  <a:pt x="977904" y="2385726"/>
                </a:lnTo>
                <a:lnTo>
                  <a:pt x="986532" y="2384036"/>
                </a:lnTo>
                <a:lnTo>
                  <a:pt x="994096" y="2378964"/>
                </a:lnTo>
                <a:lnTo>
                  <a:pt x="999183" y="2371403"/>
                </a:lnTo>
                <a:lnTo>
                  <a:pt x="1000878" y="2362771"/>
                </a:lnTo>
                <a:lnTo>
                  <a:pt x="999183" y="2354139"/>
                </a:lnTo>
                <a:lnTo>
                  <a:pt x="994096" y="2346579"/>
                </a:lnTo>
                <a:lnTo>
                  <a:pt x="989651" y="2342134"/>
                </a:lnTo>
                <a:lnTo>
                  <a:pt x="983848" y="2339848"/>
                </a:lnTo>
                <a:close/>
              </a:path>
              <a:path w="2910840" h="2943225" extrusionOk="0">
                <a:moveTo>
                  <a:pt x="1089931" y="2339848"/>
                </a:moveTo>
                <a:lnTo>
                  <a:pt x="1078183" y="2339848"/>
                </a:lnTo>
                <a:lnTo>
                  <a:pt x="1072252" y="2342134"/>
                </a:lnTo>
                <a:lnTo>
                  <a:pt x="1067795" y="2346579"/>
                </a:lnTo>
                <a:lnTo>
                  <a:pt x="1062787" y="2354139"/>
                </a:lnTo>
                <a:lnTo>
                  <a:pt x="1061118" y="2362771"/>
                </a:lnTo>
                <a:lnTo>
                  <a:pt x="1062787" y="2371403"/>
                </a:lnTo>
                <a:lnTo>
                  <a:pt x="1067795" y="2378964"/>
                </a:lnTo>
                <a:lnTo>
                  <a:pt x="1075359" y="2384036"/>
                </a:lnTo>
                <a:lnTo>
                  <a:pt x="1083987" y="2385726"/>
                </a:lnTo>
                <a:lnTo>
                  <a:pt x="1092616" y="2384036"/>
                </a:lnTo>
                <a:lnTo>
                  <a:pt x="1100180" y="2378964"/>
                </a:lnTo>
                <a:lnTo>
                  <a:pt x="1105194" y="2371403"/>
                </a:lnTo>
                <a:lnTo>
                  <a:pt x="1106866" y="2362771"/>
                </a:lnTo>
                <a:lnTo>
                  <a:pt x="1105194" y="2354139"/>
                </a:lnTo>
                <a:lnTo>
                  <a:pt x="1100180" y="2346579"/>
                </a:lnTo>
                <a:lnTo>
                  <a:pt x="1095735" y="2342134"/>
                </a:lnTo>
                <a:lnTo>
                  <a:pt x="1089931" y="2339848"/>
                </a:lnTo>
                <a:close/>
              </a:path>
              <a:path w="2910840" h="2943225" extrusionOk="0">
                <a:moveTo>
                  <a:pt x="1196014" y="2339848"/>
                </a:moveTo>
                <a:lnTo>
                  <a:pt x="1184266" y="2339848"/>
                </a:lnTo>
                <a:lnTo>
                  <a:pt x="1178335" y="2342134"/>
                </a:lnTo>
                <a:lnTo>
                  <a:pt x="1173878" y="2346579"/>
                </a:lnTo>
                <a:lnTo>
                  <a:pt x="1168870" y="2354139"/>
                </a:lnTo>
                <a:lnTo>
                  <a:pt x="1167201" y="2362771"/>
                </a:lnTo>
                <a:lnTo>
                  <a:pt x="1168870" y="2371403"/>
                </a:lnTo>
                <a:lnTo>
                  <a:pt x="1173878" y="2378964"/>
                </a:lnTo>
                <a:lnTo>
                  <a:pt x="1181501" y="2384036"/>
                </a:lnTo>
                <a:lnTo>
                  <a:pt x="1190124" y="2385726"/>
                </a:lnTo>
                <a:lnTo>
                  <a:pt x="1198724" y="2384036"/>
                </a:lnTo>
                <a:lnTo>
                  <a:pt x="1206275" y="2378964"/>
                </a:lnTo>
                <a:lnTo>
                  <a:pt x="1211362" y="2371403"/>
                </a:lnTo>
                <a:lnTo>
                  <a:pt x="1213057" y="2362771"/>
                </a:lnTo>
                <a:lnTo>
                  <a:pt x="1211362" y="2354139"/>
                </a:lnTo>
                <a:lnTo>
                  <a:pt x="1206275" y="2346579"/>
                </a:lnTo>
                <a:lnTo>
                  <a:pt x="1201818" y="2342134"/>
                </a:lnTo>
                <a:lnTo>
                  <a:pt x="1196014" y="2339848"/>
                </a:lnTo>
                <a:close/>
              </a:path>
              <a:path w="2910840" h="2943225" extrusionOk="0">
                <a:moveTo>
                  <a:pt x="1302071" y="2339848"/>
                </a:moveTo>
                <a:lnTo>
                  <a:pt x="1290387" y="2339848"/>
                </a:lnTo>
                <a:lnTo>
                  <a:pt x="1284545" y="2342134"/>
                </a:lnTo>
                <a:lnTo>
                  <a:pt x="1279973" y="2346579"/>
                </a:lnTo>
                <a:lnTo>
                  <a:pt x="1274973" y="2354139"/>
                </a:lnTo>
                <a:lnTo>
                  <a:pt x="1273306" y="2362771"/>
                </a:lnTo>
                <a:lnTo>
                  <a:pt x="1274973" y="2371403"/>
                </a:lnTo>
                <a:lnTo>
                  <a:pt x="1279973" y="2378964"/>
                </a:lnTo>
                <a:lnTo>
                  <a:pt x="1287589" y="2384036"/>
                </a:lnTo>
                <a:lnTo>
                  <a:pt x="1296229" y="2385726"/>
                </a:lnTo>
                <a:lnTo>
                  <a:pt x="1304869" y="2384036"/>
                </a:lnTo>
                <a:lnTo>
                  <a:pt x="1312485" y="2378964"/>
                </a:lnTo>
                <a:lnTo>
                  <a:pt x="1317486" y="2371403"/>
                </a:lnTo>
                <a:lnTo>
                  <a:pt x="1319153" y="2362771"/>
                </a:lnTo>
                <a:lnTo>
                  <a:pt x="1317486" y="2354139"/>
                </a:lnTo>
                <a:lnTo>
                  <a:pt x="1312485" y="2346579"/>
                </a:lnTo>
                <a:lnTo>
                  <a:pt x="1307913" y="2342134"/>
                </a:lnTo>
                <a:lnTo>
                  <a:pt x="1302071" y="2339848"/>
                </a:lnTo>
                <a:close/>
              </a:path>
              <a:path w="2910840" h="2943225" extrusionOk="0">
                <a:moveTo>
                  <a:pt x="1408243" y="2339848"/>
                </a:moveTo>
                <a:lnTo>
                  <a:pt x="1396432" y="2339848"/>
                </a:lnTo>
                <a:lnTo>
                  <a:pt x="1390590" y="2342134"/>
                </a:lnTo>
                <a:lnTo>
                  <a:pt x="1386145" y="2346579"/>
                </a:lnTo>
                <a:lnTo>
                  <a:pt x="1381073" y="2354139"/>
                </a:lnTo>
                <a:lnTo>
                  <a:pt x="1379383" y="2362771"/>
                </a:lnTo>
                <a:lnTo>
                  <a:pt x="1381073" y="2371403"/>
                </a:lnTo>
                <a:lnTo>
                  <a:pt x="1386145" y="2378964"/>
                </a:lnTo>
                <a:lnTo>
                  <a:pt x="1393706" y="2384036"/>
                </a:lnTo>
                <a:lnTo>
                  <a:pt x="1402338" y="2385726"/>
                </a:lnTo>
                <a:lnTo>
                  <a:pt x="1410970" y="2384036"/>
                </a:lnTo>
                <a:lnTo>
                  <a:pt x="1418530" y="2378964"/>
                </a:lnTo>
                <a:lnTo>
                  <a:pt x="1423531" y="2371403"/>
                </a:lnTo>
                <a:lnTo>
                  <a:pt x="1425198" y="2362771"/>
                </a:lnTo>
                <a:lnTo>
                  <a:pt x="1423531" y="2354139"/>
                </a:lnTo>
                <a:lnTo>
                  <a:pt x="1418530" y="2346579"/>
                </a:lnTo>
                <a:lnTo>
                  <a:pt x="1414085" y="2342134"/>
                </a:lnTo>
                <a:lnTo>
                  <a:pt x="1408243" y="2339848"/>
                </a:lnTo>
                <a:close/>
              </a:path>
              <a:path w="2910840" h="2943225" extrusionOk="0">
                <a:moveTo>
                  <a:pt x="1514288" y="2339848"/>
                </a:moveTo>
                <a:lnTo>
                  <a:pt x="1502477" y="2339848"/>
                </a:lnTo>
                <a:lnTo>
                  <a:pt x="1496762" y="2342134"/>
                </a:lnTo>
                <a:lnTo>
                  <a:pt x="1492190" y="2346579"/>
                </a:lnTo>
                <a:lnTo>
                  <a:pt x="1487118" y="2354139"/>
                </a:lnTo>
                <a:lnTo>
                  <a:pt x="1485428" y="2362771"/>
                </a:lnTo>
                <a:lnTo>
                  <a:pt x="1487118" y="2371403"/>
                </a:lnTo>
                <a:lnTo>
                  <a:pt x="1492190" y="2378964"/>
                </a:lnTo>
                <a:lnTo>
                  <a:pt x="1499824" y="2384036"/>
                </a:lnTo>
                <a:lnTo>
                  <a:pt x="1508494" y="2385726"/>
                </a:lnTo>
                <a:lnTo>
                  <a:pt x="1517140" y="2384036"/>
                </a:lnTo>
                <a:lnTo>
                  <a:pt x="1524702" y="2378964"/>
                </a:lnTo>
                <a:lnTo>
                  <a:pt x="1529775" y="2371403"/>
                </a:lnTo>
                <a:lnTo>
                  <a:pt x="1531465" y="2362771"/>
                </a:lnTo>
                <a:lnTo>
                  <a:pt x="1529775" y="2354139"/>
                </a:lnTo>
                <a:lnTo>
                  <a:pt x="1524702" y="2346579"/>
                </a:lnTo>
                <a:lnTo>
                  <a:pt x="1520257" y="2342134"/>
                </a:lnTo>
                <a:lnTo>
                  <a:pt x="1514288" y="2339848"/>
                </a:lnTo>
                <a:close/>
              </a:path>
              <a:path w="2910840" h="2943225" extrusionOk="0">
                <a:moveTo>
                  <a:pt x="1620460" y="2339848"/>
                </a:moveTo>
                <a:lnTo>
                  <a:pt x="1608776" y="2339848"/>
                </a:lnTo>
                <a:lnTo>
                  <a:pt x="1602807" y="2342134"/>
                </a:lnTo>
                <a:lnTo>
                  <a:pt x="1598362" y="2346579"/>
                </a:lnTo>
                <a:lnTo>
                  <a:pt x="1593290" y="2354139"/>
                </a:lnTo>
                <a:lnTo>
                  <a:pt x="1591600" y="2362771"/>
                </a:lnTo>
                <a:lnTo>
                  <a:pt x="1593290" y="2371403"/>
                </a:lnTo>
                <a:lnTo>
                  <a:pt x="1598362" y="2378964"/>
                </a:lnTo>
                <a:lnTo>
                  <a:pt x="1605925" y="2384036"/>
                </a:lnTo>
                <a:lnTo>
                  <a:pt x="1614571" y="2385726"/>
                </a:lnTo>
                <a:lnTo>
                  <a:pt x="1623241" y="2384036"/>
                </a:lnTo>
                <a:lnTo>
                  <a:pt x="1630874" y="2378964"/>
                </a:lnTo>
                <a:lnTo>
                  <a:pt x="1635875" y="2371403"/>
                </a:lnTo>
                <a:lnTo>
                  <a:pt x="1637542" y="2362771"/>
                </a:lnTo>
                <a:lnTo>
                  <a:pt x="1635875" y="2354139"/>
                </a:lnTo>
                <a:lnTo>
                  <a:pt x="1630874" y="2346579"/>
                </a:lnTo>
                <a:lnTo>
                  <a:pt x="1626302" y="2342134"/>
                </a:lnTo>
                <a:lnTo>
                  <a:pt x="1620460" y="2339848"/>
                </a:lnTo>
                <a:close/>
              </a:path>
              <a:path w="2910840" h="2943225" extrusionOk="0">
                <a:moveTo>
                  <a:pt x="1726632" y="2339848"/>
                </a:moveTo>
                <a:lnTo>
                  <a:pt x="1714821" y="2339848"/>
                </a:lnTo>
                <a:lnTo>
                  <a:pt x="1708852" y="2342134"/>
                </a:lnTo>
                <a:lnTo>
                  <a:pt x="1704407" y="2346579"/>
                </a:lnTo>
                <a:lnTo>
                  <a:pt x="1699407" y="2354139"/>
                </a:lnTo>
                <a:lnTo>
                  <a:pt x="1697740" y="2362771"/>
                </a:lnTo>
                <a:lnTo>
                  <a:pt x="1699407" y="2371403"/>
                </a:lnTo>
                <a:lnTo>
                  <a:pt x="1704407" y="2378964"/>
                </a:lnTo>
                <a:lnTo>
                  <a:pt x="1711968" y="2384036"/>
                </a:lnTo>
                <a:lnTo>
                  <a:pt x="1720600" y="2385726"/>
                </a:lnTo>
                <a:lnTo>
                  <a:pt x="1729232" y="2384036"/>
                </a:lnTo>
                <a:lnTo>
                  <a:pt x="1736792" y="2378964"/>
                </a:lnTo>
                <a:lnTo>
                  <a:pt x="1741865" y="2371403"/>
                </a:lnTo>
                <a:lnTo>
                  <a:pt x="1743555" y="2362771"/>
                </a:lnTo>
                <a:lnTo>
                  <a:pt x="1741865" y="2354139"/>
                </a:lnTo>
                <a:lnTo>
                  <a:pt x="1736792" y="2346579"/>
                </a:lnTo>
                <a:lnTo>
                  <a:pt x="1732347" y="2342134"/>
                </a:lnTo>
                <a:lnTo>
                  <a:pt x="1726632" y="2339848"/>
                </a:lnTo>
                <a:close/>
              </a:path>
              <a:path w="2910840" h="2943225" extrusionOk="0">
                <a:moveTo>
                  <a:pt x="1832677" y="2339848"/>
                </a:moveTo>
                <a:lnTo>
                  <a:pt x="1820866" y="2339848"/>
                </a:lnTo>
                <a:lnTo>
                  <a:pt x="1815024" y="2342134"/>
                </a:lnTo>
                <a:lnTo>
                  <a:pt x="1810579" y="2346579"/>
                </a:lnTo>
                <a:lnTo>
                  <a:pt x="1805507" y="2354139"/>
                </a:lnTo>
                <a:lnTo>
                  <a:pt x="1803817" y="2362771"/>
                </a:lnTo>
                <a:lnTo>
                  <a:pt x="1805507" y="2371403"/>
                </a:lnTo>
                <a:lnTo>
                  <a:pt x="1810579" y="2378964"/>
                </a:lnTo>
                <a:lnTo>
                  <a:pt x="1818176" y="2384036"/>
                </a:lnTo>
                <a:lnTo>
                  <a:pt x="1826772" y="2385726"/>
                </a:lnTo>
                <a:lnTo>
                  <a:pt x="1835368" y="2384036"/>
                </a:lnTo>
                <a:lnTo>
                  <a:pt x="1842964" y="2378964"/>
                </a:lnTo>
                <a:lnTo>
                  <a:pt x="1848037" y="2371403"/>
                </a:lnTo>
                <a:lnTo>
                  <a:pt x="1849727" y="2362771"/>
                </a:lnTo>
                <a:lnTo>
                  <a:pt x="1848037" y="2354139"/>
                </a:lnTo>
                <a:lnTo>
                  <a:pt x="1842964" y="2346579"/>
                </a:lnTo>
                <a:lnTo>
                  <a:pt x="1838519" y="2342134"/>
                </a:lnTo>
                <a:lnTo>
                  <a:pt x="1832677" y="2339848"/>
                </a:lnTo>
                <a:close/>
              </a:path>
              <a:path w="2910840" h="2943225" extrusionOk="0">
                <a:moveTo>
                  <a:pt x="1938722" y="2339848"/>
                </a:moveTo>
                <a:lnTo>
                  <a:pt x="1927038" y="2339848"/>
                </a:lnTo>
                <a:lnTo>
                  <a:pt x="1921196" y="2342134"/>
                </a:lnTo>
                <a:lnTo>
                  <a:pt x="1916751" y="2346579"/>
                </a:lnTo>
                <a:lnTo>
                  <a:pt x="1911679" y="2354139"/>
                </a:lnTo>
                <a:lnTo>
                  <a:pt x="1909989" y="2362771"/>
                </a:lnTo>
                <a:lnTo>
                  <a:pt x="1911679" y="2371403"/>
                </a:lnTo>
                <a:lnTo>
                  <a:pt x="1916751" y="2378964"/>
                </a:lnTo>
                <a:lnTo>
                  <a:pt x="1924294" y="2384036"/>
                </a:lnTo>
                <a:lnTo>
                  <a:pt x="1932896" y="2385726"/>
                </a:lnTo>
                <a:lnTo>
                  <a:pt x="1941522" y="2384036"/>
                </a:lnTo>
                <a:lnTo>
                  <a:pt x="1949136" y="2378964"/>
                </a:lnTo>
                <a:lnTo>
                  <a:pt x="1954137" y="2371403"/>
                </a:lnTo>
                <a:lnTo>
                  <a:pt x="1955804" y="2362771"/>
                </a:lnTo>
                <a:lnTo>
                  <a:pt x="1954137" y="2354139"/>
                </a:lnTo>
                <a:lnTo>
                  <a:pt x="1949136" y="2346579"/>
                </a:lnTo>
                <a:lnTo>
                  <a:pt x="1944691" y="2342134"/>
                </a:lnTo>
                <a:lnTo>
                  <a:pt x="1938722" y="2339848"/>
                </a:lnTo>
                <a:close/>
              </a:path>
              <a:path w="2910840" h="2943225" extrusionOk="0">
                <a:moveTo>
                  <a:pt x="2044767" y="2339848"/>
                </a:moveTo>
                <a:lnTo>
                  <a:pt x="2033083" y="2339848"/>
                </a:lnTo>
                <a:lnTo>
                  <a:pt x="2027114" y="2342134"/>
                </a:lnTo>
                <a:lnTo>
                  <a:pt x="2022669" y="2346579"/>
                </a:lnTo>
                <a:lnTo>
                  <a:pt x="2017669" y="2354139"/>
                </a:lnTo>
                <a:lnTo>
                  <a:pt x="2016002" y="2362771"/>
                </a:lnTo>
                <a:lnTo>
                  <a:pt x="2017669" y="2371403"/>
                </a:lnTo>
                <a:lnTo>
                  <a:pt x="2022669" y="2378964"/>
                </a:lnTo>
                <a:lnTo>
                  <a:pt x="2030303" y="2384036"/>
                </a:lnTo>
                <a:lnTo>
                  <a:pt x="2038973" y="2385726"/>
                </a:lnTo>
                <a:lnTo>
                  <a:pt x="2047619" y="2384036"/>
                </a:lnTo>
                <a:lnTo>
                  <a:pt x="2055181" y="2378964"/>
                </a:lnTo>
                <a:lnTo>
                  <a:pt x="2060182" y="2371403"/>
                </a:lnTo>
                <a:lnTo>
                  <a:pt x="2061849" y="2362771"/>
                </a:lnTo>
                <a:lnTo>
                  <a:pt x="2060182" y="2354139"/>
                </a:lnTo>
                <a:lnTo>
                  <a:pt x="2055181" y="2346579"/>
                </a:lnTo>
                <a:lnTo>
                  <a:pt x="2050736" y="2342134"/>
                </a:lnTo>
                <a:lnTo>
                  <a:pt x="2044767" y="2339848"/>
                </a:lnTo>
                <a:close/>
              </a:path>
              <a:path w="2910840" h="2943225" extrusionOk="0">
                <a:moveTo>
                  <a:pt x="2150939" y="2339848"/>
                </a:moveTo>
                <a:lnTo>
                  <a:pt x="2139128" y="2339848"/>
                </a:lnTo>
                <a:lnTo>
                  <a:pt x="2133413" y="2342134"/>
                </a:lnTo>
                <a:lnTo>
                  <a:pt x="2128714" y="2346579"/>
                </a:lnTo>
                <a:lnTo>
                  <a:pt x="2123714" y="2354139"/>
                </a:lnTo>
                <a:lnTo>
                  <a:pt x="2122047" y="2362771"/>
                </a:lnTo>
                <a:lnTo>
                  <a:pt x="2123714" y="2371403"/>
                </a:lnTo>
                <a:lnTo>
                  <a:pt x="2128714" y="2378964"/>
                </a:lnTo>
                <a:lnTo>
                  <a:pt x="2136404" y="2384036"/>
                </a:lnTo>
                <a:lnTo>
                  <a:pt x="2145082" y="2385726"/>
                </a:lnTo>
                <a:lnTo>
                  <a:pt x="2153735" y="2384036"/>
                </a:lnTo>
                <a:lnTo>
                  <a:pt x="2161353" y="2378964"/>
                </a:lnTo>
                <a:lnTo>
                  <a:pt x="2166426" y="2371403"/>
                </a:lnTo>
                <a:lnTo>
                  <a:pt x="2168116" y="2362771"/>
                </a:lnTo>
                <a:lnTo>
                  <a:pt x="2166426" y="2354139"/>
                </a:lnTo>
                <a:lnTo>
                  <a:pt x="2161353" y="2346579"/>
                </a:lnTo>
                <a:lnTo>
                  <a:pt x="2156908" y="2342134"/>
                </a:lnTo>
                <a:lnTo>
                  <a:pt x="2150939" y="2339848"/>
                </a:lnTo>
                <a:close/>
              </a:path>
              <a:path w="2910840" h="2943225" extrusionOk="0">
                <a:moveTo>
                  <a:pt x="2257111" y="2339848"/>
                </a:moveTo>
                <a:lnTo>
                  <a:pt x="2245427" y="2339848"/>
                </a:lnTo>
                <a:lnTo>
                  <a:pt x="2239458" y="2342134"/>
                </a:lnTo>
                <a:lnTo>
                  <a:pt x="2235013" y="2346579"/>
                </a:lnTo>
                <a:lnTo>
                  <a:pt x="2229941" y="2354139"/>
                </a:lnTo>
                <a:lnTo>
                  <a:pt x="2228251" y="2362771"/>
                </a:lnTo>
                <a:lnTo>
                  <a:pt x="2229941" y="2371403"/>
                </a:lnTo>
                <a:lnTo>
                  <a:pt x="2235013" y="2378964"/>
                </a:lnTo>
                <a:lnTo>
                  <a:pt x="2242576" y="2384036"/>
                </a:lnTo>
                <a:lnTo>
                  <a:pt x="2251222" y="2385726"/>
                </a:lnTo>
                <a:lnTo>
                  <a:pt x="2259892" y="2384036"/>
                </a:lnTo>
                <a:lnTo>
                  <a:pt x="2267525" y="2378964"/>
                </a:lnTo>
                <a:lnTo>
                  <a:pt x="2272526" y="2371403"/>
                </a:lnTo>
                <a:lnTo>
                  <a:pt x="2274193" y="2362771"/>
                </a:lnTo>
                <a:lnTo>
                  <a:pt x="2272526" y="2354139"/>
                </a:lnTo>
                <a:lnTo>
                  <a:pt x="2267525" y="2346579"/>
                </a:lnTo>
                <a:lnTo>
                  <a:pt x="2262953" y="2342134"/>
                </a:lnTo>
                <a:lnTo>
                  <a:pt x="2257111" y="2339848"/>
                </a:lnTo>
                <a:close/>
              </a:path>
              <a:path w="2910840" h="2943225" extrusionOk="0">
                <a:moveTo>
                  <a:pt x="2363156" y="2339848"/>
                </a:moveTo>
                <a:lnTo>
                  <a:pt x="2351472" y="2339848"/>
                </a:lnTo>
                <a:lnTo>
                  <a:pt x="2345503" y="2342134"/>
                </a:lnTo>
                <a:lnTo>
                  <a:pt x="2341058" y="2346579"/>
                </a:lnTo>
                <a:lnTo>
                  <a:pt x="2336058" y="2354139"/>
                </a:lnTo>
                <a:lnTo>
                  <a:pt x="2334391" y="2362771"/>
                </a:lnTo>
                <a:lnTo>
                  <a:pt x="2336058" y="2371403"/>
                </a:lnTo>
                <a:lnTo>
                  <a:pt x="2341058" y="2378964"/>
                </a:lnTo>
                <a:lnTo>
                  <a:pt x="2348619" y="2384036"/>
                </a:lnTo>
                <a:lnTo>
                  <a:pt x="2357251" y="2385726"/>
                </a:lnTo>
                <a:lnTo>
                  <a:pt x="2365883" y="2384036"/>
                </a:lnTo>
                <a:lnTo>
                  <a:pt x="2373443" y="2378964"/>
                </a:lnTo>
                <a:lnTo>
                  <a:pt x="2378516" y="2371403"/>
                </a:lnTo>
                <a:lnTo>
                  <a:pt x="2380206" y="2362771"/>
                </a:lnTo>
                <a:lnTo>
                  <a:pt x="2378516" y="2354139"/>
                </a:lnTo>
                <a:lnTo>
                  <a:pt x="2373443" y="2346579"/>
                </a:lnTo>
                <a:lnTo>
                  <a:pt x="2368998" y="2342134"/>
                </a:lnTo>
                <a:lnTo>
                  <a:pt x="2363156" y="2339848"/>
                </a:lnTo>
                <a:close/>
              </a:path>
              <a:path w="2910840" h="2943225" extrusionOk="0">
                <a:moveTo>
                  <a:pt x="2469328" y="2339848"/>
                </a:moveTo>
                <a:lnTo>
                  <a:pt x="2457517" y="2339848"/>
                </a:lnTo>
                <a:lnTo>
                  <a:pt x="2451802" y="2342134"/>
                </a:lnTo>
                <a:lnTo>
                  <a:pt x="2447103" y="2346579"/>
                </a:lnTo>
                <a:lnTo>
                  <a:pt x="2442103" y="2354139"/>
                </a:lnTo>
                <a:lnTo>
                  <a:pt x="2440436" y="2362771"/>
                </a:lnTo>
                <a:lnTo>
                  <a:pt x="2442103" y="2371403"/>
                </a:lnTo>
                <a:lnTo>
                  <a:pt x="2447103" y="2378964"/>
                </a:lnTo>
                <a:lnTo>
                  <a:pt x="2454771" y="2384036"/>
                </a:lnTo>
                <a:lnTo>
                  <a:pt x="2463391" y="2385726"/>
                </a:lnTo>
                <a:lnTo>
                  <a:pt x="2471964" y="2384036"/>
                </a:lnTo>
                <a:lnTo>
                  <a:pt x="2479488" y="2378964"/>
                </a:lnTo>
                <a:lnTo>
                  <a:pt x="2484632" y="2371403"/>
                </a:lnTo>
                <a:lnTo>
                  <a:pt x="2486346" y="2362771"/>
                </a:lnTo>
                <a:lnTo>
                  <a:pt x="2484632" y="2354139"/>
                </a:lnTo>
                <a:lnTo>
                  <a:pt x="2479488" y="2346579"/>
                </a:lnTo>
                <a:lnTo>
                  <a:pt x="2475043" y="2342134"/>
                </a:lnTo>
                <a:lnTo>
                  <a:pt x="2469328" y="2339848"/>
                </a:lnTo>
                <a:close/>
              </a:path>
              <a:path w="2910840" h="2943225" extrusionOk="0">
                <a:moveTo>
                  <a:pt x="2575373" y="2339848"/>
                </a:moveTo>
                <a:lnTo>
                  <a:pt x="2563689" y="2339848"/>
                </a:lnTo>
                <a:lnTo>
                  <a:pt x="2557847" y="2342134"/>
                </a:lnTo>
                <a:lnTo>
                  <a:pt x="2553402" y="2346579"/>
                </a:lnTo>
                <a:lnTo>
                  <a:pt x="2548330" y="2354139"/>
                </a:lnTo>
                <a:lnTo>
                  <a:pt x="2546640" y="2362771"/>
                </a:lnTo>
                <a:lnTo>
                  <a:pt x="2548330" y="2371403"/>
                </a:lnTo>
                <a:lnTo>
                  <a:pt x="2553402" y="2378964"/>
                </a:lnTo>
                <a:lnTo>
                  <a:pt x="2560945" y="2384036"/>
                </a:lnTo>
                <a:lnTo>
                  <a:pt x="2569547" y="2385726"/>
                </a:lnTo>
                <a:lnTo>
                  <a:pt x="2578173" y="2384036"/>
                </a:lnTo>
                <a:lnTo>
                  <a:pt x="2585787" y="2378964"/>
                </a:lnTo>
                <a:lnTo>
                  <a:pt x="2590788" y="2371403"/>
                </a:lnTo>
                <a:lnTo>
                  <a:pt x="2592455" y="2362771"/>
                </a:lnTo>
                <a:lnTo>
                  <a:pt x="2590788" y="2354139"/>
                </a:lnTo>
                <a:lnTo>
                  <a:pt x="2585787" y="2346579"/>
                </a:lnTo>
                <a:lnTo>
                  <a:pt x="2581342" y="2342134"/>
                </a:lnTo>
                <a:lnTo>
                  <a:pt x="2575373" y="2339848"/>
                </a:lnTo>
                <a:close/>
              </a:path>
              <a:path w="2910840" h="2943225" extrusionOk="0">
                <a:moveTo>
                  <a:pt x="2681418" y="2339848"/>
                </a:moveTo>
                <a:lnTo>
                  <a:pt x="2669734" y="2339848"/>
                </a:lnTo>
                <a:lnTo>
                  <a:pt x="2663765" y="2342134"/>
                </a:lnTo>
                <a:lnTo>
                  <a:pt x="2659320" y="2346579"/>
                </a:lnTo>
                <a:lnTo>
                  <a:pt x="2654320" y="2354139"/>
                </a:lnTo>
                <a:lnTo>
                  <a:pt x="2652653" y="2362771"/>
                </a:lnTo>
                <a:lnTo>
                  <a:pt x="2654320" y="2371403"/>
                </a:lnTo>
                <a:lnTo>
                  <a:pt x="2659320" y="2378964"/>
                </a:lnTo>
                <a:lnTo>
                  <a:pt x="2666954" y="2384036"/>
                </a:lnTo>
                <a:lnTo>
                  <a:pt x="2675624" y="2385726"/>
                </a:lnTo>
                <a:lnTo>
                  <a:pt x="2684270" y="2384036"/>
                </a:lnTo>
                <a:lnTo>
                  <a:pt x="2691832" y="2378964"/>
                </a:lnTo>
                <a:lnTo>
                  <a:pt x="2696833" y="2371403"/>
                </a:lnTo>
                <a:lnTo>
                  <a:pt x="2698500" y="2362771"/>
                </a:lnTo>
                <a:lnTo>
                  <a:pt x="2696833" y="2354139"/>
                </a:lnTo>
                <a:lnTo>
                  <a:pt x="2691832" y="2346579"/>
                </a:lnTo>
                <a:lnTo>
                  <a:pt x="2687387" y="2342134"/>
                </a:lnTo>
                <a:lnTo>
                  <a:pt x="2681418" y="2339848"/>
                </a:lnTo>
                <a:close/>
              </a:path>
              <a:path w="2910840" h="2943225" extrusionOk="0">
                <a:moveTo>
                  <a:pt x="2787590" y="2339848"/>
                </a:moveTo>
                <a:lnTo>
                  <a:pt x="2775779" y="2339848"/>
                </a:lnTo>
                <a:lnTo>
                  <a:pt x="2770064" y="2342134"/>
                </a:lnTo>
                <a:lnTo>
                  <a:pt x="2765492" y="2346579"/>
                </a:lnTo>
                <a:lnTo>
                  <a:pt x="2760420" y="2354139"/>
                </a:lnTo>
                <a:lnTo>
                  <a:pt x="2758730" y="2362771"/>
                </a:lnTo>
                <a:lnTo>
                  <a:pt x="2760420" y="2371403"/>
                </a:lnTo>
                <a:lnTo>
                  <a:pt x="2765492" y="2378964"/>
                </a:lnTo>
                <a:lnTo>
                  <a:pt x="2773106" y="2384036"/>
                </a:lnTo>
                <a:lnTo>
                  <a:pt x="2781733" y="2385726"/>
                </a:lnTo>
                <a:lnTo>
                  <a:pt x="2790335" y="2384036"/>
                </a:lnTo>
                <a:lnTo>
                  <a:pt x="2797877" y="2378964"/>
                </a:lnTo>
                <a:lnTo>
                  <a:pt x="2803021" y="2371403"/>
                </a:lnTo>
                <a:lnTo>
                  <a:pt x="2804735" y="2362771"/>
                </a:lnTo>
                <a:lnTo>
                  <a:pt x="2803021" y="2354139"/>
                </a:lnTo>
                <a:lnTo>
                  <a:pt x="2797877" y="2346579"/>
                </a:lnTo>
                <a:lnTo>
                  <a:pt x="2793432" y="2342134"/>
                </a:lnTo>
                <a:lnTo>
                  <a:pt x="2787590" y="2339848"/>
                </a:lnTo>
                <a:close/>
              </a:path>
              <a:path w="2910840" h="2943225" extrusionOk="0">
                <a:moveTo>
                  <a:pt x="2893762" y="2339848"/>
                </a:moveTo>
                <a:lnTo>
                  <a:pt x="2882078" y="2339848"/>
                </a:lnTo>
                <a:lnTo>
                  <a:pt x="2876109" y="2342134"/>
                </a:lnTo>
                <a:lnTo>
                  <a:pt x="2871664" y="2346579"/>
                </a:lnTo>
                <a:lnTo>
                  <a:pt x="2866592" y="2354139"/>
                </a:lnTo>
                <a:lnTo>
                  <a:pt x="2864902" y="2362771"/>
                </a:lnTo>
                <a:lnTo>
                  <a:pt x="2866592" y="2371403"/>
                </a:lnTo>
                <a:lnTo>
                  <a:pt x="2871664" y="2378964"/>
                </a:lnTo>
                <a:lnTo>
                  <a:pt x="2879227" y="2384036"/>
                </a:lnTo>
                <a:lnTo>
                  <a:pt x="2887873" y="2385726"/>
                </a:lnTo>
                <a:lnTo>
                  <a:pt x="2896543" y="2384036"/>
                </a:lnTo>
                <a:lnTo>
                  <a:pt x="2904176" y="2378964"/>
                </a:lnTo>
                <a:lnTo>
                  <a:pt x="2909177" y="2371403"/>
                </a:lnTo>
                <a:lnTo>
                  <a:pt x="2910844" y="2362771"/>
                </a:lnTo>
                <a:lnTo>
                  <a:pt x="2909177" y="2354139"/>
                </a:lnTo>
                <a:lnTo>
                  <a:pt x="2904176" y="2346579"/>
                </a:lnTo>
                <a:lnTo>
                  <a:pt x="2899604" y="2342134"/>
                </a:lnTo>
                <a:lnTo>
                  <a:pt x="2893762" y="2339848"/>
                </a:lnTo>
                <a:close/>
              </a:path>
              <a:path w="2910840" h="2943225" extrusionOk="0">
                <a:moveTo>
                  <a:pt x="28815" y="2451227"/>
                </a:moveTo>
                <a:lnTo>
                  <a:pt x="17073" y="2451227"/>
                </a:lnTo>
                <a:lnTo>
                  <a:pt x="11270" y="2453513"/>
                </a:lnTo>
                <a:lnTo>
                  <a:pt x="6680" y="2457958"/>
                </a:lnTo>
                <a:lnTo>
                  <a:pt x="1670" y="2465518"/>
                </a:lnTo>
                <a:lnTo>
                  <a:pt x="0" y="2474150"/>
                </a:lnTo>
                <a:lnTo>
                  <a:pt x="1670" y="2482782"/>
                </a:lnTo>
                <a:lnTo>
                  <a:pt x="6680" y="2490343"/>
                </a:lnTo>
                <a:lnTo>
                  <a:pt x="14306" y="2495415"/>
                </a:lnTo>
                <a:lnTo>
                  <a:pt x="22944" y="2497105"/>
                </a:lnTo>
                <a:lnTo>
                  <a:pt x="31582" y="2495415"/>
                </a:lnTo>
                <a:lnTo>
                  <a:pt x="39208" y="2490343"/>
                </a:lnTo>
                <a:lnTo>
                  <a:pt x="44218" y="2482782"/>
                </a:lnTo>
                <a:lnTo>
                  <a:pt x="45888" y="2474150"/>
                </a:lnTo>
                <a:lnTo>
                  <a:pt x="44218" y="2465518"/>
                </a:lnTo>
                <a:lnTo>
                  <a:pt x="39208" y="2457958"/>
                </a:lnTo>
                <a:lnTo>
                  <a:pt x="34619" y="2453513"/>
                </a:lnTo>
                <a:lnTo>
                  <a:pt x="28815" y="2451227"/>
                </a:lnTo>
                <a:close/>
              </a:path>
              <a:path w="2910840" h="2943225" extrusionOk="0">
                <a:moveTo>
                  <a:pt x="134903" y="2451227"/>
                </a:moveTo>
                <a:lnTo>
                  <a:pt x="123156" y="2451227"/>
                </a:lnTo>
                <a:lnTo>
                  <a:pt x="117352" y="2453513"/>
                </a:lnTo>
                <a:lnTo>
                  <a:pt x="112894" y="2457958"/>
                </a:lnTo>
                <a:lnTo>
                  <a:pt x="107808" y="2465518"/>
                </a:lnTo>
                <a:lnTo>
                  <a:pt x="106112" y="2474150"/>
                </a:lnTo>
                <a:lnTo>
                  <a:pt x="107808" y="2482782"/>
                </a:lnTo>
                <a:lnTo>
                  <a:pt x="112894" y="2490343"/>
                </a:lnTo>
                <a:lnTo>
                  <a:pt x="120446" y="2495415"/>
                </a:lnTo>
                <a:lnTo>
                  <a:pt x="129045" y="2497105"/>
                </a:lnTo>
                <a:lnTo>
                  <a:pt x="137669" y="2495415"/>
                </a:lnTo>
                <a:lnTo>
                  <a:pt x="145292" y="2490343"/>
                </a:lnTo>
                <a:lnTo>
                  <a:pt x="150300" y="2482782"/>
                </a:lnTo>
                <a:lnTo>
                  <a:pt x="151969" y="2474150"/>
                </a:lnTo>
                <a:lnTo>
                  <a:pt x="150300" y="2465518"/>
                </a:lnTo>
                <a:lnTo>
                  <a:pt x="145292" y="2457958"/>
                </a:lnTo>
                <a:lnTo>
                  <a:pt x="140834" y="2453513"/>
                </a:lnTo>
                <a:lnTo>
                  <a:pt x="134903" y="2451227"/>
                </a:lnTo>
                <a:close/>
              </a:path>
              <a:path w="2910840" h="2943225" extrusionOk="0">
                <a:moveTo>
                  <a:pt x="240986" y="2451227"/>
                </a:moveTo>
                <a:lnTo>
                  <a:pt x="229239" y="2451227"/>
                </a:lnTo>
                <a:lnTo>
                  <a:pt x="223308" y="2453513"/>
                </a:lnTo>
                <a:lnTo>
                  <a:pt x="218850" y="2457958"/>
                </a:lnTo>
                <a:lnTo>
                  <a:pt x="213843" y="2465518"/>
                </a:lnTo>
                <a:lnTo>
                  <a:pt x="212173" y="2474150"/>
                </a:lnTo>
                <a:lnTo>
                  <a:pt x="213843" y="2482782"/>
                </a:lnTo>
                <a:lnTo>
                  <a:pt x="218850" y="2490343"/>
                </a:lnTo>
                <a:lnTo>
                  <a:pt x="226495" y="2495415"/>
                </a:lnTo>
                <a:lnTo>
                  <a:pt x="235165" y="2497105"/>
                </a:lnTo>
                <a:lnTo>
                  <a:pt x="243809" y="2495415"/>
                </a:lnTo>
                <a:lnTo>
                  <a:pt x="251375" y="2490343"/>
                </a:lnTo>
                <a:lnTo>
                  <a:pt x="256390" y="2482782"/>
                </a:lnTo>
                <a:lnTo>
                  <a:pt x="258062" y="2474150"/>
                </a:lnTo>
                <a:lnTo>
                  <a:pt x="256390" y="2465518"/>
                </a:lnTo>
                <a:lnTo>
                  <a:pt x="251375" y="2457958"/>
                </a:lnTo>
                <a:lnTo>
                  <a:pt x="246917" y="2453513"/>
                </a:lnTo>
                <a:lnTo>
                  <a:pt x="240986" y="2451227"/>
                </a:lnTo>
                <a:close/>
              </a:path>
              <a:path w="2910840" h="2943225" extrusionOk="0">
                <a:moveTo>
                  <a:pt x="347070" y="2451227"/>
                </a:moveTo>
                <a:lnTo>
                  <a:pt x="335322" y="2451227"/>
                </a:lnTo>
                <a:lnTo>
                  <a:pt x="329518" y="2453513"/>
                </a:lnTo>
                <a:lnTo>
                  <a:pt x="325073" y="2457958"/>
                </a:lnTo>
                <a:lnTo>
                  <a:pt x="319987" y="2465518"/>
                </a:lnTo>
                <a:lnTo>
                  <a:pt x="318291" y="2474150"/>
                </a:lnTo>
                <a:lnTo>
                  <a:pt x="319987" y="2482782"/>
                </a:lnTo>
                <a:lnTo>
                  <a:pt x="325073" y="2490343"/>
                </a:lnTo>
                <a:lnTo>
                  <a:pt x="332637" y="2495415"/>
                </a:lnTo>
                <a:lnTo>
                  <a:pt x="341266" y="2497105"/>
                </a:lnTo>
                <a:lnTo>
                  <a:pt x="349894" y="2495415"/>
                </a:lnTo>
                <a:lnTo>
                  <a:pt x="357458" y="2490343"/>
                </a:lnTo>
                <a:lnTo>
                  <a:pt x="362544" y="2482782"/>
                </a:lnTo>
                <a:lnTo>
                  <a:pt x="364240" y="2474150"/>
                </a:lnTo>
                <a:lnTo>
                  <a:pt x="362544" y="2465518"/>
                </a:lnTo>
                <a:lnTo>
                  <a:pt x="357458" y="2457958"/>
                </a:lnTo>
                <a:lnTo>
                  <a:pt x="353013" y="2453513"/>
                </a:lnTo>
                <a:lnTo>
                  <a:pt x="347070" y="2451227"/>
                </a:lnTo>
                <a:close/>
              </a:path>
              <a:path w="2910840" h="2943225" extrusionOk="0">
                <a:moveTo>
                  <a:pt x="453292" y="2451227"/>
                </a:moveTo>
                <a:lnTo>
                  <a:pt x="441545" y="2451227"/>
                </a:lnTo>
                <a:lnTo>
                  <a:pt x="435601" y="2453513"/>
                </a:lnTo>
                <a:lnTo>
                  <a:pt x="431156" y="2457958"/>
                </a:lnTo>
                <a:lnTo>
                  <a:pt x="426070" y="2465518"/>
                </a:lnTo>
                <a:lnTo>
                  <a:pt x="424374" y="2474150"/>
                </a:lnTo>
                <a:lnTo>
                  <a:pt x="426070" y="2482782"/>
                </a:lnTo>
                <a:lnTo>
                  <a:pt x="431156" y="2490343"/>
                </a:lnTo>
                <a:lnTo>
                  <a:pt x="438720" y="2495415"/>
                </a:lnTo>
                <a:lnTo>
                  <a:pt x="447349" y="2497105"/>
                </a:lnTo>
                <a:lnTo>
                  <a:pt x="455977" y="2495415"/>
                </a:lnTo>
                <a:lnTo>
                  <a:pt x="463541" y="2490343"/>
                </a:lnTo>
                <a:lnTo>
                  <a:pt x="468556" y="2482782"/>
                </a:lnTo>
                <a:lnTo>
                  <a:pt x="470228" y="2474150"/>
                </a:lnTo>
                <a:lnTo>
                  <a:pt x="468556" y="2465518"/>
                </a:lnTo>
                <a:lnTo>
                  <a:pt x="463541" y="2457958"/>
                </a:lnTo>
                <a:lnTo>
                  <a:pt x="459096" y="2453513"/>
                </a:lnTo>
                <a:lnTo>
                  <a:pt x="453292" y="2451227"/>
                </a:lnTo>
                <a:close/>
              </a:path>
              <a:path w="2910840" h="2943225" extrusionOk="0">
                <a:moveTo>
                  <a:pt x="559375" y="2451227"/>
                </a:moveTo>
                <a:lnTo>
                  <a:pt x="547628" y="2451227"/>
                </a:lnTo>
                <a:lnTo>
                  <a:pt x="541697" y="2453513"/>
                </a:lnTo>
                <a:lnTo>
                  <a:pt x="537239" y="2457958"/>
                </a:lnTo>
                <a:lnTo>
                  <a:pt x="532224" y="2465518"/>
                </a:lnTo>
                <a:lnTo>
                  <a:pt x="530553" y="2474150"/>
                </a:lnTo>
                <a:lnTo>
                  <a:pt x="532224" y="2482782"/>
                </a:lnTo>
                <a:lnTo>
                  <a:pt x="537239" y="2490343"/>
                </a:lnTo>
                <a:lnTo>
                  <a:pt x="544862" y="2495415"/>
                </a:lnTo>
                <a:lnTo>
                  <a:pt x="553484" y="2497105"/>
                </a:lnTo>
                <a:lnTo>
                  <a:pt x="562080" y="2495415"/>
                </a:lnTo>
                <a:lnTo>
                  <a:pt x="569624" y="2490343"/>
                </a:lnTo>
                <a:lnTo>
                  <a:pt x="574711" y="2482782"/>
                </a:lnTo>
                <a:lnTo>
                  <a:pt x="576406" y="2474150"/>
                </a:lnTo>
                <a:lnTo>
                  <a:pt x="574711" y="2465518"/>
                </a:lnTo>
                <a:lnTo>
                  <a:pt x="569624" y="2457958"/>
                </a:lnTo>
                <a:lnTo>
                  <a:pt x="565179" y="2453513"/>
                </a:lnTo>
                <a:lnTo>
                  <a:pt x="559375" y="2451227"/>
                </a:lnTo>
                <a:close/>
              </a:path>
              <a:path w="2910840" h="2943225" extrusionOk="0">
                <a:moveTo>
                  <a:pt x="665459" y="2451227"/>
                </a:moveTo>
                <a:lnTo>
                  <a:pt x="653711" y="2451227"/>
                </a:lnTo>
                <a:lnTo>
                  <a:pt x="647907" y="2453513"/>
                </a:lnTo>
                <a:lnTo>
                  <a:pt x="643322" y="2457958"/>
                </a:lnTo>
                <a:lnTo>
                  <a:pt x="638315" y="2465518"/>
                </a:lnTo>
                <a:lnTo>
                  <a:pt x="636645" y="2474150"/>
                </a:lnTo>
                <a:lnTo>
                  <a:pt x="638315" y="2482782"/>
                </a:lnTo>
                <a:lnTo>
                  <a:pt x="643322" y="2490343"/>
                </a:lnTo>
                <a:lnTo>
                  <a:pt x="650948" y="2495415"/>
                </a:lnTo>
                <a:lnTo>
                  <a:pt x="659585" y="2497105"/>
                </a:lnTo>
                <a:lnTo>
                  <a:pt x="668222" y="2495415"/>
                </a:lnTo>
                <a:lnTo>
                  <a:pt x="675847" y="2490343"/>
                </a:lnTo>
                <a:lnTo>
                  <a:pt x="680862" y="2482782"/>
                </a:lnTo>
                <a:lnTo>
                  <a:pt x="682534" y="2474150"/>
                </a:lnTo>
                <a:lnTo>
                  <a:pt x="680862" y="2465518"/>
                </a:lnTo>
                <a:lnTo>
                  <a:pt x="675847" y="2457958"/>
                </a:lnTo>
                <a:lnTo>
                  <a:pt x="671262" y="2453513"/>
                </a:lnTo>
                <a:lnTo>
                  <a:pt x="665459" y="2451227"/>
                </a:lnTo>
                <a:close/>
              </a:path>
              <a:path w="2910840" h="2943225" extrusionOk="0">
                <a:moveTo>
                  <a:pt x="771542" y="2451227"/>
                </a:moveTo>
                <a:lnTo>
                  <a:pt x="759794" y="2451227"/>
                </a:lnTo>
                <a:lnTo>
                  <a:pt x="753990" y="2453513"/>
                </a:lnTo>
                <a:lnTo>
                  <a:pt x="749545" y="2457958"/>
                </a:lnTo>
                <a:lnTo>
                  <a:pt x="744459" y="2465518"/>
                </a:lnTo>
                <a:lnTo>
                  <a:pt x="742763" y="2474150"/>
                </a:lnTo>
                <a:lnTo>
                  <a:pt x="744459" y="2482782"/>
                </a:lnTo>
                <a:lnTo>
                  <a:pt x="749545" y="2490343"/>
                </a:lnTo>
                <a:lnTo>
                  <a:pt x="757090" y="2495415"/>
                </a:lnTo>
                <a:lnTo>
                  <a:pt x="765685" y="2497105"/>
                </a:lnTo>
                <a:lnTo>
                  <a:pt x="774307" y="2495415"/>
                </a:lnTo>
                <a:lnTo>
                  <a:pt x="781930" y="2490343"/>
                </a:lnTo>
                <a:lnTo>
                  <a:pt x="786945" y="2482782"/>
                </a:lnTo>
                <a:lnTo>
                  <a:pt x="788617" y="2474150"/>
                </a:lnTo>
                <a:lnTo>
                  <a:pt x="786945" y="2465518"/>
                </a:lnTo>
                <a:lnTo>
                  <a:pt x="781930" y="2457958"/>
                </a:lnTo>
                <a:lnTo>
                  <a:pt x="777485" y="2453513"/>
                </a:lnTo>
                <a:lnTo>
                  <a:pt x="771542" y="2451227"/>
                </a:lnTo>
                <a:close/>
              </a:path>
              <a:path w="2910840" h="2943225" extrusionOk="0">
                <a:moveTo>
                  <a:pt x="877625" y="2451227"/>
                </a:moveTo>
                <a:lnTo>
                  <a:pt x="865877" y="2451227"/>
                </a:lnTo>
                <a:lnTo>
                  <a:pt x="860073" y="2453513"/>
                </a:lnTo>
                <a:lnTo>
                  <a:pt x="855489" y="2457958"/>
                </a:lnTo>
                <a:lnTo>
                  <a:pt x="850481" y="2465518"/>
                </a:lnTo>
                <a:lnTo>
                  <a:pt x="848812" y="2474150"/>
                </a:lnTo>
                <a:lnTo>
                  <a:pt x="850481" y="2482782"/>
                </a:lnTo>
                <a:lnTo>
                  <a:pt x="855489" y="2490343"/>
                </a:lnTo>
                <a:lnTo>
                  <a:pt x="863133" y="2495415"/>
                </a:lnTo>
                <a:lnTo>
                  <a:pt x="871803" y="2497105"/>
                </a:lnTo>
                <a:lnTo>
                  <a:pt x="880447" y="2495415"/>
                </a:lnTo>
                <a:lnTo>
                  <a:pt x="888013" y="2490343"/>
                </a:lnTo>
                <a:lnTo>
                  <a:pt x="893100" y="2482782"/>
                </a:lnTo>
                <a:lnTo>
                  <a:pt x="894795" y="2474150"/>
                </a:lnTo>
                <a:lnTo>
                  <a:pt x="893100" y="2465518"/>
                </a:lnTo>
                <a:lnTo>
                  <a:pt x="888013" y="2457958"/>
                </a:lnTo>
                <a:lnTo>
                  <a:pt x="883568" y="2453513"/>
                </a:lnTo>
                <a:lnTo>
                  <a:pt x="877625" y="2451227"/>
                </a:lnTo>
                <a:close/>
              </a:path>
              <a:path w="2910840" h="2943225" extrusionOk="0">
                <a:moveTo>
                  <a:pt x="983848" y="2451227"/>
                </a:moveTo>
                <a:lnTo>
                  <a:pt x="972100" y="2451227"/>
                </a:lnTo>
                <a:lnTo>
                  <a:pt x="966169" y="2453513"/>
                </a:lnTo>
                <a:lnTo>
                  <a:pt x="961711" y="2457958"/>
                </a:lnTo>
                <a:lnTo>
                  <a:pt x="956625" y="2465518"/>
                </a:lnTo>
                <a:lnTo>
                  <a:pt x="954930" y="2474150"/>
                </a:lnTo>
                <a:lnTo>
                  <a:pt x="956625" y="2482782"/>
                </a:lnTo>
                <a:lnTo>
                  <a:pt x="961711" y="2490343"/>
                </a:lnTo>
                <a:lnTo>
                  <a:pt x="969275" y="2495415"/>
                </a:lnTo>
                <a:lnTo>
                  <a:pt x="977904" y="2497105"/>
                </a:lnTo>
                <a:lnTo>
                  <a:pt x="986532" y="2495415"/>
                </a:lnTo>
                <a:lnTo>
                  <a:pt x="994096" y="2490343"/>
                </a:lnTo>
                <a:lnTo>
                  <a:pt x="999183" y="2482782"/>
                </a:lnTo>
                <a:lnTo>
                  <a:pt x="1000878" y="2474150"/>
                </a:lnTo>
                <a:lnTo>
                  <a:pt x="999183" y="2465518"/>
                </a:lnTo>
                <a:lnTo>
                  <a:pt x="994096" y="2457958"/>
                </a:lnTo>
                <a:lnTo>
                  <a:pt x="989651" y="2453513"/>
                </a:lnTo>
                <a:lnTo>
                  <a:pt x="983848" y="2451227"/>
                </a:lnTo>
                <a:close/>
              </a:path>
              <a:path w="2910840" h="2943225" extrusionOk="0">
                <a:moveTo>
                  <a:pt x="1089931" y="2451227"/>
                </a:moveTo>
                <a:lnTo>
                  <a:pt x="1078183" y="2451227"/>
                </a:lnTo>
                <a:lnTo>
                  <a:pt x="1072252" y="2453513"/>
                </a:lnTo>
                <a:lnTo>
                  <a:pt x="1067795" y="2457958"/>
                </a:lnTo>
                <a:lnTo>
                  <a:pt x="1062787" y="2465518"/>
                </a:lnTo>
                <a:lnTo>
                  <a:pt x="1061118" y="2474150"/>
                </a:lnTo>
                <a:lnTo>
                  <a:pt x="1062787" y="2482782"/>
                </a:lnTo>
                <a:lnTo>
                  <a:pt x="1067795" y="2490343"/>
                </a:lnTo>
                <a:lnTo>
                  <a:pt x="1075359" y="2495415"/>
                </a:lnTo>
                <a:lnTo>
                  <a:pt x="1083987" y="2497105"/>
                </a:lnTo>
                <a:lnTo>
                  <a:pt x="1092616" y="2495415"/>
                </a:lnTo>
                <a:lnTo>
                  <a:pt x="1100180" y="2490343"/>
                </a:lnTo>
                <a:lnTo>
                  <a:pt x="1105194" y="2482782"/>
                </a:lnTo>
                <a:lnTo>
                  <a:pt x="1106866" y="2474150"/>
                </a:lnTo>
                <a:lnTo>
                  <a:pt x="1105194" y="2465518"/>
                </a:lnTo>
                <a:lnTo>
                  <a:pt x="1100180" y="2457958"/>
                </a:lnTo>
                <a:lnTo>
                  <a:pt x="1095735" y="2453513"/>
                </a:lnTo>
                <a:lnTo>
                  <a:pt x="1089931" y="2451227"/>
                </a:lnTo>
                <a:close/>
              </a:path>
              <a:path w="2910840" h="2943225" extrusionOk="0">
                <a:moveTo>
                  <a:pt x="1196014" y="2451227"/>
                </a:moveTo>
                <a:lnTo>
                  <a:pt x="1184266" y="2451227"/>
                </a:lnTo>
                <a:lnTo>
                  <a:pt x="1178335" y="2453513"/>
                </a:lnTo>
                <a:lnTo>
                  <a:pt x="1173878" y="2457958"/>
                </a:lnTo>
                <a:lnTo>
                  <a:pt x="1168870" y="2465518"/>
                </a:lnTo>
                <a:lnTo>
                  <a:pt x="1167201" y="2474150"/>
                </a:lnTo>
                <a:lnTo>
                  <a:pt x="1168870" y="2482782"/>
                </a:lnTo>
                <a:lnTo>
                  <a:pt x="1173878" y="2490343"/>
                </a:lnTo>
                <a:lnTo>
                  <a:pt x="1181501" y="2495415"/>
                </a:lnTo>
                <a:lnTo>
                  <a:pt x="1190124" y="2497105"/>
                </a:lnTo>
                <a:lnTo>
                  <a:pt x="1198724" y="2495415"/>
                </a:lnTo>
                <a:lnTo>
                  <a:pt x="1206275" y="2490343"/>
                </a:lnTo>
                <a:lnTo>
                  <a:pt x="1211362" y="2482782"/>
                </a:lnTo>
                <a:lnTo>
                  <a:pt x="1213057" y="2474150"/>
                </a:lnTo>
                <a:lnTo>
                  <a:pt x="1211362" y="2465518"/>
                </a:lnTo>
                <a:lnTo>
                  <a:pt x="1206275" y="2457958"/>
                </a:lnTo>
                <a:lnTo>
                  <a:pt x="1201818" y="2453513"/>
                </a:lnTo>
                <a:lnTo>
                  <a:pt x="1196014" y="2451227"/>
                </a:lnTo>
                <a:close/>
              </a:path>
              <a:path w="2910840" h="2943225" extrusionOk="0">
                <a:moveTo>
                  <a:pt x="1302071" y="2451227"/>
                </a:moveTo>
                <a:lnTo>
                  <a:pt x="1290387" y="2451227"/>
                </a:lnTo>
                <a:lnTo>
                  <a:pt x="1284545" y="2453513"/>
                </a:lnTo>
                <a:lnTo>
                  <a:pt x="1279973" y="2457958"/>
                </a:lnTo>
                <a:lnTo>
                  <a:pt x="1274973" y="2465518"/>
                </a:lnTo>
                <a:lnTo>
                  <a:pt x="1273306" y="2474150"/>
                </a:lnTo>
                <a:lnTo>
                  <a:pt x="1274973" y="2482782"/>
                </a:lnTo>
                <a:lnTo>
                  <a:pt x="1279973" y="2490343"/>
                </a:lnTo>
                <a:lnTo>
                  <a:pt x="1287589" y="2495415"/>
                </a:lnTo>
                <a:lnTo>
                  <a:pt x="1296229" y="2497105"/>
                </a:lnTo>
                <a:lnTo>
                  <a:pt x="1304869" y="2495415"/>
                </a:lnTo>
                <a:lnTo>
                  <a:pt x="1312485" y="2490343"/>
                </a:lnTo>
                <a:lnTo>
                  <a:pt x="1317486" y="2482782"/>
                </a:lnTo>
                <a:lnTo>
                  <a:pt x="1319153" y="2474150"/>
                </a:lnTo>
                <a:lnTo>
                  <a:pt x="1317486" y="2465518"/>
                </a:lnTo>
                <a:lnTo>
                  <a:pt x="1312485" y="2457958"/>
                </a:lnTo>
                <a:lnTo>
                  <a:pt x="1307913" y="2453513"/>
                </a:lnTo>
                <a:lnTo>
                  <a:pt x="1302071" y="2451227"/>
                </a:lnTo>
                <a:close/>
              </a:path>
              <a:path w="2910840" h="2943225" extrusionOk="0">
                <a:moveTo>
                  <a:pt x="1408243" y="2451227"/>
                </a:moveTo>
                <a:lnTo>
                  <a:pt x="1396432" y="2451227"/>
                </a:lnTo>
                <a:lnTo>
                  <a:pt x="1390590" y="2453513"/>
                </a:lnTo>
                <a:lnTo>
                  <a:pt x="1386145" y="2457958"/>
                </a:lnTo>
                <a:lnTo>
                  <a:pt x="1381073" y="2465518"/>
                </a:lnTo>
                <a:lnTo>
                  <a:pt x="1379383" y="2474150"/>
                </a:lnTo>
                <a:lnTo>
                  <a:pt x="1381073" y="2482782"/>
                </a:lnTo>
                <a:lnTo>
                  <a:pt x="1386145" y="2490343"/>
                </a:lnTo>
                <a:lnTo>
                  <a:pt x="1393706" y="2495415"/>
                </a:lnTo>
                <a:lnTo>
                  <a:pt x="1402338" y="2497105"/>
                </a:lnTo>
                <a:lnTo>
                  <a:pt x="1410970" y="2495415"/>
                </a:lnTo>
                <a:lnTo>
                  <a:pt x="1418530" y="2490343"/>
                </a:lnTo>
                <a:lnTo>
                  <a:pt x="1423531" y="2482782"/>
                </a:lnTo>
                <a:lnTo>
                  <a:pt x="1425198" y="2474150"/>
                </a:lnTo>
                <a:lnTo>
                  <a:pt x="1423531" y="2465518"/>
                </a:lnTo>
                <a:lnTo>
                  <a:pt x="1418530" y="2457958"/>
                </a:lnTo>
                <a:lnTo>
                  <a:pt x="1414085" y="2453513"/>
                </a:lnTo>
                <a:lnTo>
                  <a:pt x="1408243" y="2451227"/>
                </a:lnTo>
                <a:close/>
              </a:path>
              <a:path w="2910840" h="2943225" extrusionOk="0">
                <a:moveTo>
                  <a:pt x="1514288" y="2451227"/>
                </a:moveTo>
                <a:lnTo>
                  <a:pt x="1502477" y="2451227"/>
                </a:lnTo>
                <a:lnTo>
                  <a:pt x="1496762" y="2453513"/>
                </a:lnTo>
                <a:lnTo>
                  <a:pt x="1492190" y="2457958"/>
                </a:lnTo>
                <a:lnTo>
                  <a:pt x="1487118" y="2465518"/>
                </a:lnTo>
                <a:lnTo>
                  <a:pt x="1485428" y="2474150"/>
                </a:lnTo>
                <a:lnTo>
                  <a:pt x="1487118" y="2482782"/>
                </a:lnTo>
                <a:lnTo>
                  <a:pt x="1492190" y="2490343"/>
                </a:lnTo>
                <a:lnTo>
                  <a:pt x="1499824" y="2495415"/>
                </a:lnTo>
                <a:lnTo>
                  <a:pt x="1508494" y="2497105"/>
                </a:lnTo>
                <a:lnTo>
                  <a:pt x="1517140" y="2495415"/>
                </a:lnTo>
                <a:lnTo>
                  <a:pt x="1524702" y="2490343"/>
                </a:lnTo>
                <a:lnTo>
                  <a:pt x="1529775" y="2482782"/>
                </a:lnTo>
                <a:lnTo>
                  <a:pt x="1531465" y="2474150"/>
                </a:lnTo>
                <a:lnTo>
                  <a:pt x="1529775" y="2465518"/>
                </a:lnTo>
                <a:lnTo>
                  <a:pt x="1524702" y="2457958"/>
                </a:lnTo>
                <a:lnTo>
                  <a:pt x="1520257" y="2453513"/>
                </a:lnTo>
                <a:lnTo>
                  <a:pt x="1514288" y="2451227"/>
                </a:lnTo>
                <a:close/>
              </a:path>
              <a:path w="2910840" h="2943225" extrusionOk="0">
                <a:moveTo>
                  <a:pt x="1620460" y="2451227"/>
                </a:moveTo>
                <a:lnTo>
                  <a:pt x="1608776" y="2451227"/>
                </a:lnTo>
                <a:lnTo>
                  <a:pt x="1602807" y="2453513"/>
                </a:lnTo>
                <a:lnTo>
                  <a:pt x="1598362" y="2457958"/>
                </a:lnTo>
                <a:lnTo>
                  <a:pt x="1593290" y="2465518"/>
                </a:lnTo>
                <a:lnTo>
                  <a:pt x="1591600" y="2474150"/>
                </a:lnTo>
                <a:lnTo>
                  <a:pt x="1593290" y="2482782"/>
                </a:lnTo>
                <a:lnTo>
                  <a:pt x="1598362" y="2490343"/>
                </a:lnTo>
                <a:lnTo>
                  <a:pt x="1605925" y="2495415"/>
                </a:lnTo>
                <a:lnTo>
                  <a:pt x="1614571" y="2497105"/>
                </a:lnTo>
                <a:lnTo>
                  <a:pt x="1623241" y="2495415"/>
                </a:lnTo>
                <a:lnTo>
                  <a:pt x="1630874" y="2490343"/>
                </a:lnTo>
                <a:lnTo>
                  <a:pt x="1635875" y="2482782"/>
                </a:lnTo>
                <a:lnTo>
                  <a:pt x="1637542" y="2474150"/>
                </a:lnTo>
                <a:lnTo>
                  <a:pt x="1635875" y="2465518"/>
                </a:lnTo>
                <a:lnTo>
                  <a:pt x="1630874" y="2457958"/>
                </a:lnTo>
                <a:lnTo>
                  <a:pt x="1626302" y="2453513"/>
                </a:lnTo>
                <a:lnTo>
                  <a:pt x="1620460" y="2451227"/>
                </a:lnTo>
                <a:close/>
              </a:path>
              <a:path w="2910840" h="2943225" extrusionOk="0">
                <a:moveTo>
                  <a:pt x="1726632" y="2451227"/>
                </a:moveTo>
                <a:lnTo>
                  <a:pt x="1714821" y="2451227"/>
                </a:lnTo>
                <a:lnTo>
                  <a:pt x="1708852" y="2453513"/>
                </a:lnTo>
                <a:lnTo>
                  <a:pt x="1704407" y="2457958"/>
                </a:lnTo>
                <a:lnTo>
                  <a:pt x="1699407" y="2465518"/>
                </a:lnTo>
                <a:lnTo>
                  <a:pt x="1697740" y="2474150"/>
                </a:lnTo>
                <a:lnTo>
                  <a:pt x="1699407" y="2482782"/>
                </a:lnTo>
                <a:lnTo>
                  <a:pt x="1704407" y="2490343"/>
                </a:lnTo>
                <a:lnTo>
                  <a:pt x="1711968" y="2495415"/>
                </a:lnTo>
                <a:lnTo>
                  <a:pt x="1720600" y="2497105"/>
                </a:lnTo>
                <a:lnTo>
                  <a:pt x="1729232" y="2495415"/>
                </a:lnTo>
                <a:lnTo>
                  <a:pt x="1736792" y="2490343"/>
                </a:lnTo>
                <a:lnTo>
                  <a:pt x="1741865" y="2482782"/>
                </a:lnTo>
                <a:lnTo>
                  <a:pt x="1743555" y="2474150"/>
                </a:lnTo>
                <a:lnTo>
                  <a:pt x="1741865" y="2465518"/>
                </a:lnTo>
                <a:lnTo>
                  <a:pt x="1736792" y="2457958"/>
                </a:lnTo>
                <a:lnTo>
                  <a:pt x="1732347" y="2453513"/>
                </a:lnTo>
                <a:lnTo>
                  <a:pt x="1726632" y="2451227"/>
                </a:lnTo>
                <a:close/>
              </a:path>
              <a:path w="2910840" h="2943225" extrusionOk="0">
                <a:moveTo>
                  <a:pt x="1832677" y="2451227"/>
                </a:moveTo>
                <a:lnTo>
                  <a:pt x="1820866" y="2451227"/>
                </a:lnTo>
                <a:lnTo>
                  <a:pt x="1815024" y="2453513"/>
                </a:lnTo>
                <a:lnTo>
                  <a:pt x="1810579" y="2457958"/>
                </a:lnTo>
                <a:lnTo>
                  <a:pt x="1805507" y="2465518"/>
                </a:lnTo>
                <a:lnTo>
                  <a:pt x="1803817" y="2474150"/>
                </a:lnTo>
                <a:lnTo>
                  <a:pt x="1805507" y="2482782"/>
                </a:lnTo>
                <a:lnTo>
                  <a:pt x="1810579" y="2490343"/>
                </a:lnTo>
                <a:lnTo>
                  <a:pt x="1818176" y="2495415"/>
                </a:lnTo>
                <a:lnTo>
                  <a:pt x="1826772" y="2497105"/>
                </a:lnTo>
                <a:lnTo>
                  <a:pt x="1835368" y="2495415"/>
                </a:lnTo>
                <a:lnTo>
                  <a:pt x="1842964" y="2490343"/>
                </a:lnTo>
                <a:lnTo>
                  <a:pt x="1848037" y="2482782"/>
                </a:lnTo>
                <a:lnTo>
                  <a:pt x="1849727" y="2474150"/>
                </a:lnTo>
                <a:lnTo>
                  <a:pt x="1848037" y="2465518"/>
                </a:lnTo>
                <a:lnTo>
                  <a:pt x="1842964" y="2457958"/>
                </a:lnTo>
                <a:lnTo>
                  <a:pt x="1838519" y="2453513"/>
                </a:lnTo>
                <a:lnTo>
                  <a:pt x="1832677" y="2451227"/>
                </a:lnTo>
                <a:close/>
              </a:path>
              <a:path w="2910840" h="2943225" extrusionOk="0">
                <a:moveTo>
                  <a:pt x="1938722" y="2451227"/>
                </a:moveTo>
                <a:lnTo>
                  <a:pt x="1927038" y="2451227"/>
                </a:lnTo>
                <a:lnTo>
                  <a:pt x="1921196" y="2453513"/>
                </a:lnTo>
                <a:lnTo>
                  <a:pt x="1916751" y="2457958"/>
                </a:lnTo>
                <a:lnTo>
                  <a:pt x="1911679" y="2465518"/>
                </a:lnTo>
                <a:lnTo>
                  <a:pt x="1909989" y="2474150"/>
                </a:lnTo>
                <a:lnTo>
                  <a:pt x="1911679" y="2482782"/>
                </a:lnTo>
                <a:lnTo>
                  <a:pt x="1916751" y="2490343"/>
                </a:lnTo>
                <a:lnTo>
                  <a:pt x="1924294" y="2495415"/>
                </a:lnTo>
                <a:lnTo>
                  <a:pt x="1932896" y="2497105"/>
                </a:lnTo>
                <a:lnTo>
                  <a:pt x="1941522" y="2495415"/>
                </a:lnTo>
                <a:lnTo>
                  <a:pt x="1949136" y="2490343"/>
                </a:lnTo>
                <a:lnTo>
                  <a:pt x="1954137" y="2482782"/>
                </a:lnTo>
                <a:lnTo>
                  <a:pt x="1955804" y="2474150"/>
                </a:lnTo>
                <a:lnTo>
                  <a:pt x="1954137" y="2465518"/>
                </a:lnTo>
                <a:lnTo>
                  <a:pt x="1949136" y="2457958"/>
                </a:lnTo>
                <a:lnTo>
                  <a:pt x="1944691" y="2453513"/>
                </a:lnTo>
                <a:lnTo>
                  <a:pt x="1938722" y="2451227"/>
                </a:lnTo>
                <a:close/>
              </a:path>
              <a:path w="2910840" h="2943225" extrusionOk="0">
                <a:moveTo>
                  <a:pt x="2044767" y="2451227"/>
                </a:moveTo>
                <a:lnTo>
                  <a:pt x="2033083" y="2451227"/>
                </a:lnTo>
                <a:lnTo>
                  <a:pt x="2027114" y="2453513"/>
                </a:lnTo>
                <a:lnTo>
                  <a:pt x="2022669" y="2457958"/>
                </a:lnTo>
                <a:lnTo>
                  <a:pt x="2017669" y="2465518"/>
                </a:lnTo>
                <a:lnTo>
                  <a:pt x="2016002" y="2474150"/>
                </a:lnTo>
                <a:lnTo>
                  <a:pt x="2017669" y="2482782"/>
                </a:lnTo>
                <a:lnTo>
                  <a:pt x="2022669" y="2490343"/>
                </a:lnTo>
                <a:lnTo>
                  <a:pt x="2030303" y="2495415"/>
                </a:lnTo>
                <a:lnTo>
                  <a:pt x="2038973" y="2497105"/>
                </a:lnTo>
                <a:lnTo>
                  <a:pt x="2047619" y="2495415"/>
                </a:lnTo>
                <a:lnTo>
                  <a:pt x="2055181" y="2490343"/>
                </a:lnTo>
                <a:lnTo>
                  <a:pt x="2060182" y="2482782"/>
                </a:lnTo>
                <a:lnTo>
                  <a:pt x="2061849" y="2474150"/>
                </a:lnTo>
                <a:lnTo>
                  <a:pt x="2060182" y="2465518"/>
                </a:lnTo>
                <a:lnTo>
                  <a:pt x="2055181" y="2457958"/>
                </a:lnTo>
                <a:lnTo>
                  <a:pt x="2050736" y="2453513"/>
                </a:lnTo>
                <a:lnTo>
                  <a:pt x="2044767" y="2451227"/>
                </a:lnTo>
                <a:close/>
              </a:path>
              <a:path w="2910840" h="2943225" extrusionOk="0">
                <a:moveTo>
                  <a:pt x="2150939" y="2451227"/>
                </a:moveTo>
                <a:lnTo>
                  <a:pt x="2139128" y="2451227"/>
                </a:lnTo>
                <a:lnTo>
                  <a:pt x="2133413" y="2453513"/>
                </a:lnTo>
                <a:lnTo>
                  <a:pt x="2128714" y="2457958"/>
                </a:lnTo>
                <a:lnTo>
                  <a:pt x="2123714" y="2465518"/>
                </a:lnTo>
                <a:lnTo>
                  <a:pt x="2122047" y="2474150"/>
                </a:lnTo>
                <a:lnTo>
                  <a:pt x="2123714" y="2482782"/>
                </a:lnTo>
                <a:lnTo>
                  <a:pt x="2128714" y="2490343"/>
                </a:lnTo>
                <a:lnTo>
                  <a:pt x="2136404" y="2495415"/>
                </a:lnTo>
                <a:lnTo>
                  <a:pt x="2145082" y="2497105"/>
                </a:lnTo>
                <a:lnTo>
                  <a:pt x="2153735" y="2495415"/>
                </a:lnTo>
                <a:lnTo>
                  <a:pt x="2161353" y="2490343"/>
                </a:lnTo>
                <a:lnTo>
                  <a:pt x="2166426" y="2482782"/>
                </a:lnTo>
                <a:lnTo>
                  <a:pt x="2168116" y="2474150"/>
                </a:lnTo>
                <a:lnTo>
                  <a:pt x="2166426" y="2465518"/>
                </a:lnTo>
                <a:lnTo>
                  <a:pt x="2161353" y="2457958"/>
                </a:lnTo>
                <a:lnTo>
                  <a:pt x="2156908" y="2453513"/>
                </a:lnTo>
                <a:lnTo>
                  <a:pt x="2150939" y="2451227"/>
                </a:lnTo>
                <a:close/>
              </a:path>
              <a:path w="2910840" h="2943225" extrusionOk="0">
                <a:moveTo>
                  <a:pt x="2257111" y="2451227"/>
                </a:moveTo>
                <a:lnTo>
                  <a:pt x="2245427" y="2451227"/>
                </a:lnTo>
                <a:lnTo>
                  <a:pt x="2239458" y="2453513"/>
                </a:lnTo>
                <a:lnTo>
                  <a:pt x="2235013" y="2457958"/>
                </a:lnTo>
                <a:lnTo>
                  <a:pt x="2229941" y="2465518"/>
                </a:lnTo>
                <a:lnTo>
                  <a:pt x="2228251" y="2474150"/>
                </a:lnTo>
                <a:lnTo>
                  <a:pt x="2229941" y="2482782"/>
                </a:lnTo>
                <a:lnTo>
                  <a:pt x="2235013" y="2490343"/>
                </a:lnTo>
                <a:lnTo>
                  <a:pt x="2242576" y="2495415"/>
                </a:lnTo>
                <a:lnTo>
                  <a:pt x="2251222" y="2497105"/>
                </a:lnTo>
                <a:lnTo>
                  <a:pt x="2259892" y="2495415"/>
                </a:lnTo>
                <a:lnTo>
                  <a:pt x="2267525" y="2490343"/>
                </a:lnTo>
                <a:lnTo>
                  <a:pt x="2272526" y="2482782"/>
                </a:lnTo>
                <a:lnTo>
                  <a:pt x="2274193" y="2474150"/>
                </a:lnTo>
                <a:lnTo>
                  <a:pt x="2272526" y="2465518"/>
                </a:lnTo>
                <a:lnTo>
                  <a:pt x="2267525" y="2457958"/>
                </a:lnTo>
                <a:lnTo>
                  <a:pt x="2262953" y="2453513"/>
                </a:lnTo>
                <a:lnTo>
                  <a:pt x="2257111" y="2451227"/>
                </a:lnTo>
                <a:close/>
              </a:path>
              <a:path w="2910840" h="2943225" extrusionOk="0">
                <a:moveTo>
                  <a:pt x="2363156" y="2451227"/>
                </a:moveTo>
                <a:lnTo>
                  <a:pt x="2351472" y="2451227"/>
                </a:lnTo>
                <a:lnTo>
                  <a:pt x="2345503" y="2453513"/>
                </a:lnTo>
                <a:lnTo>
                  <a:pt x="2341058" y="2457958"/>
                </a:lnTo>
                <a:lnTo>
                  <a:pt x="2336058" y="2465518"/>
                </a:lnTo>
                <a:lnTo>
                  <a:pt x="2334391" y="2474150"/>
                </a:lnTo>
                <a:lnTo>
                  <a:pt x="2336058" y="2482782"/>
                </a:lnTo>
                <a:lnTo>
                  <a:pt x="2341058" y="2490343"/>
                </a:lnTo>
                <a:lnTo>
                  <a:pt x="2348619" y="2495415"/>
                </a:lnTo>
                <a:lnTo>
                  <a:pt x="2357251" y="2497105"/>
                </a:lnTo>
                <a:lnTo>
                  <a:pt x="2365883" y="2495415"/>
                </a:lnTo>
                <a:lnTo>
                  <a:pt x="2373443" y="2490343"/>
                </a:lnTo>
                <a:lnTo>
                  <a:pt x="2378516" y="2482782"/>
                </a:lnTo>
                <a:lnTo>
                  <a:pt x="2380206" y="2474150"/>
                </a:lnTo>
                <a:lnTo>
                  <a:pt x="2378516" y="2465518"/>
                </a:lnTo>
                <a:lnTo>
                  <a:pt x="2373443" y="2457958"/>
                </a:lnTo>
                <a:lnTo>
                  <a:pt x="2368998" y="2453513"/>
                </a:lnTo>
                <a:lnTo>
                  <a:pt x="2363156" y="2451227"/>
                </a:lnTo>
                <a:close/>
              </a:path>
              <a:path w="2910840" h="2943225" extrusionOk="0">
                <a:moveTo>
                  <a:pt x="2469328" y="2451227"/>
                </a:moveTo>
                <a:lnTo>
                  <a:pt x="2457517" y="2451227"/>
                </a:lnTo>
                <a:lnTo>
                  <a:pt x="2451802" y="2453513"/>
                </a:lnTo>
                <a:lnTo>
                  <a:pt x="2447103" y="2457958"/>
                </a:lnTo>
                <a:lnTo>
                  <a:pt x="2442103" y="2465518"/>
                </a:lnTo>
                <a:lnTo>
                  <a:pt x="2440436" y="2474150"/>
                </a:lnTo>
                <a:lnTo>
                  <a:pt x="2442103" y="2482782"/>
                </a:lnTo>
                <a:lnTo>
                  <a:pt x="2447103" y="2490343"/>
                </a:lnTo>
                <a:lnTo>
                  <a:pt x="2454771" y="2495415"/>
                </a:lnTo>
                <a:lnTo>
                  <a:pt x="2463391" y="2497105"/>
                </a:lnTo>
                <a:lnTo>
                  <a:pt x="2471964" y="2495415"/>
                </a:lnTo>
                <a:lnTo>
                  <a:pt x="2479488" y="2490343"/>
                </a:lnTo>
                <a:lnTo>
                  <a:pt x="2484632" y="2482782"/>
                </a:lnTo>
                <a:lnTo>
                  <a:pt x="2486346" y="2474150"/>
                </a:lnTo>
                <a:lnTo>
                  <a:pt x="2484632" y="2465518"/>
                </a:lnTo>
                <a:lnTo>
                  <a:pt x="2479488" y="2457958"/>
                </a:lnTo>
                <a:lnTo>
                  <a:pt x="2475043" y="2453513"/>
                </a:lnTo>
                <a:lnTo>
                  <a:pt x="2469328" y="2451227"/>
                </a:lnTo>
                <a:close/>
              </a:path>
              <a:path w="2910840" h="2943225" extrusionOk="0">
                <a:moveTo>
                  <a:pt x="2575373" y="2451227"/>
                </a:moveTo>
                <a:lnTo>
                  <a:pt x="2563689" y="2451227"/>
                </a:lnTo>
                <a:lnTo>
                  <a:pt x="2557847" y="2453513"/>
                </a:lnTo>
                <a:lnTo>
                  <a:pt x="2553402" y="2457958"/>
                </a:lnTo>
                <a:lnTo>
                  <a:pt x="2548330" y="2465518"/>
                </a:lnTo>
                <a:lnTo>
                  <a:pt x="2546640" y="2474150"/>
                </a:lnTo>
                <a:lnTo>
                  <a:pt x="2548330" y="2482782"/>
                </a:lnTo>
                <a:lnTo>
                  <a:pt x="2553402" y="2490343"/>
                </a:lnTo>
                <a:lnTo>
                  <a:pt x="2560945" y="2495415"/>
                </a:lnTo>
                <a:lnTo>
                  <a:pt x="2569547" y="2497105"/>
                </a:lnTo>
                <a:lnTo>
                  <a:pt x="2578173" y="2495415"/>
                </a:lnTo>
                <a:lnTo>
                  <a:pt x="2585787" y="2490343"/>
                </a:lnTo>
                <a:lnTo>
                  <a:pt x="2590788" y="2482782"/>
                </a:lnTo>
                <a:lnTo>
                  <a:pt x="2592455" y="2474150"/>
                </a:lnTo>
                <a:lnTo>
                  <a:pt x="2590788" y="2465518"/>
                </a:lnTo>
                <a:lnTo>
                  <a:pt x="2585787" y="2457958"/>
                </a:lnTo>
                <a:lnTo>
                  <a:pt x="2581342" y="2453513"/>
                </a:lnTo>
                <a:lnTo>
                  <a:pt x="2575373" y="2451227"/>
                </a:lnTo>
                <a:close/>
              </a:path>
              <a:path w="2910840" h="2943225" extrusionOk="0">
                <a:moveTo>
                  <a:pt x="2681418" y="2451227"/>
                </a:moveTo>
                <a:lnTo>
                  <a:pt x="2669734" y="2451227"/>
                </a:lnTo>
                <a:lnTo>
                  <a:pt x="2663765" y="2453513"/>
                </a:lnTo>
                <a:lnTo>
                  <a:pt x="2659320" y="2457958"/>
                </a:lnTo>
                <a:lnTo>
                  <a:pt x="2654320" y="2465518"/>
                </a:lnTo>
                <a:lnTo>
                  <a:pt x="2652653" y="2474150"/>
                </a:lnTo>
                <a:lnTo>
                  <a:pt x="2654320" y="2482782"/>
                </a:lnTo>
                <a:lnTo>
                  <a:pt x="2659320" y="2490343"/>
                </a:lnTo>
                <a:lnTo>
                  <a:pt x="2666954" y="2495415"/>
                </a:lnTo>
                <a:lnTo>
                  <a:pt x="2675624" y="2497105"/>
                </a:lnTo>
                <a:lnTo>
                  <a:pt x="2684270" y="2495415"/>
                </a:lnTo>
                <a:lnTo>
                  <a:pt x="2691832" y="2490343"/>
                </a:lnTo>
                <a:lnTo>
                  <a:pt x="2696833" y="2482782"/>
                </a:lnTo>
                <a:lnTo>
                  <a:pt x="2698500" y="2474150"/>
                </a:lnTo>
                <a:lnTo>
                  <a:pt x="2696833" y="2465518"/>
                </a:lnTo>
                <a:lnTo>
                  <a:pt x="2691832" y="2457958"/>
                </a:lnTo>
                <a:lnTo>
                  <a:pt x="2687387" y="2453513"/>
                </a:lnTo>
                <a:lnTo>
                  <a:pt x="2681418" y="2451227"/>
                </a:lnTo>
                <a:close/>
              </a:path>
              <a:path w="2910840" h="2943225" extrusionOk="0">
                <a:moveTo>
                  <a:pt x="2787590" y="2451227"/>
                </a:moveTo>
                <a:lnTo>
                  <a:pt x="2775779" y="2451227"/>
                </a:lnTo>
                <a:lnTo>
                  <a:pt x="2770064" y="2453513"/>
                </a:lnTo>
                <a:lnTo>
                  <a:pt x="2765492" y="2457958"/>
                </a:lnTo>
                <a:lnTo>
                  <a:pt x="2760420" y="2465518"/>
                </a:lnTo>
                <a:lnTo>
                  <a:pt x="2758730" y="2474150"/>
                </a:lnTo>
                <a:lnTo>
                  <a:pt x="2760420" y="2482782"/>
                </a:lnTo>
                <a:lnTo>
                  <a:pt x="2765492" y="2490343"/>
                </a:lnTo>
                <a:lnTo>
                  <a:pt x="2773106" y="2495415"/>
                </a:lnTo>
                <a:lnTo>
                  <a:pt x="2781733" y="2497105"/>
                </a:lnTo>
                <a:lnTo>
                  <a:pt x="2790335" y="2495415"/>
                </a:lnTo>
                <a:lnTo>
                  <a:pt x="2797877" y="2490343"/>
                </a:lnTo>
                <a:lnTo>
                  <a:pt x="2803021" y="2482782"/>
                </a:lnTo>
                <a:lnTo>
                  <a:pt x="2804735" y="2474150"/>
                </a:lnTo>
                <a:lnTo>
                  <a:pt x="2803021" y="2465518"/>
                </a:lnTo>
                <a:lnTo>
                  <a:pt x="2797877" y="2457958"/>
                </a:lnTo>
                <a:lnTo>
                  <a:pt x="2793432" y="2453513"/>
                </a:lnTo>
                <a:lnTo>
                  <a:pt x="2787590" y="2451227"/>
                </a:lnTo>
                <a:close/>
              </a:path>
              <a:path w="2910840" h="2943225" extrusionOk="0">
                <a:moveTo>
                  <a:pt x="2893762" y="2451227"/>
                </a:moveTo>
                <a:lnTo>
                  <a:pt x="2882078" y="2451227"/>
                </a:lnTo>
                <a:lnTo>
                  <a:pt x="2876109" y="2453513"/>
                </a:lnTo>
                <a:lnTo>
                  <a:pt x="2871664" y="2457958"/>
                </a:lnTo>
                <a:lnTo>
                  <a:pt x="2866592" y="2465518"/>
                </a:lnTo>
                <a:lnTo>
                  <a:pt x="2864902" y="2474150"/>
                </a:lnTo>
                <a:lnTo>
                  <a:pt x="2866592" y="2482782"/>
                </a:lnTo>
                <a:lnTo>
                  <a:pt x="2871664" y="2490343"/>
                </a:lnTo>
                <a:lnTo>
                  <a:pt x="2879227" y="2495415"/>
                </a:lnTo>
                <a:lnTo>
                  <a:pt x="2887873" y="2497105"/>
                </a:lnTo>
                <a:lnTo>
                  <a:pt x="2896543" y="2495415"/>
                </a:lnTo>
                <a:lnTo>
                  <a:pt x="2904176" y="2490343"/>
                </a:lnTo>
                <a:lnTo>
                  <a:pt x="2909177" y="2482782"/>
                </a:lnTo>
                <a:lnTo>
                  <a:pt x="2910844" y="2474150"/>
                </a:lnTo>
                <a:lnTo>
                  <a:pt x="2909177" y="2465518"/>
                </a:lnTo>
                <a:lnTo>
                  <a:pt x="2904176" y="2457958"/>
                </a:lnTo>
                <a:lnTo>
                  <a:pt x="2899604" y="2453513"/>
                </a:lnTo>
                <a:lnTo>
                  <a:pt x="2893762" y="2451227"/>
                </a:lnTo>
                <a:close/>
              </a:path>
              <a:path w="2910840" h="2943225" extrusionOk="0">
                <a:moveTo>
                  <a:pt x="28815" y="2562606"/>
                </a:moveTo>
                <a:lnTo>
                  <a:pt x="17073" y="2562606"/>
                </a:lnTo>
                <a:lnTo>
                  <a:pt x="11270" y="2564892"/>
                </a:lnTo>
                <a:lnTo>
                  <a:pt x="6680" y="2569337"/>
                </a:lnTo>
                <a:lnTo>
                  <a:pt x="1670" y="2576899"/>
                </a:lnTo>
                <a:lnTo>
                  <a:pt x="0" y="2585545"/>
                </a:lnTo>
                <a:lnTo>
                  <a:pt x="1670" y="2594215"/>
                </a:lnTo>
                <a:lnTo>
                  <a:pt x="6680" y="2601849"/>
                </a:lnTo>
                <a:lnTo>
                  <a:pt x="14306" y="2606921"/>
                </a:lnTo>
                <a:lnTo>
                  <a:pt x="22944" y="2608611"/>
                </a:lnTo>
                <a:lnTo>
                  <a:pt x="31582" y="2606921"/>
                </a:lnTo>
                <a:lnTo>
                  <a:pt x="39208" y="2601849"/>
                </a:lnTo>
                <a:lnTo>
                  <a:pt x="44218" y="2594215"/>
                </a:lnTo>
                <a:lnTo>
                  <a:pt x="45888" y="2585545"/>
                </a:lnTo>
                <a:lnTo>
                  <a:pt x="44218" y="2576899"/>
                </a:lnTo>
                <a:lnTo>
                  <a:pt x="39208" y="2569337"/>
                </a:lnTo>
                <a:lnTo>
                  <a:pt x="34619" y="2564892"/>
                </a:lnTo>
                <a:lnTo>
                  <a:pt x="28815" y="2562606"/>
                </a:lnTo>
                <a:close/>
              </a:path>
              <a:path w="2910840" h="2943225" extrusionOk="0">
                <a:moveTo>
                  <a:pt x="134903" y="2562606"/>
                </a:moveTo>
                <a:lnTo>
                  <a:pt x="123156" y="2562606"/>
                </a:lnTo>
                <a:lnTo>
                  <a:pt x="117352" y="2564892"/>
                </a:lnTo>
                <a:lnTo>
                  <a:pt x="112894" y="2569337"/>
                </a:lnTo>
                <a:lnTo>
                  <a:pt x="107808" y="2576899"/>
                </a:lnTo>
                <a:lnTo>
                  <a:pt x="106112" y="2585545"/>
                </a:lnTo>
                <a:lnTo>
                  <a:pt x="107808" y="2594215"/>
                </a:lnTo>
                <a:lnTo>
                  <a:pt x="112894" y="2601849"/>
                </a:lnTo>
                <a:lnTo>
                  <a:pt x="120446" y="2606921"/>
                </a:lnTo>
                <a:lnTo>
                  <a:pt x="129045" y="2608611"/>
                </a:lnTo>
                <a:lnTo>
                  <a:pt x="137669" y="2606921"/>
                </a:lnTo>
                <a:lnTo>
                  <a:pt x="145292" y="2601849"/>
                </a:lnTo>
                <a:lnTo>
                  <a:pt x="150300" y="2594215"/>
                </a:lnTo>
                <a:lnTo>
                  <a:pt x="151969" y="2585545"/>
                </a:lnTo>
                <a:lnTo>
                  <a:pt x="150300" y="2576899"/>
                </a:lnTo>
                <a:lnTo>
                  <a:pt x="145292" y="2569337"/>
                </a:lnTo>
                <a:lnTo>
                  <a:pt x="140834" y="2564892"/>
                </a:lnTo>
                <a:lnTo>
                  <a:pt x="134903" y="2562606"/>
                </a:lnTo>
                <a:close/>
              </a:path>
              <a:path w="2910840" h="2943225" extrusionOk="0">
                <a:moveTo>
                  <a:pt x="240986" y="2562606"/>
                </a:moveTo>
                <a:lnTo>
                  <a:pt x="229239" y="2562606"/>
                </a:lnTo>
                <a:lnTo>
                  <a:pt x="223308" y="2564892"/>
                </a:lnTo>
                <a:lnTo>
                  <a:pt x="218850" y="2569337"/>
                </a:lnTo>
                <a:lnTo>
                  <a:pt x="213843" y="2576899"/>
                </a:lnTo>
                <a:lnTo>
                  <a:pt x="212173" y="2585545"/>
                </a:lnTo>
                <a:lnTo>
                  <a:pt x="213843" y="2594215"/>
                </a:lnTo>
                <a:lnTo>
                  <a:pt x="218850" y="2601849"/>
                </a:lnTo>
                <a:lnTo>
                  <a:pt x="226495" y="2606921"/>
                </a:lnTo>
                <a:lnTo>
                  <a:pt x="235165" y="2608611"/>
                </a:lnTo>
                <a:lnTo>
                  <a:pt x="243809" y="2606921"/>
                </a:lnTo>
                <a:lnTo>
                  <a:pt x="251375" y="2601849"/>
                </a:lnTo>
                <a:lnTo>
                  <a:pt x="256390" y="2594215"/>
                </a:lnTo>
                <a:lnTo>
                  <a:pt x="258062" y="2585545"/>
                </a:lnTo>
                <a:lnTo>
                  <a:pt x="256390" y="2576899"/>
                </a:lnTo>
                <a:lnTo>
                  <a:pt x="251375" y="2569337"/>
                </a:lnTo>
                <a:lnTo>
                  <a:pt x="246917" y="2564892"/>
                </a:lnTo>
                <a:lnTo>
                  <a:pt x="240986" y="2562606"/>
                </a:lnTo>
                <a:close/>
              </a:path>
              <a:path w="2910840" h="2943225" extrusionOk="0">
                <a:moveTo>
                  <a:pt x="347070" y="2562606"/>
                </a:moveTo>
                <a:lnTo>
                  <a:pt x="335322" y="2562606"/>
                </a:lnTo>
                <a:lnTo>
                  <a:pt x="329518" y="2564892"/>
                </a:lnTo>
                <a:lnTo>
                  <a:pt x="325073" y="2569337"/>
                </a:lnTo>
                <a:lnTo>
                  <a:pt x="319987" y="2576899"/>
                </a:lnTo>
                <a:lnTo>
                  <a:pt x="318291" y="2585545"/>
                </a:lnTo>
                <a:lnTo>
                  <a:pt x="319987" y="2594215"/>
                </a:lnTo>
                <a:lnTo>
                  <a:pt x="325073" y="2601849"/>
                </a:lnTo>
                <a:lnTo>
                  <a:pt x="332637" y="2606921"/>
                </a:lnTo>
                <a:lnTo>
                  <a:pt x="341266" y="2608611"/>
                </a:lnTo>
                <a:lnTo>
                  <a:pt x="349894" y="2606921"/>
                </a:lnTo>
                <a:lnTo>
                  <a:pt x="357458" y="2601849"/>
                </a:lnTo>
                <a:lnTo>
                  <a:pt x="362544" y="2594215"/>
                </a:lnTo>
                <a:lnTo>
                  <a:pt x="364240" y="2585545"/>
                </a:lnTo>
                <a:lnTo>
                  <a:pt x="362544" y="2576899"/>
                </a:lnTo>
                <a:lnTo>
                  <a:pt x="357458" y="2569337"/>
                </a:lnTo>
                <a:lnTo>
                  <a:pt x="353013" y="2564892"/>
                </a:lnTo>
                <a:lnTo>
                  <a:pt x="347070" y="2562606"/>
                </a:lnTo>
                <a:close/>
              </a:path>
              <a:path w="2910840" h="2943225" extrusionOk="0">
                <a:moveTo>
                  <a:pt x="453292" y="2562606"/>
                </a:moveTo>
                <a:lnTo>
                  <a:pt x="441545" y="2562606"/>
                </a:lnTo>
                <a:lnTo>
                  <a:pt x="435601" y="2564892"/>
                </a:lnTo>
                <a:lnTo>
                  <a:pt x="431156" y="2569337"/>
                </a:lnTo>
                <a:lnTo>
                  <a:pt x="426070" y="2576899"/>
                </a:lnTo>
                <a:lnTo>
                  <a:pt x="424374" y="2585545"/>
                </a:lnTo>
                <a:lnTo>
                  <a:pt x="426070" y="2594215"/>
                </a:lnTo>
                <a:lnTo>
                  <a:pt x="431156" y="2601849"/>
                </a:lnTo>
                <a:lnTo>
                  <a:pt x="438720" y="2606921"/>
                </a:lnTo>
                <a:lnTo>
                  <a:pt x="447349" y="2608611"/>
                </a:lnTo>
                <a:lnTo>
                  <a:pt x="455977" y="2606921"/>
                </a:lnTo>
                <a:lnTo>
                  <a:pt x="463541" y="2601849"/>
                </a:lnTo>
                <a:lnTo>
                  <a:pt x="468556" y="2594215"/>
                </a:lnTo>
                <a:lnTo>
                  <a:pt x="470228" y="2585545"/>
                </a:lnTo>
                <a:lnTo>
                  <a:pt x="468556" y="2576899"/>
                </a:lnTo>
                <a:lnTo>
                  <a:pt x="463541" y="2569337"/>
                </a:lnTo>
                <a:lnTo>
                  <a:pt x="459096" y="2564892"/>
                </a:lnTo>
                <a:lnTo>
                  <a:pt x="453292" y="2562606"/>
                </a:lnTo>
                <a:close/>
              </a:path>
              <a:path w="2910840" h="2943225" extrusionOk="0">
                <a:moveTo>
                  <a:pt x="559375" y="2562606"/>
                </a:moveTo>
                <a:lnTo>
                  <a:pt x="547628" y="2562606"/>
                </a:lnTo>
                <a:lnTo>
                  <a:pt x="541697" y="2564892"/>
                </a:lnTo>
                <a:lnTo>
                  <a:pt x="537239" y="2569337"/>
                </a:lnTo>
                <a:lnTo>
                  <a:pt x="532224" y="2576899"/>
                </a:lnTo>
                <a:lnTo>
                  <a:pt x="530553" y="2585545"/>
                </a:lnTo>
                <a:lnTo>
                  <a:pt x="532224" y="2594215"/>
                </a:lnTo>
                <a:lnTo>
                  <a:pt x="537239" y="2601849"/>
                </a:lnTo>
                <a:lnTo>
                  <a:pt x="544862" y="2606921"/>
                </a:lnTo>
                <a:lnTo>
                  <a:pt x="553484" y="2608611"/>
                </a:lnTo>
                <a:lnTo>
                  <a:pt x="562080" y="2606921"/>
                </a:lnTo>
                <a:lnTo>
                  <a:pt x="569624" y="2601849"/>
                </a:lnTo>
                <a:lnTo>
                  <a:pt x="574711" y="2594215"/>
                </a:lnTo>
                <a:lnTo>
                  <a:pt x="576406" y="2585545"/>
                </a:lnTo>
                <a:lnTo>
                  <a:pt x="574711" y="2576899"/>
                </a:lnTo>
                <a:lnTo>
                  <a:pt x="569624" y="2569337"/>
                </a:lnTo>
                <a:lnTo>
                  <a:pt x="565179" y="2564892"/>
                </a:lnTo>
                <a:lnTo>
                  <a:pt x="559375" y="2562606"/>
                </a:lnTo>
                <a:close/>
              </a:path>
              <a:path w="2910840" h="2943225" extrusionOk="0">
                <a:moveTo>
                  <a:pt x="665459" y="2562606"/>
                </a:moveTo>
                <a:lnTo>
                  <a:pt x="653711" y="2562606"/>
                </a:lnTo>
                <a:lnTo>
                  <a:pt x="647907" y="2564892"/>
                </a:lnTo>
                <a:lnTo>
                  <a:pt x="643322" y="2569337"/>
                </a:lnTo>
                <a:lnTo>
                  <a:pt x="638315" y="2576899"/>
                </a:lnTo>
                <a:lnTo>
                  <a:pt x="636645" y="2585545"/>
                </a:lnTo>
                <a:lnTo>
                  <a:pt x="638315" y="2594215"/>
                </a:lnTo>
                <a:lnTo>
                  <a:pt x="643322" y="2601849"/>
                </a:lnTo>
                <a:lnTo>
                  <a:pt x="650948" y="2606921"/>
                </a:lnTo>
                <a:lnTo>
                  <a:pt x="659585" y="2608611"/>
                </a:lnTo>
                <a:lnTo>
                  <a:pt x="668222" y="2606921"/>
                </a:lnTo>
                <a:lnTo>
                  <a:pt x="675847" y="2601849"/>
                </a:lnTo>
                <a:lnTo>
                  <a:pt x="680862" y="2594215"/>
                </a:lnTo>
                <a:lnTo>
                  <a:pt x="682534" y="2585545"/>
                </a:lnTo>
                <a:lnTo>
                  <a:pt x="680862" y="2576899"/>
                </a:lnTo>
                <a:lnTo>
                  <a:pt x="675847" y="2569337"/>
                </a:lnTo>
                <a:lnTo>
                  <a:pt x="671262" y="2564892"/>
                </a:lnTo>
                <a:lnTo>
                  <a:pt x="665459" y="2562606"/>
                </a:lnTo>
                <a:close/>
              </a:path>
              <a:path w="2910840" h="2943225" extrusionOk="0">
                <a:moveTo>
                  <a:pt x="771542" y="2562606"/>
                </a:moveTo>
                <a:lnTo>
                  <a:pt x="759794" y="2562606"/>
                </a:lnTo>
                <a:lnTo>
                  <a:pt x="753990" y="2564892"/>
                </a:lnTo>
                <a:lnTo>
                  <a:pt x="749545" y="2569337"/>
                </a:lnTo>
                <a:lnTo>
                  <a:pt x="744459" y="2576899"/>
                </a:lnTo>
                <a:lnTo>
                  <a:pt x="742763" y="2585545"/>
                </a:lnTo>
                <a:lnTo>
                  <a:pt x="744459" y="2594215"/>
                </a:lnTo>
                <a:lnTo>
                  <a:pt x="749545" y="2601849"/>
                </a:lnTo>
                <a:lnTo>
                  <a:pt x="757090" y="2606921"/>
                </a:lnTo>
                <a:lnTo>
                  <a:pt x="765685" y="2608611"/>
                </a:lnTo>
                <a:lnTo>
                  <a:pt x="774307" y="2606921"/>
                </a:lnTo>
                <a:lnTo>
                  <a:pt x="781930" y="2601849"/>
                </a:lnTo>
                <a:lnTo>
                  <a:pt x="786945" y="2594215"/>
                </a:lnTo>
                <a:lnTo>
                  <a:pt x="788617" y="2585545"/>
                </a:lnTo>
                <a:lnTo>
                  <a:pt x="786945" y="2576899"/>
                </a:lnTo>
                <a:lnTo>
                  <a:pt x="781930" y="2569337"/>
                </a:lnTo>
                <a:lnTo>
                  <a:pt x="777485" y="2564892"/>
                </a:lnTo>
                <a:lnTo>
                  <a:pt x="771542" y="2562606"/>
                </a:lnTo>
                <a:close/>
              </a:path>
              <a:path w="2910840" h="2943225" extrusionOk="0">
                <a:moveTo>
                  <a:pt x="877625" y="2562606"/>
                </a:moveTo>
                <a:lnTo>
                  <a:pt x="865877" y="2562606"/>
                </a:lnTo>
                <a:lnTo>
                  <a:pt x="860073" y="2564892"/>
                </a:lnTo>
                <a:lnTo>
                  <a:pt x="855489" y="2569337"/>
                </a:lnTo>
                <a:lnTo>
                  <a:pt x="850481" y="2576899"/>
                </a:lnTo>
                <a:lnTo>
                  <a:pt x="848812" y="2585545"/>
                </a:lnTo>
                <a:lnTo>
                  <a:pt x="850481" y="2594215"/>
                </a:lnTo>
                <a:lnTo>
                  <a:pt x="855489" y="2601849"/>
                </a:lnTo>
                <a:lnTo>
                  <a:pt x="863133" y="2606921"/>
                </a:lnTo>
                <a:lnTo>
                  <a:pt x="871803" y="2608611"/>
                </a:lnTo>
                <a:lnTo>
                  <a:pt x="880447" y="2606921"/>
                </a:lnTo>
                <a:lnTo>
                  <a:pt x="888013" y="2601849"/>
                </a:lnTo>
                <a:lnTo>
                  <a:pt x="893100" y="2594215"/>
                </a:lnTo>
                <a:lnTo>
                  <a:pt x="894795" y="2585545"/>
                </a:lnTo>
                <a:lnTo>
                  <a:pt x="893100" y="2576899"/>
                </a:lnTo>
                <a:lnTo>
                  <a:pt x="888013" y="2569337"/>
                </a:lnTo>
                <a:lnTo>
                  <a:pt x="883568" y="2564892"/>
                </a:lnTo>
                <a:lnTo>
                  <a:pt x="877625" y="2562606"/>
                </a:lnTo>
                <a:close/>
              </a:path>
              <a:path w="2910840" h="2943225" extrusionOk="0">
                <a:moveTo>
                  <a:pt x="983848" y="2562606"/>
                </a:moveTo>
                <a:lnTo>
                  <a:pt x="972100" y="2562606"/>
                </a:lnTo>
                <a:lnTo>
                  <a:pt x="966169" y="2564892"/>
                </a:lnTo>
                <a:lnTo>
                  <a:pt x="961711" y="2569337"/>
                </a:lnTo>
                <a:lnTo>
                  <a:pt x="956625" y="2576899"/>
                </a:lnTo>
                <a:lnTo>
                  <a:pt x="954930" y="2585545"/>
                </a:lnTo>
                <a:lnTo>
                  <a:pt x="956625" y="2594215"/>
                </a:lnTo>
                <a:lnTo>
                  <a:pt x="961711" y="2601849"/>
                </a:lnTo>
                <a:lnTo>
                  <a:pt x="969275" y="2606921"/>
                </a:lnTo>
                <a:lnTo>
                  <a:pt x="977904" y="2608611"/>
                </a:lnTo>
                <a:lnTo>
                  <a:pt x="986532" y="2606921"/>
                </a:lnTo>
                <a:lnTo>
                  <a:pt x="994096" y="2601849"/>
                </a:lnTo>
                <a:lnTo>
                  <a:pt x="999183" y="2594215"/>
                </a:lnTo>
                <a:lnTo>
                  <a:pt x="1000878" y="2585545"/>
                </a:lnTo>
                <a:lnTo>
                  <a:pt x="999183" y="2576899"/>
                </a:lnTo>
                <a:lnTo>
                  <a:pt x="994096" y="2569337"/>
                </a:lnTo>
                <a:lnTo>
                  <a:pt x="989651" y="2564892"/>
                </a:lnTo>
                <a:lnTo>
                  <a:pt x="983848" y="2562606"/>
                </a:lnTo>
                <a:close/>
              </a:path>
              <a:path w="2910840" h="2943225" extrusionOk="0">
                <a:moveTo>
                  <a:pt x="1089931" y="2562606"/>
                </a:moveTo>
                <a:lnTo>
                  <a:pt x="1078183" y="2562606"/>
                </a:lnTo>
                <a:lnTo>
                  <a:pt x="1072252" y="2564892"/>
                </a:lnTo>
                <a:lnTo>
                  <a:pt x="1067795" y="2569337"/>
                </a:lnTo>
                <a:lnTo>
                  <a:pt x="1062787" y="2576899"/>
                </a:lnTo>
                <a:lnTo>
                  <a:pt x="1061118" y="2585545"/>
                </a:lnTo>
                <a:lnTo>
                  <a:pt x="1062787" y="2594215"/>
                </a:lnTo>
                <a:lnTo>
                  <a:pt x="1067795" y="2601849"/>
                </a:lnTo>
                <a:lnTo>
                  <a:pt x="1075359" y="2606921"/>
                </a:lnTo>
                <a:lnTo>
                  <a:pt x="1083987" y="2608611"/>
                </a:lnTo>
                <a:lnTo>
                  <a:pt x="1092616" y="2606921"/>
                </a:lnTo>
                <a:lnTo>
                  <a:pt x="1100180" y="2601849"/>
                </a:lnTo>
                <a:lnTo>
                  <a:pt x="1105194" y="2594215"/>
                </a:lnTo>
                <a:lnTo>
                  <a:pt x="1106866" y="2585545"/>
                </a:lnTo>
                <a:lnTo>
                  <a:pt x="1105194" y="2576899"/>
                </a:lnTo>
                <a:lnTo>
                  <a:pt x="1100180" y="2569337"/>
                </a:lnTo>
                <a:lnTo>
                  <a:pt x="1095735" y="2564892"/>
                </a:lnTo>
                <a:lnTo>
                  <a:pt x="1089931" y="2562606"/>
                </a:lnTo>
                <a:close/>
              </a:path>
              <a:path w="2910840" h="2943225" extrusionOk="0">
                <a:moveTo>
                  <a:pt x="1196014" y="2562606"/>
                </a:moveTo>
                <a:lnTo>
                  <a:pt x="1184266" y="2562606"/>
                </a:lnTo>
                <a:lnTo>
                  <a:pt x="1178335" y="2564892"/>
                </a:lnTo>
                <a:lnTo>
                  <a:pt x="1173878" y="2569337"/>
                </a:lnTo>
                <a:lnTo>
                  <a:pt x="1168870" y="2576899"/>
                </a:lnTo>
                <a:lnTo>
                  <a:pt x="1167201" y="2585545"/>
                </a:lnTo>
                <a:lnTo>
                  <a:pt x="1168870" y="2594215"/>
                </a:lnTo>
                <a:lnTo>
                  <a:pt x="1173878" y="2601849"/>
                </a:lnTo>
                <a:lnTo>
                  <a:pt x="1181501" y="2606921"/>
                </a:lnTo>
                <a:lnTo>
                  <a:pt x="1190124" y="2608611"/>
                </a:lnTo>
                <a:lnTo>
                  <a:pt x="1198724" y="2606921"/>
                </a:lnTo>
                <a:lnTo>
                  <a:pt x="1206275" y="2601849"/>
                </a:lnTo>
                <a:lnTo>
                  <a:pt x="1211362" y="2594215"/>
                </a:lnTo>
                <a:lnTo>
                  <a:pt x="1213057" y="2585545"/>
                </a:lnTo>
                <a:lnTo>
                  <a:pt x="1211362" y="2576899"/>
                </a:lnTo>
                <a:lnTo>
                  <a:pt x="1206275" y="2569337"/>
                </a:lnTo>
                <a:lnTo>
                  <a:pt x="1201818" y="2564892"/>
                </a:lnTo>
                <a:lnTo>
                  <a:pt x="1196014" y="2562606"/>
                </a:lnTo>
                <a:close/>
              </a:path>
              <a:path w="2910840" h="2943225" extrusionOk="0">
                <a:moveTo>
                  <a:pt x="1302071" y="2562606"/>
                </a:moveTo>
                <a:lnTo>
                  <a:pt x="1290387" y="2562606"/>
                </a:lnTo>
                <a:lnTo>
                  <a:pt x="1284545" y="2564892"/>
                </a:lnTo>
                <a:lnTo>
                  <a:pt x="1279973" y="2569337"/>
                </a:lnTo>
                <a:lnTo>
                  <a:pt x="1274973" y="2576899"/>
                </a:lnTo>
                <a:lnTo>
                  <a:pt x="1273306" y="2585545"/>
                </a:lnTo>
                <a:lnTo>
                  <a:pt x="1274973" y="2594215"/>
                </a:lnTo>
                <a:lnTo>
                  <a:pt x="1279973" y="2601849"/>
                </a:lnTo>
                <a:lnTo>
                  <a:pt x="1287589" y="2606921"/>
                </a:lnTo>
                <a:lnTo>
                  <a:pt x="1296229" y="2608611"/>
                </a:lnTo>
                <a:lnTo>
                  <a:pt x="1304869" y="2606921"/>
                </a:lnTo>
                <a:lnTo>
                  <a:pt x="1312485" y="2601849"/>
                </a:lnTo>
                <a:lnTo>
                  <a:pt x="1317486" y="2594215"/>
                </a:lnTo>
                <a:lnTo>
                  <a:pt x="1319153" y="2585545"/>
                </a:lnTo>
                <a:lnTo>
                  <a:pt x="1317486" y="2576899"/>
                </a:lnTo>
                <a:lnTo>
                  <a:pt x="1312485" y="2569337"/>
                </a:lnTo>
                <a:lnTo>
                  <a:pt x="1307913" y="2564892"/>
                </a:lnTo>
                <a:lnTo>
                  <a:pt x="1302071" y="2562606"/>
                </a:lnTo>
                <a:close/>
              </a:path>
              <a:path w="2910840" h="2943225" extrusionOk="0">
                <a:moveTo>
                  <a:pt x="1408243" y="2562606"/>
                </a:moveTo>
                <a:lnTo>
                  <a:pt x="1396432" y="2562606"/>
                </a:lnTo>
                <a:lnTo>
                  <a:pt x="1390590" y="2564892"/>
                </a:lnTo>
                <a:lnTo>
                  <a:pt x="1386145" y="2569337"/>
                </a:lnTo>
                <a:lnTo>
                  <a:pt x="1381073" y="2576899"/>
                </a:lnTo>
                <a:lnTo>
                  <a:pt x="1379383" y="2585545"/>
                </a:lnTo>
                <a:lnTo>
                  <a:pt x="1381073" y="2594215"/>
                </a:lnTo>
                <a:lnTo>
                  <a:pt x="1386145" y="2601849"/>
                </a:lnTo>
                <a:lnTo>
                  <a:pt x="1393706" y="2606921"/>
                </a:lnTo>
                <a:lnTo>
                  <a:pt x="1402338" y="2608611"/>
                </a:lnTo>
                <a:lnTo>
                  <a:pt x="1410970" y="2606921"/>
                </a:lnTo>
                <a:lnTo>
                  <a:pt x="1418530" y="2601849"/>
                </a:lnTo>
                <a:lnTo>
                  <a:pt x="1423531" y="2594215"/>
                </a:lnTo>
                <a:lnTo>
                  <a:pt x="1425198" y="2585545"/>
                </a:lnTo>
                <a:lnTo>
                  <a:pt x="1423531" y="2576899"/>
                </a:lnTo>
                <a:lnTo>
                  <a:pt x="1418530" y="2569337"/>
                </a:lnTo>
                <a:lnTo>
                  <a:pt x="1414085" y="2564892"/>
                </a:lnTo>
                <a:lnTo>
                  <a:pt x="1408243" y="2562606"/>
                </a:lnTo>
                <a:close/>
              </a:path>
              <a:path w="2910840" h="2943225" extrusionOk="0">
                <a:moveTo>
                  <a:pt x="1514288" y="2562606"/>
                </a:moveTo>
                <a:lnTo>
                  <a:pt x="1502477" y="2562606"/>
                </a:lnTo>
                <a:lnTo>
                  <a:pt x="1496762" y="2564892"/>
                </a:lnTo>
                <a:lnTo>
                  <a:pt x="1492190" y="2569337"/>
                </a:lnTo>
                <a:lnTo>
                  <a:pt x="1487118" y="2576899"/>
                </a:lnTo>
                <a:lnTo>
                  <a:pt x="1485428" y="2585545"/>
                </a:lnTo>
                <a:lnTo>
                  <a:pt x="1487118" y="2594215"/>
                </a:lnTo>
                <a:lnTo>
                  <a:pt x="1492190" y="2601849"/>
                </a:lnTo>
                <a:lnTo>
                  <a:pt x="1499824" y="2606921"/>
                </a:lnTo>
                <a:lnTo>
                  <a:pt x="1508494" y="2608611"/>
                </a:lnTo>
                <a:lnTo>
                  <a:pt x="1517140" y="2606921"/>
                </a:lnTo>
                <a:lnTo>
                  <a:pt x="1524702" y="2601849"/>
                </a:lnTo>
                <a:lnTo>
                  <a:pt x="1529775" y="2594215"/>
                </a:lnTo>
                <a:lnTo>
                  <a:pt x="1531465" y="2585545"/>
                </a:lnTo>
                <a:lnTo>
                  <a:pt x="1529775" y="2576899"/>
                </a:lnTo>
                <a:lnTo>
                  <a:pt x="1524702" y="2569337"/>
                </a:lnTo>
                <a:lnTo>
                  <a:pt x="1520257" y="2564892"/>
                </a:lnTo>
                <a:lnTo>
                  <a:pt x="1514288" y="2562606"/>
                </a:lnTo>
                <a:close/>
              </a:path>
              <a:path w="2910840" h="2943225" extrusionOk="0">
                <a:moveTo>
                  <a:pt x="1620460" y="2562606"/>
                </a:moveTo>
                <a:lnTo>
                  <a:pt x="1608776" y="2562606"/>
                </a:lnTo>
                <a:lnTo>
                  <a:pt x="1602807" y="2564892"/>
                </a:lnTo>
                <a:lnTo>
                  <a:pt x="1598362" y="2569337"/>
                </a:lnTo>
                <a:lnTo>
                  <a:pt x="1593290" y="2576899"/>
                </a:lnTo>
                <a:lnTo>
                  <a:pt x="1591600" y="2585545"/>
                </a:lnTo>
                <a:lnTo>
                  <a:pt x="1593290" y="2594215"/>
                </a:lnTo>
                <a:lnTo>
                  <a:pt x="1598362" y="2601849"/>
                </a:lnTo>
                <a:lnTo>
                  <a:pt x="1605925" y="2606921"/>
                </a:lnTo>
                <a:lnTo>
                  <a:pt x="1614571" y="2608611"/>
                </a:lnTo>
                <a:lnTo>
                  <a:pt x="1623241" y="2606921"/>
                </a:lnTo>
                <a:lnTo>
                  <a:pt x="1630874" y="2601849"/>
                </a:lnTo>
                <a:lnTo>
                  <a:pt x="1635875" y="2594215"/>
                </a:lnTo>
                <a:lnTo>
                  <a:pt x="1637542" y="2585545"/>
                </a:lnTo>
                <a:lnTo>
                  <a:pt x="1635875" y="2576899"/>
                </a:lnTo>
                <a:lnTo>
                  <a:pt x="1630874" y="2569337"/>
                </a:lnTo>
                <a:lnTo>
                  <a:pt x="1626302" y="2564892"/>
                </a:lnTo>
                <a:lnTo>
                  <a:pt x="1620460" y="2562606"/>
                </a:lnTo>
                <a:close/>
              </a:path>
              <a:path w="2910840" h="2943225" extrusionOk="0">
                <a:moveTo>
                  <a:pt x="1726632" y="2562606"/>
                </a:moveTo>
                <a:lnTo>
                  <a:pt x="1714821" y="2562606"/>
                </a:lnTo>
                <a:lnTo>
                  <a:pt x="1708852" y="2564892"/>
                </a:lnTo>
                <a:lnTo>
                  <a:pt x="1704407" y="2569337"/>
                </a:lnTo>
                <a:lnTo>
                  <a:pt x="1699407" y="2576899"/>
                </a:lnTo>
                <a:lnTo>
                  <a:pt x="1697740" y="2585545"/>
                </a:lnTo>
                <a:lnTo>
                  <a:pt x="1699407" y="2594215"/>
                </a:lnTo>
                <a:lnTo>
                  <a:pt x="1704407" y="2601849"/>
                </a:lnTo>
                <a:lnTo>
                  <a:pt x="1711968" y="2606921"/>
                </a:lnTo>
                <a:lnTo>
                  <a:pt x="1720600" y="2608611"/>
                </a:lnTo>
                <a:lnTo>
                  <a:pt x="1729232" y="2606921"/>
                </a:lnTo>
                <a:lnTo>
                  <a:pt x="1736792" y="2601849"/>
                </a:lnTo>
                <a:lnTo>
                  <a:pt x="1741865" y="2594215"/>
                </a:lnTo>
                <a:lnTo>
                  <a:pt x="1743555" y="2585545"/>
                </a:lnTo>
                <a:lnTo>
                  <a:pt x="1741865" y="2576899"/>
                </a:lnTo>
                <a:lnTo>
                  <a:pt x="1736792" y="2569337"/>
                </a:lnTo>
                <a:lnTo>
                  <a:pt x="1732347" y="2564892"/>
                </a:lnTo>
                <a:lnTo>
                  <a:pt x="1726632" y="2562606"/>
                </a:lnTo>
                <a:close/>
              </a:path>
              <a:path w="2910840" h="2943225" extrusionOk="0">
                <a:moveTo>
                  <a:pt x="1832677" y="2562606"/>
                </a:moveTo>
                <a:lnTo>
                  <a:pt x="1820866" y="2562606"/>
                </a:lnTo>
                <a:lnTo>
                  <a:pt x="1815024" y="2564892"/>
                </a:lnTo>
                <a:lnTo>
                  <a:pt x="1810579" y="2569337"/>
                </a:lnTo>
                <a:lnTo>
                  <a:pt x="1805507" y="2576899"/>
                </a:lnTo>
                <a:lnTo>
                  <a:pt x="1803817" y="2585545"/>
                </a:lnTo>
                <a:lnTo>
                  <a:pt x="1805507" y="2594215"/>
                </a:lnTo>
                <a:lnTo>
                  <a:pt x="1810579" y="2601849"/>
                </a:lnTo>
                <a:lnTo>
                  <a:pt x="1818176" y="2606921"/>
                </a:lnTo>
                <a:lnTo>
                  <a:pt x="1826772" y="2608611"/>
                </a:lnTo>
                <a:lnTo>
                  <a:pt x="1835368" y="2606921"/>
                </a:lnTo>
                <a:lnTo>
                  <a:pt x="1842964" y="2601849"/>
                </a:lnTo>
                <a:lnTo>
                  <a:pt x="1848037" y="2594215"/>
                </a:lnTo>
                <a:lnTo>
                  <a:pt x="1849727" y="2585545"/>
                </a:lnTo>
                <a:lnTo>
                  <a:pt x="1848037" y="2576899"/>
                </a:lnTo>
                <a:lnTo>
                  <a:pt x="1842964" y="2569337"/>
                </a:lnTo>
                <a:lnTo>
                  <a:pt x="1838519" y="2564892"/>
                </a:lnTo>
                <a:lnTo>
                  <a:pt x="1832677" y="2562606"/>
                </a:lnTo>
                <a:close/>
              </a:path>
              <a:path w="2910840" h="2943225" extrusionOk="0">
                <a:moveTo>
                  <a:pt x="1938722" y="2562606"/>
                </a:moveTo>
                <a:lnTo>
                  <a:pt x="1927038" y="2562606"/>
                </a:lnTo>
                <a:lnTo>
                  <a:pt x="1921196" y="2564892"/>
                </a:lnTo>
                <a:lnTo>
                  <a:pt x="1916751" y="2569337"/>
                </a:lnTo>
                <a:lnTo>
                  <a:pt x="1911679" y="2576899"/>
                </a:lnTo>
                <a:lnTo>
                  <a:pt x="1909989" y="2585545"/>
                </a:lnTo>
                <a:lnTo>
                  <a:pt x="1911679" y="2594215"/>
                </a:lnTo>
                <a:lnTo>
                  <a:pt x="1916751" y="2601849"/>
                </a:lnTo>
                <a:lnTo>
                  <a:pt x="1924294" y="2606921"/>
                </a:lnTo>
                <a:lnTo>
                  <a:pt x="1932896" y="2608611"/>
                </a:lnTo>
                <a:lnTo>
                  <a:pt x="1941522" y="2606921"/>
                </a:lnTo>
                <a:lnTo>
                  <a:pt x="1949136" y="2601849"/>
                </a:lnTo>
                <a:lnTo>
                  <a:pt x="1954137" y="2594215"/>
                </a:lnTo>
                <a:lnTo>
                  <a:pt x="1955804" y="2585545"/>
                </a:lnTo>
                <a:lnTo>
                  <a:pt x="1954137" y="2576899"/>
                </a:lnTo>
                <a:lnTo>
                  <a:pt x="1949136" y="2569337"/>
                </a:lnTo>
                <a:lnTo>
                  <a:pt x="1944691" y="2564892"/>
                </a:lnTo>
                <a:lnTo>
                  <a:pt x="1938722" y="2562606"/>
                </a:lnTo>
                <a:close/>
              </a:path>
              <a:path w="2910840" h="2943225" extrusionOk="0">
                <a:moveTo>
                  <a:pt x="2044767" y="2562606"/>
                </a:moveTo>
                <a:lnTo>
                  <a:pt x="2033083" y="2562606"/>
                </a:lnTo>
                <a:lnTo>
                  <a:pt x="2027114" y="2564892"/>
                </a:lnTo>
                <a:lnTo>
                  <a:pt x="2022669" y="2569337"/>
                </a:lnTo>
                <a:lnTo>
                  <a:pt x="2017669" y="2576899"/>
                </a:lnTo>
                <a:lnTo>
                  <a:pt x="2016002" y="2585545"/>
                </a:lnTo>
                <a:lnTo>
                  <a:pt x="2017669" y="2594215"/>
                </a:lnTo>
                <a:lnTo>
                  <a:pt x="2022669" y="2601849"/>
                </a:lnTo>
                <a:lnTo>
                  <a:pt x="2030303" y="2606921"/>
                </a:lnTo>
                <a:lnTo>
                  <a:pt x="2038973" y="2608611"/>
                </a:lnTo>
                <a:lnTo>
                  <a:pt x="2047619" y="2606921"/>
                </a:lnTo>
                <a:lnTo>
                  <a:pt x="2055181" y="2601849"/>
                </a:lnTo>
                <a:lnTo>
                  <a:pt x="2060182" y="2594215"/>
                </a:lnTo>
                <a:lnTo>
                  <a:pt x="2061849" y="2585545"/>
                </a:lnTo>
                <a:lnTo>
                  <a:pt x="2060182" y="2576899"/>
                </a:lnTo>
                <a:lnTo>
                  <a:pt x="2055181" y="2569337"/>
                </a:lnTo>
                <a:lnTo>
                  <a:pt x="2050736" y="2564892"/>
                </a:lnTo>
                <a:lnTo>
                  <a:pt x="2044767" y="2562606"/>
                </a:lnTo>
                <a:close/>
              </a:path>
              <a:path w="2910840" h="2943225" extrusionOk="0">
                <a:moveTo>
                  <a:pt x="2150939" y="2562606"/>
                </a:moveTo>
                <a:lnTo>
                  <a:pt x="2139128" y="2562606"/>
                </a:lnTo>
                <a:lnTo>
                  <a:pt x="2133413" y="2564892"/>
                </a:lnTo>
                <a:lnTo>
                  <a:pt x="2128714" y="2569337"/>
                </a:lnTo>
                <a:lnTo>
                  <a:pt x="2123714" y="2576899"/>
                </a:lnTo>
                <a:lnTo>
                  <a:pt x="2122047" y="2585545"/>
                </a:lnTo>
                <a:lnTo>
                  <a:pt x="2123714" y="2594215"/>
                </a:lnTo>
                <a:lnTo>
                  <a:pt x="2128714" y="2601849"/>
                </a:lnTo>
                <a:lnTo>
                  <a:pt x="2136404" y="2606921"/>
                </a:lnTo>
                <a:lnTo>
                  <a:pt x="2145082" y="2608611"/>
                </a:lnTo>
                <a:lnTo>
                  <a:pt x="2153735" y="2606921"/>
                </a:lnTo>
                <a:lnTo>
                  <a:pt x="2161353" y="2601849"/>
                </a:lnTo>
                <a:lnTo>
                  <a:pt x="2166426" y="2594215"/>
                </a:lnTo>
                <a:lnTo>
                  <a:pt x="2168116" y="2585545"/>
                </a:lnTo>
                <a:lnTo>
                  <a:pt x="2166426" y="2576899"/>
                </a:lnTo>
                <a:lnTo>
                  <a:pt x="2161353" y="2569337"/>
                </a:lnTo>
                <a:lnTo>
                  <a:pt x="2156908" y="2564892"/>
                </a:lnTo>
                <a:lnTo>
                  <a:pt x="2150939" y="2562606"/>
                </a:lnTo>
                <a:close/>
              </a:path>
              <a:path w="2910840" h="2943225" extrusionOk="0">
                <a:moveTo>
                  <a:pt x="2257111" y="2562606"/>
                </a:moveTo>
                <a:lnTo>
                  <a:pt x="2245427" y="2562606"/>
                </a:lnTo>
                <a:lnTo>
                  <a:pt x="2239458" y="2564892"/>
                </a:lnTo>
                <a:lnTo>
                  <a:pt x="2235013" y="2569337"/>
                </a:lnTo>
                <a:lnTo>
                  <a:pt x="2229941" y="2576899"/>
                </a:lnTo>
                <a:lnTo>
                  <a:pt x="2228251" y="2585545"/>
                </a:lnTo>
                <a:lnTo>
                  <a:pt x="2229941" y="2594215"/>
                </a:lnTo>
                <a:lnTo>
                  <a:pt x="2235013" y="2601849"/>
                </a:lnTo>
                <a:lnTo>
                  <a:pt x="2242576" y="2606921"/>
                </a:lnTo>
                <a:lnTo>
                  <a:pt x="2251222" y="2608611"/>
                </a:lnTo>
                <a:lnTo>
                  <a:pt x="2259892" y="2606921"/>
                </a:lnTo>
                <a:lnTo>
                  <a:pt x="2267525" y="2601849"/>
                </a:lnTo>
                <a:lnTo>
                  <a:pt x="2272526" y="2594215"/>
                </a:lnTo>
                <a:lnTo>
                  <a:pt x="2274193" y="2585545"/>
                </a:lnTo>
                <a:lnTo>
                  <a:pt x="2272526" y="2576899"/>
                </a:lnTo>
                <a:lnTo>
                  <a:pt x="2267525" y="2569337"/>
                </a:lnTo>
                <a:lnTo>
                  <a:pt x="2262953" y="2564892"/>
                </a:lnTo>
                <a:lnTo>
                  <a:pt x="2257111" y="2562606"/>
                </a:lnTo>
                <a:close/>
              </a:path>
              <a:path w="2910840" h="2943225" extrusionOk="0">
                <a:moveTo>
                  <a:pt x="2363156" y="2562606"/>
                </a:moveTo>
                <a:lnTo>
                  <a:pt x="2351472" y="2562606"/>
                </a:lnTo>
                <a:lnTo>
                  <a:pt x="2345503" y="2564892"/>
                </a:lnTo>
                <a:lnTo>
                  <a:pt x="2341058" y="2569337"/>
                </a:lnTo>
                <a:lnTo>
                  <a:pt x="2336058" y="2576899"/>
                </a:lnTo>
                <a:lnTo>
                  <a:pt x="2334391" y="2585545"/>
                </a:lnTo>
                <a:lnTo>
                  <a:pt x="2336058" y="2594215"/>
                </a:lnTo>
                <a:lnTo>
                  <a:pt x="2341058" y="2601849"/>
                </a:lnTo>
                <a:lnTo>
                  <a:pt x="2348619" y="2606921"/>
                </a:lnTo>
                <a:lnTo>
                  <a:pt x="2357251" y="2608611"/>
                </a:lnTo>
                <a:lnTo>
                  <a:pt x="2365883" y="2606921"/>
                </a:lnTo>
                <a:lnTo>
                  <a:pt x="2373443" y="2601849"/>
                </a:lnTo>
                <a:lnTo>
                  <a:pt x="2378516" y="2594215"/>
                </a:lnTo>
                <a:lnTo>
                  <a:pt x="2380206" y="2585545"/>
                </a:lnTo>
                <a:lnTo>
                  <a:pt x="2378516" y="2576899"/>
                </a:lnTo>
                <a:lnTo>
                  <a:pt x="2373443" y="2569337"/>
                </a:lnTo>
                <a:lnTo>
                  <a:pt x="2368998" y="2564892"/>
                </a:lnTo>
                <a:lnTo>
                  <a:pt x="2363156" y="2562606"/>
                </a:lnTo>
                <a:close/>
              </a:path>
              <a:path w="2910840" h="2943225" extrusionOk="0">
                <a:moveTo>
                  <a:pt x="2469328" y="2562606"/>
                </a:moveTo>
                <a:lnTo>
                  <a:pt x="2457517" y="2562606"/>
                </a:lnTo>
                <a:lnTo>
                  <a:pt x="2451802" y="2564892"/>
                </a:lnTo>
                <a:lnTo>
                  <a:pt x="2447103" y="2569337"/>
                </a:lnTo>
                <a:lnTo>
                  <a:pt x="2442103" y="2576899"/>
                </a:lnTo>
                <a:lnTo>
                  <a:pt x="2440436" y="2585545"/>
                </a:lnTo>
                <a:lnTo>
                  <a:pt x="2442103" y="2594215"/>
                </a:lnTo>
                <a:lnTo>
                  <a:pt x="2447103" y="2601849"/>
                </a:lnTo>
                <a:lnTo>
                  <a:pt x="2454771" y="2606921"/>
                </a:lnTo>
                <a:lnTo>
                  <a:pt x="2463391" y="2608611"/>
                </a:lnTo>
                <a:lnTo>
                  <a:pt x="2471964" y="2606921"/>
                </a:lnTo>
                <a:lnTo>
                  <a:pt x="2479488" y="2601849"/>
                </a:lnTo>
                <a:lnTo>
                  <a:pt x="2484632" y="2594215"/>
                </a:lnTo>
                <a:lnTo>
                  <a:pt x="2486346" y="2585545"/>
                </a:lnTo>
                <a:lnTo>
                  <a:pt x="2484632" y="2576899"/>
                </a:lnTo>
                <a:lnTo>
                  <a:pt x="2479488" y="2569337"/>
                </a:lnTo>
                <a:lnTo>
                  <a:pt x="2475043" y="2564892"/>
                </a:lnTo>
                <a:lnTo>
                  <a:pt x="2469328" y="2562606"/>
                </a:lnTo>
                <a:close/>
              </a:path>
              <a:path w="2910840" h="2943225" extrusionOk="0">
                <a:moveTo>
                  <a:pt x="2575373" y="2562606"/>
                </a:moveTo>
                <a:lnTo>
                  <a:pt x="2563689" y="2562606"/>
                </a:lnTo>
                <a:lnTo>
                  <a:pt x="2557847" y="2564892"/>
                </a:lnTo>
                <a:lnTo>
                  <a:pt x="2553402" y="2569337"/>
                </a:lnTo>
                <a:lnTo>
                  <a:pt x="2548330" y="2576899"/>
                </a:lnTo>
                <a:lnTo>
                  <a:pt x="2546640" y="2585545"/>
                </a:lnTo>
                <a:lnTo>
                  <a:pt x="2548330" y="2594215"/>
                </a:lnTo>
                <a:lnTo>
                  <a:pt x="2553402" y="2601849"/>
                </a:lnTo>
                <a:lnTo>
                  <a:pt x="2560945" y="2606921"/>
                </a:lnTo>
                <a:lnTo>
                  <a:pt x="2569547" y="2608611"/>
                </a:lnTo>
                <a:lnTo>
                  <a:pt x="2578173" y="2606921"/>
                </a:lnTo>
                <a:lnTo>
                  <a:pt x="2585787" y="2601849"/>
                </a:lnTo>
                <a:lnTo>
                  <a:pt x="2590788" y="2594215"/>
                </a:lnTo>
                <a:lnTo>
                  <a:pt x="2592455" y="2585545"/>
                </a:lnTo>
                <a:lnTo>
                  <a:pt x="2590788" y="2576899"/>
                </a:lnTo>
                <a:lnTo>
                  <a:pt x="2585787" y="2569337"/>
                </a:lnTo>
                <a:lnTo>
                  <a:pt x="2581342" y="2564892"/>
                </a:lnTo>
                <a:lnTo>
                  <a:pt x="2575373" y="2562606"/>
                </a:lnTo>
                <a:close/>
              </a:path>
              <a:path w="2910840" h="2943225" extrusionOk="0">
                <a:moveTo>
                  <a:pt x="2681418" y="2562606"/>
                </a:moveTo>
                <a:lnTo>
                  <a:pt x="2669734" y="2562606"/>
                </a:lnTo>
                <a:lnTo>
                  <a:pt x="2663765" y="2564892"/>
                </a:lnTo>
                <a:lnTo>
                  <a:pt x="2659320" y="2569337"/>
                </a:lnTo>
                <a:lnTo>
                  <a:pt x="2654320" y="2576899"/>
                </a:lnTo>
                <a:lnTo>
                  <a:pt x="2652653" y="2585545"/>
                </a:lnTo>
                <a:lnTo>
                  <a:pt x="2654320" y="2594215"/>
                </a:lnTo>
                <a:lnTo>
                  <a:pt x="2659320" y="2601849"/>
                </a:lnTo>
                <a:lnTo>
                  <a:pt x="2666954" y="2606921"/>
                </a:lnTo>
                <a:lnTo>
                  <a:pt x="2675624" y="2608611"/>
                </a:lnTo>
                <a:lnTo>
                  <a:pt x="2684270" y="2606921"/>
                </a:lnTo>
                <a:lnTo>
                  <a:pt x="2691832" y="2601849"/>
                </a:lnTo>
                <a:lnTo>
                  <a:pt x="2696833" y="2594215"/>
                </a:lnTo>
                <a:lnTo>
                  <a:pt x="2698500" y="2585545"/>
                </a:lnTo>
                <a:lnTo>
                  <a:pt x="2696833" y="2576899"/>
                </a:lnTo>
                <a:lnTo>
                  <a:pt x="2691832" y="2569337"/>
                </a:lnTo>
                <a:lnTo>
                  <a:pt x="2687387" y="2564892"/>
                </a:lnTo>
                <a:lnTo>
                  <a:pt x="2681418" y="2562606"/>
                </a:lnTo>
                <a:close/>
              </a:path>
              <a:path w="2910840" h="2943225" extrusionOk="0">
                <a:moveTo>
                  <a:pt x="2787590" y="2562606"/>
                </a:moveTo>
                <a:lnTo>
                  <a:pt x="2775779" y="2562606"/>
                </a:lnTo>
                <a:lnTo>
                  <a:pt x="2770064" y="2564892"/>
                </a:lnTo>
                <a:lnTo>
                  <a:pt x="2765492" y="2569337"/>
                </a:lnTo>
                <a:lnTo>
                  <a:pt x="2760420" y="2576899"/>
                </a:lnTo>
                <a:lnTo>
                  <a:pt x="2758730" y="2585545"/>
                </a:lnTo>
                <a:lnTo>
                  <a:pt x="2760420" y="2594215"/>
                </a:lnTo>
                <a:lnTo>
                  <a:pt x="2765492" y="2601849"/>
                </a:lnTo>
                <a:lnTo>
                  <a:pt x="2773106" y="2606921"/>
                </a:lnTo>
                <a:lnTo>
                  <a:pt x="2781733" y="2608611"/>
                </a:lnTo>
                <a:lnTo>
                  <a:pt x="2790335" y="2606921"/>
                </a:lnTo>
                <a:lnTo>
                  <a:pt x="2797877" y="2601849"/>
                </a:lnTo>
                <a:lnTo>
                  <a:pt x="2803021" y="2594215"/>
                </a:lnTo>
                <a:lnTo>
                  <a:pt x="2804735" y="2585545"/>
                </a:lnTo>
                <a:lnTo>
                  <a:pt x="2803021" y="2576899"/>
                </a:lnTo>
                <a:lnTo>
                  <a:pt x="2797877" y="2569337"/>
                </a:lnTo>
                <a:lnTo>
                  <a:pt x="2793432" y="2564892"/>
                </a:lnTo>
                <a:lnTo>
                  <a:pt x="2787590" y="2562606"/>
                </a:lnTo>
                <a:close/>
              </a:path>
              <a:path w="2910840" h="2943225" extrusionOk="0">
                <a:moveTo>
                  <a:pt x="2893762" y="2562606"/>
                </a:moveTo>
                <a:lnTo>
                  <a:pt x="2882078" y="2562606"/>
                </a:lnTo>
                <a:lnTo>
                  <a:pt x="2876109" y="2564892"/>
                </a:lnTo>
                <a:lnTo>
                  <a:pt x="2871664" y="2569337"/>
                </a:lnTo>
                <a:lnTo>
                  <a:pt x="2866592" y="2576899"/>
                </a:lnTo>
                <a:lnTo>
                  <a:pt x="2864902" y="2585545"/>
                </a:lnTo>
                <a:lnTo>
                  <a:pt x="2866592" y="2594215"/>
                </a:lnTo>
                <a:lnTo>
                  <a:pt x="2871664" y="2601849"/>
                </a:lnTo>
                <a:lnTo>
                  <a:pt x="2879227" y="2606921"/>
                </a:lnTo>
                <a:lnTo>
                  <a:pt x="2887873" y="2608611"/>
                </a:lnTo>
                <a:lnTo>
                  <a:pt x="2896543" y="2606921"/>
                </a:lnTo>
                <a:lnTo>
                  <a:pt x="2904176" y="2601849"/>
                </a:lnTo>
                <a:lnTo>
                  <a:pt x="2909177" y="2594215"/>
                </a:lnTo>
                <a:lnTo>
                  <a:pt x="2910844" y="2585545"/>
                </a:lnTo>
                <a:lnTo>
                  <a:pt x="2909177" y="2576899"/>
                </a:lnTo>
                <a:lnTo>
                  <a:pt x="2904176" y="2569337"/>
                </a:lnTo>
                <a:lnTo>
                  <a:pt x="2899604" y="2564892"/>
                </a:lnTo>
                <a:lnTo>
                  <a:pt x="2893762" y="2562606"/>
                </a:lnTo>
                <a:close/>
              </a:path>
              <a:path w="2910840" h="2943225" extrusionOk="0">
                <a:moveTo>
                  <a:pt x="28815" y="2674112"/>
                </a:moveTo>
                <a:lnTo>
                  <a:pt x="17073" y="2674112"/>
                </a:lnTo>
                <a:lnTo>
                  <a:pt x="11270" y="2676398"/>
                </a:lnTo>
                <a:lnTo>
                  <a:pt x="6680" y="2680843"/>
                </a:lnTo>
                <a:lnTo>
                  <a:pt x="1670" y="2688385"/>
                </a:lnTo>
                <a:lnTo>
                  <a:pt x="0" y="2696987"/>
                </a:lnTo>
                <a:lnTo>
                  <a:pt x="1670" y="2705613"/>
                </a:lnTo>
                <a:lnTo>
                  <a:pt x="6680" y="2713228"/>
                </a:lnTo>
                <a:lnTo>
                  <a:pt x="14306" y="2718300"/>
                </a:lnTo>
                <a:lnTo>
                  <a:pt x="22944" y="2719990"/>
                </a:lnTo>
                <a:lnTo>
                  <a:pt x="31582" y="2718300"/>
                </a:lnTo>
                <a:lnTo>
                  <a:pt x="39208" y="2713228"/>
                </a:lnTo>
                <a:lnTo>
                  <a:pt x="44218" y="2705613"/>
                </a:lnTo>
                <a:lnTo>
                  <a:pt x="45888" y="2696987"/>
                </a:lnTo>
                <a:lnTo>
                  <a:pt x="44218" y="2688385"/>
                </a:lnTo>
                <a:lnTo>
                  <a:pt x="39208" y="2680843"/>
                </a:lnTo>
                <a:lnTo>
                  <a:pt x="34619" y="2676398"/>
                </a:lnTo>
                <a:lnTo>
                  <a:pt x="28815" y="2674112"/>
                </a:lnTo>
                <a:close/>
              </a:path>
              <a:path w="2910840" h="2943225" extrusionOk="0">
                <a:moveTo>
                  <a:pt x="134903" y="2674112"/>
                </a:moveTo>
                <a:lnTo>
                  <a:pt x="123156" y="2674112"/>
                </a:lnTo>
                <a:lnTo>
                  <a:pt x="117352" y="2676398"/>
                </a:lnTo>
                <a:lnTo>
                  <a:pt x="112894" y="2680843"/>
                </a:lnTo>
                <a:lnTo>
                  <a:pt x="107808" y="2688385"/>
                </a:lnTo>
                <a:lnTo>
                  <a:pt x="106112" y="2696987"/>
                </a:lnTo>
                <a:lnTo>
                  <a:pt x="107808" y="2705613"/>
                </a:lnTo>
                <a:lnTo>
                  <a:pt x="112894" y="2713228"/>
                </a:lnTo>
                <a:lnTo>
                  <a:pt x="120446" y="2718300"/>
                </a:lnTo>
                <a:lnTo>
                  <a:pt x="129045" y="2719990"/>
                </a:lnTo>
                <a:lnTo>
                  <a:pt x="137669" y="2718300"/>
                </a:lnTo>
                <a:lnTo>
                  <a:pt x="145292" y="2713228"/>
                </a:lnTo>
                <a:lnTo>
                  <a:pt x="150300" y="2705613"/>
                </a:lnTo>
                <a:lnTo>
                  <a:pt x="151969" y="2696987"/>
                </a:lnTo>
                <a:lnTo>
                  <a:pt x="150300" y="2688385"/>
                </a:lnTo>
                <a:lnTo>
                  <a:pt x="145292" y="2680843"/>
                </a:lnTo>
                <a:lnTo>
                  <a:pt x="140834" y="2676398"/>
                </a:lnTo>
                <a:lnTo>
                  <a:pt x="134903" y="2674112"/>
                </a:lnTo>
                <a:close/>
              </a:path>
              <a:path w="2910840" h="2943225" extrusionOk="0">
                <a:moveTo>
                  <a:pt x="240986" y="2674112"/>
                </a:moveTo>
                <a:lnTo>
                  <a:pt x="229239" y="2674112"/>
                </a:lnTo>
                <a:lnTo>
                  <a:pt x="223308" y="2676398"/>
                </a:lnTo>
                <a:lnTo>
                  <a:pt x="218850" y="2680843"/>
                </a:lnTo>
                <a:lnTo>
                  <a:pt x="213843" y="2688385"/>
                </a:lnTo>
                <a:lnTo>
                  <a:pt x="212173" y="2696987"/>
                </a:lnTo>
                <a:lnTo>
                  <a:pt x="213843" y="2705613"/>
                </a:lnTo>
                <a:lnTo>
                  <a:pt x="218850" y="2713228"/>
                </a:lnTo>
                <a:lnTo>
                  <a:pt x="226495" y="2718300"/>
                </a:lnTo>
                <a:lnTo>
                  <a:pt x="235165" y="2719990"/>
                </a:lnTo>
                <a:lnTo>
                  <a:pt x="243809" y="2718300"/>
                </a:lnTo>
                <a:lnTo>
                  <a:pt x="251375" y="2713228"/>
                </a:lnTo>
                <a:lnTo>
                  <a:pt x="256390" y="2705613"/>
                </a:lnTo>
                <a:lnTo>
                  <a:pt x="258062" y="2696987"/>
                </a:lnTo>
                <a:lnTo>
                  <a:pt x="256390" y="2688385"/>
                </a:lnTo>
                <a:lnTo>
                  <a:pt x="251375" y="2680843"/>
                </a:lnTo>
                <a:lnTo>
                  <a:pt x="246917" y="2676398"/>
                </a:lnTo>
                <a:lnTo>
                  <a:pt x="240986" y="2674112"/>
                </a:lnTo>
                <a:close/>
              </a:path>
              <a:path w="2910840" h="2943225" extrusionOk="0">
                <a:moveTo>
                  <a:pt x="347070" y="2674112"/>
                </a:moveTo>
                <a:lnTo>
                  <a:pt x="335322" y="2674112"/>
                </a:lnTo>
                <a:lnTo>
                  <a:pt x="329518" y="2676398"/>
                </a:lnTo>
                <a:lnTo>
                  <a:pt x="325073" y="2680843"/>
                </a:lnTo>
                <a:lnTo>
                  <a:pt x="319987" y="2688385"/>
                </a:lnTo>
                <a:lnTo>
                  <a:pt x="318291" y="2696987"/>
                </a:lnTo>
                <a:lnTo>
                  <a:pt x="319987" y="2705613"/>
                </a:lnTo>
                <a:lnTo>
                  <a:pt x="325073" y="2713228"/>
                </a:lnTo>
                <a:lnTo>
                  <a:pt x="332637" y="2718300"/>
                </a:lnTo>
                <a:lnTo>
                  <a:pt x="341266" y="2719990"/>
                </a:lnTo>
                <a:lnTo>
                  <a:pt x="349894" y="2718300"/>
                </a:lnTo>
                <a:lnTo>
                  <a:pt x="357458" y="2713228"/>
                </a:lnTo>
                <a:lnTo>
                  <a:pt x="362544" y="2705613"/>
                </a:lnTo>
                <a:lnTo>
                  <a:pt x="364240" y="2696987"/>
                </a:lnTo>
                <a:lnTo>
                  <a:pt x="362544" y="2688385"/>
                </a:lnTo>
                <a:lnTo>
                  <a:pt x="357458" y="2680843"/>
                </a:lnTo>
                <a:lnTo>
                  <a:pt x="353013" y="2676398"/>
                </a:lnTo>
                <a:lnTo>
                  <a:pt x="347070" y="2674112"/>
                </a:lnTo>
                <a:close/>
              </a:path>
              <a:path w="2910840" h="2943225" extrusionOk="0">
                <a:moveTo>
                  <a:pt x="453292" y="2674112"/>
                </a:moveTo>
                <a:lnTo>
                  <a:pt x="441545" y="2674112"/>
                </a:lnTo>
                <a:lnTo>
                  <a:pt x="435601" y="2676398"/>
                </a:lnTo>
                <a:lnTo>
                  <a:pt x="431156" y="2680843"/>
                </a:lnTo>
                <a:lnTo>
                  <a:pt x="426070" y="2688385"/>
                </a:lnTo>
                <a:lnTo>
                  <a:pt x="424374" y="2696987"/>
                </a:lnTo>
                <a:lnTo>
                  <a:pt x="426070" y="2705613"/>
                </a:lnTo>
                <a:lnTo>
                  <a:pt x="431156" y="2713228"/>
                </a:lnTo>
                <a:lnTo>
                  <a:pt x="438720" y="2718300"/>
                </a:lnTo>
                <a:lnTo>
                  <a:pt x="447349" y="2719990"/>
                </a:lnTo>
                <a:lnTo>
                  <a:pt x="455977" y="2718300"/>
                </a:lnTo>
                <a:lnTo>
                  <a:pt x="463541" y="2713228"/>
                </a:lnTo>
                <a:lnTo>
                  <a:pt x="468556" y="2705613"/>
                </a:lnTo>
                <a:lnTo>
                  <a:pt x="470228" y="2696987"/>
                </a:lnTo>
                <a:lnTo>
                  <a:pt x="468556" y="2688385"/>
                </a:lnTo>
                <a:lnTo>
                  <a:pt x="463541" y="2680843"/>
                </a:lnTo>
                <a:lnTo>
                  <a:pt x="459096" y="2676398"/>
                </a:lnTo>
                <a:lnTo>
                  <a:pt x="453292" y="2674112"/>
                </a:lnTo>
                <a:close/>
              </a:path>
              <a:path w="2910840" h="2943225" extrusionOk="0">
                <a:moveTo>
                  <a:pt x="559375" y="2674112"/>
                </a:moveTo>
                <a:lnTo>
                  <a:pt x="547628" y="2674112"/>
                </a:lnTo>
                <a:lnTo>
                  <a:pt x="541697" y="2676398"/>
                </a:lnTo>
                <a:lnTo>
                  <a:pt x="537239" y="2680843"/>
                </a:lnTo>
                <a:lnTo>
                  <a:pt x="532224" y="2688385"/>
                </a:lnTo>
                <a:lnTo>
                  <a:pt x="530553" y="2696987"/>
                </a:lnTo>
                <a:lnTo>
                  <a:pt x="532224" y="2705613"/>
                </a:lnTo>
                <a:lnTo>
                  <a:pt x="537239" y="2713228"/>
                </a:lnTo>
                <a:lnTo>
                  <a:pt x="544862" y="2718300"/>
                </a:lnTo>
                <a:lnTo>
                  <a:pt x="553484" y="2719990"/>
                </a:lnTo>
                <a:lnTo>
                  <a:pt x="562080" y="2718300"/>
                </a:lnTo>
                <a:lnTo>
                  <a:pt x="569624" y="2713228"/>
                </a:lnTo>
                <a:lnTo>
                  <a:pt x="574711" y="2705613"/>
                </a:lnTo>
                <a:lnTo>
                  <a:pt x="576406" y="2696987"/>
                </a:lnTo>
                <a:lnTo>
                  <a:pt x="574711" y="2688385"/>
                </a:lnTo>
                <a:lnTo>
                  <a:pt x="569624" y="2680843"/>
                </a:lnTo>
                <a:lnTo>
                  <a:pt x="565179" y="2676398"/>
                </a:lnTo>
                <a:lnTo>
                  <a:pt x="559375" y="2674112"/>
                </a:lnTo>
                <a:close/>
              </a:path>
              <a:path w="2910840" h="2943225" extrusionOk="0">
                <a:moveTo>
                  <a:pt x="665459" y="2674112"/>
                </a:moveTo>
                <a:lnTo>
                  <a:pt x="653711" y="2674112"/>
                </a:lnTo>
                <a:lnTo>
                  <a:pt x="647907" y="2676398"/>
                </a:lnTo>
                <a:lnTo>
                  <a:pt x="643322" y="2680843"/>
                </a:lnTo>
                <a:lnTo>
                  <a:pt x="638315" y="2688385"/>
                </a:lnTo>
                <a:lnTo>
                  <a:pt x="636645" y="2696987"/>
                </a:lnTo>
                <a:lnTo>
                  <a:pt x="638315" y="2705613"/>
                </a:lnTo>
                <a:lnTo>
                  <a:pt x="643322" y="2713228"/>
                </a:lnTo>
                <a:lnTo>
                  <a:pt x="650948" y="2718300"/>
                </a:lnTo>
                <a:lnTo>
                  <a:pt x="659585" y="2719990"/>
                </a:lnTo>
                <a:lnTo>
                  <a:pt x="668222" y="2718300"/>
                </a:lnTo>
                <a:lnTo>
                  <a:pt x="675847" y="2713228"/>
                </a:lnTo>
                <a:lnTo>
                  <a:pt x="680862" y="2705613"/>
                </a:lnTo>
                <a:lnTo>
                  <a:pt x="682534" y="2696987"/>
                </a:lnTo>
                <a:lnTo>
                  <a:pt x="680862" y="2688385"/>
                </a:lnTo>
                <a:lnTo>
                  <a:pt x="675847" y="2680843"/>
                </a:lnTo>
                <a:lnTo>
                  <a:pt x="671262" y="2676398"/>
                </a:lnTo>
                <a:lnTo>
                  <a:pt x="665459" y="2674112"/>
                </a:lnTo>
                <a:close/>
              </a:path>
              <a:path w="2910840" h="2943225" extrusionOk="0">
                <a:moveTo>
                  <a:pt x="771542" y="2674112"/>
                </a:moveTo>
                <a:lnTo>
                  <a:pt x="759794" y="2674112"/>
                </a:lnTo>
                <a:lnTo>
                  <a:pt x="753990" y="2676398"/>
                </a:lnTo>
                <a:lnTo>
                  <a:pt x="749545" y="2680843"/>
                </a:lnTo>
                <a:lnTo>
                  <a:pt x="744459" y="2688385"/>
                </a:lnTo>
                <a:lnTo>
                  <a:pt x="742763" y="2696987"/>
                </a:lnTo>
                <a:lnTo>
                  <a:pt x="744459" y="2705613"/>
                </a:lnTo>
                <a:lnTo>
                  <a:pt x="749545" y="2713228"/>
                </a:lnTo>
                <a:lnTo>
                  <a:pt x="757090" y="2718300"/>
                </a:lnTo>
                <a:lnTo>
                  <a:pt x="765685" y="2719990"/>
                </a:lnTo>
                <a:lnTo>
                  <a:pt x="774307" y="2718300"/>
                </a:lnTo>
                <a:lnTo>
                  <a:pt x="781930" y="2713228"/>
                </a:lnTo>
                <a:lnTo>
                  <a:pt x="786945" y="2705613"/>
                </a:lnTo>
                <a:lnTo>
                  <a:pt x="788617" y="2696987"/>
                </a:lnTo>
                <a:lnTo>
                  <a:pt x="786945" y="2688385"/>
                </a:lnTo>
                <a:lnTo>
                  <a:pt x="781930" y="2680843"/>
                </a:lnTo>
                <a:lnTo>
                  <a:pt x="777485" y="2676398"/>
                </a:lnTo>
                <a:lnTo>
                  <a:pt x="771542" y="2674112"/>
                </a:lnTo>
                <a:close/>
              </a:path>
              <a:path w="2910840" h="2943225" extrusionOk="0">
                <a:moveTo>
                  <a:pt x="877625" y="2674112"/>
                </a:moveTo>
                <a:lnTo>
                  <a:pt x="865877" y="2674112"/>
                </a:lnTo>
                <a:lnTo>
                  <a:pt x="860073" y="2676398"/>
                </a:lnTo>
                <a:lnTo>
                  <a:pt x="855489" y="2680843"/>
                </a:lnTo>
                <a:lnTo>
                  <a:pt x="850481" y="2688385"/>
                </a:lnTo>
                <a:lnTo>
                  <a:pt x="848812" y="2696987"/>
                </a:lnTo>
                <a:lnTo>
                  <a:pt x="850481" y="2705613"/>
                </a:lnTo>
                <a:lnTo>
                  <a:pt x="855489" y="2713228"/>
                </a:lnTo>
                <a:lnTo>
                  <a:pt x="863133" y="2718300"/>
                </a:lnTo>
                <a:lnTo>
                  <a:pt x="871803" y="2719990"/>
                </a:lnTo>
                <a:lnTo>
                  <a:pt x="880447" y="2718300"/>
                </a:lnTo>
                <a:lnTo>
                  <a:pt x="888013" y="2713228"/>
                </a:lnTo>
                <a:lnTo>
                  <a:pt x="893100" y="2705613"/>
                </a:lnTo>
                <a:lnTo>
                  <a:pt x="894795" y="2696987"/>
                </a:lnTo>
                <a:lnTo>
                  <a:pt x="893100" y="2688385"/>
                </a:lnTo>
                <a:lnTo>
                  <a:pt x="888013" y="2680843"/>
                </a:lnTo>
                <a:lnTo>
                  <a:pt x="883568" y="2676398"/>
                </a:lnTo>
                <a:lnTo>
                  <a:pt x="877625" y="2674112"/>
                </a:lnTo>
                <a:close/>
              </a:path>
              <a:path w="2910840" h="2943225" extrusionOk="0">
                <a:moveTo>
                  <a:pt x="983848" y="2674112"/>
                </a:moveTo>
                <a:lnTo>
                  <a:pt x="972100" y="2674112"/>
                </a:lnTo>
                <a:lnTo>
                  <a:pt x="966169" y="2676398"/>
                </a:lnTo>
                <a:lnTo>
                  <a:pt x="961711" y="2680843"/>
                </a:lnTo>
                <a:lnTo>
                  <a:pt x="956625" y="2688385"/>
                </a:lnTo>
                <a:lnTo>
                  <a:pt x="954930" y="2696987"/>
                </a:lnTo>
                <a:lnTo>
                  <a:pt x="956625" y="2705613"/>
                </a:lnTo>
                <a:lnTo>
                  <a:pt x="961711" y="2713228"/>
                </a:lnTo>
                <a:lnTo>
                  <a:pt x="969275" y="2718300"/>
                </a:lnTo>
                <a:lnTo>
                  <a:pt x="977904" y="2719990"/>
                </a:lnTo>
                <a:lnTo>
                  <a:pt x="986532" y="2718300"/>
                </a:lnTo>
                <a:lnTo>
                  <a:pt x="994096" y="2713228"/>
                </a:lnTo>
                <a:lnTo>
                  <a:pt x="999183" y="2705613"/>
                </a:lnTo>
                <a:lnTo>
                  <a:pt x="1000878" y="2696987"/>
                </a:lnTo>
                <a:lnTo>
                  <a:pt x="999183" y="2688385"/>
                </a:lnTo>
                <a:lnTo>
                  <a:pt x="994096" y="2680843"/>
                </a:lnTo>
                <a:lnTo>
                  <a:pt x="989651" y="2676398"/>
                </a:lnTo>
                <a:lnTo>
                  <a:pt x="983848" y="2674112"/>
                </a:lnTo>
                <a:close/>
              </a:path>
              <a:path w="2910840" h="2943225" extrusionOk="0">
                <a:moveTo>
                  <a:pt x="1089931" y="2674112"/>
                </a:moveTo>
                <a:lnTo>
                  <a:pt x="1078183" y="2674112"/>
                </a:lnTo>
                <a:lnTo>
                  <a:pt x="1072252" y="2676398"/>
                </a:lnTo>
                <a:lnTo>
                  <a:pt x="1067795" y="2680843"/>
                </a:lnTo>
                <a:lnTo>
                  <a:pt x="1062787" y="2688385"/>
                </a:lnTo>
                <a:lnTo>
                  <a:pt x="1061118" y="2696987"/>
                </a:lnTo>
                <a:lnTo>
                  <a:pt x="1062787" y="2705613"/>
                </a:lnTo>
                <a:lnTo>
                  <a:pt x="1067795" y="2713228"/>
                </a:lnTo>
                <a:lnTo>
                  <a:pt x="1075359" y="2718300"/>
                </a:lnTo>
                <a:lnTo>
                  <a:pt x="1083987" y="2719990"/>
                </a:lnTo>
                <a:lnTo>
                  <a:pt x="1092616" y="2718300"/>
                </a:lnTo>
                <a:lnTo>
                  <a:pt x="1100180" y="2713228"/>
                </a:lnTo>
                <a:lnTo>
                  <a:pt x="1105194" y="2705613"/>
                </a:lnTo>
                <a:lnTo>
                  <a:pt x="1106866" y="2696987"/>
                </a:lnTo>
                <a:lnTo>
                  <a:pt x="1105194" y="2688385"/>
                </a:lnTo>
                <a:lnTo>
                  <a:pt x="1100180" y="2680843"/>
                </a:lnTo>
                <a:lnTo>
                  <a:pt x="1095735" y="2676398"/>
                </a:lnTo>
                <a:lnTo>
                  <a:pt x="1089931" y="2674112"/>
                </a:lnTo>
                <a:close/>
              </a:path>
              <a:path w="2910840" h="2943225" extrusionOk="0">
                <a:moveTo>
                  <a:pt x="1196014" y="2674112"/>
                </a:moveTo>
                <a:lnTo>
                  <a:pt x="1184266" y="2674112"/>
                </a:lnTo>
                <a:lnTo>
                  <a:pt x="1178335" y="2676398"/>
                </a:lnTo>
                <a:lnTo>
                  <a:pt x="1173878" y="2680843"/>
                </a:lnTo>
                <a:lnTo>
                  <a:pt x="1168870" y="2688385"/>
                </a:lnTo>
                <a:lnTo>
                  <a:pt x="1167201" y="2696987"/>
                </a:lnTo>
                <a:lnTo>
                  <a:pt x="1168870" y="2705613"/>
                </a:lnTo>
                <a:lnTo>
                  <a:pt x="1173878" y="2713228"/>
                </a:lnTo>
                <a:lnTo>
                  <a:pt x="1181501" y="2718300"/>
                </a:lnTo>
                <a:lnTo>
                  <a:pt x="1190124" y="2719990"/>
                </a:lnTo>
                <a:lnTo>
                  <a:pt x="1198724" y="2718300"/>
                </a:lnTo>
                <a:lnTo>
                  <a:pt x="1206275" y="2713228"/>
                </a:lnTo>
                <a:lnTo>
                  <a:pt x="1211362" y="2705613"/>
                </a:lnTo>
                <a:lnTo>
                  <a:pt x="1213057" y="2696987"/>
                </a:lnTo>
                <a:lnTo>
                  <a:pt x="1211362" y="2688385"/>
                </a:lnTo>
                <a:lnTo>
                  <a:pt x="1206275" y="2680843"/>
                </a:lnTo>
                <a:lnTo>
                  <a:pt x="1201818" y="2676398"/>
                </a:lnTo>
                <a:lnTo>
                  <a:pt x="1196014" y="2674112"/>
                </a:lnTo>
                <a:close/>
              </a:path>
              <a:path w="2910840" h="2943225" extrusionOk="0">
                <a:moveTo>
                  <a:pt x="1302071" y="2674112"/>
                </a:moveTo>
                <a:lnTo>
                  <a:pt x="1290387" y="2674112"/>
                </a:lnTo>
                <a:lnTo>
                  <a:pt x="1284545" y="2676398"/>
                </a:lnTo>
                <a:lnTo>
                  <a:pt x="1279973" y="2680843"/>
                </a:lnTo>
                <a:lnTo>
                  <a:pt x="1274973" y="2688385"/>
                </a:lnTo>
                <a:lnTo>
                  <a:pt x="1273306" y="2696987"/>
                </a:lnTo>
                <a:lnTo>
                  <a:pt x="1274973" y="2705613"/>
                </a:lnTo>
                <a:lnTo>
                  <a:pt x="1279973" y="2713228"/>
                </a:lnTo>
                <a:lnTo>
                  <a:pt x="1287589" y="2718300"/>
                </a:lnTo>
                <a:lnTo>
                  <a:pt x="1296229" y="2719990"/>
                </a:lnTo>
                <a:lnTo>
                  <a:pt x="1304869" y="2718300"/>
                </a:lnTo>
                <a:lnTo>
                  <a:pt x="1312485" y="2713228"/>
                </a:lnTo>
                <a:lnTo>
                  <a:pt x="1317486" y="2705613"/>
                </a:lnTo>
                <a:lnTo>
                  <a:pt x="1319153" y="2696987"/>
                </a:lnTo>
                <a:lnTo>
                  <a:pt x="1317486" y="2688385"/>
                </a:lnTo>
                <a:lnTo>
                  <a:pt x="1312485" y="2680843"/>
                </a:lnTo>
                <a:lnTo>
                  <a:pt x="1307913" y="2676398"/>
                </a:lnTo>
                <a:lnTo>
                  <a:pt x="1302071" y="2674112"/>
                </a:lnTo>
                <a:close/>
              </a:path>
              <a:path w="2910840" h="2943225" extrusionOk="0">
                <a:moveTo>
                  <a:pt x="1408243" y="2674112"/>
                </a:moveTo>
                <a:lnTo>
                  <a:pt x="1396432" y="2674112"/>
                </a:lnTo>
                <a:lnTo>
                  <a:pt x="1390590" y="2676398"/>
                </a:lnTo>
                <a:lnTo>
                  <a:pt x="1386145" y="2680843"/>
                </a:lnTo>
                <a:lnTo>
                  <a:pt x="1381073" y="2688385"/>
                </a:lnTo>
                <a:lnTo>
                  <a:pt x="1379383" y="2696987"/>
                </a:lnTo>
                <a:lnTo>
                  <a:pt x="1381073" y="2705613"/>
                </a:lnTo>
                <a:lnTo>
                  <a:pt x="1386145" y="2713228"/>
                </a:lnTo>
                <a:lnTo>
                  <a:pt x="1393706" y="2718300"/>
                </a:lnTo>
                <a:lnTo>
                  <a:pt x="1402338" y="2719990"/>
                </a:lnTo>
                <a:lnTo>
                  <a:pt x="1410970" y="2718300"/>
                </a:lnTo>
                <a:lnTo>
                  <a:pt x="1418530" y="2713228"/>
                </a:lnTo>
                <a:lnTo>
                  <a:pt x="1423531" y="2705613"/>
                </a:lnTo>
                <a:lnTo>
                  <a:pt x="1425198" y="2696987"/>
                </a:lnTo>
                <a:lnTo>
                  <a:pt x="1423531" y="2688385"/>
                </a:lnTo>
                <a:lnTo>
                  <a:pt x="1418530" y="2680843"/>
                </a:lnTo>
                <a:lnTo>
                  <a:pt x="1414085" y="2676398"/>
                </a:lnTo>
                <a:lnTo>
                  <a:pt x="1408243" y="2674112"/>
                </a:lnTo>
                <a:close/>
              </a:path>
              <a:path w="2910840" h="2943225" extrusionOk="0">
                <a:moveTo>
                  <a:pt x="1514288" y="2674112"/>
                </a:moveTo>
                <a:lnTo>
                  <a:pt x="1502477" y="2674112"/>
                </a:lnTo>
                <a:lnTo>
                  <a:pt x="1496762" y="2676398"/>
                </a:lnTo>
                <a:lnTo>
                  <a:pt x="1492190" y="2680843"/>
                </a:lnTo>
                <a:lnTo>
                  <a:pt x="1487118" y="2688385"/>
                </a:lnTo>
                <a:lnTo>
                  <a:pt x="1485428" y="2696987"/>
                </a:lnTo>
                <a:lnTo>
                  <a:pt x="1487118" y="2705613"/>
                </a:lnTo>
                <a:lnTo>
                  <a:pt x="1492190" y="2713228"/>
                </a:lnTo>
                <a:lnTo>
                  <a:pt x="1499824" y="2718300"/>
                </a:lnTo>
                <a:lnTo>
                  <a:pt x="1508494" y="2719990"/>
                </a:lnTo>
                <a:lnTo>
                  <a:pt x="1517140" y="2718300"/>
                </a:lnTo>
                <a:lnTo>
                  <a:pt x="1524702" y="2713228"/>
                </a:lnTo>
                <a:lnTo>
                  <a:pt x="1529775" y="2705613"/>
                </a:lnTo>
                <a:lnTo>
                  <a:pt x="1531465" y="2696987"/>
                </a:lnTo>
                <a:lnTo>
                  <a:pt x="1529775" y="2688385"/>
                </a:lnTo>
                <a:lnTo>
                  <a:pt x="1524702" y="2680843"/>
                </a:lnTo>
                <a:lnTo>
                  <a:pt x="1520257" y="2676398"/>
                </a:lnTo>
                <a:lnTo>
                  <a:pt x="1514288" y="2674112"/>
                </a:lnTo>
                <a:close/>
              </a:path>
              <a:path w="2910840" h="2943225" extrusionOk="0">
                <a:moveTo>
                  <a:pt x="1620460" y="2674112"/>
                </a:moveTo>
                <a:lnTo>
                  <a:pt x="1608776" y="2674112"/>
                </a:lnTo>
                <a:lnTo>
                  <a:pt x="1602807" y="2676398"/>
                </a:lnTo>
                <a:lnTo>
                  <a:pt x="1598362" y="2680843"/>
                </a:lnTo>
                <a:lnTo>
                  <a:pt x="1593290" y="2688385"/>
                </a:lnTo>
                <a:lnTo>
                  <a:pt x="1591600" y="2696987"/>
                </a:lnTo>
                <a:lnTo>
                  <a:pt x="1593290" y="2705613"/>
                </a:lnTo>
                <a:lnTo>
                  <a:pt x="1598362" y="2713228"/>
                </a:lnTo>
                <a:lnTo>
                  <a:pt x="1605925" y="2718300"/>
                </a:lnTo>
                <a:lnTo>
                  <a:pt x="1614571" y="2719990"/>
                </a:lnTo>
                <a:lnTo>
                  <a:pt x="1623241" y="2718300"/>
                </a:lnTo>
                <a:lnTo>
                  <a:pt x="1630874" y="2713228"/>
                </a:lnTo>
                <a:lnTo>
                  <a:pt x="1635875" y="2705613"/>
                </a:lnTo>
                <a:lnTo>
                  <a:pt x="1637542" y="2696987"/>
                </a:lnTo>
                <a:lnTo>
                  <a:pt x="1635875" y="2688385"/>
                </a:lnTo>
                <a:lnTo>
                  <a:pt x="1630874" y="2680843"/>
                </a:lnTo>
                <a:lnTo>
                  <a:pt x="1626302" y="2676398"/>
                </a:lnTo>
                <a:lnTo>
                  <a:pt x="1620460" y="2674112"/>
                </a:lnTo>
                <a:close/>
              </a:path>
              <a:path w="2910840" h="2943225" extrusionOk="0">
                <a:moveTo>
                  <a:pt x="1726632" y="2674112"/>
                </a:moveTo>
                <a:lnTo>
                  <a:pt x="1714821" y="2674112"/>
                </a:lnTo>
                <a:lnTo>
                  <a:pt x="1708852" y="2676398"/>
                </a:lnTo>
                <a:lnTo>
                  <a:pt x="1704407" y="2680843"/>
                </a:lnTo>
                <a:lnTo>
                  <a:pt x="1699407" y="2688385"/>
                </a:lnTo>
                <a:lnTo>
                  <a:pt x="1697740" y="2696987"/>
                </a:lnTo>
                <a:lnTo>
                  <a:pt x="1699407" y="2705613"/>
                </a:lnTo>
                <a:lnTo>
                  <a:pt x="1704407" y="2713228"/>
                </a:lnTo>
                <a:lnTo>
                  <a:pt x="1711968" y="2718300"/>
                </a:lnTo>
                <a:lnTo>
                  <a:pt x="1720600" y="2719990"/>
                </a:lnTo>
                <a:lnTo>
                  <a:pt x="1729232" y="2718300"/>
                </a:lnTo>
                <a:lnTo>
                  <a:pt x="1736792" y="2713228"/>
                </a:lnTo>
                <a:lnTo>
                  <a:pt x="1741865" y="2705613"/>
                </a:lnTo>
                <a:lnTo>
                  <a:pt x="1743555" y="2696987"/>
                </a:lnTo>
                <a:lnTo>
                  <a:pt x="1741865" y="2688385"/>
                </a:lnTo>
                <a:lnTo>
                  <a:pt x="1736792" y="2680843"/>
                </a:lnTo>
                <a:lnTo>
                  <a:pt x="1732347" y="2676398"/>
                </a:lnTo>
                <a:lnTo>
                  <a:pt x="1726632" y="2674112"/>
                </a:lnTo>
                <a:close/>
              </a:path>
              <a:path w="2910840" h="2943225" extrusionOk="0">
                <a:moveTo>
                  <a:pt x="1832677" y="2674112"/>
                </a:moveTo>
                <a:lnTo>
                  <a:pt x="1820866" y="2674112"/>
                </a:lnTo>
                <a:lnTo>
                  <a:pt x="1815024" y="2676398"/>
                </a:lnTo>
                <a:lnTo>
                  <a:pt x="1810579" y="2680843"/>
                </a:lnTo>
                <a:lnTo>
                  <a:pt x="1805507" y="2688385"/>
                </a:lnTo>
                <a:lnTo>
                  <a:pt x="1803817" y="2696987"/>
                </a:lnTo>
                <a:lnTo>
                  <a:pt x="1805507" y="2705613"/>
                </a:lnTo>
                <a:lnTo>
                  <a:pt x="1810579" y="2713228"/>
                </a:lnTo>
                <a:lnTo>
                  <a:pt x="1818176" y="2718300"/>
                </a:lnTo>
                <a:lnTo>
                  <a:pt x="1826772" y="2719990"/>
                </a:lnTo>
                <a:lnTo>
                  <a:pt x="1835368" y="2718300"/>
                </a:lnTo>
                <a:lnTo>
                  <a:pt x="1842964" y="2713228"/>
                </a:lnTo>
                <a:lnTo>
                  <a:pt x="1848037" y="2705613"/>
                </a:lnTo>
                <a:lnTo>
                  <a:pt x="1849727" y="2696987"/>
                </a:lnTo>
                <a:lnTo>
                  <a:pt x="1848037" y="2688385"/>
                </a:lnTo>
                <a:lnTo>
                  <a:pt x="1842964" y="2680843"/>
                </a:lnTo>
                <a:lnTo>
                  <a:pt x="1838519" y="2676398"/>
                </a:lnTo>
                <a:lnTo>
                  <a:pt x="1832677" y="2674112"/>
                </a:lnTo>
                <a:close/>
              </a:path>
              <a:path w="2910840" h="2943225" extrusionOk="0">
                <a:moveTo>
                  <a:pt x="1938722" y="2674112"/>
                </a:moveTo>
                <a:lnTo>
                  <a:pt x="1927038" y="2674112"/>
                </a:lnTo>
                <a:lnTo>
                  <a:pt x="1921196" y="2676398"/>
                </a:lnTo>
                <a:lnTo>
                  <a:pt x="1916751" y="2680843"/>
                </a:lnTo>
                <a:lnTo>
                  <a:pt x="1911679" y="2688385"/>
                </a:lnTo>
                <a:lnTo>
                  <a:pt x="1909989" y="2696987"/>
                </a:lnTo>
                <a:lnTo>
                  <a:pt x="1911679" y="2705613"/>
                </a:lnTo>
                <a:lnTo>
                  <a:pt x="1916751" y="2713228"/>
                </a:lnTo>
                <a:lnTo>
                  <a:pt x="1924294" y="2718300"/>
                </a:lnTo>
                <a:lnTo>
                  <a:pt x="1932896" y="2719990"/>
                </a:lnTo>
                <a:lnTo>
                  <a:pt x="1941522" y="2718300"/>
                </a:lnTo>
                <a:lnTo>
                  <a:pt x="1949136" y="2713228"/>
                </a:lnTo>
                <a:lnTo>
                  <a:pt x="1954137" y="2705613"/>
                </a:lnTo>
                <a:lnTo>
                  <a:pt x="1955804" y="2696987"/>
                </a:lnTo>
                <a:lnTo>
                  <a:pt x="1954137" y="2688385"/>
                </a:lnTo>
                <a:lnTo>
                  <a:pt x="1949136" y="2680843"/>
                </a:lnTo>
                <a:lnTo>
                  <a:pt x="1944691" y="2676398"/>
                </a:lnTo>
                <a:lnTo>
                  <a:pt x="1938722" y="2674112"/>
                </a:lnTo>
                <a:close/>
              </a:path>
              <a:path w="2910840" h="2943225" extrusionOk="0">
                <a:moveTo>
                  <a:pt x="2044767" y="2674112"/>
                </a:moveTo>
                <a:lnTo>
                  <a:pt x="2033083" y="2674112"/>
                </a:lnTo>
                <a:lnTo>
                  <a:pt x="2027114" y="2676398"/>
                </a:lnTo>
                <a:lnTo>
                  <a:pt x="2022669" y="2680843"/>
                </a:lnTo>
                <a:lnTo>
                  <a:pt x="2017669" y="2688385"/>
                </a:lnTo>
                <a:lnTo>
                  <a:pt x="2016002" y="2696987"/>
                </a:lnTo>
                <a:lnTo>
                  <a:pt x="2017669" y="2705613"/>
                </a:lnTo>
                <a:lnTo>
                  <a:pt x="2022669" y="2713228"/>
                </a:lnTo>
                <a:lnTo>
                  <a:pt x="2030303" y="2718300"/>
                </a:lnTo>
                <a:lnTo>
                  <a:pt x="2038973" y="2719990"/>
                </a:lnTo>
                <a:lnTo>
                  <a:pt x="2047619" y="2718300"/>
                </a:lnTo>
                <a:lnTo>
                  <a:pt x="2055181" y="2713228"/>
                </a:lnTo>
                <a:lnTo>
                  <a:pt x="2060182" y="2705613"/>
                </a:lnTo>
                <a:lnTo>
                  <a:pt x="2061849" y="2696987"/>
                </a:lnTo>
                <a:lnTo>
                  <a:pt x="2060182" y="2688385"/>
                </a:lnTo>
                <a:lnTo>
                  <a:pt x="2055181" y="2680843"/>
                </a:lnTo>
                <a:lnTo>
                  <a:pt x="2050736" y="2676398"/>
                </a:lnTo>
                <a:lnTo>
                  <a:pt x="2044767" y="2674112"/>
                </a:lnTo>
                <a:close/>
              </a:path>
              <a:path w="2910840" h="2943225" extrusionOk="0">
                <a:moveTo>
                  <a:pt x="2150939" y="2674112"/>
                </a:moveTo>
                <a:lnTo>
                  <a:pt x="2139128" y="2674112"/>
                </a:lnTo>
                <a:lnTo>
                  <a:pt x="2133413" y="2676398"/>
                </a:lnTo>
                <a:lnTo>
                  <a:pt x="2128714" y="2680843"/>
                </a:lnTo>
                <a:lnTo>
                  <a:pt x="2123714" y="2688385"/>
                </a:lnTo>
                <a:lnTo>
                  <a:pt x="2122047" y="2696987"/>
                </a:lnTo>
                <a:lnTo>
                  <a:pt x="2123714" y="2705613"/>
                </a:lnTo>
                <a:lnTo>
                  <a:pt x="2128714" y="2713228"/>
                </a:lnTo>
                <a:lnTo>
                  <a:pt x="2136404" y="2718300"/>
                </a:lnTo>
                <a:lnTo>
                  <a:pt x="2145082" y="2719990"/>
                </a:lnTo>
                <a:lnTo>
                  <a:pt x="2153735" y="2718300"/>
                </a:lnTo>
                <a:lnTo>
                  <a:pt x="2161353" y="2713228"/>
                </a:lnTo>
                <a:lnTo>
                  <a:pt x="2166426" y="2705613"/>
                </a:lnTo>
                <a:lnTo>
                  <a:pt x="2168116" y="2696987"/>
                </a:lnTo>
                <a:lnTo>
                  <a:pt x="2166426" y="2688385"/>
                </a:lnTo>
                <a:lnTo>
                  <a:pt x="2161353" y="2680843"/>
                </a:lnTo>
                <a:lnTo>
                  <a:pt x="2156908" y="2676398"/>
                </a:lnTo>
                <a:lnTo>
                  <a:pt x="2150939" y="2674112"/>
                </a:lnTo>
                <a:close/>
              </a:path>
              <a:path w="2910840" h="2943225" extrusionOk="0">
                <a:moveTo>
                  <a:pt x="2257111" y="2674112"/>
                </a:moveTo>
                <a:lnTo>
                  <a:pt x="2245427" y="2674112"/>
                </a:lnTo>
                <a:lnTo>
                  <a:pt x="2239458" y="2676398"/>
                </a:lnTo>
                <a:lnTo>
                  <a:pt x="2235013" y="2680843"/>
                </a:lnTo>
                <a:lnTo>
                  <a:pt x="2229941" y="2688385"/>
                </a:lnTo>
                <a:lnTo>
                  <a:pt x="2228251" y="2696987"/>
                </a:lnTo>
                <a:lnTo>
                  <a:pt x="2229941" y="2705613"/>
                </a:lnTo>
                <a:lnTo>
                  <a:pt x="2235013" y="2713228"/>
                </a:lnTo>
                <a:lnTo>
                  <a:pt x="2242576" y="2718300"/>
                </a:lnTo>
                <a:lnTo>
                  <a:pt x="2251222" y="2719990"/>
                </a:lnTo>
                <a:lnTo>
                  <a:pt x="2259892" y="2718300"/>
                </a:lnTo>
                <a:lnTo>
                  <a:pt x="2267525" y="2713228"/>
                </a:lnTo>
                <a:lnTo>
                  <a:pt x="2272526" y="2705613"/>
                </a:lnTo>
                <a:lnTo>
                  <a:pt x="2274193" y="2696987"/>
                </a:lnTo>
                <a:lnTo>
                  <a:pt x="2272526" y="2688385"/>
                </a:lnTo>
                <a:lnTo>
                  <a:pt x="2267525" y="2680843"/>
                </a:lnTo>
                <a:lnTo>
                  <a:pt x="2262953" y="2676398"/>
                </a:lnTo>
                <a:lnTo>
                  <a:pt x="2257111" y="2674112"/>
                </a:lnTo>
                <a:close/>
              </a:path>
              <a:path w="2910840" h="2943225" extrusionOk="0">
                <a:moveTo>
                  <a:pt x="2363156" y="2674112"/>
                </a:moveTo>
                <a:lnTo>
                  <a:pt x="2351472" y="2674112"/>
                </a:lnTo>
                <a:lnTo>
                  <a:pt x="2345503" y="2676398"/>
                </a:lnTo>
                <a:lnTo>
                  <a:pt x="2341058" y="2680843"/>
                </a:lnTo>
                <a:lnTo>
                  <a:pt x="2336058" y="2688385"/>
                </a:lnTo>
                <a:lnTo>
                  <a:pt x="2334391" y="2696987"/>
                </a:lnTo>
                <a:lnTo>
                  <a:pt x="2336058" y="2705613"/>
                </a:lnTo>
                <a:lnTo>
                  <a:pt x="2341058" y="2713228"/>
                </a:lnTo>
                <a:lnTo>
                  <a:pt x="2348619" y="2718300"/>
                </a:lnTo>
                <a:lnTo>
                  <a:pt x="2357251" y="2719990"/>
                </a:lnTo>
                <a:lnTo>
                  <a:pt x="2365883" y="2718300"/>
                </a:lnTo>
                <a:lnTo>
                  <a:pt x="2373443" y="2713228"/>
                </a:lnTo>
                <a:lnTo>
                  <a:pt x="2378516" y="2705613"/>
                </a:lnTo>
                <a:lnTo>
                  <a:pt x="2380206" y="2696987"/>
                </a:lnTo>
                <a:lnTo>
                  <a:pt x="2378516" y="2688385"/>
                </a:lnTo>
                <a:lnTo>
                  <a:pt x="2373443" y="2680843"/>
                </a:lnTo>
                <a:lnTo>
                  <a:pt x="2368998" y="2676398"/>
                </a:lnTo>
                <a:lnTo>
                  <a:pt x="2363156" y="2674112"/>
                </a:lnTo>
                <a:close/>
              </a:path>
              <a:path w="2910840" h="2943225" extrusionOk="0">
                <a:moveTo>
                  <a:pt x="2469328" y="2674112"/>
                </a:moveTo>
                <a:lnTo>
                  <a:pt x="2457517" y="2674112"/>
                </a:lnTo>
                <a:lnTo>
                  <a:pt x="2451802" y="2676398"/>
                </a:lnTo>
                <a:lnTo>
                  <a:pt x="2447103" y="2680843"/>
                </a:lnTo>
                <a:lnTo>
                  <a:pt x="2442103" y="2688385"/>
                </a:lnTo>
                <a:lnTo>
                  <a:pt x="2440436" y="2696987"/>
                </a:lnTo>
                <a:lnTo>
                  <a:pt x="2442103" y="2705613"/>
                </a:lnTo>
                <a:lnTo>
                  <a:pt x="2447103" y="2713228"/>
                </a:lnTo>
                <a:lnTo>
                  <a:pt x="2454771" y="2718300"/>
                </a:lnTo>
                <a:lnTo>
                  <a:pt x="2463391" y="2719990"/>
                </a:lnTo>
                <a:lnTo>
                  <a:pt x="2471964" y="2718300"/>
                </a:lnTo>
                <a:lnTo>
                  <a:pt x="2479488" y="2713228"/>
                </a:lnTo>
                <a:lnTo>
                  <a:pt x="2484632" y="2705613"/>
                </a:lnTo>
                <a:lnTo>
                  <a:pt x="2486346" y="2696987"/>
                </a:lnTo>
                <a:lnTo>
                  <a:pt x="2484632" y="2688385"/>
                </a:lnTo>
                <a:lnTo>
                  <a:pt x="2479488" y="2680843"/>
                </a:lnTo>
                <a:lnTo>
                  <a:pt x="2475043" y="2676398"/>
                </a:lnTo>
                <a:lnTo>
                  <a:pt x="2469328" y="2674112"/>
                </a:lnTo>
                <a:close/>
              </a:path>
              <a:path w="2910840" h="2943225" extrusionOk="0">
                <a:moveTo>
                  <a:pt x="2575373" y="2674112"/>
                </a:moveTo>
                <a:lnTo>
                  <a:pt x="2563689" y="2674112"/>
                </a:lnTo>
                <a:lnTo>
                  <a:pt x="2557847" y="2676398"/>
                </a:lnTo>
                <a:lnTo>
                  <a:pt x="2553402" y="2680843"/>
                </a:lnTo>
                <a:lnTo>
                  <a:pt x="2548330" y="2688385"/>
                </a:lnTo>
                <a:lnTo>
                  <a:pt x="2546640" y="2696987"/>
                </a:lnTo>
                <a:lnTo>
                  <a:pt x="2548330" y="2705613"/>
                </a:lnTo>
                <a:lnTo>
                  <a:pt x="2553402" y="2713228"/>
                </a:lnTo>
                <a:lnTo>
                  <a:pt x="2560945" y="2718300"/>
                </a:lnTo>
                <a:lnTo>
                  <a:pt x="2569547" y="2719990"/>
                </a:lnTo>
                <a:lnTo>
                  <a:pt x="2578173" y="2718300"/>
                </a:lnTo>
                <a:lnTo>
                  <a:pt x="2585787" y="2713228"/>
                </a:lnTo>
                <a:lnTo>
                  <a:pt x="2590788" y="2705613"/>
                </a:lnTo>
                <a:lnTo>
                  <a:pt x="2592455" y="2696987"/>
                </a:lnTo>
                <a:lnTo>
                  <a:pt x="2590788" y="2688385"/>
                </a:lnTo>
                <a:lnTo>
                  <a:pt x="2585787" y="2680843"/>
                </a:lnTo>
                <a:lnTo>
                  <a:pt x="2581342" y="2676398"/>
                </a:lnTo>
                <a:lnTo>
                  <a:pt x="2575373" y="2674112"/>
                </a:lnTo>
                <a:close/>
              </a:path>
              <a:path w="2910840" h="2943225" extrusionOk="0">
                <a:moveTo>
                  <a:pt x="2681418" y="2674112"/>
                </a:moveTo>
                <a:lnTo>
                  <a:pt x="2669734" y="2674112"/>
                </a:lnTo>
                <a:lnTo>
                  <a:pt x="2663765" y="2676398"/>
                </a:lnTo>
                <a:lnTo>
                  <a:pt x="2659320" y="2680843"/>
                </a:lnTo>
                <a:lnTo>
                  <a:pt x="2654320" y="2688385"/>
                </a:lnTo>
                <a:lnTo>
                  <a:pt x="2652653" y="2696987"/>
                </a:lnTo>
                <a:lnTo>
                  <a:pt x="2654320" y="2705613"/>
                </a:lnTo>
                <a:lnTo>
                  <a:pt x="2659320" y="2713228"/>
                </a:lnTo>
                <a:lnTo>
                  <a:pt x="2666954" y="2718300"/>
                </a:lnTo>
                <a:lnTo>
                  <a:pt x="2675624" y="2719990"/>
                </a:lnTo>
                <a:lnTo>
                  <a:pt x="2684270" y="2718300"/>
                </a:lnTo>
                <a:lnTo>
                  <a:pt x="2691832" y="2713228"/>
                </a:lnTo>
                <a:lnTo>
                  <a:pt x="2696833" y="2705613"/>
                </a:lnTo>
                <a:lnTo>
                  <a:pt x="2698500" y="2696987"/>
                </a:lnTo>
                <a:lnTo>
                  <a:pt x="2696833" y="2688385"/>
                </a:lnTo>
                <a:lnTo>
                  <a:pt x="2691832" y="2680843"/>
                </a:lnTo>
                <a:lnTo>
                  <a:pt x="2687387" y="2676398"/>
                </a:lnTo>
                <a:lnTo>
                  <a:pt x="2681418" y="2674112"/>
                </a:lnTo>
                <a:close/>
              </a:path>
              <a:path w="2910840" h="2943225" extrusionOk="0">
                <a:moveTo>
                  <a:pt x="2787590" y="2674112"/>
                </a:moveTo>
                <a:lnTo>
                  <a:pt x="2775779" y="2674112"/>
                </a:lnTo>
                <a:lnTo>
                  <a:pt x="2770064" y="2676398"/>
                </a:lnTo>
                <a:lnTo>
                  <a:pt x="2765492" y="2680843"/>
                </a:lnTo>
                <a:lnTo>
                  <a:pt x="2760420" y="2688385"/>
                </a:lnTo>
                <a:lnTo>
                  <a:pt x="2758730" y="2696987"/>
                </a:lnTo>
                <a:lnTo>
                  <a:pt x="2760420" y="2705613"/>
                </a:lnTo>
                <a:lnTo>
                  <a:pt x="2765492" y="2713228"/>
                </a:lnTo>
                <a:lnTo>
                  <a:pt x="2773106" y="2718300"/>
                </a:lnTo>
                <a:lnTo>
                  <a:pt x="2781733" y="2719990"/>
                </a:lnTo>
                <a:lnTo>
                  <a:pt x="2790335" y="2718300"/>
                </a:lnTo>
                <a:lnTo>
                  <a:pt x="2797877" y="2713228"/>
                </a:lnTo>
                <a:lnTo>
                  <a:pt x="2803021" y="2705613"/>
                </a:lnTo>
                <a:lnTo>
                  <a:pt x="2804735" y="2696987"/>
                </a:lnTo>
                <a:lnTo>
                  <a:pt x="2803021" y="2688385"/>
                </a:lnTo>
                <a:lnTo>
                  <a:pt x="2797877" y="2680843"/>
                </a:lnTo>
                <a:lnTo>
                  <a:pt x="2793432" y="2676398"/>
                </a:lnTo>
                <a:lnTo>
                  <a:pt x="2787590" y="2674112"/>
                </a:lnTo>
                <a:close/>
              </a:path>
              <a:path w="2910840" h="2943225" extrusionOk="0">
                <a:moveTo>
                  <a:pt x="2893762" y="2674112"/>
                </a:moveTo>
                <a:lnTo>
                  <a:pt x="2882078" y="2674112"/>
                </a:lnTo>
                <a:lnTo>
                  <a:pt x="2876109" y="2676398"/>
                </a:lnTo>
                <a:lnTo>
                  <a:pt x="2871664" y="2680843"/>
                </a:lnTo>
                <a:lnTo>
                  <a:pt x="2866592" y="2688385"/>
                </a:lnTo>
                <a:lnTo>
                  <a:pt x="2864902" y="2696987"/>
                </a:lnTo>
                <a:lnTo>
                  <a:pt x="2866592" y="2705613"/>
                </a:lnTo>
                <a:lnTo>
                  <a:pt x="2871664" y="2713228"/>
                </a:lnTo>
                <a:lnTo>
                  <a:pt x="2879227" y="2718300"/>
                </a:lnTo>
                <a:lnTo>
                  <a:pt x="2887873" y="2719990"/>
                </a:lnTo>
                <a:lnTo>
                  <a:pt x="2896543" y="2718300"/>
                </a:lnTo>
                <a:lnTo>
                  <a:pt x="2904176" y="2713228"/>
                </a:lnTo>
                <a:lnTo>
                  <a:pt x="2909177" y="2705613"/>
                </a:lnTo>
                <a:lnTo>
                  <a:pt x="2910844" y="2696987"/>
                </a:lnTo>
                <a:lnTo>
                  <a:pt x="2909177" y="2688385"/>
                </a:lnTo>
                <a:lnTo>
                  <a:pt x="2904176" y="2680843"/>
                </a:lnTo>
                <a:lnTo>
                  <a:pt x="2899604" y="2676398"/>
                </a:lnTo>
                <a:lnTo>
                  <a:pt x="2893762" y="2674112"/>
                </a:lnTo>
                <a:close/>
              </a:path>
              <a:path w="2910840" h="2943225" extrusionOk="0">
                <a:moveTo>
                  <a:pt x="28815" y="2785491"/>
                </a:moveTo>
                <a:lnTo>
                  <a:pt x="17073" y="2785491"/>
                </a:lnTo>
                <a:lnTo>
                  <a:pt x="11270" y="2787777"/>
                </a:lnTo>
                <a:lnTo>
                  <a:pt x="6680" y="2792349"/>
                </a:lnTo>
                <a:lnTo>
                  <a:pt x="1670" y="2799889"/>
                </a:lnTo>
                <a:lnTo>
                  <a:pt x="0" y="2808478"/>
                </a:lnTo>
                <a:lnTo>
                  <a:pt x="1670" y="2817066"/>
                </a:lnTo>
                <a:lnTo>
                  <a:pt x="6680" y="2824607"/>
                </a:lnTo>
                <a:lnTo>
                  <a:pt x="14306" y="2829679"/>
                </a:lnTo>
                <a:lnTo>
                  <a:pt x="22944" y="2831369"/>
                </a:lnTo>
                <a:lnTo>
                  <a:pt x="31582" y="2829679"/>
                </a:lnTo>
                <a:lnTo>
                  <a:pt x="39208" y="2824607"/>
                </a:lnTo>
                <a:lnTo>
                  <a:pt x="44218" y="2817066"/>
                </a:lnTo>
                <a:lnTo>
                  <a:pt x="45888" y="2808478"/>
                </a:lnTo>
                <a:lnTo>
                  <a:pt x="44218" y="2799889"/>
                </a:lnTo>
                <a:lnTo>
                  <a:pt x="39208" y="2792349"/>
                </a:lnTo>
                <a:lnTo>
                  <a:pt x="34619" y="2787777"/>
                </a:lnTo>
                <a:lnTo>
                  <a:pt x="28815" y="2785491"/>
                </a:lnTo>
                <a:close/>
              </a:path>
              <a:path w="2910840" h="2943225" extrusionOk="0">
                <a:moveTo>
                  <a:pt x="134903" y="2785491"/>
                </a:moveTo>
                <a:lnTo>
                  <a:pt x="123156" y="2785491"/>
                </a:lnTo>
                <a:lnTo>
                  <a:pt x="117352" y="2787777"/>
                </a:lnTo>
                <a:lnTo>
                  <a:pt x="112894" y="2792349"/>
                </a:lnTo>
                <a:lnTo>
                  <a:pt x="107808" y="2799889"/>
                </a:lnTo>
                <a:lnTo>
                  <a:pt x="106112" y="2808478"/>
                </a:lnTo>
                <a:lnTo>
                  <a:pt x="107808" y="2817066"/>
                </a:lnTo>
                <a:lnTo>
                  <a:pt x="112894" y="2824607"/>
                </a:lnTo>
                <a:lnTo>
                  <a:pt x="120446" y="2829679"/>
                </a:lnTo>
                <a:lnTo>
                  <a:pt x="129045" y="2831369"/>
                </a:lnTo>
                <a:lnTo>
                  <a:pt x="137669" y="2829679"/>
                </a:lnTo>
                <a:lnTo>
                  <a:pt x="145292" y="2824607"/>
                </a:lnTo>
                <a:lnTo>
                  <a:pt x="150300" y="2817066"/>
                </a:lnTo>
                <a:lnTo>
                  <a:pt x="151969" y="2808478"/>
                </a:lnTo>
                <a:lnTo>
                  <a:pt x="150300" y="2799889"/>
                </a:lnTo>
                <a:lnTo>
                  <a:pt x="145292" y="2792349"/>
                </a:lnTo>
                <a:lnTo>
                  <a:pt x="140834" y="2787777"/>
                </a:lnTo>
                <a:lnTo>
                  <a:pt x="134903" y="2785491"/>
                </a:lnTo>
                <a:close/>
              </a:path>
              <a:path w="2910840" h="2943225" extrusionOk="0">
                <a:moveTo>
                  <a:pt x="240986" y="2785491"/>
                </a:moveTo>
                <a:lnTo>
                  <a:pt x="229239" y="2785491"/>
                </a:lnTo>
                <a:lnTo>
                  <a:pt x="223308" y="2787777"/>
                </a:lnTo>
                <a:lnTo>
                  <a:pt x="218850" y="2792349"/>
                </a:lnTo>
                <a:lnTo>
                  <a:pt x="213843" y="2799889"/>
                </a:lnTo>
                <a:lnTo>
                  <a:pt x="212173" y="2808478"/>
                </a:lnTo>
                <a:lnTo>
                  <a:pt x="213843" y="2817066"/>
                </a:lnTo>
                <a:lnTo>
                  <a:pt x="218850" y="2824607"/>
                </a:lnTo>
                <a:lnTo>
                  <a:pt x="226495" y="2829679"/>
                </a:lnTo>
                <a:lnTo>
                  <a:pt x="235165" y="2831369"/>
                </a:lnTo>
                <a:lnTo>
                  <a:pt x="243809" y="2829679"/>
                </a:lnTo>
                <a:lnTo>
                  <a:pt x="251375" y="2824607"/>
                </a:lnTo>
                <a:lnTo>
                  <a:pt x="256390" y="2817066"/>
                </a:lnTo>
                <a:lnTo>
                  <a:pt x="258062" y="2808478"/>
                </a:lnTo>
                <a:lnTo>
                  <a:pt x="256390" y="2799889"/>
                </a:lnTo>
                <a:lnTo>
                  <a:pt x="251375" y="2792349"/>
                </a:lnTo>
                <a:lnTo>
                  <a:pt x="246917" y="2787777"/>
                </a:lnTo>
                <a:lnTo>
                  <a:pt x="240986" y="2785491"/>
                </a:lnTo>
                <a:close/>
              </a:path>
              <a:path w="2910840" h="2943225" extrusionOk="0">
                <a:moveTo>
                  <a:pt x="347070" y="2785491"/>
                </a:moveTo>
                <a:lnTo>
                  <a:pt x="335322" y="2785491"/>
                </a:lnTo>
                <a:lnTo>
                  <a:pt x="329518" y="2787777"/>
                </a:lnTo>
                <a:lnTo>
                  <a:pt x="325073" y="2792349"/>
                </a:lnTo>
                <a:lnTo>
                  <a:pt x="319987" y="2799889"/>
                </a:lnTo>
                <a:lnTo>
                  <a:pt x="318291" y="2808478"/>
                </a:lnTo>
                <a:lnTo>
                  <a:pt x="319987" y="2817066"/>
                </a:lnTo>
                <a:lnTo>
                  <a:pt x="325073" y="2824607"/>
                </a:lnTo>
                <a:lnTo>
                  <a:pt x="332637" y="2829679"/>
                </a:lnTo>
                <a:lnTo>
                  <a:pt x="341266" y="2831369"/>
                </a:lnTo>
                <a:lnTo>
                  <a:pt x="349894" y="2829679"/>
                </a:lnTo>
                <a:lnTo>
                  <a:pt x="357458" y="2824607"/>
                </a:lnTo>
                <a:lnTo>
                  <a:pt x="362544" y="2817066"/>
                </a:lnTo>
                <a:lnTo>
                  <a:pt x="364240" y="2808478"/>
                </a:lnTo>
                <a:lnTo>
                  <a:pt x="362544" y="2799889"/>
                </a:lnTo>
                <a:lnTo>
                  <a:pt x="357458" y="2792349"/>
                </a:lnTo>
                <a:lnTo>
                  <a:pt x="353013" y="2787777"/>
                </a:lnTo>
                <a:lnTo>
                  <a:pt x="347070" y="2785491"/>
                </a:lnTo>
                <a:close/>
              </a:path>
              <a:path w="2910840" h="2943225" extrusionOk="0">
                <a:moveTo>
                  <a:pt x="453292" y="2785491"/>
                </a:moveTo>
                <a:lnTo>
                  <a:pt x="441545" y="2785491"/>
                </a:lnTo>
                <a:lnTo>
                  <a:pt x="435601" y="2787777"/>
                </a:lnTo>
                <a:lnTo>
                  <a:pt x="431156" y="2792349"/>
                </a:lnTo>
                <a:lnTo>
                  <a:pt x="426070" y="2799889"/>
                </a:lnTo>
                <a:lnTo>
                  <a:pt x="424374" y="2808478"/>
                </a:lnTo>
                <a:lnTo>
                  <a:pt x="426070" y="2817066"/>
                </a:lnTo>
                <a:lnTo>
                  <a:pt x="431156" y="2824607"/>
                </a:lnTo>
                <a:lnTo>
                  <a:pt x="438720" y="2829679"/>
                </a:lnTo>
                <a:lnTo>
                  <a:pt x="447349" y="2831369"/>
                </a:lnTo>
                <a:lnTo>
                  <a:pt x="455977" y="2829679"/>
                </a:lnTo>
                <a:lnTo>
                  <a:pt x="463541" y="2824607"/>
                </a:lnTo>
                <a:lnTo>
                  <a:pt x="468556" y="2817066"/>
                </a:lnTo>
                <a:lnTo>
                  <a:pt x="470228" y="2808478"/>
                </a:lnTo>
                <a:lnTo>
                  <a:pt x="468556" y="2799889"/>
                </a:lnTo>
                <a:lnTo>
                  <a:pt x="463541" y="2792349"/>
                </a:lnTo>
                <a:lnTo>
                  <a:pt x="459096" y="2787777"/>
                </a:lnTo>
                <a:lnTo>
                  <a:pt x="453292" y="2785491"/>
                </a:lnTo>
                <a:close/>
              </a:path>
              <a:path w="2910840" h="2943225" extrusionOk="0">
                <a:moveTo>
                  <a:pt x="559375" y="2785491"/>
                </a:moveTo>
                <a:lnTo>
                  <a:pt x="547628" y="2785491"/>
                </a:lnTo>
                <a:lnTo>
                  <a:pt x="541697" y="2787777"/>
                </a:lnTo>
                <a:lnTo>
                  <a:pt x="537239" y="2792349"/>
                </a:lnTo>
                <a:lnTo>
                  <a:pt x="532224" y="2799889"/>
                </a:lnTo>
                <a:lnTo>
                  <a:pt x="530553" y="2808478"/>
                </a:lnTo>
                <a:lnTo>
                  <a:pt x="532224" y="2817066"/>
                </a:lnTo>
                <a:lnTo>
                  <a:pt x="537239" y="2824607"/>
                </a:lnTo>
                <a:lnTo>
                  <a:pt x="544862" y="2829679"/>
                </a:lnTo>
                <a:lnTo>
                  <a:pt x="553484" y="2831369"/>
                </a:lnTo>
                <a:lnTo>
                  <a:pt x="562080" y="2829679"/>
                </a:lnTo>
                <a:lnTo>
                  <a:pt x="569624" y="2824607"/>
                </a:lnTo>
                <a:lnTo>
                  <a:pt x="574711" y="2817066"/>
                </a:lnTo>
                <a:lnTo>
                  <a:pt x="576406" y="2808478"/>
                </a:lnTo>
                <a:lnTo>
                  <a:pt x="574711" y="2799889"/>
                </a:lnTo>
                <a:lnTo>
                  <a:pt x="569624" y="2792349"/>
                </a:lnTo>
                <a:lnTo>
                  <a:pt x="565179" y="2787777"/>
                </a:lnTo>
                <a:lnTo>
                  <a:pt x="559375" y="2785491"/>
                </a:lnTo>
                <a:close/>
              </a:path>
              <a:path w="2910840" h="2943225" extrusionOk="0">
                <a:moveTo>
                  <a:pt x="665459" y="2785491"/>
                </a:moveTo>
                <a:lnTo>
                  <a:pt x="653711" y="2785491"/>
                </a:lnTo>
                <a:lnTo>
                  <a:pt x="647907" y="2787777"/>
                </a:lnTo>
                <a:lnTo>
                  <a:pt x="643322" y="2792349"/>
                </a:lnTo>
                <a:lnTo>
                  <a:pt x="638315" y="2799889"/>
                </a:lnTo>
                <a:lnTo>
                  <a:pt x="636645" y="2808478"/>
                </a:lnTo>
                <a:lnTo>
                  <a:pt x="638315" y="2817066"/>
                </a:lnTo>
                <a:lnTo>
                  <a:pt x="643322" y="2824607"/>
                </a:lnTo>
                <a:lnTo>
                  <a:pt x="650948" y="2829679"/>
                </a:lnTo>
                <a:lnTo>
                  <a:pt x="659585" y="2831369"/>
                </a:lnTo>
                <a:lnTo>
                  <a:pt x="668222" y="2829679"/>
                </a:lnTo>
                <a:lnTo>
                  <a:pt x="675847" y="2824607"/>
                </a:lnTo>
                <a:lnTo>
                  <a:pt x="680862" y="2817066"/>
                </a:lnTo>
                <a:lnTo>
                  <a:pt x="682534" y="2808478"/>
                </a:lnTo>
                <a:lnTo>
                  <a:pt x="680862" y="2799889"/>
                </a:lnTo>
                <a:lnTo>
                  <a:pt x="675847" y="2792349"/>
                </a:lnTo>
                <a:lnTo>
                  <a:pt x="671262" y="2787777"/>
                </a:lnTo>
                <a:lnTo>
                  <a:pt x="665459" y="2785491"/>
                </a:lnTo>
                <a:close/>
              </a:path>
              <a:path w="2910840" h="2943225" extrusionOk="0">
                <a:moveTo>
                  <a:pt x="771542" y="2785491"/>
                </a:moveTo>
                <a:lnTo>
                  <a:pt x="759794" y="2785491"/>
                </a:lnTo>
                <a:lnTo>
                  <a:pt x="753990" y="2787777"/>
                </a:lnTo>
                <a:lnTo>
                  <a:pt x="749545" y="2792349"/>
                </a:lnTo>
                <a:lnTo>
                  <a:pt x="744459" y="2799889"/>
                </a:lnTo>
                <a:lnTo>
                  <a:pt x="742763" y="2808478"/>
                </a:lnTo>
                <a:lnTo>
                  <a:pt x="744459" y="2817066"/>
                </a:lnTo>
                <a:lnTo>
                  <a:pt x="749545" y="2824607"/>
                </a:lnTo>
                <a:lnTo>
                  <a:pt x="757090" y="2829679"/>
                </a:lnTo>
                <a:lnTo>
                  <a:pt x="765685" y="2831369"/>
                </a:lnTo>
                <a:lnTo>
                  <a:pt x="774307" y="2829679"/>
                </a:lnTo>
                <a:lnTo>
                  <a:pt x="781930" y="2824607"/>
                </a:lnTo>
                <a:lnTo>
                  <a:pt x="786945" y="2817066"/>
                </a:lnTo>
                <a:lnTo>
                  <a:pt x="788617" y="2808478"/>
                </a:lnTo>
                <a:lnTo>
                  <a:pt x="786945" y="2799889"/>
                </a:lnTo>
                <a:lnTo>
                  <a:pt x="781930" y="2792349"/>
                </a:lnTo>
                <a:lnTo>
                  <a:pt x="777485" y="2787777"/>
                </a:lnTo>
                <a:lnTo>
                  <a:pt x="771542" y="2785491"/>
                </a:lnTo>
                <a:close/>
              </a:path>
              <a:path w="2910840" h="2943225" extrusionOk="0">
                <a:moveTo>
                  <a:pt x="877625" y="2785491"/>
                </a:moveTo>
                <a:lnTo>
                  <a:pt x="865877" y="2785491"/>
                </a:lnTo>
                <a:lnTo>
                  <a:pt x="860073" y="2787777"/>
                </a:lnTo>
                <a:lnTo>
                  <a:pt x="855489" y="2792349"/>
                </a:lnTo>
                <a:lnTo>
                  <a:pt x="850481" y="2799889"/>
                </a:lnTo>
                <a:lnTo>
                  <a:pt x="848812" y="2808478"/>
                </a:lnTo>
                <a:lnTo>
                  <a:pt x="850481" y="2817066"/>
                </a:lnTo>
                <a:lnTo>
                  <a:pt x="855489" y="2824607"/>
                </a:lnTo>
                <a:lnTo>
                  <a:pt x="863133" y="2829679"/>
                </a:lnTo>
                <a:lnTo>
                  <a:pt x="871803" y="2831369"/>
                </a:lnTo>
                <a:lnTo>
                  <a:pt x="880447" y="2829679"/>
                </a:lnTo>
                <a:lnTo>
                  <a:pt x="888013" y="2824607"/>
                </a:lnTo>
                <a:lnTo>
                  <a:pt x="893100" y="2817066"/>
                </a:lnTo>
                <a:lnTo>
                  <a:pt x="894795" y="2808478"/>
                </a:lnTo>
                <a:lnTo>
                  <a:pt x="893100" y="2799889"/>
                </a:lnTo>
                <a:lnTo>
                  <a:pt x="888013" y="2792349"/>
                </a:lnTo>
                <a:lnTo>
                  <a:pt x="883568" y="2787777"/>
                </a:lnTo>
                <a:lnTo>
                  <a:pt x="877625" y="2785491"/>
                </a:lnTo>
                <a:close/>
              </a:path>
              <a:path w="2910840" h="2943225" extrusionOk="0">
                <a:moveTo>
                  <a:pt x="983848" y="2785491"/>
                </a:moveTo>
                <a:lnTo>
                  <a:pt x="972100" y="2785491"/>
                </a:lnTo>
                <a:lnTo>
                  <a:pt x="966169" y="2787777"/>
                </a:lnTo>
                <a:lnTo>
                  <a:pt x="961711" y="2792349"/>
                </a:lnTo>
                <a:lnTo>
                  <a:pt x="956625" y="2799889"/>
                </a:lnTo>
                <a:lnTo>
                  <a:pt x="954930" y="2808478"/>
                </a:lnTo>
                <a:lnTo>
                  <a:pt x="956625" y="2817066"/>
                </a:lnTo>
                <a:lnTo>
                  <a:pt x="961711" y="2824607"/>
                </a:lnTo>
                <a:lnTo>
                  <a:pt x="969275" y="2829679"/>
                </a:lnTo>
                <a:lnTo>
                  <a:pt x="977904" y="2831369"/>
                </a:lnTo>
                <a:lnTo>
                  <a:pt x="986532" y="2829679"/>
                </a:lnTo>
                <a:lnTo>
                  <a:pt x="994096" y="2824607"/>
                </a:lnTo>
                <a:lnTo>
                  <a:pt x="999183" y="2817066"/>
                </a:lnTo>
                <a:lnTo>
                  <a:pt x="1000878" y="2808478"/>
                </a:lnTo>
                <a:lnTo>
                  <a:pt x="999183" y="2799889"/>
                </a:lnTo>
                <a:lnTo>
                  <a:pt x="994096" y="2792349"/>
                </a:lnTo>
                <a:lnTo>
                  <a:pt x="989651" y="2787777"/>
                </a:lnTo>
                <a:lnTo>
                  <a:pt x="983848" y="2785491"/>
                </a:lnTo>
                <a:close/>
              </a:path>
              <a:path w="2910840" h="2943225" extrusionOk="0">
                <a:moveTo>
                  <a:pt x="1089931" y="2785491"/>
                </a:moveTo>
                <a:lnTo>
                  <a:pt x="1078183" y="2785491"/>
                </a:lnTo>
                <a:lnTo>
                  <a:pt x="1072252" y="2787777"/>
                </a:lnTo>
                <a:lnTo>
                  <a:pt x="1067795" y="2792349"/>
                </a:lnTo>
                <a:lnTo>
                  <a:pt x="1062787" y="2799889"/>
                </a:lnTo>
                <a:lnTo>
                  <a:pt x="1061118" y="2808478"/>
                </a:lnTo>
                <a:lnTo>
                  <a:pt x="1062787" y="2817066"/>
                </a:lnTo>
                <a:lnTo>
                  <a:pt x="1067795" y="2824607"/>
                </a:lnTo>
                <a:lnTo>
                  <a:pt x="1075359" y="2829679"/>
                </a:lnTo>
                <a:lnTo>
                  <a:pt x="1083987" y="2831369"/>
                </a:lnTo>
                <a:lnTo>
                  <a:pt x="1092616" y="2829679"/>
                </a:lnTo>
                <a:lnTo>
                  <a:pt x="1100180" y="2824607"/>
                </a:lnTo>
                <a:lnTo>
                  <a:pt x="1105194" y="2817066"/>
                </a:lnTo>
                <a:lnTo>
                  <a:pt x="1106866" y="2808478"/>
                </a:lnTo>
                <a:lnTo>
                  <a:pt x="1105194" y="2799889"/>
                </a:lnTo>
                <a:lnTo>
                  <a:pt x="1100180" y="2792349"/>
                </a:lnTo>
                <a:lnTo>
                  <a:pt x="1095735" y="2787777"/>
                </a:lnTo>
                <a:lnTo>
                  <a:pt x="1089931" y="2785491"/>
                </a:lnTo>
                <a:close/>
              </a:path>
              <a:path w="2910840" h="2943225" extrusionOk="0">
                <a:moveTo>
                  <a:pt x="1196014" y="2785491"/>
                </a:moveTo>
                <a:lnTo>
                  <a:pt x="1184266" y="2785491"/>
                </a:lnTo>
                <a:lnTo>
                  <a:pt x="1178335" y="2787777"/>
                </a:lnTo>
                <a:lnTo>
                  <a:pt x="1173878" y="2792349"/>
                </a:lnTo>
                <a:lnTo>
                  <a:pt x="1168870" y="2799889"/>
                </a:lnTo>
                <a:lnTo>
                  <a:pt x="1167201" y="2808478"/>
                </a:lnTo>
                <a:lnTo>
                  <a:pt x="1168870" y="2817066"/>
                </a:lnTo>
                <a:lnTo>
                  <a:pt x="1173878" y="2824607"/>
                </a:lnTo>
                <a:lnTo>
                  <a:pt x="1181501" y="2829679"/>
                </a:lnTo>
                <a:lnTo>
                  <a:pt x="1190124" y="2831369"/>
                </a:lnTo>
                <a:lnTo>
                  <a:pt x="1198724" y="2829679"/>
                </a:lnTo>
                <a:lnTo>
                  <a:pt x="1206275" y="2824607"/>
                </a:lnTo>
                <a:lnTo>
                  <a:pt x="1211362" y="2817066"/>
                </a:lnTo>
                <a:lnTo>
                  <a:pt x="1213057" y="2808478"/>
                </a:lnTo>
                <a:lnTo>
                  <a:pt x="1211362" y="2799889"/>
                </a:lnTo>
                <a:lnTo>
                  <a:pt x="1206275" y="2792349"/>
                </a:lnTo>
                <a:lnTo>
                  <a:pt x="1201818" y="2787777"/>
                </a:lnTo>
                <a:lnTo>
                  <a:pt x="1196014" y="2785491"/>
                </a:lnTo>
                <a:close/>
              </a:path>
              <a:path w="2910840" h="2943225" extrusionOk="0">
                <a:moveTo>
                  <a:pt x="1302071" y="2785491"/>
                </a:moveTo>
                <a:lnTo>
                  <a:pt x="1290387" y="2785491"/>
                </a:lnTo>
                <a:lnTo>
                  <a:pt x="1284545" y="2787777"/>
                </a:lnTo>
                <a:lnTo>
                  <a:pt x="1279973" y="2792349"/>
                </a:lnTo>
                <a:lnTo>
                  <a:pt x="1274973" y="2799889"/>
                </a:lnTo>
                <a:lnTo>
                  <a:pt x="1273306" y="2808478"/>
                </a:lnTo>
                <a:lnTo>
                  <a:pt x="1274973" y="2817066"/>
                </a:lnTo>
                <a:lnTo>
                  <a:pt x="1279973" y="2824607"/>
                </a:lnTo>
                <a:lnTo>
                  <a:pt x="1287589" y="2829679"/>
                </a:lnTo>
                <a:lnTo>
                  <a:pt x="1296229" y="2831369"/>
                </a:lnTo>
                <a:lnTo>
                  <a:pt x="1304869" y="2829679"/>
                </a:lnTo>
                <a:lnTo>
                  <a:pt x="1312485" y="2824607"/>
                </a:lnTo>
                <a:lnTo>
                  <a:pt x="1317486" y="2817066"/>
                </a:lnTo>
                <a:lnTo>
                  <a:pt x="1319153" y="2808478"/>
                </a:lnTo>
                <a:lnTo>
                  <a:pt x="1317486" y="2799889"/>
                </a:lnTo>
                <a:lnTo>
                  <a:pt x="1312485" y="2792349"/>
                </a:lnTo>
                <a:lnTo>
                  <a:pt x="1307913" y="2787777"/>
                </a:lnTo>
                <a:lnTo>
                  <a:pt x="1302071" y="2785491"/>
                </a:lnTo>
                <a:close/>
              </a:path>
              <a:path w="2910840" h="2943225" extrusionOk="0">
                <a:moveTo>
                  <a:pt x="1408243" y="2785491"/>
                </a:moveTo>
                <a:lnTo>
                  <a:pt x="1396432" y="2785491"/>
                </a:lnTo>
                <a:lnTo>
                  <a:pt x="1390590" y="2787777"/>
                </a:lnTo>
                <a:lnTo>
                  <a:pt x="1386145" y="2792349"/>
                </a:lnTo>
                <a:lnTo>
                  <a:pt x="1381073" y="2799889"/>
                </a:lnTo>
                <a:lnTo>
                  <a:pt x="1379383" y="2808478"/>
                </a:lnTo>
                <a:lnTo>
                  <a:pt x="1381073" y="2817066"/>
                </a:lnTo>
                <a:lnTo>
                  <a:pt x="1386145" y="2824607"/>
                </a:lnTo>
                <a:lnTo>
                  <a:pt x="1393706" y="2829679"/>
                </a:lnTo>
                <a:lnTo>
                  <a:pt x="1402338" y="2831369"/>
                </a:lnTo>
                <a:lnTo>
                  <a:pt x="1410970" y="2829679"/>
                </a:lnTo>
                <a:lnTo>
                  <a:pt x="1418530" y="2824607"/>
                </a:lnTo>
                <a:lnTo>
                  <a:pt x="1423531" y="2817066"/>
                </a:lnTo>
                <a:lnTo>
                  <a:pt x="1425198" y="2808478"/>
                </a:lnTo>
                <a:lnTo>
                  <a:pt x="1423531" y="2799889"/>
                </a:lnTo>
                <a:lnTo>
                  <a:pt x="1418530" y="2792349"/>
                </a:lnTo>
                <a:lnTo>
                  <a:pt x="1414085" y="2787777"/>
                </a:lnTo>
                <a:lnTo>
                  <a:pt x="1408243" y="2785491"/>
                </a:lnTo>
                <a:close/>
              </a:path>
              <a:path w="2910840" h="2943225" extrusionOk="0">
                <a:moveTo>
                  <a:pt x="1514288" y="2785491"/>
                </a:moveTo>
                <a:lnTo>
                  <a:pt x="1502477" y="2785491"/>
                </a:lnTo>
                <a:lnTo>
                  <a:pt x="1496762" y="2787777"/>
                </a:lnTo>
                <a:lnTo>
                  <a:pt x="1492190" y="2792349"/>
                </a:lnTo>
                <a:lnTo>
                  <a:pt x="1487118" y="2799889"/>
                </a:lnTo>
                <a:lnTo>
                  <a:pt x="1485428" y="2808478"/>
                </a:lnTo>
                <a:lnTo>
                  <a:pt x="1487118" y="2817066"/>
                </a:lnTo>
                <a:lnTo>
                  <a:pt x="1492190" y="2824607"/>
                </a:lnTo>
                <a:lnTo>
                  <a:pt x="1499824" y="2829679"/>
                </a:lnTo>
                <a:lnTo>
                  <a:pt x="1508494" y="2831369"/>
                </a:lnTo>
                <a:lnTo>
                  <a:pt x="1517140" y="2829679"/>
                </a:lnTo>
                <a:lnTo>
                  <a:pt x="1524702" y="2824607"/>
                </a:lnTo>
                <a:lnTo>
                  <a:pt x="1529775" y="2817066"/>
                </a:lnTo>
                <a:lnTo>
                  <a:pt x="1531465" y="2808478"/>
                </a:lnTo>
                <a:lnTo>
                  <a:pt x="1529775" y="2799889"/>
                </a:lnTo>
                <a:lnTo>
                  <a:pt x="1524702" y="2792349"/>
                </a:lnTo>
                <a:lnTo>
                  <a:pt x="1520257" y="2787777"/>
                </a:lnTo>
                <a:lnTo>
                  <a:pt x="1514288" y="2785491"/>
                </a:lnTo>
                <a:close/>
              </a:path>
              <a:path w="2910840" h="2943225" extrusionOk="0">
                <a:moveTo>
                  <a:pt x="1620460" y="2785491"/>
                </a:moveTo>
                <a:lnTo>
                  <a:pt x="1608776" y="2785491"/>
                </a:lnTo>
                <a:lnTo>
                  <a:pt x="1602807" y="2787777"/>
                </a:lnTo>
                <a:lnTo>
                  <a:pt x="1598362" y="2792349"/>
                </a:lnTo>
                <a:lnTo>
                  <a:pt x="1593290" y="2799889"/>
                </a:lnTo>
                <a:lnTo>
                  <a:pt x="1591600" y="2808478"/>
                </a:lnTo>
                <a:lnTo>
                  <a:pt x="1593290" y="2817066"/>
                </a:lnTo>
                <a:lnTo>
                  <a:pt x="1598362" y="2824607"/>
                </a:lnTo>
                <a:lnTo>
                  <a:pt x="1605925" y="2829679"/>
                </a:lnTo>
                <a:lnTo>
                  <a:pt x="1614571" y="2831369"/>
                </a:lnTo>
                <a:lnTo>
                  <a:pt x="1623241" y="2829679"/>
                </a:lnTo>
                <a:lnTo>
                  <a:pt x="1630874" y="2824607"/>
                </a:lnTo>
                <a:lnTo>
                  <a:pt x="1635875" y="2817066"/>
                </a:lnTo>
                <a:lnTo>
                  <a:pt x="1637542" y="2808478"/>
                </a:lnTo>
                <a:lnTo>
                  <a:pt x="1635875" y="2799889"/>
                </a:lnTo>
                <a:lnTo>
                  <a:pt x="1630874" y="2792349"/>
                </a:lnTo>
                <a:lnTo>
                  <a:pt x="1626302" y="2787777"/>
                </a:lnTo>
                <a:lnTo>
                  <a:pt x="1620460" y="2785491"/>
                </a:lnTo>
                <a:close/>
              </a:path>
              <a:path w="2910840" h="2943225" extrusionOk="0">
                <a:moveTo>
                  <a:pt x="1726632" y="2785491"/>
                </a:moveTo>
                <a:lnTo>
                  <a:pt x="1714821" y="2785491"/>
                </a:lnTo>
                <a:lnTo>
                  <a:pt x="1708852" y="2787777"/>
                </a:lnTo>
                <a:lnTo>
                  <a:pt x="1704407" y="2792349"/>
                </a:lnTo>
                <a:lnTo>
                  <a:pt x="1699407" y="2799889"/>
                </a:lnTo>
                <a:lnTo>
                  <a:pt x="1697740" y="2808478"/>
                </a:lnTo>
                <a:lnTo>
                  <a:pt x="1699407" y="2817066"/>
                </a:lnTo>
                <a:lnTo>
                  <a:pt x="1704407" y="2824607"/>
                </a:lnTo>
                <a:lnTo>
                  <a:pt x="1711968" y="2829679"/>
                </a:lnTo>
                <a:lnTo>
                  <a:pt x="1720600" y="2831369"/>
                </a:lnTo>
                <a:lnTo>
                  <a:pt x="1729232" y="2829679"/>
                </a:lnTo>
                <a:lnTo>
                  <a:pt x="1736792" y="2824607"/>
                </a:lnTo>
                <a:lnTo>
                  <a:pt x="1741865" y="2817066"/>
                </a:lnTo>
                <a:lnTo>
                  <a:pt x="1743555" y="2808478"/>
                </a:lnTo>
                <a:lnTo>
                  <a:pt x="1741865" y="2799889"/>
                </a:lnTo>
                <a:lnTo>
                  <a:pt x="1736792" y="2792349"/>
                </a:lnTo>
                <a:lnTo>
                  <a:pt x="1732347" y="2787777"/>
                </a:lnTo>
                <a:lnTo>
                  <a:pt x="1726632" y="2785491"/>
                </a:lnTo>
                <a:close/>
              </a:path>
              <a:path w="2910840" h="2943225" extrusionOk="0">
                <a:moveTo>
                  <a:pt x="1832677" y="2785491"/>
                </a:moveTo>
                <a:lnTo>
                  <a:pt x="1820866" y="2785491"/>
                </a:lnTo>
                <a:lnTo>
                  <a:pt x="1815024" y="2787777"/>
                </a:lnTo>
                <a:lnTo>
                  <a:pt x="1810579" y="2792349"/>
                </a:lnTo>
                <a:lnTo>
                  <a:pt x="1805507" y="2799889"/>
                </a:lnTo>
                <a:lnTo>
                  <a:pt x="1803817" y="2808478"/>
                </a:lnTo>
                <a:lnTo>
                  <a:pt x="1805507" y="2817066"/>
                </a:lnTo>
                <a:lnTo>
                  <a:pt x="1810579" y="2824607"/>
                </a:lnTo>
                <a:lnTo>
                  <a:pt x="1818176" y="2829679"/>
                </a:lnTo>
                <a:lnTo>
                  <a:pt x="1826772" y="2831369"/>
                </a:lnTo>
                <a:lnTo>
                  <a:pt x="1835368" y="2829679"/>
                </a:lnTo>
                <a:lnTo>
                  <a:pt x="1842964" y="2824607"/>
                </a:lnTo>
                <a:lnTo>
                  <a:pt x="1848037" y="2817066"/>
                </a:lnTo>
                <a:lnTo>
                  <a:pt x="1849727" y="2808478"/>
                </a:lnTo>
                <a:lnTo>
                  <a:pt x="1848037" y="2799889"/>
                </a:lnTo>
                <a:lnTo>
                  <a:pt x="1842964" y="2792349"/>
                </a:lnTo>
                <a:lnTo>
                  <a:pt x="1838519" y="2787777"/>
                </a:lnTo>
                <a:lnTo>
                  <a:pt x="1832677" y="2785491"/>
                </a:lnTo>
                <a:close/>
              </a:path>
              <a:path w="2910840" h="2943225" extrusionOk="0">
                <a:moveTo>
                  <a:pt x="1938722" y="2785491"/>
                </a:moveTo>
                <a:lnTo>
                  <a:pt x="1927038" y="2785491"/>
                </a:lnTo>
                <a:lnTo>
                  <a:pt x="1921196" y="2787777"/>
                </a:lnTo>
                <a:lnTo>
                  <a:pt x="1916751" y="2792349"/>
                </a:lnTo>
                <a:lnTo>
                  <a:pt x="1911679" y="2799889"/>
                </a:lnTo>
                <a:lnTo>
                  <a:pt x="1909989" y="2808478"/>
                </a:lnTo>
                <a:lnTo>
                  <a:pt x="1911679" y="2817066"/>
                </a:lnTo>
                <a:lnTo>
                  <a:pt x="1916751" y="2824607"/>
                </a:lnTo>
                <a:lnTo>
                  <a:pt x="1924294" y="2829679"/>
                </a:lnTo>
                <a:lnTo>
                  <a:pt x="1932896" y="2831369"/>
                </a:lnTo>
                <a:lnTo>
                  <a:pt x="1941522" y="2829679"/>
                </a:lnTo>
                <a:lnTo>
                  <a:pt x="1949136" y="2824607"/>
                </a:lnTo>
                <a:lnTo>
                  <a:pt x="1954137" y="2817066"/>
                </a:lnTo>
                <a:lnTo>
                  <a:pt x="1955804" y="2808478"/>
                </a:lnTo>
                <a:lnTo>
                  <a:pt x="1954137" y="2799889"/>
                </a:lnTo>
                <a:lnTo>
                  <a:pt x="1949136" y="2792349"/>
                </a:lnTo>
                <a:lnTo>
                  <a:pt x="1944691" y="2787777"/>
                </a:lnTo>
                <a:lnTo>
                  <a:pt x="1938722" y="2785491"/>
                </a:lnTo>
                <a:close/>
              </a:path>
              <a:path w="2910840" h="2943225" extrusionOk="0">
                <a:moveTo>
                  <a:pt x="2044767" y="2785491"/>
                </a:moveTo>
                <a:lnTo>
                  <a:pt x="2033083" y="2785491"/>
                </a:lnTo>
                <a:lnTo>
                  <a:pt x="2027114" y="2787777"/>
                </a:lnTo>
                <a:lnTo>
                  <a:pt x="2022669" y="2792349"/>
                </a:lnTo>
                <a:lnTo>
                  <a:pt x="2017669" y="2799889"/>
                </a:lnTo>
                <a:lnTo>
                  <a:pt x="2016002" y="2808478"/>
                </a:lnTo>
                <a:lnTo>
                  <a:pt x="2017669" y="2817066"/>
                </a:lnTo>
                <a:lnTo>
                  <a:pt x="2022669" y="2824607"/>
                </a:lnTo>
                <a:lnTo>
                  <a:pt x="2030303" y="2829679"/>
                </a:lnTo>
                <a:lnTo>
                  <a:pt x="2038973" y="2831369"/>
                </a:lnTo>
                <a:lnTo>
                  <a:pt x="2047619" y="2829679"/>
                </a:lnTo>
                <a:lnTo>
                  <a:pt x="2055181" y="2824607"/>
                </a:lnTo>
                <a:lnTo>
                  <a:pt x="2060182" y="2817066"/>
                </a:lnTo>
                <a:lnTo>
                  <a:pt x="2061849" y="2808478"/>
                </a:lnTo>
                <a:lnTo>
                  <a:pt x="2060182" y="2799889"/>
                </a:lnTo>
                <a:lnTo>
                  <a:pt x="2055181" y="2792349"/>
                </a:lnTo>
                <a:lnTo>
                  <a:pt x="2050736" y="2787777"/>
                </a:lnTo>
                <a:lnTo>
                  <a:pt x="2044767" y="2785491"/>
                </a:lnTo>
                <a:close/>
              </a:path>
              <a:path w="2910840" h="2943225" extrusionOk="0">
                <a:moveTo>
                  <a:pt x="2150939" y="2785491"/>
                </a:moveTo>
                <a:lnTo>
                  <a:pt x="2139128" y="2785491"/>
                </a:lnTo>
                <a:lnTo>
                  <a:pt x="2133413" y="2787777"/>
                </a:lnTo>
                <a:lnTo>
                  <a:pt x="2128714" y="2792349"/>
                </a:lnTo>
                <a:lnTo>
                  <a:pt x="2123714" y="2799889"/>
                </a:lnTo>
                <a:lnTo>
                  <a:pt x="2122047" y="2808478"/>
                </a:lnTo>
                <a:lnTo>
                  <a:pt x="2123714" y="2817066"/>
                </a:lnTo>
                <a:lnTo>
                  <a:pt x="2128714" y="2824607"/>
                </a:lnTo>
                <a:lnTo>
                  <a:pt x="2136404" y="2829679"/>
                </a:lnTo>
                <a:lnTo>
                  <a:pt x="2145082" y="2831369"/>
                </a:lnTo>
                <a:lnTo>
                  <a:pt x="2153735" y="2829679"/>
                </a:lnTo>
                <a:lnTo>
                  <a:pt x="2161353" y="2824607"/>
                </a:lnTo>
                <a:lnTo>
                  <a:pt x="2166426" y="2817066"/>
                </a:lnTo>
                <a:lnTo>
                  <a:pt x="2168116" y="2808478"/>
                </a:lnTo>
                <a:lnTo>
                  <a:pt x="2166426" y="2799889"/>
                </a:lnTo>
                <a:lnTo>
                  <a:pt x="2161353" y="2792349"/>
                </a:lnTo>
                <a:lnTo>
                  <a:pt x="2156908" y="2787777"/>
                </a:lnTo>
                <a:lnTo>
                  <a:pt x="2150939" y="2785491"/>
                </a:lnTo>
                <a:close/>
              </a:path>
              <a:path w="2910840" h="2943225" extrusionOk="0">
                <a:moveTo>
                  <a:pt x="2257111" y="2785491"/>
                </a:moveTo>
                <a:lnTo>
                  <a:pt x="2245427" y="2785491"/>
                </a:lnTo>
                <a:lnTo>
                  <a:pt x="2239458" y="2787777"/>
                </a:lnTo>
                <a:lnTo>
                  <a:pt x="2235013" y="2792349"/>
                </a:lnTo>
                <a:lnTo>
                  <a:pt x="2229941" y="2799889"/>
                </a:lnTo>
                <a:lnTo>
                  <a:pt x="2228251" y="2808478"/>
                </a:lnTo>
                <a:lnTo>
                  <a:pt x="2229941" y="2817066"/>
                </a:lnTo>
                <a:lnTo>
                  <a:pt x="2235013" y="2824607"/>
                </a:lnTo>
                <a:lnTo>
                  <a:pt x="2242576" y="2829679"/>
                </a:lnTo>
                <a:lnTo>
                  <a:pt x="2251222" y="2831369"/>
                </a:lnTo>
                <a:lnTo>
                  <a:pt x="2259892" y="2829679"/>
                </a:lnTo>
                <a:lnTo>
                  <a:pt x="2267525" y="2824607"/>
                </a:lnTo>
                <a:lnTo>
                  <a:pt x="2272526" y="2817066"/>
                </a:lnTo>
                <a:lnTo>
                  <a:pt x="2274193" y="2808478"/>
                </a:lnTo>
                <a:lnTo>
                  <a:pt x="2272526" y="2799889"/>
                </a:lnTo>
                <a:lnTo>
                  <a:pt x="2267525" y="2792349"/>
                </a:lnTo>
                <a:lnTo>
                  <a:pt x="2262953" y="2787777"/>
                </a:lnTo>
                <a:lnTo>
                  <a:pt x="2257111" y="2785491"/>
                </a:lnTo>
                <a:close/>
              </a:path>
              <a:path w="2910840" h="2943225" extrusionOk="0">
                <a:moveTo>
                  <a:pt x="2363156" y="2785491"/>
                </a:moveTo>
                <a:lnTo>
                  <a:pt x="2351472" y="2785491"/>
                </a:lnTo>
                <a:lnTo>
                  <a:pt x="2345503" y="2787777"/>
                </a:lnTo>
                <a:lnTo>
                  <a:pt x="2341058" y="2792349"/>
                </a:lnTo>
                <a:lnTo>
                  <a:pt x="2336058" y="2799889"/>
                </a:lnTo>
                <a:lnTo>
                  <a:pt x="2334391" y="2808478"/>
                </a:lnTo>
                <a:lnTo>
                  <a:pt x="2336058" y="2817066"/>
                </a:lnTo>
                <a:lnTo>
                  <a:pt x="2341058" y="2824607"/>
                </a:lnTo>
                <a:lnTo>
                  <a:pt x="2348619" y="2829679"/>
                </a:lnTo>
                <a:lnTo>
                  <a:pt x="2357251" y="2831369"/>
                </a:lnTo>
                <a:lnTo>
                  <a:pt x="2365883" y="2829679"/>
                </a:lnTo>
                <a:lnTo>
                  <a:pt x="2373443" y="2824607"/>
                </a:lnTo>
                <a:lnTo>
                  <a:pt x="2378516" y="2817066"/>
                </a:lnTo>
                <a:lnTo>
                  <a:pt x="2380206" y="2808478"/>
                </a:lnTo>
                <a:lnTo>
                  <a:pt x="2378516" y="2799889"/>
                </a:lnTo>
                <a:lnTo>
                  <a:pt x="2373443" y="2792349"/>
                </a:lnTo>
                <a:lnTo>
                  <a:pt x="2368998" y="2787777"/>
                </a:lnTo>
                <a:lnTo>
                  <a:pt x="2363156" y="2785491"/>
                </a:lnTo>
                <a:close/>
              </a:path>
              <a:path w="2910840" h="2943225" extrusionOk="0">
                <a:moveTo>
                  <a:pt x="2469328" y="2785491"/>
                </a:moveTo>
                <a:lnTo>
                  <a:pt x="2457517" y="2785491"/>
                </a:lnTo>
                <a:lnTo>
                  <a:pt x="2451802" y="2787777"/>
                </a:lnTo>
                <a:lnTo>
                  <a:pt x="2447103" y="2792349"/>
                </a:lnTo>
                <a:lnTo>
                  <a:pt x="2442103" y="2799889"/>
                </a:lnTo>
                <a:lnTo>
                  <a:pt x="2440436" y="2808478"/>
                </a:lnTo>
                <a:lnTo>
                  <a:pt x="2442103" y="2817066"/>
                </a:lnTo>
                <a:lnTo>
                  <a:pt x="2447103" y="2824607"/>
                </a:lnTo>
                <a:lnTo>
                  <a:pt x="2454771" y="2829679"/>
                </a:lnTo>
                <a:lnTo>
                  <a:pt x="2463391" y="2831369"/>
                </a:lnTo>
                <a:lnTo>
                  <a:pt x="2471964" y="2829679"/>
                </a:lnTo>
                <a:lnTo>
                  <a:pt x="2479488" y="2824607"/>
                </a:lnTo>
                <a:lnTo>
                  <a:pt x="2484632" y="2817066"/>
                </a:lnTo>
                <a:lnTo>
                  <a:pt x="2486346" y="2808478"/>
                </a:lnTo>
                <a:lnTo>
                  <a:pt x="2484632" y="2799889"/>
                </a:lnTo>
                <a:lnTo>
                  <a:pt x="2479488" y="2792349"/>
                </a:lnTo>
                <a:lnTo>
                  <a:pt x="2475043" y="2787777"/>
                </a:lnTo>
                <a:lnTo>
                  <a:pt x="2469328" y="2785491"/>
                </a:lnTo>
                <a:close/>
              </a:path>
              <a:path w="2910840" h="2943225" extrusionOk="0">
                <a:moveTo>
                  <a:pt x="2575373" y="2785491"/>
                </a:moveTo>
                <a:lnTo>
                  <a:pt x="2563689" y="2785491"/>
                </a:lnTo>
                <a:lnTo>
                  <a:pt x="2557847" y="2787777"/>
                </a:lnTo>
                <a:lnTo>
                  <a:pt x="2553402" y="2792349"/>
                </a:lnTo>
                <a:lnTo>
                  <a:pt x="2548330" y="2799889"/>
                </a:lnTo>
                <a:lnTo>
                  <a:pt x="2546640" y="2808478"/>
                </a:lnTo>
                <a:lnTo>
                  <a:pt x="2548330" y="2817066"/>
                </a:lnTo>
                <a:lnTo>
                  <a:pt x="2553402" y="2824607"/>
                </a:lnTo>
                <a:lnTo>
                  <a:pt x="2560945" y="2829679"/>
                </a:lnTo>
                <a:lnTo>
                  <a:pt x="2569547" y="2831369"/>
                </a:lnTo>
                <a:lnTo>
                  <a:pt x="2578173" y="2829679"/>
                </a:lnTo>
                <a:lnTo>
                  <a:pt x="2585787" y="2824607"/>
                </a:lnTo>
                <a:lnTo>
                  <a:pt x="2590788" y="2817066"/>
                </a:lnTo>
                <a:lnTo>
                  <a:pt x="2592455" y="2808478"/>
                </a:lnTo>
                <a:lnTo>
                  <a:pt x="2590788" y="2799889"/>
                </a:lnTo>
                <a:lnTo>
                  <a:pt x="2585787" y="2792349"/>
                </a:lnTo>
                <a:lnTo>
                  <a:pt x="2581342" y="2787777"/>
                </a:lnTo>
                <a:lnTo>
                  <a:pt x="2575373" y="2785491"/>
                </a:lnTo>
                <a:close/>
              </a:path>
              <a:path w="2910840" h="2943225" extrusionOk="0">
                <a:moveTo>
                  <a:pt x="2681418" y="2785491"/>
                </a:moveTo>
                <a:lnTo>
                  <a:pt x="2669734" y="2785491"/>
                </a:lnTo>
                <a:lnTo>
                  <a:pt x="2663765" y="2787777"/>
                </a:lnTo>
                <a:lnTo>
                  <a:pt x="2659320" y="2792349"/>
                </a:lnTo>
                <a:lnTo>
                  <a:pt x="2654320" y="2799889"/>
                </a:lnTo>
                <a:lnTo>
                  <a:pt x="2652653" y="2808478"/>
                </a:lnTo>
                <a:lnTo>
                  <a:pt x="2654320" y="2817066"/>
                </a:lnTo>
                <a:lnTo>
                  <a:pt x="2659320" y="2824607"/>
                </a:lnTo>
                <a:lnTo>
                  <a:pt x="2666954" y="2829679"/>
                </a:lnTo>
                <a:lnTo>
                  <a:pt x="2675624" y="2831369"/>
                </a:lnTo>
                <a:lnTo>
                  <a:pt x="2684270" y="2829679"/>
                </a:lnTo>
                <a:lnTo>
                  <a:pt x="2691832" y="2824607"/>
                </a:lnTo>
                <a:lnTo>
                  <a:pt x="2696833" y="2817066"/>
                </a:lnTo>
                <a:lnTo>
                  <a:pt x="2698500" y="2808478"/>
                </a:lnTo>
                <a:lnTo>
                  <a:pt x="2696833" y="2799889"/>
                </a:lnTo>
                <a:lnTo>
                  <a:pt x="2691832" y="2792349"/>
                </a:lnTo>
                <a:lnTo>
                  <a:pt x="2687387" y="2787777"/>
                </a:lnTo>
                <a:lnTo>
                  <a:pt x="2681418" y="2785491"/>
                </a:lnTo>
                <a:close/>
              </a:path>
              <a:path w="2910840" h="2943225" extrusionOk="0">
                <a:moveTo>
                  <a:pt x="2787590" y="2785491"/>
                </a:moveTo>
                <a:lnTo>
                  <a:pt x="2775779" y="2785491"/>
                </a:lnTo>
                <a:lnTo>
                  <a:pt x="2770064" y="2787777"/>
                </a:lnTo>
                <a:lnTo>
                  <a:pt x="2765492" y="2792349"/>
                </a:lnTo>
                <a:lnTo>
                  <a:pt x="2760420" y="2799889"/>
                </a:lnTo>
                <a:lnTo>
                  <a:pt x="2758730" y="2808478"/>
                </a:lnTo>
                <a:lnTo>
                  <a:pt x="2760420" y="2817066"/>
                </a:lnTo>
                <a:lnTo>
                  <a:pt x="2765492" y="2824607"/>
                </a:lnTo>
                <a:lnTo>
                  <a:pt x="2773106" y="2829679"/>
                </a:lnTo>
                <a:lnTo>
                  <a:pt x="2781733" y="2831369"/>
                </a:lnTo>
                <a:lnTo>
                  <a:pt x="2790335" y="2829679"/>
                </a:lnTo>
                <a:lnTo>
                  <a:pt x="2797877" y="2824607"/>
                </a:lnTo>
                <a:lnTo>
                  <a:pt x="2803021" y="2817066"/>
                </a:lnTo>
                <a:lnTo>
                  <a:pt x="2804735" y="2808478"/>
                </a:lnTo>
                <a:lnTo>
                  <a:pt x="2803021" y="2799889"/>
                </a:lnTo>
                <a:lnTo>
                  <a:pt x="2797877" y="2792349"/>
                </a:lnTo>
                <a:lnTo>
                  <a:pt x="2793432" y="2787777"/>
                </a:lnTo>
                <a:lnTo>
                  <a:pt x="2787590" y="2785491"/>
                </a:lnTo>
                <a:close/>
              </a:path>
              <a:path w="2910840" h="2943225" extrusionOk="0">
                <a:moveTo>
                  <a:pt x="2893762" y="2785491"/>
                </a:moveTo>
                <a:lnTo>
                  <a:pt x="2882078" y="2785491"/>
                </a:lnTo>
                <a:lnTo>
                  <a:pt x="2876109" y="2787777"/>
                </a:lnTo>
                <a:lnTo>
                  <a:pt x="2871664" y="2792349"/>
                </a:lnTo>
                <a:lnTo>
                  <a:pt x="2866592" y="2799889"/>
                </a:lnTo>
                <a:lnTo>
                  <a:pt x="2864902" y="2808478"/>
                </a:lnTo>
                <a:lnTo>
                  <a:pt x="2866592" y="2817066"/>
                </a:lnTo>
                <a:lnTo>
                  <a:pt x="2871664" y="2824607"/>
                </a:lnTo>
                <a:lnTo>
                  <a:pt x="2879227" y="2829679"/>
                </a:lnTo>
                <a:lnTo>
                  <a:pt x="2887873" y="2831369"/>
                </a:lnTo>
                <a:lnTo>
                  <a:pt x="2896543" y="2829679"/>
                </a:lnTo>
                <a:lnTo>
                  <a:pt x="2904176" y="2824607"/>
                </a:lnTo>
                <a:lnTo>
                  <a:pt x="2909177" y="2817066"/>
                </a:lnTo>
                <a:lnTo>
                  <a:pt x="2910844" y="2808478"/>
                </a:lnTo>
                <a:lnTo>
                  <a:pt x="2909177" y="2799889"/>
                </a:lnTo>
                <a:lnTo>
                  <a:pt x="2904176" y="2792349"/>
                </a:lnTo>
                <a:lnTo>
                  <a:pt x="2899604" y="2787777"/>
                </a:lnTo>
                <a:lnTo>
                  <a:pt x="2893762" y="2785491"/>
                </a:lnTo>
                <a:close/>
              </a:path>
              <a:path w="2910840" h="2943225" extrusionOk="0">
                <a:moveTo>
                  <a:pt x="28815" y="2896870"/>
                </a:moveTo>
                <a:lnTo>
                  <a:pt x="17073" y="2896870"/>
                </a:lnTo>
                <a:lnTo>
                  <a:pt x="11270" y="2899156"/>
                </a:lnTo>
                <a:lnTo>
                  <a:pt x="6680" y="2903728"/>
                </a:lnTo>
                <a:lnTo>
                  <a:pt x="1670" y="2911286"/>
                </a:lnTo>
                <a:lnTo>
                  <a:pt x="0" y="2919904"/>
                </a:lnTo>
                <a:lnTo>
                  <a:pt x="1670" y="2928498"/>
                </a:lnTo>
                <a:lnTo>
                  <a:pt x="6680" y="2935986"/>
                </a:lnTo>
                <a:lnTo>
                  <a:pt x="14306" y="2941058"/>
                </a:lnTo>
                <a:lnTo>
                  <a:pt x="22944" y="2942748"/>
                </a:lnTo>
                <a:lnTo>
                  <a:pt x="31582" y="2941058"/>
                </a:lnTo>
                <a:lnTo>
                  <a:pt x="39208" y="2935986"/>
                </a:lnTo>
                <a:lnTo>
                  <a:pt x="44218" y="2928498"/>
                </a:lnTo>
                <a:lnTo>
                  <a:pt x="45888" y="2919904"/>
                </a:lnTo>
                <a:lnTo>
                  <a:pt x="44218" y="2911286"/>
                </a:lnTo>
                <a:lnTo>
                  <a:pt x="39208" y="2903728"/>
                </a:lnTo>
                <a:lnTo>
                  <a:pt x="34619" y="2899156"/>
                </a:lnTo>
                <a:lnTo>
                  <a:pt x="28815" y="2896870"/>
                </a:lnTo>
                <a:close/>
              </a:path>
              <a:path w="2910840" h="2943225" extrusionOk="0">
                <a:moveTo>
                  <a:pt x="134903" y="2896870"/>
                </a:moveTo>
                <a:lnTo>
                  <a:pt x="123156" y="2896870"/>
                </a:lnTo>
                <a:lnTo>
                  <a:pt x="117352" y="2899156"/>
                </a:lnTo>
                <a:lnTo>
                  <a:pt x="112894" y="2903728"/>
                </a:lnTo>
                <a:lnTo>
                  <a:pt x="107808" y="2911286"/>
                </a:lnTo>
                <a:lnTo>
                  <a:pt x="106112" y="2919904"/>
                </a:lnTo>
                <a:lnTo>
                  <a:pt x="107808" y="2928498"/>
                </a:lnTo>
                <a:lnTo>
                  <a:pt x="112894" y="2935986"/>
                </a:lnTo>
                <a:lnTo>
                  <a:pt x="120446" y="2941058"/>
                </a:lnTo>
                <a:lnTo>
                  <a:pt x="129045" y="2942748"/>
                </a:lnTo>
                <a:lnTo>
                  <a:pt x="137669" y="2941058"/>
                </a:lnTo>
                <a:lnTo>
                  <a:pt x="145292" y="2935986"/>
                </a:lnTo>
                <a:lnTo>
                  <a:pt x="150300" y="2928498"/>
                </a:lnTo>
                <a:lnTo>
                  <a:pt x="151969" y="2919904"/>
                </a:lnTo>
                <a:lnTo>
                  <a:pt x="150300" y="2911286"/>
                </a:lnTo>
                <a:lnTo>
                  <a:pt x="145292" y="2903728"/>
                </a:lnTo>
                <a:lnTo>
                  <a:pt x="140834" y="2899156"/>
                </a:lnTo>
                <a:lnTo>
                  <a:pt x="134903" y="2896870"/>
                </a:lnTo>
                <a:close/>
              </a:path>
              <a:path w="2910840" h="2943225" extrusionOk="0">
                <a:moveTo>
                  <a:pt x="240986" y="2896870"/>
                </a:moveTo>
                <a:lnTo>
                  <a:pt x="229239" y="2896870"/>
                </a:lnTo>
                <a:lnTo>
                  <a:pt x="223308" y="2899156"/>
                </a:lnTo>
                <a:lnTo>
                  <a:pt x="218850" y="2903728"/>
                </a:lnTo>
                <a:lnTo>
                  <a:pt x="213843" y="2911286"/>
                </a:lnTo>
                <a:lnTo>
                  <a:pt x="212173" y="2919904"/>
                </a:lnTo>
                <a:lnTo>
                  <a:pt x="213843" y="2928498"/>
                </a:lnTo>
                <a:lnTo>
                  <a:pt x="218850" y="2935986"/>
                </a:lnTo>
                <a:lnTo>
                  <a:pt x="226495" y="2941058"/>
                </a:lnTo>
                <a:lnTo>
                  <a:pt x="235165" y="2942748"/>
                </a:lnTo>
                <a:lnTo>
                  <a:pt x="243809" y="2941058"/>
                </a:lnTo>
                <a:lnTo>
                  <a:pt x="251375" y="2935986"/>
                </a:lnTo>
                <a:lnTo>
                  <a:pt x="256390" y="2928498"/>
                </a:lnTo>
                <a:lnTo>
                  <a:pt x="258062" y="2919904"/>
                </a:lnTo>
                <a:lnTo>
                  <a:pt x="256390" y="2911286"/>
                </a:lnTo>
                <a:lnTo>
                  <a:pt x="251375" y="2903728"/>
                </a:lnTo>
                <a:lnTo>
                  <a:pt x="246917" y="2899156"/>
                </a:lnTo>
                <a:lnTo>
                  <a:pt x="240986" y="2896870"/>
                </a:lnTo>
                <a:close/>
              </a:path>
              <a:path w="2910840" h="2943225" extrusionOk="0">
                <a:moveTo>
                  <a:pt x="347070" y="2896870"/>
                </a:moveTo>
                <a:lnTo>
                  <a:pt x="335322" y="2896870"/>
                </a:lnTo>
                <a:lnTo>
                  <a:pt x="329518" y="2899156"/>
                </a:lnTo>
                <a:lnTo>
                  <a:pt x="325073" y="2903728"/>
                </a:lnTo>
                <a:lnTo>
                  <a:pt x="319987" y="2911286"/>
                </a:lnTo>
                <a:lnTo>
                  <a:pt x="318291" y="2919904"/>
                </a:lnTo>
                <a:lnTo>
                  <a:pt x="319987" y="2928498"/>
                </a:lnTo>
                <a:lnTo>
                  <a:pt x="325073" y="2935986"/>
                </a:lnTo>
                <a:lnTo>
                  <a:pt x="332637" y="2941058"/>
                </a:lnTo>
                <a:lnTo>
                  <a:pt x="341266" y="2942748"/>
                </a:lnTo>
                <a:lnTo>
                  <a:pt x="349894" y="2941058"/>
                </a:lnTo>
                <a:lnTo>
                  <a:pt x="357458" y="2935986"/>
                </a:lnTo>
                <a:lnTo>
                  <a:pt x="362544" y="2928498"/>
                </a:lnTo>
                <a:lnTo>
                  <a:pt x="364240" y="2919904"/>
                </a:lnTo>
                <a:lnTo>
                  <a:pt x="362544" y="2911286"/>
                </a:lnTo>
                <a:lnTo>
                  <a:pt x="357458" y="2903728"/>
                </a:lnTo>
                <a:lnTo>
                  <a:pt x="353013" y="2899156"/>
                </a:lnTo>
                <a:lnTo>
                  <a:pt x="347070" y="2896870"/>
                </a:lnTo>
                <a:close/>
              </a:path>
              <a:path w="2910840" h="2943225" extrusionOk="0">
                <a:moveTo>
                  <a:pt x="453292" y="2896870"/>
                </a:moveTo>
                <a:lnTo>
                  <a:pt x="441545" y="2896870"/>
                </a:lnTo>
                <a:lnTo>
                  <a:pt x="435601" y="2899156"/>
                </a:lnTo>
                <a:lnTo>
                  <a:pt x="431156" y="2903728"/>
                </a:lnTo>
                <a:lnTo>
                  <a:pt x="426070" y="2911286"/>
                </a:lnTo>
                <a:lnTo>
                  <a:pt x="424374" y="2919904"/>
                </a:lnTo>
                <a:lnTo>
                  <a:pt x="426070" y="2928498"/>
                </a:lnTo>
                <a:lnTo>
                  <a:pt x="431156" y="2935986"/>
                </a:lnTo>
                <a:lnTo>
                  <a:pt x="438720" y="2941058"/>
                </a:lnTo>
                <a:lnTo>
                  <a:pt x="447349" y="2942748"/>
                </a:lnTo>
                <a:lnTo>
                  <a:pt x="455977" y="2941058"/>
                </a:lnTo>
                <a:lnTo>
                  <a:pt x="463541" y="2935986"/>
                </a:lnTo>
                <a:lnTo>
                  <a:pt x="468556" y="2928498"/>
                </a:lnTo>
                <a:lnTo>
                  <a:pt x="470228" y="2919904"/>
                </a:lnTo>
                <a:lnTo>
                  <a:pt x="468556" y="2911286"/>
                </a:lnTo>
                <a:lnTo>
                  <a:pt x="463541" y="2903728"/>
                </a:lnTo>
                <a:lnTo>
                  <a:pt x="459096" y="2899156"/>
                </a:lnTo>
                <a:lnTo>
                  <a:pt x="453292" y="2896870"/>
                </a:lnTo>
                <a:close/>
              </a:path>
              <a:path w="2910840" h="2943225" extrusionOk="0">
                <a:moveTo>
                  <a:pt x="559375" y="2896870"/>
                </a:moveTo>
                <a:lnTo>
                  <a:pt x="547628" y="2896870"/>
                </a:lnTo>
                <a:lnTo>
                  <a:pt x="541697" y="2899156"/>
                </a:lnTo>
                <a:lnTo>
                  <a:pt x="537239" y="2903728"/>
                </a:lnTo>
                <a:lnTo>
                  <a:pt x="532224" y="2911286"/>
                </a:lnTo>
                <a:lnTo>
                  <a:pt x="530553" y="2919904"/>
                </a:lnTo>
                <a:lnTo>
                  <a:pt x="532224" y="2928498"/>
                </a:lnTo>
                <a:lnTo>
                  <a:pt x="537239" y="2935986"/>
                </a:lnTo>
                <a:lnTo>
                  <a:pt x="544862" y="2941058"/>
                </a:lnTo>
                <a:lnTo>
                  <a:pt x="553484" y="2942748"/>
                </a:lnTo>
                <a:lnTo>
                  <a:pt x="562080" y="2941058"/>
                </a:lnTo>
                <a:lnTo>
                  <a:pt x="569624" y="2935986"/>
                </a:lnTo>
                <a:lnTo>
                  <a:pt x="574711" y="2928498"/>
                </a:lnTo>
                <a:lnTo>
                  <a:pt x="576406" y="2919904"/>
                </a:lnTo>
                <a:lnTo>
                  <a:pt x="574711" y="2911286"/>
                </a:lnTo>
                <a:lnTo>
                  <a:pt x="569624" y="2903728"/>
                </a:lnTo>
                <a:lnTo>
                  <a:pt x="565179" y="2899156"/>
                </a:lnTo>
                <a:lnTo>
                  <a:pt x="559375" y="2896870"/>
                </a:lnTo>
                <a:close/>
              </a:path>
              <a:path w="2910840" h="2943225" extrusionOk="0">
                <a:moveTo>
                  <a:pt x="665459" y="2896870"/>
                </a:moveTo>
                <a:lnTo>
                  <a:pt x="653711" y="2896870"/>
                </a:lnTo>
                <a:lnTo>
                  <a:pt x="647907" y="2899156"/>
                </a:lnTo>
                <a:lnTo>
                  <a:pt x="643322" y="2903728"/>
                </a:lnTo>
                <a:lnTo>
                  <a:pt x="638315" y="2911286"/>
                </a:lnTo>
                <a:lnTo>
                  <a:pt x="636645" y="2919904"/>
                </a:lnTo>
                <a:lnTo>
                  <a:pt x="638315" y="2928498"/>
                </a:lnTo>
                <a:lnTo>
                  <a:pt x="643322" y="2935986"/>
                </a:lnTo>
                <a:lnTo>
                  <a:pt x="650948" y="2941058"/>
                </a:lnTo>
                <a:lnTo>
                  <a:pt x="659585" y="2942748"/>
                </a:lnTo>
                <a:lnTo>
                  <a:pt x="668222" y="2941058"/>
                </a:lnTo>
                <a:lnTo>
                  <a:pt x="675847" y="2935986"/>
                </a:lnTo>
                <a:lnTo>
                  <a:pt x="680862" y="2928498"/>
                </a:lnTo>
                <a:lnTo>
                  <a:pt x="682534" y="2919904"/>
                </a:lnTo>
                <a:lnTo>
                  <a:pt x="680862" y="2911286"/>
                </a:lnTo>
                <a:lnTo>
                  <a:pt x="675847" y="2903728"/>
                </a:lnTo>
                <a:lnTo>
                  <a:pt x="671262" y="2899156"/>
                </a:lnTo>
                <a:lnTo>
                  <a:pt x="665459" y="2896870"/>
                </a:lnTo>
                <a:close/>
              </a:path>
              <a:path w="2910840" h="2943225" extrusionOk="0">
                <a:moveTo>
                  <a:pt x="771542" y="2896870"/>
                </a:moveTo>
                <a:lnTo>
                  <a:pt x="759794" y="2896870"/>
                </a:lnTo>
                <a:lnTo>
                  <a:pt x="753990" y="2899156"/>
                </a:lnTo>
                <a:lnTo>
                  <a:pt x="749545" y="2903728"/>
                </a:lnTo>
                <a:lnTo>
                  <a:pt x="744459" y="2911286"/>
                </a:lnTo>
                <a:lnTo>
                  <a:pt x="742763" y="2919904"/>
                </a:lnTo>
                <a:lnTo>
                  <a:pt x="744459" y="2928498"/>
                </a:lnTo>
                <a:lnTo>
                  <a:pt x="749545" y="2935986"/>
                </a:lnTo>
                <a:lnTo>
                  <a:pt x="757090" y="2941058"/>
                </a:lnTo>
                <a:lnTo>
                  <a:pt x="765685" y="2942748"/>
                </a:lnTo>
                <a:lnTo>
                  <a:pt x="774307" y="2941058"/>
                </a:lnTo>
                <a:lnTo>
                  <a:pt x="781930" y="2935986"/>
                </a:lnTo>
                <a:lnTo>
                  <a:pt x="786945" y="2928498"/>
                </a:lnTo>
                <a:lnTo>
                  <a:pt x="788617" y="2919904"/>
                </a:lnTo>
                <a:lnTo>
                  <a:pt x="786945" y="2911286"/>
                </a:lnTo>
                <a:lnTo>
                  <a:pt x="781930" y="2903728"/>
                </a:lnTo>
                <a:lnTo>
                  <a:pt x="777485" y="2899156"/>
                </a:lnTo>
                <a:lnTo>
                  <a:pt x="771542" y="2896870"/>
                </a:lnTo>
                <a:close/>
              </a:path>
              <a:path w="2910840" h="2943225" extrusionOk="0">
                <a:moveTo>
                  <a:pt x="877625" y="2896870"/>
                </a:moveTo>
                <a:lnTo>
                  <a:pt x="865877" y="2896870"/>
                </a:lnTo>
                <a:lnTo>
                  <a:pt x="860073" y="2899156"/>
                </a:lnTo>
                <a:lnTo>
                  <a:pt x="855489" y="2903728"/>
                </a:lnTo>
                <a:lnTo>
                  <a:pt x="850481" y="2911286"/>
                </a:lnTo>
                <a:lnTo>
                  <a:pt x="848812" y="2919904"/>
                </a:lnTo>
                <a:lnTo>
                  <a:pt x="850481" y="2928498"/>
                </a:lnTo>
                <a:lnTo>
                  <a:pt x="855489" y="2935986"/>
                </a:lnTo>
                <a:lnTo>
                  <a:pt x="863133" y="2941058"/>
                </a:lnTo>
                <a:lnTo>
                  <a:pt x="871803" y="2942748"/>
                </a:lnTo>
                <a:lnTo>
                  <a:pt x="880447" y="2941058"/>
                </a:lnTo>
                <a:lnTo>
                  <a:pt x="888013" y="2935986"/>
                </a:lnTo>
                <a:lnTo>
                  <a:pt x="893100" y="2928498"/>
                </a:lnTo>
                <a:lnTo>
                  <a:pt x="894795" y="2919904"/>
                </a:lnTo>
                <a:lnTo>
                  <a:pt x="893100" y="2911286"/>
                </a:lnTo>
                <a:lnTo>
                  <a:pt x="888013" y="2903728"/>
                </a:lnTo>
                <a:lnTo>
                  <a:pt x="883568" y="2899156"/>
                </a:lnTo>
                <a:lnTo>
                  <a:pt x="877625" y="2896870"/>
                </a:lnTo>
                <a:close/>
              </a:path>
              <a:path w="2910840" h="2943225" extrusionOk="0">
                <a:moveTo>
                  <a:pt x="983848" y="2896870"/>
                </a:moveTo>
                <a:lnTo>
                  <a:pt x="972100" y="2896870"/>
                </a:lnTo>
                <a:lnTo>
                  <a:pt x="966169" y="2899156"/>
                </a:lnTo>
                <a:lnTo>
                  <a:pt x="961711" y="2903728"/>
                </a:lnTo>
                <a:lnTo>
                  <a:pt x="956625" y="2911286"/>
                </a:lnTo>
                <a:lnTo>
                  <a:pt x="954930" y="2919904"/>
                </a:lnTo>
                <a:lnTo>
                  <a:pt x="956625" y="2928498"/>
                </a:lnTo>
                <a:lnTo>
                  <a:pt x="961711" y="2935986"/>
                </a:lnTo>
                <a:lnTo>
                  <a:pt x="969275" y="2941058"/>
                </a:lnTo>
                <a:lnTo>
                  <a:pt x="977904" y="2942748"/>
                </a:lnTo>
                <a:lnTo>
                  <a:pt x="986532" y="2941058"/>
                </a:lnTo>
                <a:lnTo>
                  <a:pt x="994096" y="2935986"/>
                </a:lnTo>
                <a:lnTo>
                  <a:pt x="999183" y="2928498"/>
                </a:lnTo>
                <a:lnTo>
                  <a:pt x="1000878" y="2919904"/>
                </a:lnTo>
                <a:lnTo>
                  <a:pt x="999183" y="2911286"/>
                </a:lnTo>
                <a:lnTo>
                  <a:pt x="994096" y="2903728"/>
                </a:lnTo>
                <a:lnTo>
                  <a:pt x="989651" y="2899156"/>
                </a:lnTo>
                <a:lnTo>
                  <a:pt x="983848" y="2896870"/>
                </a:lnTo>
                <a:close/>
              </a:path>
              <a:path w="2910840" h="2943225" extrusionOk="0">
                <a:moveTo>
                  <a:pt x="1089931" y="2896870"/>
                </a:moveTo>
                <a:lnTo>
                  <a:pt x="1078183" y="2896870"/>
                </a:lnTo>
                <a:lnTo>
                  <a:pt x="1072252" y="2899156"/>
                </a:lnTo>
                <a:lnTo>
                  <a:pt x="1067795" y="2903728"/>
                </a:lnTo>
                <a:lnTo>
                  <a:pt x="1062787" y="2911286"/>
                </a:lnTo>
                <a:lnTo>
                  <a:pt x="1061118" y="2919904"/>
                </a:lnTo>
                <a:lnTo>
                  <a:pt x="1062787" y="2928498"/>
                </a:lnTo>
                <a:lnTo>
                  <a:pt x="1067795" y="2935986"/>
                </a:lnTo>
                <a:lnTo>
                  <a:pt x="1075359" y="2941058"/>
                </a:lnTo>
                <a:lnTo>
                  <a:pt x="1083987" y="2942748"/>
                </a:lnTo>
                <a:lnTo>
                  <a:pt x="1092616" y="2941058"/>
                </a:lnTo>
                <a:lnTo>
                  <a:pt x="1100180" y="2935986"/>
                </a:lnTo>
                <a:lnTo>
                  <a:pt x="1105194" y="2928498"/>
                </a:lnTo>
                <a:lnTo>
                  <a:pt x="1106866" y="2919904"/>
                </a:lnTo>
                <a:lnTo>
                  <a:pt x="1105194" y="2911286"/>
                </a:lnTo>
                <a:lnTo>
                  <a:pt x="1100180" y="2903728"/>
                </a:lnTo>
                <a:lnTo>
                  <a:pt x="1095735" y="2899156"/>
                </a:lnTo>
                <a:lnTo>
                  <a:pt x="1089931" y="2896870"/>
                </a:lnTo>
                <a:close/>
              </a:path>
              <a:path w="2910840" h="2943225" extrusionOk="0">
                <a:moveTo>
                  <a:pt x="1196014" y="2896870"/>
                </a:moveTo>
                <a:lnTo>
                  <a:pt x="1184266" y="2896870"/>
                </a:lnTo>
                <a:lnTo>
                  <a:pt x="1178335" y="2899156"/>
                </a:lnTo>
                <a:lnTo>
                  <a:pt x="1173878" y="2903728"/>
                </a:lnTo>
                <a:lnTo>
                  <a:pt x="1168870" y="2911286"/>
                </a:lnTo>
                <a:lnTo>
                  <a:pt x="1167201" y="2919904"/>
                </a:lnTo>
                <a:lnTo>
                  <a:pt x="1168870" y="2928498"/>
                </a:lnTo>
                <a:lnTo>
                  <a:pt x="1173878" y="2935986"/>
                </a:lnTo>
                <a:lnTo>
                  <a:pt x="1181501" y="2941058"/>
                </a:lnTo>
                <a:lnTo>
                  <a:pt x="1190124" y="2942748"/>
                </a:lnTo>
                <a:lnTo>
                  <a:pt x="1198724" y="2941058"/>
                </a:lnTo>
                <a:lnTo>
                  <a:pt x="1206275" y="2935986"/>
                </a:lnTo>
                <a:lnTo>
                  <a:pt x="1211362" y="2928498"/>
                </a:lnTo>
                <a:lnTo>
                  <a:pt x="1213057" y="2919904"/>
                </a:lnTo>
                <a:lnTo>
                  <a:pt x="1211362" y="2911286"/>
                </a:lnTo>
                <a:lnTo>
                  <a:pt x="1206275" y="2903728"/>
                </a:lnTo>
                <a:lnTo>
                  <a:pt x="1201818" y="2899156"/>
                </a:lnTo>
                <a:lnTo>
                  <a:pt x="1196014" y="2896870"/>
                </a:lnTo>
                <a:close/>
              </a:path>
              <a:path w="2910840" h="2943225" extrusionOk="0">
                <a:moveTo>
                  <a:pt x="1302071" y="2896870"/>
                </a:moveTo>
                <a:lnTo>
                  <a:pt x="1290387" y="2896870"/>
                </a:lnTo>
                <a:lnTo>
                  <a:pt x="1284545" y="2899156"/>
                </a:lnTo>
                <a:lnTo>
                  <a:pt x="1279973" y="2903728"/>
                </a:lnTo>
                <a:lnTo>
                  <a:pt x="1274973" y="2911286"/>
                </a:lnTo>
                <a:lnTo>
                  <a:pt x="1273306" y="2919904"/>
                </a:lnTo>
                <a:lnTo>
                  <a:pt x="1274973" y="2928498"/>
                </a:lnTo>
                <a:lnTo>
                  <a:pt x="1279973" y="2935986"/>
                </a:lnTo>
                <a:lnTo>
                  <a:pt x="1287589" y="2941058"/>
                </a:lnTo>
                <a:lnTo>
                  <a:pt x="1296229" y="2942748"/>
                </a:lnTo>
                <a:lnTo>
                  <a:pt x="1304869" y="2941058"/>
                </a:lnTo>
                <a:lnTo>
                  <a:pt x="1312485" y="2935986"/>
                </a:lnTo>
                <a:lnTo>
                  <a:pt x="1317486" y="2928498"/>
                </a:lnTo>
                <a:lnTo>
                  <a:pt x="1319153" y="2919904"/>
                </a:lnTo>
                <a:lnTo>
                  <a:pt x="1317486" y="2911286"/>
                </a:lnTo>
                <a:lnTo>
                  <a:pt x="1312485" y="2903728"/>
                </a:lnTo>
                <a:lnTo>
                  <a:pt x="1307913" y="2899156"/>
                </a:lnTo>
                <a:lnTo>
                  <a:pt x="1302071" y="2896870"/>
                </a:lnTo>
                <a:close/>
              </a:path>
              <a:path w="2910840" h="2943225" extrusionOk="0">
                <a:moveTo>
                  <a:pt x="1408243" y="2896870"/>
                </a:moveTo>
                <a:lnTo>
                  <a:pt x="1396432" y="2896870"/>
                </a:lnTo>
                <a:lnTo>
                  <a:pt x="1390590" y="2899156"/>
                </a:lnTo>
                <a:lnTo>
                  <a:pt x="1386145" y="2903728"/>
                </a:lnTo>
                <a:lnTo>
                  <a:pt x="1381073" y="2911286"/>
                </a:lnTo>
                <a:lnTo>
                  <a:pt x="1379383" y="2919904"/>
                </a:lnTo>
                <a:lnTo>
                  <a:pt x="1381073" y="2928498"/>
                </a:lnTo>
                <a:lnTo>
                  <a:pt x="1386145" y="2935986"/>
                </a:lnTo>
                <a:lnTo>
                  <a:pt x="1393706" y="2941058"/>
                </a:lnTo>
                <a:lnTo>
                  <a:pt x="1402338" y="2942748"/>
                </a:lnTo>
                <a:lnTo>
                  <a:pt x="1410970" y="2941058"/>
                </a:lnTo>
                <a:lnTo>
                  <a:pt x="1418530" y="2935986"/>
                </a:lnTo>
                <a:lnTo>
                  <a:pt x="1423531" y="2928498"/>
                </a:lnTo>
                <a:lnTo>
                  <a:pt x="1425198" y="2919904"/>
                </a:lnTo>
                <a:lnTo>
                  <a:pt x="1423531" y="2911286"/>
                </a:lnTo>
                <a:lnTo>
                  <a:pt x="1418530" y="2903728"/>
                </a:lnTo>
                <a:lnTo>
                  <a:pt x="1414085" y="2899156"/>
                </a:lnTo>
                <a:lnTo>
                  <a:pt x="1408243" y="2896870"/>
                </a:lnTo>
                <a:close/>
              </a:path>
              <a:path w="2910840" h="2943225" extrusionOk="0">
                <a:moveTo>
                  <a:pt x="1514288" y="2896870"/>
                </a:moveTo>
                <a:lnTo>
                  <a:pt x="1502477" y="2896870"/>
                </a:lnTo>
                <a:lnTo>
                  <a:pt x="1496762" y="2899156"/>
                </a:lnTo>
                <a:lnTo>
                  <a:pt x="1492190" y="2903728"/>
                </a:lnTo>
                <a:lnTo>
                  <a:pt x="1487118" y="2911286"/>
                </a:lnTo>
                <a:lnTo>
                  <a:pt x="1485428" y="2919904"/>
                </a:lnTo>
                <a:lnTo>
                  <a:pt x="1487118" y="2928498"/>
                </a:lnTo>
                <a:lnTo>
                  <a:pt x="1492190" y="2935986"/>
                </a:lnTo>
                <a:lnTo>
                  <a:pt x="1499824" y="2941058"/>
                </a:lnTo>
                <a:lnTo>
                  <a:pt x="1508494" y="2942748"/>
                </a:lnTo>
                <a:lnTo>
                  <a:pt x="1517140" y="2941058"/>
                </a:lnTo>
                <a:lnTo>
                  <a:pt x="1524702" y="2935986"/>
                </a:lnTo>
                <a:lnTo>
                  <a:pt x="1529775" y="2928498"/>
                </a:lnTo>
                <a:lnTo>
                  <a:pt x="1531465" y="2919904"/>
                </a:lnTo>
                <a:lnTo>
                  <a:pt x="1529775" y="2911286"/>
                </a:lnTo>
                <a:lnTo>
                  <a:pt x="1524702" y="2903728"/>
                </a:lnTo>
                <a:lnTo>
                  <a:pt x="1520257" y="2899156"/>
                </a:lnTo>
                <a:lnTo>
                  <a:pt x="1514288" y="2896870"/>
                </a:lnTo>
                <a:close/>
              </a:path>
              <a:path w="2910840" h="2943225" extrusionOk="0">
                <a:moveTo>
                  <a:pt x="1620460" y="2896870"/>
                </a:moveTo>
                <a:lnTo>
                  <a:pt x="1608776" y="2896870"/>
                </a:lnTo>
                <a:lnTo>
                  <a:pt x="1602807" y="2899156"/>
                </a:lnTo>
                <a:lnTo>
                  <a:pt x="1598362" y="2903728"/>
                </a:lnTo>
                <a:lnTo>
                  <a:pt x="1593290" y="2911286"/>
                </a:lnTo>
                <a:lnTo>
                  <a:pt x="1591600" y="2919904"/>
                </a:lnTo>
                <a:lnTo>
                  <a:pt x="1593290" y="2928498"/>
                </a:lnTo>
                <a:lnTo>
                  <a:pt x="1598362" y="2935986"/>
                </a:lnTo>
                <a:lnTo>
                  <a:pt x="1605925" y="2941058"/>
                </a:lnTo>
                <a:lnTo>
                  <a:pt x="1614571" y="2942748"/>
                </a:lnTo>
                <a:lnTo>
                  <a:pt x="1623241" y="2941058"/>
                </a:lnTo>
                <a:lnTo>
                  <a:pt x="1630874" y="2935986"/>
                </a:lnTo>
                <a:lnTo>
                  <a:pt x="1635875" y="2928498"/>
                </a:lnTo>
                <a:lnTo>
                  <a:pt x="1637542" y="2919904"/>
                </a:lnTo>
                <a:lnTo>
                  <a:pt x="1635875" y="2911286"/>
                </a:lnTo>
                <a:lnTo>
                  <a:pt x="1630874" y="2903728"/>
                </a:lnTo>
                <a:lnTo>
                  <a:pt x="1626302" y="2899156"/>
                </a:lnTo>
                <a:lnTo>
                  <a:pt x="1620460" y="2896870"/>
                </a:lnTo>
                <a:close/>
              </a:path>
              <a:path w="2910840" h="2943225" extrusionOk="0">
                <a:moveTo>
                  <a:pt x="1726632" y="2896870"/>
                </a:moveTo>
                <a:lnTo>
                  <a:pt x="1714821" y="2896870"/>
                </a:lnTo>
                <a:lnTo>
                  <a:pt x="1708852" y="2899156"/>
                </a:lnTo>
                <a:lnTo>
                  <a:pt x="1704407" y="2903728"/>
                </a:lnTo>
                <a:lnTo>
                  <a:pt x="1699407" y="2911286"/>
                </a:lnTo>
                <a:lnTo>
                  <a:pt x="1697740" y="2919904"/>
                </a:lnTo>
                <a:lnTo>
                  <a:pt x="1699407" y="2928498"/>
                </a:lnTo>
                <a:lnTo>
                  <a:pt x="1704407" y="2935986"/>
                </a:lnTo>
                <a:lnTo>
                  <a:pt x="1711968" y="2941058"/>
                </a:lnTo>
                <a:lnTo>
                  <a:pt x="1720600" y="2942748"/>
                </a:lnTo>
                <a:lnTo>
                  <a:pt x="1729232" y="2941058"/>
                </a:lnTo>
                <a:lnTo>
                  <a:pt x="1736792" y="2935986"/>
                </a:lnTo>
                <a:lnTo>
                  <a:pt x="1741865" y="2928498"/>
                </a:lnTo>
                <a:lnTo>
                  <a:pt x="1743555" y="2919904"/>
                </a:lnTo>
                <a:lnTo>
                  <a:pt x="1741865" y="2911286"/>
                </a:lnTo>
                <a:lnTo>
                  <a:pt x="1736792" y="2903728"/>
                </a:lnTo>
                <a:lnTo>
                  <a:pt x="1732347" y="2899156"/>
                </a:lnTo>
                <a:lnTo>
                  <a:pt x="1726632" y="2896870"/>
                </a:lnTo>
                <a:close/>
              </a:path>
              <a:path w="2910840" h="2943225" extrusionOk="0">
                <a:moveTo>
                  <a:pt x="1832677" y="2896870"/>
                </a:moveTo>
                <a:lnTo>
                  <a:pt x="1820866" y="2896870"/>
                </a:lnTo>
                <a:lnTo>
                  <a:pt x="1815024" y="2899156"/>
                </a:lnTo>
                <a:lnTo>
                  <a:pt x="1810579" y="2903728"/>
                </a:lnTo>
                <a:lnTo>
                  <a:pt x="1805507" y="2911286"/>
                </a:lnTo>
                <a:lnTo>
                  <a:pt x="1803817" y="2919904"/>
                </a:lnTo>
                <a:lnTo>
                  <a:pt x="1805507" y="2928498"/>
                </a:lnTo>
                <a:lnTo>
                  <a:pt x="1810579" y="2935986"/>
                </a:lnTo>
                <a:lnTo>
                  <a:pt x="1818176" y="2941058"/>
                </a:lnTo>
                <a:lnTo>
                  <a:pt x="1826772" y="2942748"/>
                </a:lnTo>
                <a:lnTo>
                  <a:pt x="1835368" y="2941058"/>
                </a:lnTo>
                <a:lnTo>
                  <a:pt x="1842964" y="2935986"/>
                </a:lnTo>
                <a:lnTo>
                  <a:pt x="1848037" y="2928498"/>
                </a:lnTo>
                <a:lnTo>
                  <a:pt x="1849727" y="2919904"/>
                </a:lnTo>
                <a:lnTo>
                  <a:pt x="1848037" y="2911286"/>
                </a:lnTo>
                <a:lnTo>
                  <a:pt x="1842964" y="2903728"/>
                </a:lnTo>
                <a:lnTo>
                  <a:pt x="1838519" y="2899156"/>
                </a:lnTo>
                <a:lnTo>
                  <a:pt x="1832677" y="2896870"/>
                </a:lnTo>
                <a:close/>
              </a:path>
              <a:path w="2910840" h="2943225" extrusionOk="0">
                <a:moveTo>
                  <a:pt x="1938722" y="2896870"/>
                </a:moveTo>
                <a:lnTo>
                  <a:pt x="1927038" y="2896870"/>
                </a:lnTo>
                <a:lnTo>
                  <a:pt x="1921196" y="2899156"/>
                </a:lnTo>
                <a:lnTo>
                  <a:pt x="1916751" y="2903728"/>
                </a:lnTo>
                <a:lnTo>
                  <a:pt x="1911679" y="2911286"/>
                </a:lnTo>
                <a:lnTo>
                  <a:pt x="1909989" y="2919904"/>
                </a:lnTo>
                <a:lnTo>
                  <a:pt x="1911679" y="2928498"/>
                </a:lnTo>
                <a:lnTo>
                  <a:pt x="1916751" y="2935986"/>
                </a:lnTo>
                <a:lnTo>
                  <a:pt x="1924294" y="2941058"/>
                </a:lnTo>
                <a:lnTo>
                  <a:pt x="1932896" y="2942748"/>
                </a:lnTo>
                <a:lnTo>
                  <a:pt x="1941522" y="2941058"/>
                </a:lnTo>
                <a:lnTo>
                  <a:pt x="1949136" y="2935986"/>
                </a:lnTo>
                <a:lnTo>
                  <a:pt x="1954137" y="2928498"/>
                </a:lnTo>
                <a:lnTo>
                  <a:pt x="1955804" y="2919904"/>
                </a:lnTo>
                <a:lnTo>
                  <a:pt x="1954137" y="2911286"/>
                </a:lnTo>
                <a:lnTo>
                  <a:pt x="1949136" y="2903728"/>
                </a:lnTo>
                <a:lnTo>
                  <a:pt x="1944691" y="2899156"/>
                </a:lnTo>
                <a:lnTo>
                  <a:pt x="1938722" y="2896870"/>
                </a:lnTo>
                <a:close/>
              </a:path>
              <a:path w="2910840" h="2943225" extrusionOk="0">
                <a:moveTo>
                  <a:pt x="2044767" y="2896870"/>
                </a:moveTo>
                <a:lnTo>
                  <a:pt x="2033083" y="2896870"/>
                </a:lnTo>
                <a:lnTo>
                  <a:pt x="2027114" y="2899156"/>
                </a:lnTo>
                <a:lnTo>
                  <a:pt x="2022669" y="2903728"/>
                </a:lnTo>
                <a:lnTo>
                  <a:pt x="2017669" y="2911286"/>
                </a:lnTo>
                <a:lnTo>
                  <a:pt x="2016002" y="2919904"/>
                </a:lnTo>
                <a:lnTo>
                  <a:pt x="2017669" y="2928498"/>
                </a:lnTo>
                <a:lnTo>
                  <a:pt x="2022669" y="2935986"/>
                </a:lnTo>
                <a:lnTo>
                  <a:pt x="2030303" y="2941058"/>
                </a:lnTo>
                <a:lnTo>
                  <a:pt x="2038973" y="2942748"/>
                </a:lnTo>
                <a:lnTo>
                  <a:pt x="2047619" y="2941058"/>
                </a:lnTo>
                <a:lnTo>
                  <a:pt x="2055181" y="2935986"/>
                </a:lnTo>
                <a:lnTo>
                  <a:pt x="2060182" y="2928498"/>
                </a:lnTo>
                <a:lnTo>
                  <a:pt x="2061849" y="2919904"/>
                </a:lnTo>
                <a:lnTo>
                  <a:pt x="2060182" y="2911286"/>
                </a:lnTo>
                <a:lnTo>
                  <a:pt x="2055181" y="2903728"/>
                </a:lnTo>
                <a:lnTo>
                  <a:pt x="2050736" y="2899156"/>
                </a:lnTo>
                <a:lnTo>
                  <a:pt x="2044767" y="2896870"/>
                </a:lnTo>
                <a:close/>
              </a:path>
              <a:path w="2910840" h="2943225" extrusionOk="0">
                <a:moveTo>
                  <a:pt x="2150939" y="2896870"/>
                </a:moveTo>
                <a:lnTo>
                  <a:pt x="2139128" y="2896870"/>
                </a:lnTo>
                <a:lnTo>
                  <a:pt x="2133413" y="2899156"/>
                </a:lnTo>
                <a:lnTo>
                  <a:pt x="2128714" y="2903728"/>
                </a:lnTo>
                <a:lnTo>
                  <a:pt x="2123714" y="2911286"/>
                </a:lnTo>
                <a:lnTo>
                  <a:pt x="2122047" y="2919904"/>
                </a:lnTo>
                <a:lnTo>
                  <a:pt x="2123714" y="2928498"/>
                </a:lnTo>
                <a:lnTo>
                  <a:pt x="2128714" y="2935986"/>
                </a:lnTo>
                <a:lnTo>
                  <a:pt x="2136404" y="2941058"/>
                </a:lnTo>
                <a:lnTo>
                  <a:pt x="2145082" y="2942748"/>
                </a:lnTo>
                <a:lnTo>
                  <a:pt x="2153735" y="2941058"/>
                </a:lnTo>
                <a:lnTo>
                  <a:pt x="2161353" y="2935986"/>
                </a:lnTo>
                <a:lnTo>
                  <a:pt x="2166426" y="2928498"/>
                </a:lnTo>
                <a:lnTo>
                  <a:pt x="2168116" y="2919904"/>
                </a:lnTo>
                <a:lnTo>
                  <a:pt x="2166426" y="2911286"/>
                </a:lnTo>
                <a:lnTo>
                  <a:pt x="2161353" y="2903728"/>
                </a:lnTo>
                <a:lnTo>
                  <a:pt x="2156908" y="2899156"/>
                </a:lnTo>
                <a:lnTo>
                  <a:pt x="2150939" y="2896870"/>
                </a:lnTo>
                <a:close/>
              </a:path>
              <a:path w="2910840" h="2943225" extrusionOk="0">
                <a:moveTo>
                  <a:pt x="2257111" y="2896870"/>
                </a:moveTo>
                <a:lnTo>
                  <a:pt x="2245427" y="2896870"/>
                </a:lnTo>
                <a:lnTo>
                  <a:pt x="2239458" y="2899156"/>
                </a:lnTo>
                <a:lnTo>
                  <a:pt x="2235013" y="2903728"/>
                </a:lnTo>
                <a:lnTo>
                  <a:pt x="2229941" y="2911286"/>
                </a:lnTo>
                <a:lnTo>
                  <a:pt x="2228251" y="2919904"/>
                </a:lnTo>
                <a:lnTo>
                  <a:pt x="2229941" y="2928498"/>
                </a:lnTo>
                <a:lnTo>
                  <a:pt x="2235013" y="2935986"/>
                </a:lnTo>
                <a:lnTo>
                  <a:pt x="2242576" y="2941058"/>
                </a:lnTo>
                <a:lnTo>
                  <a:pt x="2251222" y="2942748"/>
                </a:lnTo>
                <a:lnTo>
                  <a:pt x="2259892" y="2941058"/>
                </a:lnTo>
                <a:lnTo>
                  <a:pt x="2267525" y="2935986"/>
                </a:lnTo>
                <a:lnTo>
                  <a:pt x="2272526" y="2928498"/>
                </a:lnTo>
                <a:lnTo>
                  <a:pt x="2274193" y="2919904"/>
                </a:lnTo>
                <a:lnTo>
                  <a:pt x="2272526" y="2911286"/>
                </a:lnTo>
                <a:lnTo>
                  <a:pt x="2267525" y="2903728"/>
                </a:lnTo>
                <a:lnTo>
                  <a:pt x="2262953" y="2899156"/>
                </a:lnTo>
                <a:lnTo>
                  <a:pt x="2257111" y="2896870"/>
                </a:lnTo>
                <a:close/>
              </a:path>
              <a:path w="2910840" h="2943225" extrusionOk="0">
                <a:moveTo>
                  <a:pt x="2363156" y="2896870"/>
                </a:moveTo>
                <a:lnTo>
                  <a:pt x="2351472" y="2896870"/>
                </a:lnTo>
                <a:lnTo>
                  <a:pt x="2345503" y="2899156"/>
                </a:lnTo>
                <a:lnTo>
                  <a:pt x="2341058" y="2903728"/>
                </a:lnTo>
                <a:lnTo>
                  <a:pt x="2336058" y="2911286"/>
                </a:lnTo>
                <a:lnTo>
                  <a:pt x="2334391" y="2919904"/>
                </a:lnTo>
                <a:lnTo>
                  <a:pt x="2336058" y="2928498"/>
                </a:lnTo>
                <a:lnTo>
                  <a:pt x="2341058" y="2935986"/>
                </a:lnTo>
                <a:lnTo>
                  <a:pt x="2348619" y="2941058"/>
                </a:lnTo>
                <a:lnTo>
                  <a:pt x="2357251" y="2942748"/>
                </a:lnTo>
                <a:lnTo>
                  <a:pt x="2365883" y="2941058"/>
                </a:lnTo>
                <a:lnTo>
                  <a:pt x="2373443" y="2935986"/>
                </a:lnTo>
                <a:lnTo>
                  <a:pt x="2378516" y="2928498"/>
                </a:lnTo>
                <a:lnTo>
                  <a:pt x="2380206" y="2919904"/>
                </a:lnTo>
                <a:lnTo>
                  <a:pt x="2378516" y="2911286"/>
                </a:lnTo>
                <a:lnTo>
                  <a:pt x="2373443" y="2903728"/>
                </a:lnTo>
                <a:lnTo>
                  <a:pt x="2368998" y="2899156"/>
                </a:lnTo>
                <a:lnTo>
                  <a:pt x="2363156" y="2896870"/>
                </a:lnTo>
                <a:close/>
              </a:path>
              <a:path w="2910840" h="2943225" extrusionOk="0">
                <a:moveTo>
                  <a:pt x="2469328" y="2896870"/>
                </a:moveTo>
                <a:lnTo>
                  <a:pt x="2457517" y="2896870"/>
                </a:lnTo>
                <a:lnTo>
                  <a:pt x="2451802" y="2899156"/>
                </a:lnTo>
                <a:lnTo>
                  <a:pt x="2447103" y="2903728"/>
                </a:lnTo>
                <a:lnTo>
                  <a:pt x="2442103" y="2911286"/>
                </a:lnTo>
                <a:lnTo>
                  <a:pt x="2440436" y="2919904"/>
                </a:lnTo>
                <a:lnTo>
                  <a:pt x="2442103" y="2928498"/>
                </a:lnTo>
                <a:lnTo>
                  <a:pt x="2447103" y="2935986"/>
                </a:lnTo>
                <a:lnTo>
                  <a:pt x="2454771" y="2941058"/>
                </a:lnTo>
                <a:lnTo>
                  <a:pt x="2463391" y="2942748"/>
                </a:lnTo>
                <a:lnTo>
                  <a:pt x="2471964" y="2941058"/>
                </a:lnTo>
                <a:lnTo>
                  <a:pt x="2479488" y="2935986"/>
                </a:lnTo>
                <a:lnTo>
                  <a:pt x="2484632" y="2928498"/>
                </a:lnTo>
                <a:lnTo>
                  <a:pt x="2486346" y="2919904"/>
                </a:lnTo>
                <a:lnTo>
                  <a:pt x="2484632" y="2911286"/>
                </a:lnTo>
                <a:lnTo>
                  <a:pt x="2479488" y="2903728"/>
                </a:lnTo>
                <a:lnTo>
                  <a:pt x="2475043" y="2899156"/>
                </a:lnTo>
                <a:lnTo>
                  <a:pt x="2469328" y="2896870"/>
                </a:lnTo>
                <a:close/>
              </a:path>
              <a:path w="2910840" h="2943225" extrusionOk="0">
                <a:moveTo>
                  <a:pt x="2575373" y="2896870"/>
                </a:moveTo>
                <a:lnTo>
                  <a:pt x="2563689" y="2896870"/>
                </a:lnTo>
                <a:lnTo>
                  <a:pt x="2557847" y="2899156"/>
                </a:lnTo>
                <a:lnTo>
                  <a:pt x="2553402" y="2903728"/>
                </a:lnTo>
                <a:lnTo>
                  <a:pt x="2548330" y="2911286"/>
                </a:lnTo>
                <a:lnTo>
                  <a:pt x="2546640" y="2919904"/>
                </a:lnTo>
                <a:lnTo>
                  <a:pt x="2548330" y="2928498"/>
                </a:lnTo>
                <a:lnTo>
                  <a:pt x="2553402" y="2935986"/>
                </a:lnTo>
                <a:lnTo>
                  <a:pt x="2560945" y="2941058"/>
                </a:lnTo>
                <a:lnTo>
                  <a:pt x="2569547" y="2942748"/>
                </a:lnTo>
                <a:lnTo>
                  <a:pt x="2578173" y="2941058"/>
                </a:lnTo>
                <a:lnTo>
                  <a:pt x="2585787" y="2935986"/>
                </a:lnTo>
                <a:lnTo>
                  <a:pt x="2590788" y="2928498"/>
                </a:lnTo>
                <a:lnTo>
                  <a:pt x="2592455" y="2919904"/>
                </a:lnTo>
                <a:lnTo>
                  <a:pt x="2590788" y="2911286"/>
                </a:lnTo>
                <a:lnTo>
                  <a:pt x="2585787" y="2903728"/>
                </a:lnTo>
                <a:lnTo>
                  <a:pt x="2581342" y="2899156"/>
                </a:lnTo>
                <a:lnTo>
                  <a:pt x="2575373" y="2896870"/>
                </a:lnTo>
                <a:close/>
              </a:path>
              <a:path w="2910840" h="2943225" extrusionOk="0">
                <a:moveTo>
                  <a:pt x="2681418" y="2896870"/>
                </a:moveTo>
                <a:lnTo>
                  <a:pt x="2669734" y="2896870"/>
                </a:lnTo>
                <a:lnTo>
                  <a:pt x="2663765" y="2899156"/>
                </a:lnTo>
                <a:lnTo>
                  <a:pt x="2659320" y="2903728"/>
                </a:lnTo>
                <a:lnTo>
                  <a:pt x="2654320" y="2911286"/>
                </a:lnTo>
                <a:lnTo>
                  <a:pt x="2652653" y="2919904"/>
                </a:lnTo>
                <a:lnTo>
                  <a:pt x="2654320" y="2928498"/>
                </a:lnTo>
                <a:lnTo>
                  <a:pt x="2659320" y="2935986"/>
                </a:lnTo>
                <a:lnTo>
                  <a:pt x="2666954" y="2941058"/>
                </a:lnTo>
                <a:lnTo>
                  <a:pt x="2675624" y="2942748"/>
                </a:lnTo>
                <a:lnTo>
                  <a:pt x="2684270" y="2941058"/>
                </a:lnTo>
                <a:lnTo>
                  <a:pt x="2691832" y="2935986"/>
                </a:lnTo>
                <a:lnTo>
                  <a:pt x="2696833" y="2928498"/>
                </a:lnTo>
                <a:lnTo>
                  <a:pt x="2698500" y="2919904"/>
                </a:lnTo>
                <a:lnTo>
                  <a:pt x="2696833" y="2911286"/>
                </a:lnTo>
                <a:lnTo>
                  <a:pt x="2691832" y="2903728"/>
                </a:lnTo>
                <a:lnTo>
                  <a:pt x="2687387" y="2899156"/>
                </a:lnTo>
                <a:lnTo>
                  <a:pt x="2681418" y="2896870"/>
                </a:lnTo>
                <a:close/>
              </a:path>
              <a:path w="2910840" h="2943225" extrusionOk="0">
                <a:moveTo>
                  <a:pt x="2787590" y="2896870"/>
                </a:moveTo>
                <a:lnTo>
                  <a:pt x="2775779" y="2896870"/>
                </a:lnTo>
                <a:lnTo>
                  <a:pt x="2770064" y="2899156"/>
                </a:lnTo>
                <a:lnTo>
                  <a:pt x="2765492" y="2903728"/>
                </a:lnTo>
                <a:lnTo>
                  <a:pt x="2760420" y="2911286"/>
                </a:lnTo>
                <a:lnTo>
                  <a:pt x="2758730" y="2919904"/>
                </a:lnTo>
                <a:lnTo>
                  <a:pt x="2760420" y="2928498"/>
                </a:lnTo>
                <a:lnTo>
                  <a:pt x="2765492" y="2935986"/>
                </a:lnTo>
                <a:lnTo>
                  <a:pt x="2773106" y="2941058"/>
                </a:lnTo>
                <a:lnTo>
                  <a:pt x="2781733" y="2942748"/>
                </a:lnTo>
                <a:lnTo>
                  <a:pt x="2790335" y="2941058"/>
                </a:lnTo>
                <a:lnTo>
                  <a:pt x="2797877" y="2935986"/>
                </a:lnTo>
                <a:lnTo>
                  <a:pt x="2803021" y="2928498"/>
                </a:lnTo>
                <a:lnTo>
                  <a:pt x="2804735" y="2919904"/>
                </a:lnTo>
                <a:lnTo>
                  <a:pt x="2803021" y="2911286"/>
                </a:lnTo>
                <a:lnTo>
                  <a:pt x="2797877" y="2903728"/>
                </a:lnTo>
                <a:lnTo>
                  <a:pt x="2793432" y="2899156"/>
                </a:lnTo>
                <a:lnTo>
                  <a:pt x="2787590" y="2896870"/>
                </a:lnTo>
                <a:close/>
              </a:path>
              <a:path w="2910840" h="2943225" extrusionOk="0">
                <a:moveTo>
                  <a:pt x="2893762" y="2896870"/>
                </a:moveTo>
                <a:lnTo>
                  <a:pt x="2882078" y="2896870"/>
                </a:lnTo>
                <a:lnTo>
                  <a:pt x="2876109" y="2899156"/>
                </a:lnTo>
                <a:lnTo>
                  <a:pt x="2871664" y="2903728"/>
                </a:lnTo>
                <a:lnTo>
                  <a:pt x="2866592" y="2911286"/>
                </a:lnTo>
                <a:lnTo>
                  <a:pt x="2864902" y="2919904"/>
                </a:lnTo>
                <a:lnTo>
                  <a:pt x="2866592" y="2928498"/>
                </a:lnTo>
                <a:lnTo>
                  <a:pt x="2871664" y="2935986"/>
                </a:lnTo>
                <a:lnTo>
                  <a:pt x="2879227" y="2941058"/>
                </a:lnTo>
                <a:lnTo>
                  <a:pt x="2887873" y="2942748"/>
                </a:lnTo>
                <a:lnTo>
                  <a:pt x="2896543" y="2941058"/>
                </a:lnTo>
                <a:lnTo>
                  <a:pt x="2904176" y="2935986"/>
                </a:lnTo>
                <a:lnTo>
                  <a:pt x="2909177" y="2928498"/>
                </a:lnTo>
                <a:lnTo>
                  <a:pt x="2910844" y="2919904"/>
                </a:lnTo>
                <a:lnTo>
                  <a:pt x="2909177" y="2911286"/>
                </a:lnTo>
                <a:lnTo>
                  <a:pt x="2904176" y="2903728"/>
                </a:lnTo>
                <a:lnTo>
                  <a:pt x="2899604" y="2899156"/>
                </a:lnTo>
                <a:lnTo>
                  <a:pt x="2893762" y="2896870"/>
                </a:lnTo>
                <a:close/>
              </a:path>
            </a:pathLst>
          </a:custGeom>
          <a:solidFill>
            <a:srgbClr val="D3EBF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87797ED-640D-45FC-A8F6-21BF8CA8E895}"/>
              </a:ext>
            </a:extLst>
          </p:cNvPr>
          <p:cNvSpPr/>
          <p:nvPr/>
        </p:nvSpPr>
        <p:spPr>
          <a:xfrm>
            <a:off x="-646887" y="377912"/>
            <a:ext cx="5424158" cy="787713"/>
          </a:xfrm>
          <a:prstGeom prst="roundRect">
            <a:avLst/>
          </a:prstGeom>
          <a:solidFill>
            <a:schemeClr val="bg1"/>
          </a:solidFill>
          <a:ln w="76200">
            <a:noFill/>
          </a:ln>
          <a:effectLst>
            <a:outerShdw blurRad="368300" sx="102000" sy="102000" algn="ctr" rotWithShape="0">
              <a:srgbClr val="69ADFF">
                <a:alpha val="2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BF49F3E-217A-4FE4-B650-12C72F17079A}"/>
              </a:ext>
            </a:extLst>
          </p:cNvPr>
          <p:cNvSpPr txBox="1"/>
          <p:nvPr/>
        </p:nvSpPr>
        <p:spPr>
          <a:xfrm>
            <a:off x="1" y="546680"/>
            <a:ext cx="473628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033059"/>
                </a:solidFill>
                <a:latin typeface="Montserrat" panose="00000500000000000000" pitchFamily="2" charset="0"/>
              </a:rPr>
              <a:t>Features of Jira software</a:t>
            </a:r>
          </a:p>
        </p:txBody>
      </p:sp>
      <p:pic>
        <p:nvPicPr>
          <p:cNvPr id="2054" name="Picture 6" descr="Recruitment template | Jira Templates">
            <a:extLst>
              <a:ext uri="{FF2B5EF4-FFF2-40B4-BE49-F238E27FC236}">
                <a16:creationId xmlns:a16="http://schemas.microsoft.com/office/drawing/2014/main" id="{6F3368BB-0E71-9BB0-8AC6-97C82E1A6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804" y="1559507"/>
            <a:ext cx="6422842" cy="3657616"/>
          </a:xfrm>
          <a:prstGeom prst="roundRect">
            <a:avLst>
              <a:gd name="adj" fmla="val 182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27000" dist="38100" dir="8100000" algn="tr" rotWithShape="0">
              <a:srgbClr val="004AA4">
                <a:alpha val="17000"/>
              </a:srgbClr>
            </a:outerShdw>
          </a:effec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E4ECBE9-C00E-90C9-C5B8-7FFC96E6777C}"/>
              </a:ext>
            </a:extLst>
          </p:cNvPr>
          <p:cNvGrpSpPr/>
          <p:nvPr/>
        </p:nvGrpSpPr>
        <p:grpSpPr>
          <a:xfrm>
            <a:off x="421371" y="1804381"/>
            <a:ext cx="5446397" cy="307777"/>
            <a:chOff x="440237" y="1804381"/>
            <a:chExt cx="5446397" cy="30777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5C29694-E7D2-0F7E-D033-B95A3D38C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434" y="1804381"/>
              <a:ext cx="50292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fontAlgn="base">
                <a:spcBef>
                  <a:spcPts val="200"/>
                </a:spcBef>
              </a:pPr>
              <a:r>
                <a:rPr lang="en-US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" pitchFamily="2" charset="0"/>
                </a:rPr>
                <a:t>Manage and track project progress </a:t>
              </a:r>
            </a:p>
          </p:txBody>
        </p:sp>
        <p:pic>
          <p:nvPicPr>
            <p:cNvPr id="11" name="Graphic 10" descr="Checkmark with solid fill">
              <a:extLst>
                <a:ext uri="{FF2B5EF4-FFF2-40B4-BE49-F238E27FC236}">
                  <a16:creationId xmlns:a16="http://schemas.microsoft.com/office/drawing/2014/main" id="{DB5C62D0-C19F-3A90-BB29-FF1C02DF0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0237" y="1831319"/>
              <a:ext cx="253901" cy="25390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883BAFB-276E-8C3C-4216-D37452181EE2}"/>
              </a:ext>
            </a:extLst>
          </p:cNvPr>
          <p:cNvGrpSpPr/>
          <p:nvPr/>
        </p:nvGrpSpPr>
        <p:grpSpPr>
          <a:xfrm>
            <a:off x="421371" y="4451823"/>
            <a:ext cx="5446397" cy="523220"/>
            <a:chOff x="440237" y="2269836"/>
            <a:chExt cx="5446397" cy="52322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F95357A-1E5E-4885-8DE8-C6D08B7E8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434" y="2269836"/>
              <a:ext cx="502920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fontAlgn="base">
                <a:spcBef>
                  <a:spcPts val="200"/>
                </a:spcBef>
              </a:pPr>
              <a:r>
                <a:rPr lang="en-US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" pitchFamily="2" charset="0"/>
                </a:rPr>
                <a:t>Manage bugs, features, work, improvements or any issues </a:t>
              </a:r>
            </a:p>
          </p:txBody>
        </p:sp>
        <p:pic>
          <p:nvPicPr>
            <p:cNvPr id="35" name="Graphic 34" descr="Checkmark with solid fill">
              <a:extLst>
                <a:ext uri="{FF2B5EF4-FFF2-40B4-BE49-F238E27FC236}">
                  <a16:creationId xmlns:a16="http://schemas.microsoft.com/office/drawing/2014/main" id="{3FC161FF-7412-FEDF-D1E5-F233CCB813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0237" y="2331205"/>
              <a:ext cx="253901" cy="253901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93E749A-D5CF-7A63-6A74-1F84FF2ABD4F}"/>
              </a:ext>
            </a:extLst>
          </p:cNvPr>
          <p:cNvGrpSpPr/>
          <p:nvPr/>
        </p:nvGrpSpPr>
        <p:grpSpPr>
          <a:xfrm>
            <a:off x="421371" y="2333869"/>
            <a:ext cx="5446397" cy="307777"/>
            <a:chOff x="440237" y="2863772"/>
            <a:chExt cx="5446397" cy="30777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4B757C6-305F-F160-4757-8990C85350A1}"/>
                </a:ext>
              </a:extLst>
            </p:cNvPr>
            <p:cNvSpPr txBox="1"/>
            <p:nvPr/>
          </p:nvSpPr>
          <p:spPr>
            <a:xfrm>
              <a:off x="857434" y="2863772"/>
              <a:ext cx="50292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just" fontAlgn="base">
                <a:spcBef>
                  <a:spcPts val="200"/>
                </a:spcBef>
                <a:defRPr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" pitchFamily="2" charset="0"/>
                </a:defRPr>
              </a:lvl1pPr>
            </a:lstStyle>
            <a:p>
              <a:r>
                <a:rPr lang="en-US"/>
                <a:t>Search quickly with JIRA Query Language filter</a:t>
              </a:r>
            </a:p>
          </p:txBody>
        </p:sp>
        <p:pic>
          <p:nvPicPr>
            <p:cNvPr id="38" name="Graphic 37" descr="Checkmark with solid fill">
              <a:extLst>
                <a:ext uri="{FF2B5EF4-FFF2-40B4-BE49-F238E27FC236}">
                  <a16:creationId xmlns:a16="http://schemas.microsoft.com/office/drawing/2014/main" id="{FF4017F3-CF47-FC63-FF93-2F1AD25FC4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0237" y="2890710"/>
              <a:ext cx="253901" cy="25390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4EE404B-A769-3998-7AE6-86310A0E8576}"/>
              </a:ext>
            </a:extLst>
          </p:cNvPr>
          <p:cNvGrpSpPr/>
          <p:nvPr/>
        </p:nvGrpSpPr>
        <p:grpSpPr>
          <a:xfrm>
            <a:off x="421371" y="2863357"/>
            <a:ext cx="5354957" cy="307777"/>
            <a:chOff x="440237" y="3323116"/>
            <a:chExt cx="5354957" cy="307777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1D938565-BF32-AEEB-64FE-D0A962A4D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434" y="3323116"/>
              <a:ext cx="493776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fontAlgn="base">
                <a:spcBef>
                  <a:spcPts val="200"/>
                </a:spcBef>
              </a:pPr>
              <a:r>
                <a:rPr lang="en-US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" pitchFamily="2" charset="0"/>
                </a:rPr>
                <a:t>Build custom workflow </a:t>
              </a:r>
              <a:r>
                <a:rPr lang="en-US"/>
                <a:t>→ </a:t>
              </a:r>
              <a:r>
                <a:rPr lang="en-US" i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Montserrat" pitchFamily="2" charset="0"/>
                </a:rPr>
                <a:t>Let you run Agile, your way</a:t>
              </a:r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endParaRPr>
            </a:p>
          </p:txBody>
        </p:sp>
        <p:pic>
          <p:nvPicPr>
            <p:cNvPr id="41" name="Graphic 40" descr="Checkmark with solid fill">
              <a:extLst>
                <a:ext uri="{FF2B5EF4-FFF2-40B4-BE49-F238E27FC236}">
                  <a16:creationId xmlns:a16="http://schemas.microsoft.com/office/drawing/2014/main" id="{9DF45804-6EF4-A4DE-4DDA-732EAD88B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0237" y="3350054"/>
              <a:ext cx="253901" cy="253901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7ADF473-E79B-8FF8-E248-94A67F535FA0}"/>
              </a:ext>
            </a:extLst>
          </p:cNvPr>
          <p:cNvGrpSpPr/>
          <p:nvPr/>
        </p:nvGrpSpPr>
        <p:grpSpPr>
          <a:xfrm>
            <a:off x="421371" y="3392845"/>
            <a:ext cx="7460933" cy="307777"/>
            <a:chOff x="440237" y="4036209"/>
            <a:chExt cx="7460933" cy="307777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B22948D-1C20-6DAF-B217-2C81F1325D85}"/>
                </a:ext>
              </a:extLst>
            </p:cNvPr>
            <p:cNvSpPr txBox="1"/>
            <p:nvPr/>
          </p:nvSpPr>
          <p:spPr>
            <a:xfrm>
              <a:off x="857434" y="4036209"/>
              <a:ext cx="704373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algn="just" fontAlgn="base">
                <a:spcBef>
                  <a:spcPts val="200"/>
                </a:spcBef>
                <a:defRPr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" pitchFamily="2" charset="0"/>
                </a:defRPr>
              </a:lvl1pPr>
            </a:lstStyle>
            <a:p>
              <a:r>
                <a:rPr lang="en-US"/>
                <a:t>Visualizing work in progress</a:t>
              </a:r>
            </a:p>
          </p:txBody>
        </p:sp>
        <p:pic>
          <p:nvPicPr>
            <p:cNvPr id="42" name="Graphic 41" descr="Checkmark with solid fill">
              <a:extLst>
                <a:ext uri="{FF2B5EF4-FFF2-40B4-BE49-F238E27FC236}">
                  <a16:creationId xmlns:a16="http://schemas.microsoft.com/office/drawing/2014/main" id="{50FC3277-D548-B904-3A8B-952F4A2A8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0237" y="4063147"/>
              <a:ext cx="253901" cy="253901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C812082-DD30-CD8A-9515-F941FFCD0D2B}"/>
              </a:ext>
            </a:extLst>
          </p:cNvPr>
          <p:cNvGrpSpPr/>
          <p:nvPr/>
        </p:nvGrpSpPr>
        <p:grpSpPr>
          <a:xfrm>
            <a:off x="421371" y="3922333"/>
            <a:ext cx="7413309" cy="307777"/>
            <a:chOff x="440237" y="4657956"/>
            <a:chExt cx="7413309" cy="30777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2F7012D-A428-D02A-649E-E0527B7C721F}"/>
                </a:ext>
              </a:extLst>
            </p:cNvPr>
            <p:cNvSpPr txBox="1"/>
            <p:nvPr/>
          </p:nvSpPr>
          <p:spPr>
            <a:xfrm>
              <a:off x="809810" y="4657956"/>
              <a:ext cx="704373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just" fontAlgn="base">
                <a:spcBef>
                  <a:spcPts val="200"/>
                </a:spcBef>
                <a:defRPr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" pitchFamily="2" charset="0"/>
                </a:defRPr>
              </a:lvl1pPr>
            </a:lstStyle>
            <a:p>
              <a:r>
                <a:rPr lang="en-US"/>
                <a:t>Provide a variety of statistical reports</a:t>
              </a:r>
            </a:p>
          </p:txBody>
        </p:sp>
        <p:pic>
          <p:nvPicPr>
            <p:cNvPr id="43" name="Graphic 42" descr="Checkmark with solid fill">
              <a:extLst>
                <a:ext uri="{FF2B5EF4-FFF2-40B4-BE49-F238E27FC236}">
                  <a16:creationId xmlns:a16="http://schemas.microsoft.com/office/drawing/2014/main" id="{C6F89D97-7008-417A-FDCA-3E8E387BD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0237" y="4684894"/>
              <a:ext cx="253901" cy="2539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9605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137;p4">
            <a:extLst>
              <a:ext uri="{FF2B5EF4-FFF2-40B4-BE49-F238E27FC236}">
                <a16:creationId xmlns:a16="http://schemas.microsoft.com/office/drawing/2014/main" id="{2436B8D3-1EEB-43FB-A663-B08D73F91A5E}"/>
              </a:ext>
            </a:extLst>
          </p:cNvPr>
          <p:cNvSpPr/>
          <p:nvPr/>
        </p:nvSpPr>
        <p:spPr>
          <a:xfrm>
            <a:off x="8048625" y="-2530001"/>
            <a:ext cx="2910840" cy="2943225"/>
          </a:xfrm>
          <a:custGeom>
            <a:avLst/>
            <a:gdLst/>
            <a:ahLst/>
            <a:cxnLst/>
            <a:rect l="l" t="t" r="r" b="b"/>
            <a:pathLst>
              <a:path w="2910840" h="2943225" extrusionOk="0">
                <a:moveTo>
                  <a:pt x="28815" y="0"/>
                </a:moveTo>
                <a:lnTo>
                  <a:pt x="17073" y="0"/>
                </a:lnTo>
                <a:lnTo>
                  <a:pt x="11270" y="2159"/>
                </a:lnTo>
                <a:lnTo>
                  <a:pt x="6680" y="6731"/>
                </a:lnTo>
                <a:lnTo>
                  <a:pt x="1670" y="14220"/>
                </a:lnTo>
                <a:lnTo>
                  <a:pt x="0" y="22828"/>
                </a:lnTo>
                <a:lnTo>
                  <a:pt x="1670" y="31484"/>
                </a:lnTo>
                <a:lnTo>
                  <a:pt x="6680" y="39116"/>
                </a:lnTo>
                <a:lnTo>
                  <a:pt x="14306" y="44188"/>
                </a:lnTo>
                <a:lnTo>
                  <a:pt x="22944" y="45878"/>
                </a:lnTo>
                <a:lnTo>
                  <a:pt x="31582" y="44188"/>
                </a:lnTo>
                <a:lnTo>
                  <a:pt x="39208" y="39116"/>
                </a:lnTo>
                <a:lnTo>
                  <a:pt x="44218" y="31484"/>
                </a:lnTo>
                <a:lnTo>
                  <a:pt x="45888" y="22828"/>
                </a:lnTo>
                <a:lnTo>
                  <a:pt x="44218" y="14220"/>
                </a:lnTo>
                <a:lnTo>
                  <a:pt x="39208" y="6731"/>
                </a:lnTo>
                <a:lnTo>
                  <a:pt x="34619" y="2159"/>
                </a:lnTo>
                <a:lnTo>
                  <a:pt x="28815" y="0"/>
                </a:lnTo>
                <a:close/>
              </a:path>
              <a:path w="2910840" h="2943225" extrusionOk="0">
                <a:moveTo>
                  <a:pt x="134903" y="0"/>
                </a:moveTo>
                <a:lnTo>
                  <a:pt x="123156" y="0"/>
                </a:lnTo>
                <a:lnTo>
                  <a:pt x="117352" y="2159"/>
                </a:lnTo>
                <a:lnTo>
                  <a:pt x="112894" y="6731"/>
                </a:lnTo>
                <a:lnTo>
                  <a:pt x="107808" y="14220"/>
                </a:lnTo>
                <a:lnTo>
                  <a:pt x="106112" y="22828"/>
                </a:lnTo>
                <a:lnTo>
                  <a:pt x="107808" y="31484"/>
                </a:lnTo>
                <a:lnTo>
                  <a:pt x="112894" y="39116"/>
                </a:lnTo>
                <a:lnTo>
                  <a:pt x="120446" y="44188"/>
                </a:lnTo>
                <a:lnTo>
                  <a:pt x="129045" y="45878"/>
                </a:lnTo>
                <a:lnTo>
                  <a:pt x="137669" y="44188"/>
                </a:lnTo>
                <a:lnTo>
                  <a:pt x="145292" y="39116"/>
                </a:lnTo>
                <a:lnTo>
                  <a:pt x="150300" y="31484"/>
                </a:lnTo>
                <a:lnTo>
                  <a:pt x="151969" y="22828"/>
                </a:lnTo>
                <a:lnTo>
                  <a:pt x="150300" y="14220"/>
                </a:lnTo>
                <a:lnTo>
                  <a:pt x="145292" y="6731"/>
                </a:lnTo>
                <a:lnTo>
                  <a:pt x="140834" y="2159"/>
                </a:lnTo>
                <a:lnTo>
                  <a:pt x="134903" y="0"/>
                </a:lnTo>
                <a:close/>
              </a:path>
              <a:path w="2910840" h="2943225" extrusionOk="0">
                <a:moveTo>
                  <a:pt x="240986" y="0"/>
                </a:moveTo>
                <a:lnTo>
                  <a:pt x="229239" y="0"/>
                </a:lnTo>
                <a:lnTo>
                  <a:pt x="223308" y="2159"/>
                </a:lnTo>
                <a:lnTo>
                  <a:pt x="218850" y="6731"/>
                </a:lnTo>
                <a:lnTo>
                  <a:pt x="213843" y="14220"/>
                </a:lnTo>
                <a:lnTo>
                  <a:pt x="212173" y="22828"/>
                </a:lnTo>
                <a:lnTo>
                  <a:pt x="213843" y="31484"/>
                </a:lnTo>
                <a:lnTo>
                  <a:pt x="218850" y="39116"/>
                </a:lnTo>
                <a:lnTo>
                  <a:pt x="226495" y="44188"/>
                </a:lnTo>
                <a:lnTo>
                  <a:pt x="235165" y="45878"/>
                </a:lnTo>
                <a:lnTo>
                  <a:pt x="243809" y="44188"/>
                </a:lnTo>
                <a:lnTo>
                  <a:pt x="251375" y="39116"/>
                </a:lnTo>
                <a:lnTo>
                  <a:pt x="256390" y="31484"/>
                </a:lnTo>
                <a:lnTo>
                  <a:pt x="258062" y="22828"/>
                </a:lnTo>
                <a:lnTo>
                  <a:pt x="256390" y="14220"/>
                </a:lnTo>
                <a:lnTo>
                  <a:pt x="251375" y="6731"/>
                </a:lnTo>
                <a:lnTo>
                  <a:pt x="246917" y="2159"/>
                </a:lnTo>
                <a:lnTo>
                  <a:pt x="240986" y="0"/>
                </a:lnTo>
                <a:close/>
              </a:path>
              <a:path w="2910840" h="2943225" extrusionOk="0">
                <a:moveTo>
                  <a:pt x="347070" y="0"/>
                </a:moveTo>
                <a:lnTo>
                  <a:pt x="335322" y="0"/>
                </a:lnTo>
                <a:lnTo>
                  <a:pt x="329518" y="2159"/>
                </a:lnTo>
                <a:lnTo>
                  <a:pt x="325073" y="6731"/>
                </a:lnTo>
                <a:lnTo>
                  <a:pt x="319987" y="14220"/>
                </a:lnTo>
                <a:lnTo>
                  <a:pt x="318291" y="22828"/>
                </a:lnTo>
                <a:lnTo>
                  <a:pt x="319987" y="31484"/>
                </a:lnTo>
                <a:lnTo>
                  <a:pt x="325073" y="39116"/>
                </a:lnTo>
                <a:lnTo>
                  <a:pt x="332637" y="44188"/>
                </a:lnTo>
                <a:lnTo>
                  <a:pt x="341266" y="45878"/>
                </a:lnTo>
                <a:lnTo>
                  <a:pt x="349894" y="44188"/>
                </a:lnTo>
                <a:lnTo>
                  <a:pt x="357458" y="39116"/>
                </a:lnTo>
                <a:lnTo>
                  <a:pt x="362544" y="31484"/>
                </a:lnTo>
                <a:lnTo>
                  <a:pt x="364240" y="22828"/>
                </a:lnTo>
                <a:lnTo>
                  <a:pt x="362544" y="14220"/>
                </a:lnTo>
                <a:lnTo>
                  <a:pt x="357458" y="6731"/>
                </a:lnTo>
                <a:lnTo>
                  <a:pt x="353013" y="2159"/>
                </a:lnTo>
                <a:lnTo>
                  <a:pt x="347070" y="0"/>
                </a:lnTo>
                <a:close/>
              </a:path>
              <a:path w="2910840" h="2943225" extrusionOk="0">
                <a:moveTo>
                  <a:pt x="453292" y="0"/>
                </a:moveTo>
                <a:lnTo>
                  <a:pt x="441545" y="0"/>
                </a:lnTo>
                <a:lnTo>
                  <a:pt x="435601" y="2159"/>
                </a:lnTo>
                <a:lnTo>
                  <a:pt x="431156" y="6731"/>
                </a:lnTo>
                <a:lnTo>
                  <a:pt x="426070" y="14220"/>
                </a:lnTo>
                <a:lnTo>
                  <a:pt x="424374" y="22828"/>
                </a:lnTo>
                <a:lnTo>
                  <a:pt x="426070" y="31484"/>
                </a:lnTo>
                <a:lnTo>
                  <a:pt x="431156" y="39116"/>
                </a:lnTo>
                <a:lnTo>
                  <a:pt x="438720" y="44188"/>
                </a:lnTo>
                <a:lnTo>
                  <a:pt x="447349" y="45878"/>
                </a:lnTo>
                <a:lnTo>
                  <a:pt x="455977" y="44188"/>
                </a:lnTo>
                <a:lnTo>
                  <a:pt x="463541" y="39116"/>
                </a:lnTo>
                <a:lnTo>
                  <a:pt x="468556" y="31484"/>
                </a:lnTo>
                <a:lnTo>
                  <a:pt x="470228" y="22828"/>
                </a:lnTo>
                <a:lnTo>
                  <a:pt x="468556" y="14220"/>
                </a:lnTo>
                <a:lnTo>
                  <a:pt x="463541" y="6731"/>
                </a:lnTo>
                <a:lnTo>
                  <a:pt x="459096" y="2159"/>
                </a:lnTo>
                <a:lnTo>
                  <a:pt x="453292" y="0"/>
                </a:lnTo>
                <a:close/>
              </a:path>
              <a:path w="2910840" h="2943225" extrusionOk="0">
                <a:moveTo>
                  <a:pt x="559375" y="0"/>
                </a:moveTo>
                <a:lnTo>
                  <a:pt x="547628" y="0"/>
                </a:lnTo>
                <a:lnTo>
                  <a:pt x="541697" y="2159"/>
                </a:lnTo>
                <a:lnTo>
                  <a:pt x="537239" y="6731"/>
                </a:lnTo>
                <a:lnTo>
                  <a:pt x="532224" y="14220"/>
                </a:lnTo>
                <a:lnTo>
                  <a:pt x="530553" y="22828"/>
                </a:lnTo>
                <a:lnTo>
                  <a:pt x="532224" y="31484"/>
                </a:lnTo>
                <a:lnTo>
                  <a:pt x="537239" y="39116"/>
                </a:lnTo>
                <a:lnTo>
                  <a:pt x="544862" y="44188"/>
                </a:lnTo>
                <a:lnTo>
                  <a:pt x="553484" y="45878"/>
                </a:lnTo>
                <a:lnTo>
                  <a:pt x="562080" y="44188"/>
                </a:lnTo>
                <a:lnTo>
                  <a:pt x="569624" y="39116"/>
                </a:lnTo>
                <a:lnTo>
                  <a:pt x="574711" y="31484"/>
                </a:lnTo>
                <a:lnTo>
                  <a:pt x="576406" y="22828"/>
                </a:lnTo>
                <a:lnTo>
                  <a:pt x="574711" y="14220"/>
                </a:lnTo>
                <a:lnTo>
                  <a:pt x="569624" y="6731"/>
                </a:lnTo>
                <a:lnTo>
                  <a:pt x="565179" y="2159"/>
                </a:lnTo>
                <a:lnTo>
                  <a:pt x="559375" y="0"/>
                </a:lnTo>
                <a:close/>
              </a:path>
              <a:path w="2910840" h="2943225" extrusionOk="0">
                <a:moveTo>
                  <a:pt x="665459" y="0"/>
                </a:moveTo>
                <a:lnTo>
                  <a:pt x="653711" y="0"/>
                </a:lnTo>
                <a:lnTo>
                  <a:pt x="647907" y="2159"/>
                </a:lnTo>
                <a:lnTo>
                  <a:pt x="643322" y="6731"/>
                </a:lnTo>
                <a:lnTo>
                  <a:pt x="638315" y="14220"/>
                </a:lnTo>
                <a:lnTo>
                  <a:pt x="636645" y="22828"/>
                </a:lnTo>
                <a:lnTo>
                  <a:pt x="638315" y="31484"/>
                </a:lnTo>
                <a:lnTo>
                  <a:pt x="643322" y="39116"/>
                </a:lnTo>
                <a:lnTo>
                  <a:pt x="650948" y="44188"/>
                </a:lnTo>
                <a:lnTo>
                  <a:pt x="659585" y="45878"/>
                </a:lnTo>
                <a:lnTo>
                  <a:pt x="668222" y="44188"/>
                </a:lnTo>
                <a:lnTo>
                  <a:pt x="675847" y="39116"/>
                </a:lnTo>
                <a:lnTo>
                  <a:pt x="680862" y="31484"/>
                </a:lnTo>
                <a:lnTo>
                  <a:pt x="682534" y="22828"/>
                </a:lnTo>
                <a:lnTo>
                  <a:pt x="680862" y="14220"/>
                </a:lnTo>
                <a:lnTo>
                  <a:pt x="675847" y="6731"/>
                </a:lnTo>
                <a:lnTo>
                  <a:pt x="671262" y="2159"/>
                </a:lnTo>
                <a:lnTo>
                  <a:pt x="665459" y="0"/>
                </a:lnTo>
                <a:close/>
              </a:path>
              <a:path w="2910840" h="2943225" extrusionOk="0">
                <a:moveTo>
                  <a:pt x="771542" y="0"/>
                </a:moveTo>
                <a:lnTo>
                  <a:pt x="759794" y="0"/>
                </a:lnTo>
                <a:lnTo>
                  <a:pt x="753990" y="2159"/>
                </a:lnTo>
                <a:lnTo>
                  <a:pt x="749545" y="6731"/>
                </a:lnTo>
                <a:lnTo>
                  <a:pt x="744459" y="14220"/>
                </a:lnTo>
                <a:lnTo>
                  <a:pt x="742763" y="22828"/>
                </a:lnTo>
                <a:lnTo>
                  <a:pt x="744459" y="31484"/>
                </a:lnTo>
                <a:lnTo>
                  <a:pt x="749545" y="39116"/>
                </a:lnTo>
                <a:lnTo>
                  <a:pt x="757090" y="44188"/>
                </a:lnTo>
                <a:lnTo>
                  <a:pt x="765685" y="45878"/>
                </a:lnTo>
                <a:lnTo>
                  <a:pt x="774307" y="44188"/>
                </a:lnTo>
                <a:lnTo>
                  <a:pt x="781930" y="39116"/>
                </a:lnTo>
                <a:lnTo>
                  <a:pt x="786945" y="31484"/>
                </a:lnTo>
                <a:lnTo>
                  <a:pt x="788617" y="22828"/>
                </a:lnTo>
                <a:lnTo>
                  <a:pt x="786945" y="14220"/>
                </a:lnTo>
                <a:lnTo>
                  <a:pt x="781930" y="6731"/>
                </a:lnTo>
                <a:lnTo>
                  <a:pt x="777485" y="2159"/>
                </a:lnTo>
                <a:lnTo>
                  <a:pt x="771542" y="0"/>
                </a:lnTo>
                <a:close/>
              </a:path>
              <a:path w="2910840" h="2943225" extrusionOk="0">
                <a:moveTo>
                  <a:pt x="877625" y="0"/>
                </a:moveTo>
                <a:lnTo>
                  <a:pt x="865877" y="0"/>
                </a:lnTo>
                <a:lnTo>
                  <a:pt x="860073" y="2159"/>
                </a:lnTo>
                <a:lnTo>
                  <a:pt x="855489" y="6731"/>
                </a:lnTo>
                <a:lnTo>
                  <a:pt x="850481" y="14220"/>
                </a:lnTo>
                <a:lnTo>
                  <a:pt x="848812" y="22828"/>
                </a:lnTo>
                <a:lnTo>
                  <a:pt x="850481" y="31484"/>
                </a:lnTo>
                <a:lnTo>
                  <a:pt x="855489" y="39116"/>
                </a:lnTo>
                <a:lnTo>
                  <a:pt x="863133" y="44188"/>
                </a:lnTo>
                <a:lnTo>
                  <a:pt x="871803" y="45878"/>
                </a:lnTo>
                <a:lnTo>
                  <a:pt x="880447" y="44188"/>
                </a:lnTo>
                <a:lnTo>
                  <a:pt x="888013" y="39116"/>
                </a:lnTo>
                <a:lnTo>
                  <a:pt x="893100" y="31484"/>
                </a:lnTo>
                <a:lnTo>
                  <a:pt x="894795" y="22828"/>
                </a:lnTo>
                <a:lnTo>
                  <a:pt x="893100" y="14220"/>
                </a:lnTo>
                <a:lnTo>
                  <a:pt x="888013" y="6731"/>
                </a:lnTo>
                <a:lnTo>
                  <a:pt x="883568" y="2159"/>
                </a:lnTo>
                <a:lnTo>
                  <a:pt x="877625" y="0"/>
                </a:lnTo>
                <a:close/>
              </a:path>
              <a:path w="2910840" h="2943225" extrusionOk="0">
                <a:moveTo>
                  <a:pt x="983848" y="0"/>
                </a:moveTo>
                <a:lnTo>
                  <a:pt x="972100" y="0"/>
                </a:lnTo>
                <a:lnTo>
                  <a:pt x="966169" y="2159"/>
                </a:lnTo>
                <a:lnTo>
                  <a:pt x="961711" y="6731"/>
                </a:lnTo>
                <a:lnTo>
                  <a:pt x="956625" y="14220"/>
                </a:lnTo>
                <a:lnTo>
                  <a:pt x="954930" y="22828"/>
                </a:lnTo>
                <a:lnTo>
                  <a:pt x="956625" y="31484"/>
                </a:lnTo>
                <a:lnTo>
                  <a:pt x="961711" y="39116"/>
                </a:lnTo>
                <a:lnTo>
                  <a:pt x="969275" y="44188"/>
                </a:lnTo>
                <a:lnTo>
                  <a:pt x="977904" y="45878"/>
                </a:lnTo>
                <a:lnTo>
                  <a:pt x="986532" y="44188"/>
                </a:lnTo>
                <a:lnTo>
                  <a:pt x="994096" y="39116"/>
                </a:lnTo>
                <a:lnTo>
                  <a:pt x="999183" y="31484"/>
                </a:lnTo>
                <a:lnTo>
                  <a:pt x="1000878" y="22828"/>
                </a:lnTo>
                <a:lnTo>
                  <a:pt x="999183" y="14220"/>
                </a:lnTo>
                <a:lnTo>
                  <a:pt x="994096" y="6731"/>
                </a:lnTo>
                <a:lnTo>
                  <a:pt x="989651" y="2159"/>
                </a:lnTo>
                <a:lnTo>
                  <a:pt x="983848" y="0"/>
                </a:lnTo>
                <a:close/>
              </a:path>
              <a:path w="2910840" h="2943225" extrusionOk="0">
                <a:moveTo>
                  <a:pt x="1089931" y="0"/>
                </a:moveTo>
                <a:lnTo>
                  <a:pt x="1078183" y="0"/>
                </a:lnTo>
                <a:lnTo>
                  <a:pt x="1072252" y="2159"/>
                </a:lnTo>
                <a:lnTo>
                  <a:pt x="1067795" y="6731"/>
                </a:lnTo>
                <a:lnTo>
                  <a:pt x="1062787" y="14220"/>
                </a:lnTo>
                <a:lnTo>
                  <a:pt x="1061118" y="22828"/>
                </a:lnTo>
                <a:lnTo>
                  <a:pt x="1062787" y="31484"/>
                </a:lnTo>
                <a:lnTo>
                  <a:pt x="1067795" y="39116"/>
                </a:lnTo>
                <a:lnTo>
                  <a:pt x="1075359" y="44188"/>
                </a:lnTo>
                <a:lnTo>
                  <a:pt x="1083987" y="45878"/>
                </a:lnTo>
                <a:lnTo>
                  <a:pt x="1092616" y="44188"/>
                </a:lnTo>
                <a:lnTo>
                  <a:pt x="1100180" y="39116"/>
                </a:lnTo>
                <a:lnTo>
                  <a:pt x="1105194" y="31484"/>
                </a:lnTo>
                <a:lnTo>
                  <a:pt x="1106866" y="22828"/>
                </a:lnTo>
                <a:lnTo>
                  <a:pt x="1105194" y="14220"/>
                </a:lnTo>
                <a:lnTo>
                  <a:pt x="1100180" y="6731"/>
                </a:lnTo>
                <a:lnTo>
                  <a:pt x="1095735" y="2159"/>
                </a:lnTo>
                <a:lnTo>
                  <a:pt x="1089931" y="0"/>
                </a:lnTo>
                <a:close/>
              </a:path>
              <a:path w="2910840" h="2943225" extrusionOk="0">
                <a:moveTo>
                  <a:pt x="1196014" y="0"/>
                </a:moveTo>
                <a:lnTo>
                  <a:pt x="1184266" y="0"/>
                </a:lnTo>
                <a:lnTo>
                  <a:pt x="1178335" y="2159"/>
                </a:lnTo>
                <a:lnTo>
                  <a:pt x="1173878" y="6731"/>
                </a:lnTo>
                <a:lnTo>
                  <a:pt x="1168870" y="14220"/>
                </a:lnTo>
                <a:lnTo>
                  <a:pt x="1167201" y="22828"/>
                </a:lnTo>
                <a:lnTo>
                  <a:pt x="1168870" y="31484"/>
                </a:lnTo>
                <a:lnTo>
                  <a:pt x="1173878" y="39116"/>
                </a:lnTo>
                <a:lnTo>
                  <a:pt x="1181501" y="44188"/>
                </a:lnTo>
                <a:lnTo>
                  <a:pt x="1190124" y="45878"/>
                </a:lnTo>
                <a:lnTo>
                  <a:pt x="1198724" y="44188"/>
                </a:lnTo>
                <a:lnTo>
                  <a:pt x="1206275" y="39116"/>
                </a:lnTo>
                <a:lnTo>
                  <a:pt x="1211362" y="31484"/>
                </a:lnTo>
                <a:lnTo>
                  <a:pt x="1213057" y="22828"/>
                </a:lnTo>
                <a:lnTo>
                  <a:pt x="1211362" y="14220"/>
                </a:lnTo>
                <a:lnTo>
                  <a:pt x="1206275" y="6731"/>
                </a:lnTo>
                <a:lnTo>
                  <a:pt x="1201818" y="2159"/>
                </a:lnTo>
                <a:lnTo>
                  <a:pt x="1196014" y="0"/>
                </a:lnTo>
                <a:close/>
              </a:path>
              <a:path w="2910840" h="2943225" extrusionOk="0">
                <a:moveTo>
                  <a:pt x="1302071" y="0"/>
                </a:moveTo>
                <a:lnTo>
                  <a:pt x="1290387" y="0"/>
                </a:lnTo>
                <a:lnTo>
                  <a:pt x="1284545" y="2159"/>
                </a:lnTo>
                <a:lnTo>
                  <a:pt x="1279973" y="6731"/>
                </a:lnTo>
                <a:lnTo>
                  <a:pt x="1274973" y="14220"/>
                </a:lnTo>
                <a:lnTo>
                  <a:pt x="1273306" y="22828"/>
                </a:lnTo>
                <a:lnTo>
                  <a:pt x="1274973" y="31484"/>
                </a:lnTo>
                <a:lnTo>
                  <a:pt x="1279973" y="39116"/>
                </a:lnTo>
                <a:lnTo>
                  <a:pt x="1287589" y="44188"/>
                </a:lnTo>
                <a:lnTo>
                  <a:pt x="1296229" y="45878"/>
                </a:lnTo>
                <a:lnTo>
                  <a:pt x="1304869" y="44188"/>
                </a:lnTo>
                <a:lnTo>
                  <a:pt x="1312485" y="39116"/>
                </a:lnTo>
                <a:lnTo>
                  <a:pt x="1317486" y="31484"/>
                </a:lnTo>
                <a:lnTo>
                  <a:pt x="1319153" y="22828"/>
                </a:lnTo>
                <a:lnTo>
                  <a:pt x="1317486" y="14220"/>
                </a:lnTo>
                <a:lnTo>
                  <a:pt x="1312485" y="6731"/>
                </a:lnTo>
                <a:lnTo>
                  <a:pt x="1307913" y="2159"/>
                </a:lnTo>
                <a:lnTo>
                  <a:pt x="1302071" y="0"/>
                </a:lnTo>
                <a:close/>
              </a:path>
              <a:path w="2910840" h="2943225" extrusionOk="0">
                <a:moveTo>
                  <a:pt x="1408243" y="0"/>
                </a:moveTo>
                <a:lnTo>
                  <a:pt x="1396432" y="0"/>
                </a:lnTo>
                <a:lnTo>
                  <a:pt x="1390590" y="2159"/>
                </a:lnTo>
                <a:lnTo>
                  <a:pt x="1386145" y="6731"/>
                </a:lnTo>
                <a:lnTo>
                  <a:pt x="1381073" y="14220"/>
                </a:lnTo>
                <a:lnTo>
                  <a:pt x="1379383" y="22828"/>
                </a:lnTo>
                <a:lnTo>
                  <a:pt x="1381073" y="31484"/>
                </a:lnTo>
                <a:lnTo>
                  <a:pt x="1386145" y="39116"/>
                </a:lnTo>
                <a:lnTo>
                  <a:pt x="1393706" y="44188"/>
                </a:lnTo>
                <a:lnTo>
                  <a:pt x="1402338" y="45878"/>
                </a:lnTo>
                <a:lnTo>
                  <a:pt x="1410970" y="44188"/>
                </a:lnTo>
                <a:lnTo>
                  <a:pt x="1418530" y="39116"/>
                </a:lnTo>
                <a:lnTo>
                  <a:pt x="1423531" y="31484"/>
                </a:lnTo>
                <a:lnTo>
                  <a:pt x="1425198" y="22828"/>
                </a:lnTo>
                <a:lnTo>
                  <a:pt x="1423531" y="14220"/>
                </a:lnTo>
                <a:lnTo>
                  <a:pt x="1418530" y="6731"/>
                </a:lnTo>
                <a:lnTo>
                  <a:pt x="1414085" y="2159"/>
                </a:lnTo>
                <a:lnTo>
                  <a:pt x="1408243" y="0"/>
                </a:lnTo>
                <a:close/>
              </a:path>
              <a:path w="2910840" h="2943225" extrusionOk="0">
                <a:moveTo>
                  <a:pt x="1514288" y="0"/>
                </a:moveTo>
                <a:lnTo>
                  <a:pt x="1502477" y="0"/>
                </a:lnTo>
                <a:lnTo>
                  <a:pt x="1496762" y="2159"/>
                </a:lnTo>
                <a:lnTo>
                  <a:pt x="1492190" y="6731"/>
                </a:lnTo>
                <a:lnTo>
                  <a:pt x="1487118" y="14220"/>
                </a:lnTo>
                <a:lnTo>
                  <a:pt x="1485428" y="22828"/>
                </a:lnTo>
                <a:lnTo>
                  <a:pt x="1487118" y="31484"/>
                </a:lnTo>
                <a:lnTo>
                  <a:pt x="1492190" y="39116"/>
                </a:lnTo>
                <a:lnTo>
                  <a:pt x="1499824" y="44188"/>
                </a:lnTo>
                <a:lnTo>
                  <a:pt x="1508494" y="45878"/>
                </a:lnTo>
                <a:lnTo>
                  <a:pt x="1517140" y="44188"/>
                </a:lnTo>
                <a:lnTo>
                  <a:pt x="1524702" y="39116"/>
                </a:lnTo>
                <a:lnTo>
                  <a:pt x="1529775" y="31484"/>
                </a:lnTo>
                <a:lnTo>
                  <a:pt x="1531465" y="22828"/>
                </a:lnTo>
                <a:lnTo>
                  <a:pt x="1529775" y="14220"/>
                </a:lnTo>
                <a:lnTo>
                  <a:pt x="1524702" y="6731"/>
                </a:lnTo>
                <a:lnTo>
                  <a:pt x="1520257" y="2159"/>
                </a:lnTo>
                <a:lnTo>
                  <a:pt x="1514288" y="0"/>
                </a:lnTo>
                <a:close/>
              </a:path>
              <a:path w="2910840" h="2943225" extrusionOk="0">
                <a:moveTo>
                  <a:pt x="1620460" y="0"/>
                </a:moveTo>
                <a:lnTo>
                  <a:pt x="1608776" y="0"/>
                </a:lnTo>
                <a:lnTo>
                  <a:pt x="1602807" y="2159"/>
                </a:lnTo>
                <a:lnTo>
                  <a:pt x="1598362" y="6731"/>
                </a:lnTo>
                <a:lnTo>
                  <a:pt x="1593290" y="14220"/>
                </a:lnTo>
                <a:lnTo>
                  <a:pt x="1591600" y="22828"/>
                </a:lnTo>
                <a:lnTo>
                  <a:pt x="1593290" y="31484"/>
                </a:lnTo>
                <a:lnTo>
                  <a:pt x="1598362" y="39116"/>
                </a:lnTo>
                <a:lnTo>
                  <a:pt x="1605925" y="44188"/>
                </a:lnTo>
                <a:lnTo>
                  <a:pt x="1614571" y="45878"/>
                </a:lnTo>
                <a:lnTo>
                  <a:pt x="1623241" y="44188"/>
                </a:lnTo>
                <a:lnTo>
                  <a:pt x="1630874" y="39116"/>
                </a:lnTo>
                <a:lnTo>
                  <a:pt x="1635875" y="31484"/>
                </a:lnTo>
                <a:lnTo>
                  <a:pt x="1637542" y="22828"/>
                </a:lnTo>
                <a:lnTo>
                  <a:pt x="1635875" y="14220"/>
                </a:lnTo>
                <a:lnTo>
                  <a:pt x="1630874" y="6731"/>
                </a:lnTo>
                <a:lnTo>
                  <a:pt x="1626302" y="2159"/>
                </a:lnTo>
                <a:lnTo>
                  <a:pt x="1620460" y="0"/>
                </a:lnTo>
                <a:close/>
              </a:path>
              <a:path w="2910840" h="2943225" extrusionOk="0">
                <a:moveTo>
                  <a:pt x="1726632" y="0"/>
                </a:moveTo>
                <a:lnTo>
                  <a:pt x="1714821" y="0"/>
                </a:lnTo>
                <a:lnTo>
                  <a:pt x="1708852" y="2159"/>
                </a:lnTo>
                <a:lnTo>
                  <a:pt x="1704407" y="6731"/>
                </a:lnTo>
                <a:lnTo>
                  <a:pt x="1699407" y="14220"/>
                </a:lnTo>
                <a:lnTo>
                  <a:pt x="1697740" y="22828"/>
                </a:lnTo>
                <a:lnTo>
                  <a:pt x="1699407" y="31484"/>
                </a:lnTo>
                <a:lnTo>
                  <a:pt x="1704407" y="39116"/>
                </a:lnTo>
                <a:lnTo>
                  <a:pt x="1711968" y="44188"/>
                </a:lnTo>
                <a:lnTo>
                  <a:pt x="1720600" y="45878"/>
                </a:lnTo>
                <a:lnTo>
                  <a:pt x="1729232" y="44188"/>
                </a:lnTo>
                <a:lnTo>
                  <a:pt x="1736792" y="39116"/>
                </a:lnTo>
                <a:lnTo>
                  <a:pt x="1741865" y="31484"/>
                </a:lnTo>
                <a:lnTo>
                  <a:pt x="1743555" y="22828"/>
                </a:lnTo>
                <a:lnTo>
                  <a:pt x="1741865" y="14220"/>
                </a:lnTo>
                <a:lnTo>
                  <a:pt x="1736792" y="6731"/>
                </a:lnTo>
                <a:lnTo>
                  <a:pt x="1732347" y="2159"/>
                </a:lnTo>
                <a:lnTo>
                  <a:pt x="1726632" y="0"/>
                </a:lnTo>
                <a:close/>
              </a:path>
              <a:path w="2910840" h="2943225" extrusionOk="0">
                <a:moveTo>
                  <a:pt x="1832677" y="0"/>
                </a:moveTo>
                <a:lnTo>
                  <a:pt x="1820866" y="0"/>
                </a:lnTo>
                <a:lnTo>
                  <a:pt x="1815024" y="2159"/>
                </a:lnTo>
                <a:lnTo>
                  <a:pt x="1810579" y="6731"/>
                </a:lnTo>
                <a:lnTo>
                  <a:pt x="1805507" y="14220"/>
                </a:lnTo>
                <a:lnTo>
                  <a:pt x="1803817" y="22828"/>
                </a:lnTo>
                <a:lnTo>
                  <a:pt x="1805507" y="31484"/>
                </a:lnTo>
                <a:lnTo>
                  <a:pt x="1810579" y="39116"/>
                </a:lnTo>
                <a:lnTo>
                  <a:pt x="1818176" y="44188"/>
                </a:lnTo>
                <a:lnTo>
                  <a:pt x="1826772" y="45878"/>
                </a:lnTo>
                <a:lnTo>
                  <a:pt x="1835368" y="44188"/>
                </a:lnTo>
                <a:lnTo>
                  <a:pt x="1842964" y="39116"/>
                </a:lnTo>
                <a:lnTo>
                  <a:pt x="1848037" y="31484"/>
                </a:lnTo>
                <a:lnTo>
                  <a:pt x="1849727" y="22828"/>
                </a:lnTo>
                <a:lnTo>
                  <a:pt x="1848037" y="14220"/>
                </a:lnTo>
                <a:lnTo>
                  <a:pt x="1842964" y="6731"/>
                </a:lnTo>
                <a:lnTo>
                  <a:pt x="1838519" y="2159"/>
                </a:lnTo>
                <a:lnTo>
                  <a:pt x="1832677" y="0"/>
                </a:lnTo>
                <a:close/>
              </a:path>
              <a:path w="2910840" h="2943225" extrusionOk="0">
                <a:moveTo>
                  <a:pt x="1938722" y="0"/>
                </a:moveTo>
                <a:lnTo>
                  <a:pt x="1927038" y="0"/>
                </a:lnTo>
                <a:lnTo>
                  <a:pt x="1921196" y="2159"/>
                </a:lnTo>
                <a:lnTo>
                  <a:pt x="1916751" y="6731"/>
                </a:lnTo>
                <a:lnTo>
                  <a:pt x="1911679" y="14220"/>
                </a:lnTo>
                <a:lnTo>
                  <a:pt x="1909989" y="22828"/>
                </a:lnTo>
                <a:lnTo>
                  <a:pt x="1911679" y="31484"/>
                </a:lnTo>
                <a:lnTo>
                  <a:pt x="1916751" y="39116"/>
                </a:lnTo>
                <a:lnTo>
                  <a:pt x="1924294" y="44188"/>
                </a:lnTo>
                <a:lnTo>
                  <a:pt x="1932896" y="45878"/>
                </a:lnTo>
                <a:lnTo>
                  <a:pt x="1941522" y="44188"/>
                </a:lnTo>
                <a:lnTo>
                  <a:pt x="1949136" y="39116"/>
                </a:lnTo>
                <a:lnTo>
                  <a:pt x="1954137" y="31484"/>
                </a:lnTo>
                <a:lnTo>
                  <a:pt x="1955804" y="22828"/>
                </a:lnTo>
                <a:lnTo>
                  <a:pt x="1954137" y="14220"/>
                </a:lnTo>
                <a:lnTo>
                  <a:pt x="1949136" y="6731"/>
                </a:lnTo>
                <a:lnTo>
                  <a:pt x="1944691" y="2159"/>
                </a:lnTo>
                <a:lnTo>
                  <a:pt x="1938722" y="0"/>
                </a:lnTo>
                <a:close/>
              </a:path>
              <a:path w="2910840" h="2943225" extrusionOk="0">
                <a:moveTo>
                  <a:pt x="2044767" y="0"/>
                </a:moveTo>
                <a:lnTo>
                  <a:pt x="2033083" y="0"/>
                </a:lnTo>
                <a:lnTo>
                  <a:pt x="2027114" y="2159"/>
                </a:lnTo>
                <a:lnTo>
                  <a:pt x="2022669" y="6731"/>
                </a:lnTo>
                <a:lnTo>
                  <a:pt x="2017669" y="14220"/>
                </a:lnTo>
                <a:lnTo>
                  <a:pt x="2016002" y="22828"/>
                </a:lnTo>
                <a:lnTo>
                  <a:pt x="2017669" y="31484"/>
                </a:lnTo>
                <a:lnTo>
                  <a:pt x="2022669" y="39116"/>
                </a:lnTo>
                <a:lnTo>
                  <a:pt x="2030303" y="44188"/>
                </a:lnTo>
                <a:lnTo>
                  <a:pt x="2038973" y="45878"/>
                </a:lnTo>
                <a:lnTo>
                  <a:pt x="2047619" y="44188"/>
                </a:lnTo>
                <a:lnTo>
                  <a:pt x="2055181" y="39116"/>
                </a:lnTo>
                <a:lnTo>
                  <a:pt x="2060182" y="31484"/>
                </a:lnTo>
                <a:lnTo>
                  <a:pt x="2061849" y="22828"/>
                </a:lnTo>
                <a:lnTo>
                  <a:pt x="2060182" y="14220"/>
                </a:lnTo>
                <a:lnTo>
                  <a:pt x="2055181" y="6731"/>
                </a:lnTo>
                <a:lnTo>
                  <a:pt x="2050736" y="2159"/>
                </a:lnTo>
                <a:lnTo>
                  <a:pt x="2044767" y="0"/>
                </a:lnTo>
                <a:close/>
              </a:path>
              <a:path w="2910840" h="2943225" extrusionOk="0">
                <a:moveTo>
                  <a:pt x="2150939" y="0"/>
                </a:moveTo>
                <a:lnTo>
                  <a:pt x="2139128" y="0"/>
                </a:lnTo>
                <a:lnTo>
                  <a:pt x="2133413" y="2159"/>
                </a:lnTo>
                <a:lnTo>
                  <a:pt x="2128714" y="6731"/>
                </a:lnTo>
                <a:lnTo>
                  <a:pt x="2123714" y="14220"/>
                </a:lnTo>
                <a:lnTo>
                  <a:pt x="2122047" y="22828"/>
                </a:lnTo>
                <a:lnTo>
                  <a:pt x="2123714" y="31484"/>
                </a:lnTo>
                <a:lnTo>
                  <a:pt x="2128714" y="39116"/>
                </a:lnTo>
                <a:lnTo>
                  <a:pt x="2136404" y="44188"/>
                </a:lnTo>
                <a:lnTo>
                  <a:pt x="2145082" y="45878"/>
                </a:lnTo>
                <a:lnTo>
                  <a:pt x="2153735" y="44188"/>
                </a:lnTo>
                <a:lnTo>
                  <a:pt x="2161353" y="39116"/>
                </a:lnTo>
                <a:lnTo>
                  <a:pt x="2166426" y="31484"/>
                </a:lnTo>
                <a:lnTo>
                  <a:pt x="2168116" y="22828"/>
                </a:lnTo>
                <a:lnTo>
                  <a:pt x="2166426" y="14220"/>
                </a:lnTo>
                <a:lnTo>
                  <a:pt x="2161353" y="6731"/>
                </a:lnTo>
                <a:lnTo>
                  <a:pt x="2156908" y="2159"/>
                </a:lnTo>
                <a:lnTo>
                  <a:pt x="2150939" y="0"/>
                </a:lnTo>
                <a:close/>
              </a:path>
              <a:path w="2910840" h="2943225" extrusionOk="0">
                <a:moveTo>
                  <a:pt x="2257111" y="0"/>
                </a:moveTo>
                <a:lnTo>
                  <a:pt x="2245427" y="0"/>
                </a:lnTo>
                <a:lnTo>
                  <a:pt x="2239458" y="2159"/>
                </a:lnTo>
                <a:lnTo>
                  <a:pt x="2235013" y="6731"/>
                </a:lnTo>
                <a:lnTo>
                  <a:pt x="2229941" y="14220"/>
                </a:lnTo>
                <a:lnTo>
                  <a:pt x="2228251" y="22828"/>
                </a:lnTo>
                <a:lnTo>
                  <a:pt x="2229941" y="31484"/>
                </a:lnTo>
                <a:lnTo>
                  <a:pt x="2235013" y="39116"/>
                </a:lnTo>
                <a:lnTo>
                  <a:pt x="2242576" y="44188"/>
                </a:lnTo>
                <a:lnTo>
                  <a:pt x="2251222" y="45878"/>
                </a:lnTo>
                <a:lnTo>
                  <a:pt x="2259892" y="44188"/>
                </a:lnTo>
                <a:lnTo>
                  <a:pt x="2267525" y="39116"/>
                </a:lnTo>
                <a:lnTo>
                  <a:pt x="2272526" y="31484"/>
                </a:lnTo>
                <a:lnTo>
                  <a:pt x="2274193" y="22828"/>
                </a:lnTo>
                <a:lnTo>
                  <a:pt x="2272526" y="14220"/>
                </a:lnTo>
                <a:lnTo>
                  <a:pt x="2267525" y="6731"/>
                </a:lnTo>
                <a:lnTo>
                  <a:pt x="2262953" y="2159"/>
                </a:lnTo>
                <a:lnTo>
                  <a:pt x="2257111" y="0"/>
                </a:lnTo>
                <a:close/>
              </a:path>
              <a:path w="2910840" h="2943225" extrusionOk="0">
                <a:moveTo>
                  <a:pt x="2363156" y="0"/>
                </a:moveTo>
                <a:lnTo>
                  <a:pt x="2351472" y="0"/>
                </a:lnTo>
                <a:lnTo>
                  <a:pt x="2345503" y="2159"/>
                </a:lnTo>
                <a:lnTo>
                  <a:pt x="2341058" y="6731"/>
                </a:lnTo>
                <a:lnTo>
                  <a:pt x="2336058" y="14220"/>
                </a:lnTo>
                <a:lnTo>
                  <a:pt x="2334391" y="22828"/>
                </a:lnTo>
                <a:lnTo>
                  <a:pt x="2336058" y="31484"/>
                </a:lnTo>
                <a:lnTo>
                  <a:pt x="2341058" y="39116"/>
                </a:lnTo>
                <a:lnTo>
                  <a:pt x="2348619" y="44188"/>
                </a:lnTo>
                <a:lnTo>
                  <a:pt x="2357251" y="45878"/>
                </a:lnTo>
                <a:lnTo>
                  <a:pt x="2365883" y="44188"/>
                </a:lnTo>
                <a:lnTo>
                  <a:pt x="2373443" y="39116"/>
                </a:lnTo>
                <a:lnTo>
                  <a:pt x="2378516" y="31484"/>
                </a:lnTo>
                <a:lnTo>
                  <a:pt x="2380206" y="22828"/>
                </a:lnTo>
                <a:lnTo>
                  <a:pt x="2378516" y="14220"/>
                </a:lnTo>
                <a:lnTo>
                  <a:pt x="2373443" y="6731"/>
                </a:lnTo>
                <a:lnTo>
                  <a:pt x="2368998" y="2159"/>
                </a:lnTo>
                <a:lnTo>
                  <a:pt x="2363156" y="0"/>
                </a:lnTo>
                <a:close/>
              </a:path>
              <a:path w="2910840" h="2943225" extrusionOk="0">
                <a:moveTo>
                  <a:pt x="2469328" y="0"/>
                </a:moveTo>
                <a:lnTo>
                  <a:pt x="2457517" y="0"/>
                </a:lnTo>
                <a:lnTo>
                  <a:pt x="2451802" y="2159"/>
                </a:lnTo>
                <a:lnTo>
                  <a:pt x="2447103" y="6731"/>
                </a:lnTo>
                <a:lnTo>
                  <a:pt x="2442103" y="14220"/>
                </a:lnTo>
                <a:lnTo>
                  <a:pt x="2440436" y="22828"/>
                </a:lnTo>
                <a:lnTo>
                  <a:pt x="2442103" y="31484"/>
                </a:lnTo>
                <a:lnTo>
                  <a:pt x="2447103" y="39116"/>
                </a:lnTo>
                <a:lnTo>
                  <a:pt x="2454771" y="44188"/>
                </a:lnTo>
                <a:lnTo>
                  <a:pt x="2463391" y="45878"/>
                </a:lnTo>
                <a:lnTo>
                  <a:pt x="2471964" y="44188"/>
                </a:lnTo>
                <a:lnTo>
                  <a:pt x="2479488" y="39116"/>
                </a:lnTo>
                <a:lnTo>
                  <a:pt x="2484632" y="31484"/>
                </a:lnTo>
                <a:lnTo>
                  <a:pt x="2486346" y="22828"/>
                </a:lnTo>
                <a:lnTo>
                  <a:pt x="2484632" y="14220"/>
                </a:lnTo>
                <a:lnTo>
                  <a:pt x="2479488" y="6731"/>
                </a:lnTo>
                <a:lnTo>
                  <a:pt x="2475043" y="2159"/>
                </a:lnTo>
                <a:lnTo>
                  <a:pt x="2469328" y="0"/>
                </a:lnTo>
                <a:close/>
              </a:path>
              <a:path w="2910840" h="2943225" extrusionOk="0">
                <a:moveTo>
                  <a:pt x="2575373" y="0"/>
                </a:moveTo>
                <a:lnTo>
                  <a:pt x="2563689" y="0"/>
                </a:lnTo>
                <a:lnTo>
                  <a:pt x="2557847" y="2159"/>
                </a:lnTo>
                <a:lnTo>
                  <a:pt x="2553402" y="6731"/>
                </a:lnTo>
                <a:lnTo>
                  <a:pt x="2548330" y="14220"/>
                </a:lnTo>
                <a:lnTo>
                  <a:pt x="2546640" y="22828"/>
                </a:lnTo>
                <a:lnTo>
                  <a:pt x="2548330" y="31484"/>
                </a:lnTo>
                <a:lnTo>
                  <a:pt x="2553402" y="39116"/>
                </a:lnTo>
                <a:lnTo>
                  <a:pt x="2560945" y="44188"/>
                </a:lnTo>
                <a:lnTo>
                  <a:pt x="2569547" y="45878"/>
                </a:lnTo>
                <a:lnTo>
                  <a:pt x="2578173" y="44188"/>
                </a:lnTo>
                <a:lnTo>
                  <a:pt x="2585787" y="39116"/>
                </a:lnTo>
                <a:lnTo>
                  <a:pt x="2590788" y="31484"/>
                </a:lnTo>
                <a:lnTo>
                  <a:pt x="2592455" y="22828"/>
                </a:lnTo>
                <a:lnTo>
                  <a:pt x="2590788" y="14220"/>
                </a:lnTo>
                <a:lnTo>
                  <a:pt x="2585787" y="6731"/>
                </a:lnTo>
                <a:lnTo>
                  <a:pt x="2581342" y="2159"/>
                </a:lnTo>
                <a:lnTo>
                  <a:pt x="2575373" y="0"/>
                </a:lnTo>
                <a:close/>
              </a:path>
              <a:path w="2910840" h="2943225" extrusionOk="0">
                <a:moveTo>
                  <a:pt x="2681418" y="0"/>
                </a:moveTo>
                <a:lnTo>
                  <a:pt x="2669734" y="0"/>
                </a:lnTo>
                <a:lnTo>
                  <a:pt x="2663765" y="2159"/>
                </a:lnTo>
                <a:lnTo>
                  <a:pt x="2659320" y="6731"/>
                </a:lnTo>
                <a:lnTo>
                  <a:pt x="2654320" y="14220"/>
                </a:lnTo>
                <a:lnTo>
                  <a:pt x="2652653" y="22828"/>
                </a:lnTo>
                <a:lnTo>
                  <a:pt x="2654320" y="31484"/>
                </a:lnTo>
                <a:lnTo>
                  <a:pt x="2659320" y="39116"/>
                </a:lnTo>
                <a:lnTo>
                  <a:pt x="2666954" y="44188"/>
                </a:lnTo>
                <a:lnTo>
                  <a:pt x="2675624" y="45878"/>
                </a:lnTo>
                <a:lnTo>
                  <a:pt x="2684270" y="44188"/>
                </a:lnTo>
                <a:lnTo>
                  <a:pt x="2691832" y="39116"/>
                </a:lnTo>
                <a:lnTo>
                  <a:pt x="2696833" y="31484"/>
                </a:lnTo>
                <a:lnTo>
                  <a:pt x="2698500" y="22828"/>
                </a:lnTo>
                <a:lnTo>
                  <a:pt x="2696833" y="14220"/>
                </a:lnTo>
                <a:lnTo>
                  <a:pt x="2691832" y="6731"/>
                </a:lnTo>
                <a:lnTo>
                  <a:pt x="2687387" y="2159"/>
                </a:lnTo>
                <a:lnTo>
                  <a:pt x="2681418" y="0"/>
                </a:lnTo>
                <a:close/>
              </a:path>
              <a:path w="2910840" h="2943225" extrusionOk="0">
                <a:moveTo>
                  <a:pt x="2787590" y="0"/>
                </a:moveTo>
                <a:lnTo>
                  <a:pt x="2775779" y="0"/>
                </a:lnTo>
                <a:lnTo>
                  <a:pt x="2770064" y="2159"/>
                </a:lnTo>
                <a:lnTo>
                  <a:pt x="2765492" y="6731"/>
                </a:lnTo>
                <a:lnTo>
                  <a:pt x="2760420" y="14220"/>
                </a:lnTo>
                <a:lnTo>
                  <a:pt x="2758730" y="22828"/>
                </a:lnTo>
                <a:lnTo>
                  <a:pt x="2760420" y="31484"/>
                </a:lnTo>
                <a:lnTo>
                  <a:pt x="2765492" y="39116"/>
                </a:lnTo>
                <a:lnTo>
                  <a:pt x="2773106" y="44188"/>
                </a:lnTo>
                <a:lnTo>
                  <a:pt x="2781733" y="45878"/>
                </a:lnTo>
                <a:lnTo>
                  <a:pt x="2790335" y="44188"/>
                </a:lnTo>
                <a:lnTo>
                  <a:pt x="2797877" y="39116"/>
                </a:lnTo>
                <a:lnTo>
                  <a:pt x="2803021" y="31484"/>
                </a:lnTo>
                <a:lnTo>
                  <a:pt x="2804735" y="22828"/>
                </a:lnTo>
                <a:lnTo>
                  <a:pt x="2803021" y="14220"/>
                </a:lnTo>
                <a:lnTo>
                  <a:pt x="2797877" y="6731"/>
                </a:lnTo>
                <a:lnTo>
                  <a:pt x="2793432" y="2159"/>
                </a:lnTo>
                <a:lnTo>
                  <a:pt x="2787590" y="0"/>
                </a:lnTo>
                <a:close/>
              </a:path>
              <a:path w="2910840" h="2943225" extrusionOk="0">
                <a:moveTo>
                  <a:pt x="2893762" y="0"/>
                </a:moveTo>
                <a:lnTo>
                  <a:pt x="2882078" y="0"/>
                </a:lnTo>
                <a:lnTo>
                  <a:pt x="2876109" y="2159"/>
                </a:lnTo>
                <a:lnTo>
                  <a:pt x="2871664" y="6731"/>
                </a:lnTo>
                <a:lnTo>
                  <a:pt x="2866592" y="14220"/>
                </a:lnTo>
                <a:lnTo>
                  <a:pt x="2864902" y="22828"/>
                </a:lnTo>
                <a:lnTo>
                  <a:pt x="2866592" y="31484"/>
                </a:lnTo>
                <a:lnTo>
                  <a:pt x="2871664" y="39116"/>
                </a:lnTo>
                <a:lnTo>
                  <a:pt x="2879227" y="44188"/>
                </a:lnTo>
                <a:lnTo>
                  <a:pt x="2887873" y="45878"/>
                </a:lnTo>
                <a:lnTo>
                  <a:pt x="2896543" y="44188"/>
                </a:lnTo>
                <a:lnTo>
                  <a:pt x="2904176" y="39116"/>
                </a:lnTo>
                <a:lnTo>
                  <a:pt x="2909177" y="31484"/>
                </a:lnTo>
                <a:lnTo>
                  <a:pt x="2910844" y="22828"/>
                </a:lnTo>
                <a:lnTo>
                  <a:pt x="2909177" y="14220"/>
                </a:lnTo>
                <a:lnTo>
                  <a:pt x="2904176" y="6731"/>
                </a:lnTo>
                <a:lnTo>
                  <a:pt x="2899604" y="2159"/>
                </a:lnTo>
                <a:lnTo>
                  <a:pt x="2893762" y="0"/>
                </a:lnTo>
                <a:close/>
              </a:path>
              <a:path w="2910840" h="2943225" extrusionOk="0">
                <a:moveTo>
                  <a:pt x="28815" y="111379"/>
                </a:moveTo>
                <a:lnTo>
                  <a:pt x="17073" y="111379"/>
                </a:lnTo>
                <a:lnTo>
                  <a:pt x="11270" y="113665"/>
                </a:lnTo>
                <a:lnTo>
                  <a:pt x="6680" y="118110"/>
                </a:lnTo>
                <a:lnTo>
                  <a:pt x="1670" y="125706"/>
                </a:lnTo>
                <a:lnTo>
                  <a:pt x="0" y="134302"/>
                </a:lnTo>
                <a:lnTo>
                  <a:pt x="1670" y="142898"/>
                </a:lnTo>
                <a:lnTo>
                  <a:pt x="6680" y="150495"/>
                </a:lnTo>
                <a:lnTo>
                  <a:pt x="14306" y="155567"/>
                </a:lnTo>
                <a:lnTo>
                  <a:pt x="22944" y="157257"/>
                </a:lnTo>
                <a:lnTo>
                  <a:pt x="31582" y="155567"/>
                </a:lnTo>
                <a:lnTo>
                  <a:pt x="39208" y="150495"/>
                </a:lnTo>
                <a:lnTo>
                  <a:pt x="44218" y="142898"/>
                </a:lnTo>
                <a:lnTo>
                  <a:pt x="45888" y="134302"/>
                </a:lnTo>
                <a:lnTo>
                  <a:pt x="44218" y="125706"/>
                </a:lnTo>
                <a:lnTo>
                  <a:pt x="39208" y="118110"/>
                </a:lnTo>
                <a:lnTo>
                  <a:pt x="34619" y="113665"/>
                </a:lnTo>
                <a:lnTo>
                  <a:pt x="28815" y="111379"/>
                </a:lnTo>
                <a:close/>
              </a:path>
              <a:path w="2910840" h="2943225" extrusionOk="0">
                <a:moveTo>
                  <a:pt x="134903" y="111379"/>
                </a:moveTo>
                <a:lnTo>
                  <a:pt x="123156" y="111379"/>
                </a:lnTo>
                <a:lnTo>
                  <a:pt x="117352" y="113665"/>
                </a:lnTo>
                <a:lnTo>
                  <a:pt x="112894" y="118110"/>
                </a:lnTo>
                <a:lnTo>
                  <a:pt x="107808" y="125706"/>
                </a:lnTo>
                <a:lnTo>
                  <a:pt x="106112" y="134302"/>
                </a:lnTo>
                <a:lnTo>
                  <a:pt x="107808" y="142898"/>
                </a:lnTo>
                <a:lnTo>
                  <a:pt x="112894" y="150495"/>
                </a:lnTo>
                <a:lnTo>
                  <a:pt x="120446" y="155567"/>
                </a:lnTo>
                <a:lnTo>
                  <a:pt x="129045" y="157257"/>
                </a:lnTo>
                <a:lnTo>
                  <a:pt x="137669" y="155567"/>
                </a:lnTo>
                <a:lnTo>
                  <a:pt x="145292" y="150495"/>
                </a:lnTo>
                <a:lnTo>
                  <a:pt x="150300" y="142898"/>
                </a:lnTo>
                <a:lnTo>
                  <a:pt x="151969" y="134302"/>
                </a:lnTo>
                <a:lnTo>
                  <a:pt x="150300" y="125706"/>
                </a:lnTo>
                <a:lnTo>
                  <a:pt x="145292" y="118110"/>
                </a:lnTo>
                <a:lnTo>
                  <a:pt x="140834" y="113665"/>
                </a:lnTo>
                <a:lnTo>
                  <a:pt x="134903" y="111379"/>
                </a:lnTo>
                <a:close/>
              </a:path>
              <a:path w="2910840" h="2943225" extrusionOk="0">
                <a:moveTo>
                  <a:pt x="240986" y="111379"/>
                </a:moveTo>
                <a:lnTo>
                  <a:pt x="229239" y="111379"/>
                </a:lnTo>
                <a:lnTo>
                  <a:pt x="223308" y="113665"/>
                </a:lnTo>
                <a:lnTo>
                  <a:pt x="218850" y="118110"/>
                </a:lnTo>
                <a:lnTo>
                  <a:pt x="213843" y="125706"/>
                </a:lnTo>
                <a:lnTo>
                  <a:pt x="212173" y="134302"/>
                </a:lnTo>
                <a:lnTo>
                  <a:pt x="213843" y="142898"/>
                </a:lnTo>
                <a:lnTo>
                  <a:pt x="218850" y="150495"/>
                </a:lnTo>
                <a:lnTo>
                  <a:pt x="226495" y="155567"/>
                </a:lnTo>
                <a:lnTo>
                  <a:pt x="235165" y="157257"/>
                </a:lnTo>
                <a:lnTo>
                  <a:pt x="243809" y="155567"/>
                </a:lnTo>
                <a:lnTo>
                  <a:pt x="251375" y="150495"/>
                </a:lnTo>
                <a:lnTo>
                  <a:pt x="256390" y="142898"/>
                </a:lnTo>
                <a:lnTo>
                  <a:pt x="258062" y="134302"/>
                </a:lnTo>
                <a:lnTo>
                  <a:pt x="256390" y="125706"/>
                </a:lnTo>
                <a:lnTo>
                  <a:pt x="251375" y="118110"/>
                </a:lnTo>
                <a:lnTo>
                  <a:pt x="246917" y="113665"/>
                </a:lnTo>
                <a:lnTo>
                  <a:pt x="240986" y="111379"/>
                </a:lnTo>
                <a:close/>
              </a:path>
              <a:path w="2910840" h="2943225" extrusionOk="0">
                <a:moveTo>
                  <a:pt x="347070" y="111379"/>
                </a:moveTo>
                <a:lnTo>
                  <a:pt x="335322" y="111379"/>
                </a:lnTo>
                <a:lnTo>
                  <a:pt x="329518" y="113665"/>
                </a:lnTo>
                <a:lnTo>
                  <a:pt x="325073" y="118110"/>
                </a:lnTo>
                <a:lnTo>
                  <a:pt x="319987" y="125706"/>
                </a:lnTo>
                <a:lnTo>
                  <a:pt x="318291" y="134302"/>
                </a:lnTo>
                <a:lnTo>
                  <a:pt x="319987" y="142898"/>
                </a:lnTo>
                <a:lnTo>
                  <a:pt x="325073" y="150495"/>
                </a:lnTo>
                <a:lnTo>
                  <a:pt x="332637" y="155567"/>
                </a:lnTo>
                <a:lnTo>
                  <a:pt x="341266" y="157257"/>
                </a:lnTo>
                <a:lnTo>
                  <a:pt x="349894" y="155567"/>
                </a:lnTo>
                <a:lnTo>
                  <a:pt x="357458" y="150495"/>
                </a:lnTo>
                <a:lnTo>
                  <a:pt x="362544" y="142898"/>
                </a:lnTo>
                <a:lnTo>
                  <a:pt x="364240" y="134302"/>
                </a:lnTo>
                <a:lnTo>
                  <a:pt x="362544" y="125706"/>
                </a:lnTo>
                <a:lnTo>
                  <a:pt x="357458" y="118110"/>
                </a:lnTo>
                <a:lnTo>
                  <a:pt x="353013" y="113665"/>
                </a:lnTo>
                <a:lnTo>
                  <a:pt x="347070" y="111379"/>
                </a:lnTo>
                <a:close/>
              </a:path>
              <a:path w="2910840" h="2943225" extrusionOk="0">
                <a:moveTo>
                  <a:pt x="453292" y="111379"/>
                </a:moveTo>
                <a:lnTo>
                  <a:pt x="441545" y="111379"/>
                </a:lnTo>
                <a:lnTo>
                  <a:pt x="435601" y="113665"/>
                </a:lnTo>
                <a:lnTo>
                  <a:pt x="431156" y="118110"/>
                </a:lnTo>
                <a:lnTo>
                  <a:pt x="426070" y="125706"/>
                </a:lnTo>
                <a:lnTo>
                  <a:pt x="424374" y="134302"/>
                </a:lnTo>
                <a:lnTo>
                  <a:pt x="426070" y="142898"/>
                </a:lnTo>
                <a:lnTo>
                  <a:pt x="431156" y="150495"/>
                </a:lnTo>
                <a:lnTo>
                  <a:pt x="438720" y="155567"/>
                </a:lnTo>
                <a:lnTo>
                  <a:pt x="447349" y="157257"/>
                </a:lnTo>
                <a:lnTo>
                  <a:pt x="455977" y="155567"/>
                </a:lnTo>
                <a:lnTo>
                  <a:pt x="463541" y="150495"/>
                </a:lnTo>
                <a:lnTo>
                  <a:pt x="468556" y="142898"/>
                </a:lnTo>
                <a:lnTo>
                  <a:pt x="470228" y="134302"/>
                </a:lnTo>
                <a:lnTo>
                  <a:pt x="468556" y="125706"/>
                </a:lnTo>
                <a:lnTo>
                  <a:pt x="463541" y="118110"/>
                </a:lnTo>
                <a:lnTo>
                  <a:pt x="459096" y="113665"/>
                </a:lnTo>
                <a:lnTo>
                  <a:pt x="453292" y="111379"/>
                </a:lnTo>
                <a:close/>
              </a:path>
              <a:path w="2910840" h="2943225" extrusionOk="0">
                <a:moveTo>
                  <a:pt x="559375" y="111379"/>
                </a:moveTo>
                <a:lnTo>
                  <a:pt x="547628" y="111379"/>
                </a:lnTo>
                <a:lnTo>
                  <a:pt x="541697" y="113665"/>
                </a:lnTo>
                <a:lnTo>
                  <a:pt x="537239" y="118110"/>
                </a:lnTo>
                <a:lnTo>
                  <a:pt x="532224" y="125706"/>
                </a:lnTo>
                <a:lnTo>
                  <a:pt x="530553" y="134302"/>
                </a:lnTo>
                <a:lnTo>
                  <a:pt x="532224" y="142898"/>
                </a:lnTo>
                <a:lnTo>
                  <a:pt x="537239" y="150495"/>
                </a:lnTo>
                <a:lnTo>
                  <a:pt x="544862" y="155567"/>
                </a:lnTo>
                <a:lnTo>
                  <a:pt x="553484" y="157257"/>
                </a:lnTo>
                <a:lnTo>
                  <a:pt x="562080" y="155567"/>
                </a:lnTo>
                <a:lnTo>
                  <a:pt x="569624" y="150495"/>
                </a:lnTo>
                <a:lnTo>
                  <a:pt x="574711" y="142898"/>
                </a:lnTo>
                <a:lnTo>
                  <a:pt x="576406" y="134302"/>
                </a:lnTo>
                <a:lnTo>
                  <a:pt x="574711" y="125706"/>
                </a:lnTo>
                <a:lnTo>
                  <a:pt x="569624" y="118110"/>
                </a:lnTo>
                <a:lnTo>
                  <a:pt x="565179" y="113665"/>
                </a:lnTo>
                <a:lnTo>
                  <a:pt x="559375" y="111379"/>
                </a:lnTo>
                <a:close/>
              </a:path>
              <a:path w="2910840" h="2943225" extrusionOk="0">
                <a:moveTo>
                  <a:pt x="665459" y="111379"/>
                </a:moveTo>
                <a:lnTo>
                  <a:pt x="653711" y="111379"/>
                </a:lnTo>
                <a:lnTo>
                  <a:pt x="647907" y="113665"/>
                </a:lnTo>
                <a:lnTo>
                  <a:pt x="643322" y="118110"/>
                </a:lnTo>
                <a:lnTo>
                  <a:pt x="638315" y="125706"/>
                </a:lnTo>
                <a:lnTo>
                  <a:pt x="636645" y="134302"/>
                </a:lnTo>
                <a:lnTo>
                  <a:pt x="638315" y="142898"/>
                </a:lnTo>
                <a:lnTo>
                  <a:pt x="643322" y="150495"/>
                </a:lnTo>
                <a:lnTo>
                  <a:pt x="650948" y="155567"/>
                </a:lnTo>
                <a:lnTo>
                  <a:pt x="659585" y="157257"/>
                </a:lnTo>
                <a:lnTo>
                  <a:pt x="668222" y="155567"/>
                </a:lnTo>
                <a:lnTo>
                  <a:pt x="675847" y="150495"/>
                </a:lnTo>
                <a:lnTo>
                  <a:pt x="680862" y="142898"/>
                </a:lnTo>
                <a:lnTo>
                  <a:pt x="682534" y="134302"/>
                </a:lnTo>
                <a:lnTo>
                  <a:pt x="680862" y="125706"/>
                </a:lnTo>
                <a:lnTo>
                  <a:pt x="675847" y="118110"/>
                </a:lnTo>
                <a:lnTo>
                  <a:pt x="671262" y="113665"/>
                </a:lnTo>
                <a:lnTo>
                  <a:pt x="665459" y="111379"/>
                </a:lnTo>
                <a:close/>
              </a:path>
              <a:path w="2910840" h="2943225" extrusionOk="0">
                <a:moveTo>
                  <a:pt x="771542" y="111379"/>
                </a:moveTo>
                <a:lnTo>
                  <a:pt x="759794" y="111379"/>
                </a:lnTo>
                <a:lnTo>
                  <a:pt x="753990" y="113665"/>
                </a:lnTo>
                <a:lnTo>
                  <a:pt x="749545" y="118110"/>
                </a:lnTo>
                <a:lnTo>
                  <a:pt x="744459" y="125706"/>
                </a:lnTo>
                <a:lnTo>
                  <a:pt x="742763" y="134302"/>
                </a:lnTo>
                <a:lnTo>
                  <a:pt x="744459" y="142898"/>
                </a:lnTo>
                <a:lnTo>
                  <a:pt x="749545" y="150495"/>
                </a:lnTo>
                <a:lnTo>
                  <a:pt x="757090" y="155567"/>
                </a:lnTo>
                <a:lnTo>
                  <a:pt x="765685" y="157257"/>
                </a:lnTo>
                <a:lnTo>
                  <a:pt x="774307" y="155567"/>
                </a:lnTo>
                <a:lnTo>
                  <a:pt x="781930" y="150495"/>
                </a:lnTo>
                <a:lnTo>
                  <a:pt x="786945" y="142898"/>
                </a:lnTo>
                <a:lnTo>
                  <a:pt x="788617" y="134302"/>
                </a:lnTo>
                <a:lnTo>
                  <a:pt x="786945" y="125706"/>
                </a:lnTo>
                <a:lnTo>
                  <a:pt x="781930" y="118110"/>
                </a:lnTo>
                <a:lnTo>
                  <a:pt x="777485" y="113665"/>
                </a:lnTo>
                <a:lnTo>
                  <a:pt x="771542" y="111379"/>
                </a:lnTo>
                <a:close/>
              </a:path>
              <a:path w="2910840" h="2943225" extrusionOk="0">
                <a:moveTo>
                  <a:pt x="877625" y="111379"/>
                </a:moveTo>
                <a:lnTo>
                  <a:pt x="865877" y="111379"/>
                </a:lnTo>
                <a:lnTo>
                  <a:pt x="860073" y="113665"/>
                </a:lnTo>
                <a:lnTo>
                  <a:pt x="855489" y="118110"/>
                </a:lnTo>
                <a:lnTo>
                  <a:pt x="850481" y="125706"/>
                </a:lnTo>
                <a:lnTo>
                  <a:pt x="848812" y="134302"/>
                </a:lnTo>
                <a:lnTo>
                  <a:pt x="850481" y="142898"/>
                </a:lnTo>
                <a:lnTo>
                  <a:pt x="855489" y="150495"/>
                </a:lnTo>
                <a:lnTo>
                  <a:pt x="863133" y="155567"/>
                </a:lnTo>
                <a:lnTo>
                  <a:pt x="871803" y="157257"/>
                </a:lnTo>
                <a:lnTo>
                  <a:pt x="880447" y="155567"/>
                </a:lnTo>
                <a:lnTo>
                  <a:pt x="888013" y="150495"/>
                </a:lnTo>
                <a:lnTo>
                  <a:pt x="893100" y="142898"/>
                </a:lnTo>
                <a:lnTo>
                  <a:pt x="894795" y="134302"/>
                </a:lnTo>
                <a:lnTo>
                  <a:pt x="893100" y="125706"/>
                </a:lnTo>
                <a:lnTo>
                  <a:pt x="888013" y="118110"/>
                </a:lnTo>
                <a:lnTo>
                  <a:pt x="883568" y="113665"/>
                </a:lnTo>
                <a:lnTo>
                  <a:pt x="877625" y="111379"/>
                </a:lnTo>
                <a:close/>
              </a:path>
              <a:path w="2910840" h="2943225" extrusionOk="0">
                <a:moveTo>
                  <a:pt x="983848" y="111379"/>
                </a:moveTo>
                <a:lnTo>
                  <a:pt x="972100" y="111379"/>
                </a:lnTo>
                <a:lnTo>
                  <a:pt x="966169" y="113665"/>
                </a:lnTo>
                <a:lnTo>
                  <a:pt x="961711" y="118110"/>
                </a:lnTo>
                <a:lnTo>
                  <a:pt x="956625" y="125706"/>
                </a:lnTo>
                <a:lnTo>
                  <a:pt x="954930" y="134302"/>
                </a:lnTo>
                <a:lnTo>
                  <a:pt x="956625" y="142898"/>
                </a:lnTo>
                <a:lnTo>
                  <a:pt x="961711" y="150495"/>
                </a:lnTo>
                <a:lnTo>
                  <a:pt x="969275" y="155567"/>
                </a:lnTo>
                <a:lnTo>
                  <a:pt x="977904" y="157257"/>
                </a:lnTo>
                <a:lnTo>
                  <a:pt x="986532" y="155567"/>
                </a:lnTo>
                <a:lnTo>
                  <a:pt x="994096" y="150495"/>
                </a:lnTo>
                <a:lnTo>
                  <a:pt x="999183" y="142898"/>
                </a:lnTo>
                <a:lnTo>
                  <a:pt x="1000878" y="134302"/>
                </a:lnTo>
                <a:lnTo>
                  <a:pt x="999183" y="125706"/>
                </a:lnTo>
                <a:lnTo>
                  <a:pt x="994096" y="118110"/>
                </a:lnTo>
                <a:lnTo>
                  <a:pt x="989651" y="113665"/>
                </a:lnTo>
                <a:lnTo>
                  <a:pt x="983848" y="111379"/>
                </a:lnTo>
                <a:close/>
              </a:path>
              <a:path w="2910840" h="2943225" extrusionOk="0">
                <a:moveTo>
                  <a:pt x="1089931" y="111379"/>
                </a:moveTo>
                <a:lnTo>
                  <a:pt x="1078183" y="111379"/>
                </a:lnTo>
                <a:lnTo>
                  <a:pt x="1072252" y="113665"/>
                </a:lnTo>
                <a:lnTo>
                  <a:pt x="1067795" y="118110"/>
                </a:lnTo>
                <a:lnTo>
                  <a:pt x="1062787" y="125706"/>
                </a:lnTo>
                <a:lnTo>
                  <a:pt x="1061118" y="134302"/>
                </a:lnTo>
                <a:lnTo>
                  <a:pt x="1062787" y="142898"/>
                </a:lnTo>
                <a:lnTo>
                  <a:pt x="1067795" y="150495"/>
                </a:lnTo>
                <a:lnTo>
                  <a:pt x="1075359" y="155567"/>
                </a:lnTo>
                <a:lnTo>
                  <a:pt x="1083987" y="157257"/>
                </a:lnTo>
                <a:lnTo>
                  <a:pt x="1092616" y="155567"/>
                </a:lnTo>
                <a:lnTo>
                  <a:pt x="1100180" y="150495"/>
                </a:lnTo>
                <a:lnTo>
                  <a:pt x="1105194" y="142898"/>
                </a:lnTo>
                <a:lnTo>
                  <a:pt x="1106866" y="134302"/>
                </a:lnTo>
                <a:lnTo>
                  <a:pt x="1105194" y="125706"/>
                </a:lnTo>
                <a:lnTo>
                  <a:pt x="1100180" y="118110"/>
                </a:lnTo>
                <a:lnTo>
                  <a:pt x="1095735" y="113665"/>
                </a:lnTo>
                <a:lnTo>
                  <a:pt x="1089931" y="111379"/>
                </a:lnTo>
                <a:close/>
              </a:path>
              <a:path w="2910840" h="2943225" extrusionOk="0">
                <a:moveTo>
                  <a:pt x="1196014" y="111379"/>
                </a:moveTo>
                <a:lnTo>
                  <a:pt x="1184266" y="111379"/>
                </a:lnTo>
                <a:lnTo>
                  <a:pt x="1178335" y="113665"/>
                </a:lnTo>
                <a:lnTo>
                  <a:pt x="1173878" y="118110"/>
                </a:lnTo>
                <a:lnTo>
                  <a:pt x="1168870" y="125706"/>
                </a:lnTo>
                <a:lnTo>
                  <a:pt x="1167201" y="134302"/>
                </a:lnTo>
                <a:lnTo>
                  <a:pt x="1168870" y="142898"/>
                </a:lnTo>
                <a:lnTo>
                  <a:pt x="1173878" y="150495"/>
                </a:lnTo>
                <a:lnTo>
                  <a:pt x="1181501" y="155567"/>
                </a:lnTo>
                <a:lnTo>
                  <a:pt x="1190124" y="157257"/>
                </a:lnTo>
                <a:lnTo>
                  <a:pt x="1198724" y="155567"/>
                </a:lnTo>
                <a:lnTo>
                  <a:pt x="1206275" y="150495"/>
                </a:lnTo>
                <a:lnTo>
                  <a:pt x="1211362" y="142898"/>
                </a:lnTo>
                <a:lnTo>
                  <a:pt x="1213057" y="134302"/>
                </a:lnTo>
                <a:lnTo>
                  <a:pt x="1211362" y="125706"/>
                </a:lnTo>
                <a:lnTo>
                  <a:pt x="1206275" y="118110"/>
                </a:lnTo>
                <a:lnTo>
                  <a:pt x="1201818" y="113665"/>
                </a:lnTo>
                <a:lnTo>
                  <a:pt x="1196014" y="111379"/>
                </a:lnTo>
                <a:close/>
              </a:path>
              <a:path w="2910840" h="2943225" extrusionOk="0">
                <a:moveTo>
                  <a:pt x="1302071" y="111379"/>
                </a:moveTo>
                <a:lnTo>
                  <a:pt x="1290387" y="111379"/>
                </a:lnTo>
                <a:lnTo>
                  <a:pt x="1284545" y="113665"/>
                </a:lnTo>
                <a:lnTo>
                  <a:pt x="1279973" y="118110"/>
                </a:lnTo>
                <a:lnTo>
                  <a:pt x="1274973" y="125706"/>
                </a:lnTo>
                <a:lnTo>
                  <a:pt x="1273306" y="134302"/>
                </a:lnTo>
                <a:lnTo>
                  <a:pt x="1274973" y="142898"/>
                </a:lnTo>
                <a:lnTo>
                  <a:pt x="1279973" y="150495"/>
                </a:lnTo>
                <a:lnTo>
                  <a:pt x="1287589" y="155567"/>
                </a:lnTo>
                <a:lnTo>
                  <a:pt x="1296229" y="157257"/>
                </a:lnTo>
                <a:lnTo>
                  <a:pt x="1304869" y="155567"/>
                </a:lnTo>
                <a:lnTo>
                  <a:pt x="1312485" y="150495"/>
                </a:lnTo>
                <a:lnTo>
                  <a:pt x="1317486" y="142898"/>
                </a:lnTo>
                <a:lnTo>
                  <a:pt x="1319153" y="134302"/>
                </a:lnTo>
                <a:lnTo>
                  <a:pt x="1317486" y="125706"/>
                </a:lnTo>
                <a:lnTo>
                  <a:pt x="1312485" y="118110"/>
                </a:lnTo>
                <a:lnTo>
                  <a:pt x="1307913" y="113665"/>
                </a:lnTo>
                <a:lnTo>
                  <a:pt x="1302071" y="111379"/>
                </a:lnTo>
                <a:close/>
              </a:path>
              <a:path w="2910840" h="2943225" extrusionOk="0">
                <a:moveTo>
                  <a:pt x="1408243" y="111379"/>
                </a:moveTo>
                <a:lnTo>
                  <a:pt x="1396432" y="111379"/>
                </a:lnTo>
                <a:lnTo>
                  <a:pt x="1390590" y="113665"/>
                </a:lnTo>
                <a:lnTo>
                  <a:pt x="1386145" y="118110"/>
                </a:lnTo>
                <a:lnTo>
                  <a:pt x="1381073" y="125706"/>
                </a:lnTo>
                <a:lnTo>
                  <a:pt x="1379383" y="134302"/>
                </a:lnTo>
                <a:lnTo>
                  <a:pt x="1381073" y="142898"/>
                </a:lnTo>
                <a:lnTo>
                  <a:pt x="1386145" y="150495"/>
                </a:lnTo>
                <a:lnTo>
                  <a:pt x="1393706" y="155567"/>
                </a:lnTo>
                <a:lnTo>
                  <a:pt x="1402338" y="157257"/>
                </a:lnTo>
                <a:lnTo>
                  <a:pt x="1410970" y="155567"/>
                </a:lnTo>
                <a:lnTo>
                  <a:pt x="1418530" y="150495"/>
                </a:lnTo>
                <a:lnTo>
                  <a:pt x="1423531" y="142898"/>
                </a:lnTo>
                <a:lnTo>
                  <a:pt x="1425198" y="134302"/>
                </a:lnTo>
                <a:lnTo>
                  <a:pt x="1423531" y="125706"/>
                </a:lnTo>
                <a:lnTo>
                  <a:pt x="1418530" y="118110"/>
                </a:lnTo>
                <a:lnTo>
                  <a:pt x="1414085" y="113665"/>
                </a:lnTo>
                <a:lnTo>
                  <a:pt x="1408243" y="111379"/>
                </a:lnTo>
                <a:close/>
              </a:path>
              <a:path w="2910840" h="2943225" extrusionOk="0">
                <a:moveTo>
                  <a:pt x="1514288" y="111379"/>
                </a:moveTo>
                <a:lnTo>
                  <a:pt x="1502477" y="111379"/>
                </a:lnTo>
                <a:lnTo>
                  <a:pt x="1496762" y="113665"/>
                </a:lnTo>
                <a:lnTo>
                  <a:pt x="1492190" y="118110"/>
                </a:lnTo>
                <a:lnTo>
                  <a:pt x="1487118" y="125706"/>
                </a:lnTo>
                <a:lnTo>
                  <a:pt x="1485428" y="134302"/>
                </a:lnTo>
                <a:lnTo>
                  <a:pt x="1487118" y="142898"/>
                </a:lnTo>
                <a:lnTo>
                  <a:pt x="1492190" y="150495"/>
                </a:lnTo>
                <a:lnTo>
                  <a:pt x="1499824" y="155567"/>
                </a:lnTo>
                <a:lnTo>
                  <a:pt x="1508494" y="157257"/>
                </a:lnTo>
                <a:lnTo>
                  <a:pt x="1517140" y="155567"/>
                </a:lnTo>
                <a:lnTo>
                  <a:pt x="1524702" y="150495"/>
                </a:lnTo>
                <a:lnTo>
                  <a:pt x="1529775" y="142898"/>
                </a:lnTo>
                <a:lnTo>
                  <a:pt x="1531465" y="134302"/>
                </a:lnTo>
                <a:lnTo>
                  <a:pt x="1529775" y="125706"/>
                </a:lnTo>
                <a:lnTo>
                  <a:pt x="1524702" y="118110"/>
                </a:lnTo>
                <a:lnTo>
                  <a:pt x="1520257" y="113665"/>
                </a:lnTo>
                <a:lnTo>
                  <a:pt x="1514288" y="111379"/>
                </a:lnTo>
                <a:close/>
              </a:path>
              <a:path w="2910840" h="2943225" extrusionOk="0">
                <a:moveTo>
                  <a:pt x="1620460" y="111379"/>
                </a:moveTo>
                <a:lnTo>
                  <a:pt x="1608776" y="111379"/>
                </a:lnTo>
                <a:lnTo>
                  <a:pt x="1602807" y="113665"/>
                </a:lnTo>
                <a:lnTo>
                  <a:pt x="1598362" y="118110"/>
                </a:lnTo>
                <a:lnTo>
                  <a:pt x="1593290" y="125706"/>
                </a:lnTo>
                <a:lnTo>
                  <a:pt x="1591600" y="134302"/>
                </a:lnTo>
                <a:lnTo>
                  <a:pt x="1593290" y="142898"/>
                </a:lnTo>
                <a:lnTo>
                  <a:pt x="1598362" y="150495"/>
                </a:lnTo>
                <a:lnTo>
                  <a:pt x="1605925" y="155567"/>
                </a:lnTo>
                <a:lnTo>
                  <a:pt x="1614571" y="157257"/>
                </a:lnTo>
                <a:lnTo>
                  <a:pt x="1623241" y="155567"/>
                </a:lnTo>
                <a:lnTo>
                  <a:pt x="1630874" y="150495"/>
                </a:lnTo>
                <a:lnTo>
                  <a:pt x="1635875" y="142898"/>
                </a:lnTo>
                <a:lnTo>
                  <a:pt x="1637542" y="134302"/>
                </a:lnTo>
                <a:lnTo>
                  <a:pt x="1635875" y="125706"/>
                </a:lnTo>
                <a:lnTo>
                  <a:pt x="1630874" y="118110"/>
                </a:lnTo>
                <a:lnTo>
                  <a:pt x="1626302" y="113665"/>
                </a:lnTo>
                <a:lnTo>
                  <a:pt x="1620460" y="111379"/>
                </a:lnTo>
                <a:close/>
              </a:path>
              <a:path w="2910840" h="2943225" extrusionOk="0">
                <a:moveTo>
                  <a:pt x="1726632" y="111379"/>
                </a:moveTo>
                <a:lnTo>
                  <a:pt x="1714821" y="111379"/>
                </a:lnTo>
                <a:lnTo>
                  <a:pt x="1708852" y="113665"/>
                </a:lnTo>
                <a:lnTo>
                  <a:pt x="1704407" y="118110"/>
                </a:lnTo>
                <a:lnTo>
                  <a:pt x="1699407" y="125706"/>
                </a:lnTo>
                <a:lnTo>
                  <a:pt x="1697740" y="134302"/>
                </a:lnTo>
                <a:lnTo>
                  <a:pt x="1699407" y="142898"/>
                </a:lnTo>
                <a:lnTo>
                  <a:pt x="1704407" y="150495"/>
                </a:lnTo>
                <a:lnTo>
                  <a:pt x="1711968" y="155567"/>
                </a:lnTo>
                <a:lnTo>
                  <a:pt x="1720600" y="157257"/>
                </a:lnTo>
                <a:lnTo>
                  <a:pt x="1729232" y="155567"/>
                </a:lnTo>
                <a:lnTo>
                  <a:pt x="1736792" y="150495"/>
                </a:lnTo>
                <a:lnTo>
                  <a:pt x="1741865" y="142898"/>
                </a:lnTo>
                <a:lnTo>
                  <a:pt x="1743555" y="134302"/>
                </a:lnTo>
                <a:lnTo>
                  <a:pt x="1741865" y="125706"/>
                </a:lnTo>
                <a:lnTo>
                  <a:pt x="1736792" y="118110"/>
                </a:lnTo>
                <a:lnTo>
                  <a:pt x="1732347" y="113665"/>
                </a:lnTo>
                <a:lnTo>
                  <a:pt x="1726632" y="111379"/>
                </a:lnTo>
                <a:close/>
              </a:path>
              <a:path w="2910840" h="2943225" extrusionOk="0">
                <a:moveTo>
                  <a:pt x="1832677" y="111379"/>
                </a:moveTo>
                <a:lnTo>
                  <a:pt x="1820866" y="111379"/>
                </a:lnTo>
                <a:lnTo>
                  <a:pt x="1815024" y="113665"/>
                </a:lnTo>
                <a:lnTo>
                  <a:pt x="1810579" y="118110"/>
                </a:lnTo>
                <a:lnTo>
                  <a:pt x="1805507" y="125706"/>
                </a:lnTo>
                <a:lnTo>
                  <a:pt x="1803817" y="134302"/>
                </a:lnTo>
                <a:lnTo>
                  <a:pt x="1805507" y="142898"/>
                </a:lnTo>
                <a:lnTo>
                  <a:pt x="1810579" y="150495"/>
                </a:lnTo>
                <a:lnTo>
                  <a:pt x="1818176" y="155567"/>
                </a:lnTo>
                <a:lnTo>
                  <a:pt x="1826772" y="157257"/>
                </a:lnTo>
                <a:lnTo>
                  <a:pt x="1835368" y="155567"/>
                </a:lnTo>
                <a:lnTo>
                  <a:pt x="1842964" y="150495"/>
                </a:lnTo>
                <a:lnTo>
                  <a:pt x="1848037" y="142898"/>
                </a:lnTo>
                <a:lnTo>
                  <a:pt x="1849727" y="134302"/>
                </a:lnTo>
                <a:lnTo>
                  <a:pt x="1848037" y="125706"/>
                </a:lnTo>
                <a:lnTo>
                  <a:pt x="1842964" y="118110"/>
                </a:lnTo>
                <a:lnTo>
                  <a:pt x="1838519" y="113665"/>
                </a:lnTo>
                <a:lnTo>
                  <a:pt x="1832677" y="111379"/>
                </a:lnTo>
                <a:close/>
              </a:path>
              <a:path w="2910840" h="2943225" extrusionOk="0">
                <a:moveTo>
                  <a:pt x="1938722" y="111379"/>
                </a:moveTo>
                <a:lnTo>
                  <a:pt x="1927038" y="111379"/>
                </a:lnTo>
                <a:lnTo>
                  <a:pt x="1921196" y="113665"/>
                </a:lnTo>
                <a:lnTo>
                  <a:pt x="1916751" y="118110"/>
                </a:lnTo>
                <a:lnTo>
                  <a:pt x="1911679" y="125706"/>
                </a:lnTo>
                <a:lnTo>
                  <a:pt x="1909989" y="134302"/>
                </a:lnTo>
                <a:lnTo>
                  <a:pt x="1911679" y="142898"/>
                </a:lnTo>
                <a:lnTo>
                  <a:pt x="1916751" y="150495"/>
                </a:lnTo>
                <a:lnTo>
                  <a:pt x="1924294" y="155567"/>
                </a:lnTo>
                <a:lnTo>
                  <a:pt x="1932896" y="157257"/>
                </a:lnTo>
                <a:lnTo>
                  <a:pt x="1941522" y="155567"/>
                </a:lnTo>
                <a:lnTo>
                  <a:pt x="1949136" y="150495"/>
                </a:lnTo>
                <a:lnTo>
                  <a:pt x="1954137" y="142898"/>
                </a:lnTo>
                <a:lnTo>
                  <a:pt x="1955804" y="134302"/>
                </a:lnTo>
                <a:lnTo>
                  <a:pt x="1954137" y="125706"/>
                </a:lnTo>
                <a:lnTo>
                  <a:pt x="1949136" y="118110"/>
                </a:lnTo>
                <a:lnTo>
                  <a:pt x="1944691" y="113665"/>
                </a:lnTo>
                <a:lnTo>
                  <a:pt x="1938722" y="111379"/>
                </a:lnTo>
                <a:close/>
              </a:path>
              <a:path w="2910840" h="2943225" extrusionOk="0">
                <a:moveTo>
                  <a:pt x="2044767" y="111379"/>
                </a:moveTo>
                <a:lnTo>
                  <a:pt x="2033083" y="111379"/>
                </a:lnTo>
                <a:lnTo>
                  <a:pt x="2027114" y="113665"/>
                </a:lnTo>
                <a:lnTo>
                  <a:pt x="2022669" y="118110"/>
                </a:lnTo>
                <a:lnTo>
                  <a:pt x="2017669" y="125706"/>
                </a:lnTo>
                <a:lnTo>
                  <a:pt x="2016002" y="134302"/>
                </a:lnTo>
                <a:lnTo>
                  <a:pt x="2017669" y="142898"/>
                </a:lnTo>
                <a:lnTo>
                  <a:pt x="2022669" y="150495"/>
                </a:lnTo>
                <a:lnTo>
                  <a:pt x="2030303" y="155567"/>
                </a:lnTo>
                <a:lnTo>
                  <a:pt x="2038973" y="157257"/>
                </a:lnTo>
                <a:lnTo>
                  <a:pt x="2047619" y="155567"/>
                </a:lnTo>
                <a:lnTo>
                  <a:pt x="2055181" y="150495"/>
                </a:lnTo>
                <a:lnTo>
                  <a:pt x="2060182" y="142898"/>
                </a:lnTo>
                <a:lnTo>
                  <a:pt x="2061849" y="134302"/>
                </a:lnTo>
                <a:lnTo>
                  <a:pt x="2060182" y="125706"/>
                </a:lnTo>
                <a:lnTo>
                  <a:pt x="2055181" y="118110"/>
                </a:lnTo>
                <a:lnTo>
                  <a:pt x="2050736" y="113665"/>
                </a:lnTo>
                <a:lnTo>
                  <a:pt x="2044767" y="111379"/>
                </a:lnTo>
                <a:close/>
              </a:path>
              <a:path w="2910840" h="2943225" extrusionOk="0">
                <a:moveTo>
                  <a:pt x="2150939" y="111379"/>
                </a:moveTo>
                <a:lnTo>
                  <a:pt x="2139128" y="111379"/>
                </a:lnTo>
                <a:lnTo>
                  <a:pt x="2133413" y="113665"/>
                </a:lnTo>
                <a:lnTo>
                  <a:pt x="2128714" y="118110"/>
                </a:lnTo>
                <a:lnTo>
                  <a:pt x="2123714" y="125706"/>
                </a:lnTo>
                <a:lnTo>
                  <a:pt x="2122047" y="134302"/>
                </a:lnTo>
                <a:lnTo>
                  <a:pt x="2123714" y="142898"/>
                </a:lnTo>
                <a:lnTo>
                  <a:pt x="2128714" y="150495"/>
                </a:lnTo>
                <a:lnTo>
                  <a:pt x="2136404" y="155567"/>
                </a:lnTo>
                <a:lnTo>
                  <a:pt x="2145082" y="157257"/>
                </a:lnTo>
                <a:lnTo>
                  <a:pt x="2153735" y="155567"/>
                </a:lnTo>
                <a:lnTo>
                  <a:pt x="2161353" y="150495"/>
                </a:lnTo>
                <a:lnTo>
                  <a:pt x="2166426" y="142898"/>
                </a:lnTo>
                <a:lnTo>
                  <a:pt x="2168116" y="134302"/>
                </a:lnTo>
                <a:lnTo>
                  <a:pt x="2166426" y="125706"/>
                </a:lnTo>
                <a:lnTo>
                  <a:pt x="2161353" y="118110"/>
                </a:lnTo>
                <a:lnTo>
                  <a:pt x="2156908" y="113665"/>
                </a:lnTo>
                <a:lnTo>
                  <a:pt x="2150939" y="111379"/>
                </a:lnTo>
                <a:close/>
              </a:path>
              <a:path w="2910840" h="2943225" extrusionOk="0">
                <a:moveTo>
                  <a:pt x="2257111" y="111379"/>
                </a:moveTo>
                <a:lnTo>
                  <a:pt x="2245427" y="111379"/>
                </a:lnTo>
                <a:lnTo>
                  <a:pt x="2239458" y="113665"/>
                </a:lnTo>
                <a:lnTo>
                  <a:pt x="2235013" y="118110"/>
                </a:lnTo>
                <a:lnTo>
                  <a:pt x="2229941" y="125706"/>
                </a:lnTo>
                <a:lnTo>
                  <a:pt x="2228251" y="134302"/>
                </a:lnTo>
                <a:lnTo>
                  <a:pt x="2229941" y="142898"/>
                </a:lnTo>
                <a:lnTo>
                  <a:pt x="2235013" y="150495"/>
                </a:lnTo>
                <a:lnTo>
                  <a:pt x="2242576" y="155567"/>
                </a:lnTo>
                <a:lnTo>
                  <a:pt x="2251222" y="157257"/>
                </a:lnTo>
                <a:lnTo>
                  <a:pt x="2259892" y="155567"/>
                </a:lnTo>
                <a:lnTo>
                  <a:pt x="2267525" y="150495"/>
                </a:lnTo>
                <a:lnTo>
                  <a:pt x="2272526" y="142898"/>
                </a:lnTo>
                <a:lnTo>
                  <a:pt x="2274193" y="134302"/>
                </a:lnTo>
                <a:lnTo>
                  <a:pt x="2272526" y="125706"/>
                </a:lnTo>
                <a:lnTo>
                  <a:pt x="2267525" y="118110"/>
                </a:lnTo>
                <a:lnTo>
                  <a:pt x="2262953" y="113665"/>
                </a:lnTo>
                <a:lnTo>
                  <a:pt x="2257111" y="111379"/>
                </a:lnTo>
                <a:close/>
              </a:path>
              <a:path w="2910840" h="2943225" extrusionOk="0">
                <a:moveTo>
                  <a:pt x="2363156" y="111379"/>
                </a:moveTo>
                <a:lnTo>
                  <a:pt x="2351472" y="111379"/>
                </a:lnTo>
                <a:lnTo>
                  <a:pt x="2345503" y="113665"/>
                </a:lnTo>
                <a:lnTo>
                  <a:pt x="2341058" y="118110"/>
                </a:lnTo>
                <a:lnTo>
                  <a:pt x="2336058" y="125706"/>
                </a:lnTo>
                <a:lnTo>
                  <a:pt x="2334391" y="134302"/>
                </a:lnTo>
                <a:lnTo>
                  <a:pt x="2336058" y="142898"/>
                </a:lnTo>
                <a:lnTo>
                  <a:pt x="2341058" y="150495"/>
                </a:lnTo>
                <a:lnTo>
                  <a:pt x="2348619" y="155567"/>
                </a:lnTo>
                <a:lnTo>
                  <a:pt x="2357251" y="157257"/>
                </a:lnTo>
                <a:lnTo>
                  <a:pt x="2365883" y="155567"/>
                </a:lnTo>
                <a:lnTo>
                  <a:pt x="2373443" y="150495"/>
                </a:lnTo>
                <a:lnTo>
                  <a:pt x="2378516" y="142898"/>
                </a:lnTo>
                <a:lnTo>
                  <a:pt x="2380206" y="134302"/>
                </a:lnTo>
                <a:lnTo>
                  <a:pt x="2378516" y="125706"/>
                </a:lnTo>
                <a:lnTo>
                  <a:pt x="2373443" y="118110"/>
                </a:lnTo>
                <a:lnTo>
                  <a:pt x="2368998" y="113665"/>
                </a:lnTo>
                <a:lnTo>
                  <a:pt x="2363156" y="111379"/>
                </a:lnTo>
                <a:close/>
              </a:path>
              <a:path w="2910840" h="2943225" extrusionOk="0">
                <a:moveTo>
                  <a:pt x="2469328" y="111379"/>
                </a:moveTo>
                <a:lnTo>
                  <a:pt x="2457517" y="111379"/>
                </a:lnTo>
                <a:lnTo>
                  <a:pt x="2451802" y="113665"/>
                </a:lnTo>
                <a:lnTo>
                  <a:pt x="2447103" y="118110"/>
                </a:lnTo>
                <a:lnTo>
                  <a:pt x="2442103" y="125706"/>
                </a:lnTo>
                <a:lnTo>
                  <a:pt x="2440436" y="134302"/>
                </a:lnTo>
                <a:lnTo>
                  <a:pt x="2442103" y="142898"/>
                </a:lnTo>
                <a:lnTo>
                  <a:pt x="2447103" y="150495"/>
                </a:lnTo>
                <a:lnTo>
                  <a:pt x="2454771" y="155567"/>
                </a:lnTo>
                <a:lnTo>
                  <a:pt x="2463391" y="157257"/>
                </a:lnTo>
                <a:lnTo>
                  <a:pt x="2471964" y="155567"/>
                </a:lnTo>
                <a:lnTo>
                  <a:pt x="2479488" y="150495"/>
                </a:lnTo>
                <a:lnTo>
                  <a:pt x="2484632" y="142898"/>
                </a:lnTo>
                <a:lnTo>
                  <a:pt x="2486346" y="134302"/>
                </a:lnTo>
                <a:lnTo>
                  <a:pt x="2484632" y="125706"/>
                </a:lnTo>
                <a:lnTo>
                  <a:pt x="2479488" y="118110"/>
                </a:lnTo>
                <a:lnTo>
                  <a:pt x="2475043" y="113665"/>
                </a:lnTo>
                <a:lnTo>
                  <a:pt x="2469328" y="111379"/>
                </a:lnTo>
                <a:close/>
              </a:path>
              <a:path w="2910840" h="2943225" extrusionOk="0">
                <a:moveTo>
                  <a:pt x="2575373" y="111379"/>
                </a:moveTo>
                <a:lnTo>
                  <a:pt x="2563689" y="111379"/>
                </a:lnTo>
                <a:lnTo>
                  <a:pt x="2557847" y="113665"/>
                </a:lnTo>
                <a:lnTo>
                  <a:pt x="2553402" y="118110"/>
                </a:lnTo>
                <a:lnTo>
                  <a:pt x="2548330" y="125706"/>
                </a:lnTo>
                <a:lnTo>
                  <a:pt x="2546640" y="134302"/>
                </a:lnTo>
                <a:lnTo>
                  <a:pt x="2548330" y="142898"/>
                </a:lnTo>
                <a:lnTo>
                  <a:pt x="2553402" y="150495"/>
                </a:lnTo>
                <a:lnTo>
                  <a:pt x="2560945" y="155567"/>
                </a:lnTo>
                <a:lnTo>
                  <a:pt x="2569547" y="157257"/>
                </a:lnTo>
                <a:lnTo>
                  <a:pt x="2578173" y="155567"/>
                </a:lnTo>
                <a:lnTo>
                  <a:pt x="2585787" y="150495"/>
                </a:lnTo>
                <a:lnTo>
                  <a:pt x="2590788" y="142898"/>
                </a:lnTo>
                <a:lnTo>
                  <a:pt x="2592455" y="134302"/>
                </a:lnTo>
                <a:lnTo>
                  <a:pt x="2590788" y="125706"/>
                </a:lnTo>
                <a:lnTo>
                  <a:pt x="2585787" y="118110"/>
                </a:lnTo>
                <a:lnTo>
                  <a:pt x="2581342" y="113665"/>
                </a:lnTo>
                <a:lnTo>
                  <a:pt x="2575373" y="111379"/>
                </a:lnTo>
                <a:close/>
              </a:path>
              <a:path w="2910840" h="2943225" extrusionOk="0">
                <a:moveTo>
                  <a:pt x="2681418" y="111379"/>
                </a:moveTo>
                <a:lnTo>
                  <a:pt x="2669734" y="111379"/>
                </a:lnTo>
                <a:lnTo>
                  <a:pt x="2663765" y="113665"/>
                </a:lnTo>
                <a:lnTo>
                  <a:pt x="2659320" y="118110"/>
                </a:lnTo>
                <a:lnTo>
                  <a:pt x="2654320" y="125706"/>
                </a:lnTo>
                <a:lnTo>
                  <a:pt x="2652653" y="134302"/>
                </a:lnTo>
                <a:lnTo>
                  <a:pt x="2654320" y="142898"/>
                </a:lnTo>
                <a:lnTo>
                  <a:pt x="2659320" y="150495"/>
                </a:lnTo>
                <a:lnTo>
                  <a:pt x="2666954" y="155567"/>
                </a:lnTo>
                <a:lnTo>
                  <a:pt x="2675624" y="157257"/>
                </a:lnTo>
                <a:lnTo>
                  <a:pt x="2684270" y="155567"/>
                </a:lnTo>
                <a:lnTo>
                  <a:pt x="2691832" y="150495"/>
                </a:lnTo>
                <a:lnTo>
                  <a:pt x="2696833" y="142898"/>
                </a:lnTo>
                <a:lnTo>
                  <a:pt x="2698500" y="134302"/>
                </a:lnTo>
                <a:lnTo>
                  <a:pt x="2696833" y="125706"/>
                </a:lnTo>
                <a:lnTo>
                  <a:pt x="2691832" y="118110"/>
                </a:lnTo>
                <a:lnTo>
                  <a:pt x="2687387" y="113665"/>
                </a:lnTo>
                <a:lnTo>
                  <a:pt x="2681418" y="111379"/>
                </a:lnTo>
                <a:close/>
              </a:path>
              <a:path w="2910840" h="2943225" extrusionOk="0">
                <a:moveTo>
                  <a:pt x="2787590" y="111379"/>
                </a:moveTo>
                <a:lnTo>
                  <a:pt x="2775779" y="111379"/>
                </a:lnTo>
                <a:lnTo>
                  <a:pt x="2770064" y="113665"/>
                </a:lnTo>
                <a:lnTo>
                  <a:pt x="2765492" y="118110"/>
                </a:lnTo>
                <a:lnTo>
                  <a:pt x="2760420" y="125706"/>
                </a:lnTo>
                <a:lnTo>
                  <a:pt x="2758730" y="134302"/>
                </a:lnTo>
                <a:lnTo>
                  <a:pt x="2760420" y="142898"/>
                </a:lnTo>
                <a:lnTo>
                  <a:pt x="2765492" y="150495"/>
                </a:lnTo>
                <a:lnTo>
                  <a:pt x="2773106" y="155567"/>
                </a:lnTo>
                <a:lnTo>
                  <a:pt x="2781733" y="157257"/>
                </a:lnTo>
                <a:lnTo>
                  <a:pt x="2790335" y="155567"/>
                </a:lnTo>
                <a:lnTo>
                  <a:pt x="2797877" y="150495"/>
                </a:lnTo>
                <a:lnTo>
                  <a:pt x="2803021" y="142898"/>
                </a:lnTo>
                <a:lnTo>
                  <a:pt x="2804735" y="134302"/>
                </a:lnTo>
                <a:lnTo>
                  <a:pt x="2803021" y="125706"/>
                </a:lnTo>
                <a:lnTo>
                  <a:pt x="2797877" y="118110"/>
                </a:lnTo>
                <a:lnTo>
                  <a:pt x="2793432" y="113665"/>
                </a:lnTo>
                <a:lnTo>
                  <a:pt x="2787590" y="111379"/>
                </a:lnTo>
                <a:close/>
              </a:path>
              <a:path w="2910840" h="2943225" extrusionOk="0">
                <a:moveTo>
                  <a:pt x="2893762" y="111379"/>
                </a:moveTo>
                <a:lnTo>
                  <a:pt x="2882078" y="111379"/>
                </a:lnTo>
                <a:lnTo>
                  <a:pt x="2876109" y="113665"/>
                </a:lnTo>
                <a:lnTo>
                  <a:pt x="2871664" y="118110"/>
                </a:lnTo>
                <a:lnTo>
                  <a:pt x="2866592" y="125706"/>
                </a:lnTo>
                <a:lnTo>
                  <a:pt x="2864902" y="134302"/>
                </a:lnTo>
                <a:lnTo>
                  <a:pt x="2866592" y="142898"/>
                </a:lnTo>
                <a:lnTo>
                  <a:pt x="2871664" y="150495"/>
                </a:lnTo>
                <a:lnTo>
                  <a:pt x="2879227" y="155567"/>
                </a:lnTo>
                <a:lnTo>
                  <a:pt x="2887873" y="157257"/>
                </a:lnTo>
                <a:lnTo>
                  <a:pt x="2896543" y="155567"/>
                </a:lnTo>
                <a:lnTo>
                  <a:pt x="2904176" y="150495"/>
                </a:lnTo>
                <a:lnTo>
                  <a:pt x="2909177" y="142898"/>
                </a:lnTo>
                <a:lnTo>
                  <a:pt x="2910844" y="134302"/>
                </a:lnTo>
                <a:lnTo>
                  <a:pt x="2909177" y="125706"/>
                </a:lnTo>
                <a:lnTo>
                  <a:pt x="2904176" y="118110"/>
                </a:lnTo>
                <a:lnTo>
                  <a:pt x="2899604" y="113665"/>
                </a:lnTo>
                <a:lnTo>
                  <a:pt x="2893762" y="111379"/>
                </a:lnTo>
                <a:close/>
              </a:path>
              <a:path w="2910840" h="2943225" extrusionOk="0">
                <a:moveTo>
                  <a:pt x="28815" y="222758"/>
                </a:moveTo>
                <a:lnTo>
                  <a:pt x="17073" y="222758"/>
                </a:lnTo>
                <a:lnTo>
                  <a:pt x="11270" y="225044"/>
                </a:lnTo>
                <a:lnTo>
                  <a:pt x="6680" y="229616"/>
                </a:lnTo>
                <a:lnTo>
                  <a:pt x="1670" y="237174"/>
                </a:lnTo>
                <a:lnTo>
                  <a:pt x="0" y="245792"/>
                </a:lnTo>
                <a:lnTo>
                  <a:pt x="1670" y="254386"/>
                </a:lnTo>
                <a:lnTo>
                  <a:pt x="6680" y="261874"/>
                </a:lnTo>
                <a:lnTo>
                  <a:pt x="14306" y="266946"/>
                </a:lnTo>
                <a:lnTo>
                  <a:pt x="22944" y="268636"/>
                </a:lnTo>
                <a:lnTo>
                  <a:pt x="31582" y="266946"/>
                </a:lnTo>
                <a:lnTo>
                  <a:pt x="39208" y="261874"/>
                </a:lnTo>
                <a:lnTo>
                  <a:pt x="44218" y="254386"/>
                </a:lnTo>
                <a:lnTo>
                  <a:pt x="45888" y="245792"/>
                </a:lnTo>
                <a:lnTo>
                  <a:pt x="44218" y="237174"/>
                </a:lnTo>
                <a:lnTo>
                  <a:pt x="39208" y="229616"/>
                </a:lnTo>
                <a:lnTo>
                  <a:pt x="34619" y="225044"/>
                </a:lnTo>
                <a:lnTo>
                  <a:pt x="28815" y="222758"/>
                </a:lnTo>
                <a:close/>
              </a:path>
              <a:path w="2910840" h="2943225" extrusionOk="0">
                <a:moveTo>
                  <a:pt x="134903" y="222758"/>
                </a:moveTo>
                <a:lnTo>
                  <a:pt x="123156" y="222758"/>
                </a:lnTo>
                <a:lnTo>
                  <a:pt x="117352" y="225044"/>
                </a:lnTo>
                <a:lnTo>
                  <a:pt x="112894" y="229616"/>
                </a:lnTo>
                <a:lnTo>
                  <a:pt x="107808" y="237174"/>
                </a:lnTo>
                <a:lnTo>
                  <a:pt x="106112" y="245792"/>
                </a:lnTo>
                <a:lnTo>
                  <a:pt x="107808" y="254386"/>
                </a:lnTo>
                <a:lnTo>
                  <a:pt x="112894" y="261874"/>
                </a:lnTo>
                <a:lnTo>
                  <a:pt x="120446" y="266946"/>
                </a:lnTo>
                <a:lnTo>
                  <a:pt x="129045" y="268636"/>
                </a:lnTo>
                <a:lnTo>
                  <a:pt x="137669" y="266946"/>
                </a:lnTo>
                <a:lnTo>
                  <a:pt x="145292" y="261874"/>
                </a:lnTo>
                <a:lnTo>
                  <a:pt x="150300" y="254386"/>
                </a:lnTo>
                <a:lnTo>
                  <a:pt x="151969" y="245792"/>
                </a:lnTo>
                <a:lnTo>
                  <a:pt x="150300" y="237174"/>
                </a:lnTo>
                <a:lnTo>
                  <a:pt x="145292" y="229616"/>
                </a:lnTo>
                <a:lnTo>
                  <a:pt x="140834" y="225044"/>
                </a:lnTo>
                <a:lnTo>
                  <a:pt x="134903" y="222758"/>
                </a:lnTo>
                <a:close/>
              </a:path>
              <a:path w="2910840" h="2943225" extrusionOk="0">
                <a:moveTo>
                  <a:pt x="240986" y="222758"/>
                </a:moveTo>
                <a:lnTo>
                  <a:pt x="229239" y="222758"/>
                </a:lnTo>
                <a:lnTo>
                  <a:pt x="223308" y="225044"/>
                </a:lnTo>
                <a:lnTo>
                  <a:pt x="218850" y="229616"/>
                </a:lnTo>
                <a:lnTo>
                  <a:pt x="213843" y="237174"/>
                </a:lnTo>
                <a:lnTo>
                  <a:pt x="212173" y="245792"/>
                </a:lnTo>
                <a:lnTo>
                  <a:pt x="213843" y="254386"/>
                </a:lnTo>
                <a:lnTo>
                  <a:pt x="218850" y="261874"/>
                </a:lnTo>
                <a:lnTo>
                  <a:pt x="226495" y="266946"/>
                </a:lnTo>
                <a:lnTo>
                  <a:pt x="235165" y="268636"/>
                </a:lnTo>
                <a:lnTo>
                  <a:pt x="243809" y="266946"/>
                </a:lnTo>
                <a:lnTo>
                  <a:pt x="251375" y="261874"/>
                </a:lnTo>
                <a:lnTo>
                  <a:pt x="256390" y="254386"/>
                </a:lnTo>
                <a:lnTo>
                  <a:pt x="258062" y="245792"/>
                </a:lnTo>
                <a:lnTo>
                  <a:pt x="256390" y="237174"/>
                </a:lnTo>
                <a:lnTo>
                  <a:pt x="251375" y="229616"/>
                </a:lnTo>
                <a:lnTo>
                  <a:pt x="246917" y="225044"/>
                </a:lnTo>
                <a:lnTo>
                  <a:pt x="240986" y="222758"/>
                </a:lnTo>
                <a:close/>
              </a:path>
              <a:path w="2910840" h="2943225" extrusionOk="0">
                <a:moveTo>
                  <a:pt x="347070" y="222758"/>
                </a:moveTo>
                <a:lnTo>
                  <a:pt x="335322" y="222758"/>
                </a:lnTo>
                <a:lnTo>
                  <a:pt x="329518" y="225044"/>
                </a:lnTo>
                <a:lnTo>
                  <a:pt x="325073" y="229616"/>
                </a:lnTo>
                <a:lnTo>
                  <a:pt x="319987" y="237174"/>
                </a:lnTo>
                <a:lnTo>
                  <a:pt x="318291" y="245792"/>
                </a:lnTo>
                <a:lnTo>
                  <a:pt x="319987" y="254386"/>
                </a:lnTo>
                <a:lnTo>
                  <a:pt x="325073" y="261874"/>
                </a:lnTo>
                <a:lnTo>
                  <a:pt x="332637" y="266946"/>
                </a:lnTo>
                <a:lnTo>
                  <a:pt x="341266" y="268636"/>
                </a:lnTo>
                <a:lnTo>
                  <a:pt x="349894" y="266946"/>
                </a:lnTo>
                <a:lnTo>
                  <a:pt x="357458" y="261874"/>
                </a:lnTo>
                <a:lnTo>
                  <a:pt x="362544" y="254386"/>
                </a:lnTo>
                <a:lnTo>
                  <a:pt x="364240" y="245792"/>
                </a:lnTo>
                <a:lnTo>
                  <a:pt x="362544" y="237174"/>
                </a:lnTo>
                <a:lnTo>
                  <a:pt x="357458" y="229616"/>
                </a:lnTo>
                <a:lnTo>
                  <a:pt x="353013" y="225044"/>
                </a:lnTo>
                <a:lnTo>
                  <a:pt x="347070" y="222758"/>
                </a:lnTo>
                <a:close/>
              </a:path>
              <a:path w="2910840" h="2943225" extrusionOk="0">
                <a:moveTo>
                  <a:pt x="453292" y="222758"/>
                </a:moveTo>
                <a:lnTo>
                  <a:pt x="441545" y="222758"/>
                </a:lnTo>
                <a:lnTo>
                  <a:pt x="435601" y="225044"/>
                </a:lnTo>
                <a:lnTo>
                  <a:pt x="431156" y="229616"/>
                </a:lnTo>
                <a:lnTo>
                  <a:pt x="426070" y="237174"/>
                </a:lnTo>
                <a:lnTo>
                  <a:pt x="424374" y="245792"/>
                </a:lnTo>
                <a:lnTo>
                  <a:pt x="426070" y="254386"/>
                </a:lnTo>
                <a:lnTo>
                  <a:pt x="431156" y="261874"/>
                </a:lnTo>
                <a:lnTo>
                  <a:pt x="438720" y="266946"/>
                </a:lnTo>
                <a:lnTo>
                  <a:pt x="447349" y="268636"/>
                </a:lnTo>
                <a:lnTo>
                  <a:pt x="455977" y="266946"/>
                </a:lnTo>
                <a:lnTo>
                  <a:pt x="463541" y="261874"/>
                </a:lnTo>
                <a:lnTo>
                  <a:pt x="468556" y="254386"/>
                </a:lnTo>
                <a:lnTo>
                  <a:pt x="470228" y="245792"/>
                </a:lnTo>
                <a:lnTo>
                  <a:pt x="468556" y="237174"/>
                </a:lnTo>
                <a:lnTo>
                  <a:pt x="463541" y="229616"/>
                </a:lnTo>
                <a:lnTo>
                  <a:pt x="459096" y="225044"/>
                </a:lnTo>
                <a:lnTo>
                  <a:pt x="453292" y="222758"/>
                </a:lnTo>
                <a:close/>
              </a:path>
              <a:path w="2910840" h="2943225" extrusionOk="0">
                <a:moveTo>
                  <a:pt x="559375" y="222758"/>
                </a:moveTo>
                <a:lnTo>
                  <a:pt x="547628" y="222758"/>
                </a:lnTo>
                <a:lnTo>
                  <a:pt x="541697" y="225044"/>
                </a:lnTo>
                <a:lnTo>
                  <a:pt x="537239" y="229616"/>
                </a:lnTo>
                <a:lnTo>
                  <a:pt x="532224" y="237174"/>
                </a:lnTo>
                <a:lnTo>
                  <a:pt x="530553" y="245792"/>
                </a:lnTo>
                <a:lnTo>
                  <a:pt x="532224" y="254386"/>
                </a:lnTo>
                <a:lnTo>
                  <a:pt x="537239" y="261874"/>
                </a:lnTo>
                <a:lnTo>
                  <a:pt x="544862" y="266946"/>
                </a:lnTo>
                <a:lnTo>
                  <a:pt x="553484" y="268636"/>
                </a:lnTo>
                <a:lnTo>
                  <a:pt x="562080" y="266946"/>
                </a:lnTo>
                <a:lnTo>
                  <a:pt x="569624" y="261874"/>
                </a:lnTo>
                <a:lnTo>
                  <a:pt x="574711" y="254386"/>
                </a:lnTo>
                <a:lnTo>
                  <a:pt x="576406" y="245792"/>
                </a:lnTo>
                <a:lnTo>
                  <a:pt x="574711" y="237174"/>
                </a:lnTo>
                <a:lnTo>
                  <a:pt x="569624" y="229616"/>
                </a:lnTo>
                <a:lnTo>
                  <a:pt x="565179" y="225044"/>
                </a:lnTo>
                <a:lnTo>
                  <a:pt x="559375" y="222758"/>
                </a:lnTo>
                <a:close/>
              </a:path>
              <a:path w="2910840" h="2943225" extrusionOk="0">
                <a:moveTo>
                  <a:pt x="665459" y="222758"/>
                </a:moveTo>
                <a:lnTo>
                  <a:pt x="653711" y="222758"/>
                </a:lnTo>
                <a:lnTo>
                  <a:pt x="647907" y="225044"/>
                </a:lnTo>
                <a:lnTo>
                  <a:pt x="643322" y="229616"/>
                </a:lnTo>
                <a:lnTo>
                  <a:pt x="638315" y="237174"/>
                </a:lnTo>
                <a:lnTo>
                  <a:pt x="636645" y="245792"/>
                </a:lnTo>
                <a:lnTo>
                  <a:pt x="638315" y="254386"/>
                </a:lnTo>
                <a:lnTo>
                  <a:pt x="643322" y="261874"/>
                </a:lnTo>
                <a:lnTo>
                  <a:pt x="650948" y="266946"/>
                </a:lnTo>
                <a:lnTo>
                  <a:pt x="659585" y="268636"/>
                </a:lnTo>
                <a:lnTo>
                  <a:pt x="668222" y="266946"/>
                </a:lnTo>
                <a:lnTo>
                  <a:pt x="675847" y="261874"/>
                </a:lnTo>
                <a:lnTo>
                  <a:pt x="680862" y="254386"/>
                </a:lnTo>
                <a:lnTo>
                  <a:pt x="682534" y="245792"/>
                </a:lnTo>
                <a:lnTo>
                  <a:pt x="680862" y="237174"/>
                </a:lnTo>
                <a:lnTo>
                  <a:pt x="675847" y="229616"/>
                </a:lnTo>
                <a:lnTo>
                  <a:pt x="671262" y="225044"/>
                </a:lnTo>
                <a:lnTo>
                  <a:pt x="665459" y="222758"/>
                </a:lnTo>
                <a:close/>
              </a:path>
              <a:path w="2910840" h="2943225" extrusionOk="0">
                <a:moveTo>
                  <a:pt x="771542" y="222758"/>
                </a:moveTo>
                <a:lnTo>
                  <a:pt x="759794" y="222758"/>
                </a:lnTo>
                <a:lnTo>
                  <a:pt x="753990" y="225044"/>
                </a:lnTo>
                <a:lnTo>
                  <a:pt x="749545" y="229616"/>
                </a:lnTo>
                <a:lnTo>
                  <a:pt x="744459" y="237174"/>
                </a:lnTo>
                <a:lnTo>
                  <a:pt x="742763" y="245792"/>
                </a:lnTo>
                <a:lnTo>
                  <a:pt x="744459" y="254386"/>
                </a:lnTo>
                <a:lnTo>
                  <a:pt x="749545" y="261874"/>
                </a:lnTo>
                <a:lnTo>
                  <a:pt x="757090" y="266946"/>
                </a:lnTo>
                <a:lnTo>
                  <a:pt x="765685" y="268636"/>
                </a:lnTo>
                <a:lnTo>
                  <a:pt x="774307" y="266946"/>
                </a:lnTo>
                <a:lnTo>
                  <a:pt x="781930" y="261874"/>
                </a:lnTo>
                <a:lnTo>
                  <a:pt x="786945" y="254386"/>
                </a:lnTo>
                <a:lnTo>
                  <a:pt x="788617" y="245792"/>
                </a:lnTo>
                <a:lnTo>
                  <a:pt x="786945" y="237174"/>
                </a:lnTo>
                <a:lnTo>
                  <a:pt x="781930" y="229616"/>
                </a:lnTo>
                <a:lnTo>
                  <a:pt x="777485" y="225044"/>
                </a:lnTo>
                <a:lnTo>
                  <a:pt x="771542" y="222758"/>
                </a:lnTo>
                <a:close/>
              </a:path>
              <a:path w="2910840" h="2943225" extrusionOk="0">
                <a:moveTo>
                  <a:pt x="877625" y="222758"/>
                </a:moveTo>
                <a:lnTo>
                  <a:pt x="865877" y="222758"/>
                </a:lnTo>
                <a:lnTo>
                  <a:pt x="860073" y="225044"/>
                </a:lnTo>
                <a:lnTo>
                  <a:pt x="855489" y="229616"/>
                </a:lnTo>
                <a:lnTo>
                  <a:pt x="850481" y="237174"/>
                </a:lnTo>
                <a:lnTo>
                  <a:pt x="848812" y="245792"/>
                </a:lnTo>
                <a:lnTo>
                  <a:pt x="850481" y="254386"/>
                </a:lnTo>
                <a:lnTo>
                  <a:pt x="855489" y="261874"/>
                </a:lnTo>
                <a:lnTo>
                  <a:pt x="863133" y="266946"/>
                </a:lnTo>
                <a:lnTo>
                  <a:pt x="871803" y="268636"/>
                </a:lnTo>
                <a:lnTo>
                  <a:pt x="880447" y="266946"/>
                </a:lnTo>
                <a:lnTo>
                  <a:pt x="888013" y="261874"/>
                </a:lnTo>
                <a:lnTo>
                  <a:pt x="893100" y="254386"/>
                </a:lnTo>
                <a:lnTo>
                  <a:pt x="894795" y="245792"/>
                </a:lnTo>
                <a:lnTo>
                  <a:pt x="893100" y="237174"/>
                </a:lnTo>
                <a:lnTo>
                  <a:pt x="888013" y="229616"/>
                </a:lnTo>
                <a:lnTo>
                  <a:pt x="883568" y="225044"/>
                </a:lnTo>
                <a:lnTo>
                  <a:pt x="877625" y="222758"/>
                </a:lnTo>
                <a:close/>
              </a:path>
              <a:path w="2910840" h="2943225" extrusionOk="0">
                <a:moveTo>
                  <a:pt x="983848" y="222758"/>
                </a:moveTo>
                <a:lnTo>
                  <a:pt x="972100" y="222758"/>
                </a:lnTo>
                <a:lnTo>
                  <a:pt x="966169" y="225044"/>
                </a:lnTo>
                <a:lnTo>
                  <a:pt x="961711" y="229616"/>
                </a:lnTo>
                <a:lnTo>
                  <a:pt x="956625" y="237174"/>
                </a:lnTo>
                <a:lnTo>
                  <a:pt x="954930" y="245792"/>
                </a:lnTo>
                <a:lnTo>
                  <a:pt x="956625" y="254386"/>
                </a:lnTo>
                <a:lnTo>
                  <a:pt x="961711" y="261874"/>
                </a:lnTo>
                <a:lnTo>
                  <a:pt x="969275" y="266946"/>
                </a:lnTo>
                <a:lnTo>
                  <a:pt x="977904" y="268636"/>
                </a:lnTo>
                <a:lnTo>
                  <a:pt x="986532" y="266946"/>
                </a:lnTo>
                <a:lnTo>
                  <a:pt x="994096" y="261874"/>
                </a:lnTo>
                <a:lnTo>
                  <a:pt x="999183" y="254386"/>
                </a:lnTo>
                <a:lnTo>
                  <a:pt x="1000878" y="245792"/>
                </a:lnTo>
                <a:lnTo>
                  <a:pt x="999183" y="237174"/>
                </a:lnTo>
                <a:lnTo>
                  <a:pt x="994096" y="229616"/>
                </a:lnTo>
                <a:lnTo>
                  <a:pt x="989651" y="225044"/>
                </a:lnTo>
                <a:lnTo>
                  <a:pt x="983848" y="222758"/>
                </a:lnTo>
                <a:close/>
              </a:path>
              <a:path w="2910840" h="2943225" extrusionOk="0">
                <a:moveTo>
                  <a:pt x="1089931" y="222758"/>
                </a:moveTo>
                <a:lnTo>
                  <a:pt x="1078183" y="222758"/>
                </a:lnTo>
                <a:lnTo>
                  <a:pt x="1072252" y="225044"/>
                </a:lnTo>
                <a:lnTo>
                  <a:pt x="1067795" y="229616"/>
                </a:lnTo>
                <a:lnTo>
                  <a:pt x="1062787" y="237174"/>
                </a:lnTo>
                <a:lnTo>
                  <a:pt x="1061118" y="245792"/>
                </a:lnTo>
                <a:lnTo>
                  <a:pt x="1062787" y="254386"/>
                </a:lnTo>
                <a:lnTo>
                  <a:pt x="1067795" y="261874"/>
                </a:lnTo>
                <a:lnTo>
                  <a:pt x="1075359" y="266946"/>
                </a:lnTo>
                <a:lnTo>
                  <a:pt x="1083987" y="268636"/>
                </a:lnTo>
                <a:lnTo>
                  <a:pt x="1092616" y="266946"/>
                </a:lnTo>
                <a:lnTo>
                  <a:pt x="1100180" y="261874"/>
                </a:lnTo>
                <a:lnTo>
                  <a:pt x="1105194" y="254386"/>
                </a:lnTo>
                <a:lnTo>
                  <a:pt x="1106866" y="245792"/>
                </a:lnTo>
                <a:lnTo>
                  <a:pt x="1105194" y="237174"/>
                </a:lnTo>
                <a:lnTo>
                  <a:pt x="1100180" y="229616"/>
                </a:lnTo>
                <a:lnTo>
                  <a:pt x="1095735" y="225044"/>
                </a:lnTo>
                <a:lnTo>
                  <a:pt x="1089931" y="222758"/>
                </a:lnTo>
                <a:close/>
              </a:path>
              <a:path w="2910840" h="2943225" extrusionOk="0">
                <a:moveTo>
                  <a:pt x="1196014" y="222758"/>
                </a:moveTo>
                <a:lnTo>
                  <a:pt x="1184266" y="222758"/>
                </a:lnTo>
                <a:lnTo>
                  <a:pt x="1178335" y="225044"/>
                </a:lnTo>
                <a:lnTo>
                  <a:pt x="1173878" y="229616"/>
                </a:lnTo>
                <a:lnTo>
                  <a:pt x="1168870" y="237174"/>
                </a:lnTo>
                <a:lnTo>
                  <a:pt x="1167201" y="245792"/>
                </a:lnTo>
                <a:lnTo>
                  <a:pt x="1168870" y="254386"/>
                </a:lnTo>
                <a:lnTo>
                  <a:pt x="1173878" y="261874"/>
                </a:lnTo>
                <a:lnTo>
                  <a:pt x="1181501" y="266946"/>
                </a:lnTo>
                <a:lnTo>
                  <a:pt x="1190124" y="268636"/>
                </a:lnTo>
                <a:lnTo>
                  <a:pt x="1198724" y="266946"/>
                </a:lnTo>
                <a:lnTo>
                  <a:pt x="1206275" y="261874"/>
                </a:lnTo>
                <a:lnTo>
                  <a:pt x="1211362" y="254386"/>
                </a:lnTo>
                <a:lnTo>
                  <a:pt x="1213057" y="245792"/>
                </a:lnTo>
                <a:lnTo>
                  <a:pt x="1211362" y="237174"/>
                </a:lnTo>
                <a:lnTo>
                  <a:pt x="1206275" y="229616"/>
                </a:lnTo>
                <a:lnTo>
                  <a:pt x="1201818" y="225044"/>
                </a:lnTo>
                <a:lnTo>
                  <a:pt x="1196014" y="222758"/>
                </a:lnTo>
                <a:close/>
              </a:path>
              <a:path w="2910840" h="2943225" extrusionOk="0">
                <a:moveTo>
                  <a:pt x="1302071" y="222758"/>
                </a:moveTo>
                <a:lnTo>
                  <a:pt x="1290387" y="222758"/>
                </a:lnTo>
                <a:lnTo>
                  <a:pt x="1284545" y="225044"/>
                </a:lnTo>
                <a:lnTo>
                  <a:pt x="1279973" y="229616"/>
                </a:lnTo>
                <a:lnTo>
                  <a:pt x="1274973" y="237174"/>
                </a:lnTo>
                <a:lnTo>
                  <a:pt x="1273306" y="245792"/>
                </a:lnTo>
                <a:lnTo>
                  <a:pt x="1274973" y="254386"/>
                </a:lnTo>
                <a:lnTo>
                  <a:pt x="1279973" y="261874"/>
                </a:lnTo>
                <a:lnTo>
                  <a:pt x="1287589" y="266946"/>
                </a:lnTo>
                <a:lnTo>
                  <a:pt x="1296229" y="268636"/>
                </a:lnTo>
                <a:lnTo>
                  <a:pt x="1304869" y="266946"/>
                </a:lnTo>
                <a:lnTo>
                  <a:pt x="1312485" y="261874"/>
                </a:lnTo>
                <a:lnTo>
                  <a:pt x="1317486" y="254386"/>
                </a:lnTo>
                <a:lnTo>
                  <a:pt x="1319153" y="245792"/>
                </a:lnTo>
                <a:lnTo>
                  <a:pt x="1317486" y="237174"/>
                </a:lnTo>
                <a:lnTo>
                  <a:pt x="1312485" y="229616"/>
                </a:lnTo>
                <a:lnTo>
                  <a:pt x="1307913" y="225044"/>
                </a:lnTo>
                <a:lnTo>
                  <a:pt x="1302071" y="222758"/>
                </a:lnTo>
                <a:close/>
              </a:path>
              <a:path w="2910840" h="2943225" extrusionOk="0">
                <a:moveTo>
                  <a:pt x="1408243" y="222758"/>
                </a:moveTo>
                <a:lnTo>
                  <a:pt x="1396432" y="222758"/>
                </a:lnTo>
                <a:lnTo>
                  <a:pt x="1390590" y="225044"/>
                </a:lnTo>
                <a:lnTo>
                  <a:pt x="1386145" y="229616"/>
                </a:lnTo>
                <a:lnTo>
                  <a:pt x="1381073" y="237174"/>
                </a:lnTo>
                <a:lnTo>
                  <a:pt x="1379383" y="245792"/>
                </a:lnTo>
                <a:lnTo>
                  <a:pt x="1381073" y="254386"/>
                </a:lnTo>
                <a:lnTo>
                  <a:pt x="1386145" y="261874"/>
                </a:lnTo>
                <a:lnTo>
                  <a:pt x="1393706" y="266946"/>
                </a:lnTo>
                <a:lnTo>
                  <a:pt x="1402338" y="268636"/>
                </a:lnTo>
                <a:lnTo>
                  <a:pt x="1410970" y="266946"/>
                </a:lnTo>
                <a:lnTo>
                  <a:pt x="1418530" y="261874"/>
                </a:lnTo>
                <a:lnTo>
                  <a:pt x="1423531" y="254386"/>
                </a:lnTo>
                <a:lnTo>
                  <a:pt x="1425198" y="245792"/>
                </a:lnTo>
                <a:lnTo>
                  <a:pt x="1423531" y="237174"/>
                </a:lnTo>
                <a:lnTo>
                  <a:pt x="1418530" y="229616"/>
                </a:lnTo>
                <a:lnTo>
                  <a:pt x="1414085" y="225044"/>
                </a:lnTo>
                <a:lnTo>
                  <a:pt x="1408243" y="222758"/>
                </a:lnTo>
                <a:close/>
              </a:path>
              <a:path w="2910840" h="2943225" extrusionOk="0">
                <a:moveTo>
                  <a:pt x="1514288" y="222758"/>
                </a:moveTo>
                <a:lnTo>
                  <a:pt x="1502477" y="222758"/>
                </a:lnTo>
                <a:lnTo>
                  <a:pt x="1496762" y="225044"/>
                </a:lnTo>
                <a:lnTo>
                  <a:pt x="1492190" y="229616"/>
                </a:lnTo>
                <a:lnTo>
                  <a:pt x="1487118" y="237174"/>
                </a:lnTo>
                <a:lnTo>
                  <a:pt x="1485428" y="245792"/>
                </a:lnTo>
                <a:lnTo>
                  <a:pt x="1487118" y="254386"/>
                </a:lnTo>
                <a:lnTo>
                  <a:pt x="1492190" y="261874"/>
                </a:lnTo>
                <a:lnTo>
                  <a:pt x="1499824" y="266946"/>
                </a:lnTo>
                <a:lnTo>
                  <a:pt x="1508494" y="268636"/>
                </a:lnTo>
                <a:lnTo>
                  <a:pt x="1517140" y="266946"/>
                </a:lnTo>
                <a:lnTo>
                  <a:pt x="1524702" y="261874"/>
                </a:lnTo>
                <a:lnTo>
                  <a:pt x="1529775" y="254386"/>
                </a:lnTo>
                <a:lnTo>
                  <a:pt x="1531465" y="245792"/>
                </a:lnTo>
                <a:lnTo>
                  <a:pt x="1529775" y="237174"/>
                </a:lnTo>
                <a:lnTo>
                  <a:pt x="1524702" y="229616"/>
                </a:lnTo>
                <a:lnTo>
                  <a:pt x="1520257" y="225044"/>
                </a:lnTo>
                <a:lnTo>
                  <a:pt x="1514288" y="222758"/>
                </a:lnTo>
                <a:close/>
              </a:path>
              <a:path w="2910840" h="2943225" extrusionOk="0">
                <a:moveTo>
                  <a:pt x="1620460" y="222758"/>
                </a:moveTo>
                <a:lnTo>
                  <a:pt x="1608776" y="222758"/>
                </a:lnTo>
                <a:lnTo>
                  <a:pt x="1602807" y="225044"/>
                </a:lnTo>
                <a:lnTo>
                  <a:pt x="1598362" y="229616"/>
                </a:lnTo>
                <a:lnTo>
                  <a:pt x="1593290" y="237174"/>
                </a:lnTo>
                <a:lnTo>
                  <a:pt x="1591600" y="245792"/>
                </a:lnTo>
                <a:lnTo>
                  <a:pt x="1593290" y="254386"/>
                </a:lnTo>
                <a:lnTo>
                  <a:pt x="1598362" y="261874"/>
                </a:lnTo>
                <a:lnTo>
                  <a:pt x="1605925" y="266946"/>
                </a:lnTo>
                <a:lnTo>
                  <a:pt x="1614571" y="268636"/>
                </a:lnTo>
                <a:lnTo>
                  <a:pt x="1623241" y="266946"/>
                </a:lnTo>
                <a:lnTo>
                  <a:pt x="1630874" y="261874"/>
                </a:lnTo>
                <a:lnTo>
                  <a:pt x="1635875" y="254386"/>
                </a:lnTo>
                <a:lnTo>
                  <a:pt x="1637542" y="245792"/>
                </a:lnTo>
                <a:lnTo>
                  <a:pt x="1635875" y="237174"/>
                </a:lnTo>
                <a:lnTo>
                  <a:pt x="1630874" y="229616"/>
                </a:lnTo>
                <a:lnTo>
                  <a:pt x="1626302" y="225044"/>
                </a:lnTo>
                <a:lnTo>
                  <a:pt x="1620460" y="222758"/>
                </a:lnTo>
                <a:close/>
              </a:path>
              <a:path w="2910840" h="2943225" extrusionOk="0">
                <a:moveTo>
                  <a:pt x="1726632" y="222758"/>
                </a:moveTo>
                <a:lnTo>
                  <a:pt x="1714821" y="222758"/>
                </a:lnTo>
                <a:lnTo>
                  <a:pt x="1708852" y="225044"/>
                </a:lnTo>
                <a:lnTo>
                  <a:pt x="1704407" y="229616"/>
                </a:lnTo>
                <a:lnTo>
                  <a:pt x="1699407" y="237174"/>
                </a:lnTo>
                <a:lnTo>
                  <a:pt x="1697740" y="245792"/>
                </a:lnTo>
                <a:lnTo>
                  <a:pt x="1699407" y="254386"/>
                </a:lnTo>
                <a:lnTo>
                  <a:pt x="1704407" y="261874"/>
                </a:lnTo>
                <a:lnTo>
                  <a:pt x="1711968" y="266946"/>
                </a:lnTo>
                <a:lnTo>
                  <a:pt x="1720600" y="268636"/>
                </a:lnTo>
                <a:lnTo>
                  <a:pt x="1729232" y="266946"/>
                </a:lnTo>
                <a:lnTo>
                  <a:pt x="1736792" y="261874"/>
                </a:lnTo>
                <a:lnTo>
                  <a:pt x="1741865" y="254386"/>
                </a:lnTo>
                <a:lnTo>
                  <a:pt x="1743555" y="245792"/>
                </a:lnTo>
                <a:lnTo>
                  <a:pt x="1741865" y="237174"/>
                </a:lnTo>
                <a:lnTo>
                  <a:pt x="1736792" y="229616"/>
                </a:lnTo>
                <a:lnTo>
                  <a:pt x="1732347" y="225044"/>
                </a:lnTo>
                <a:lnTo>
                  <a:pt x="1726632" y="222758"/>
                </a:lnTo>
                <a:close/>
              </a:path>
              <a:path w="2910840" h="2943225" extrusionOk="0">
                <a:moveTo>
                  <a:pt x="1832677" y="222758"/>
                </a:moveTo>
                <a:lnTo>
                  <a:pt x="1820866" y="222758"/>
                </a:lnTo>
                <a:lnTo>
                  <a:pt x="1815024" y="225044"/>
                </a:lnTo>
                <a:lnTo>
                  <a:pt x="1810579" y="229616"/>
                </a:lnTo>
                <a:lnTo>
                  <a:pt x="1805507" y="237174"/>
                </a:lnTo>
                <a:lnTo>
                  <a:pt x="1803817" y="245792"/>
                </a:lnTo>
                <a:lnTo>
                  <a:pt x="1805507" y="254386"/>
                </a:lnTo>
                <a:lnTo>
                  <a:pt x="1810579" y="261874"/>
                </a:lnTo>
                <a:lnTo>
                  <a:pt x="1818176" y="266946"/>
                </a:lnTo>
                <a:lnTo>
                  <a:pt x="1826772" y="268636"/>
                </a:lnTo>
                <a:lnTo>
                  <a:pt x="1835368" y="266946"/>
                </a:lnTo>
                <a:lnTo>
                  <a:pt x="1842964" y="261874"/>
                </a:lnTo>
                <a:lnTo>
                  <a:pt x="1848037" y="254386"/>
                </a:lnTo>
                <a:lnTo>
                  <a:pt x="1849727" y="245792"/>
                </a:lnTo>
                <a:lnTo>
                  <a:pt x="1848037" y="237174"/>
                </a:lnTo>
                <a:lnTo>
                  <a:pt x="1842964" y="229616"/>
                </a:lnTo>
                <a:lnTo>
                  <a:pt x="1838519" y="225044"/>
                </a:lnTo>
                <a:lnTo>
                  <a:pt x="1832677" y="222758"/>
                </a:lnTo>
                <a:close/>
              </a:path>
              <a:path w="2910840" h="2943225" extrusionOk="0">
                <a:moveTo>
                  <a:pt x="1938722" y="222758"/>
                </a:moveTo>
                <a:lnTo>
                  <a:pt x="1927038" y="222758"/>
                </a:lnTo>
                <a:lnTo>
                  <a:pt x="1921196" y="225044"/>
                </a:lnTo>
                <a:lnTo>
                  <a:pt x="1916751" y="229616"/>
                </a:lnTo>
                <a:lnTo>
                  <a:pt x="1911679" y="237174"/>
                </a:lnTo>
                <a:lnTo>
                  <a:pt x="1909989" y="245792"/>
                </a:lnTo>
                <a:lnTo>
                  <a:pt x="1911679" y="254386"/>
                </a:lnTo>
                <a:lnTo>
                  <a:pt x="1916751" y="261874"/>
                </a:lnTo>
                <a:lnTo>
                  <a:pt x="1924294" y="266946"/>
                </a:lnTo>
                <a:lnTo>
                  <a:pt x="1932896" y="268636"/>
                </a:lnTo>
                <a:lnTo>
                  <a:pt x="1941522" y="266946"/>
                </a:lnTo>
                <a:lnTo>
                  <a:pt x="1949136" y="261874"/>
                </a:lnTo>
                <a:lnTo>
                  <a:pt x="1954137" y="254386"/>
                </a:lnTo>
                <a:lnTo>
                  <a:pt x="1955804" y="245792"/>
                </a:lnTo>
                <a:lnTo>
                  <a:pt x="1954137" y="237174"/>
                </a:lnTo>
                <a:lnTo>
                  <a:pt x="1949136" y="229616"/>
                </a:lnTo>
                <a:lnTo>
                  <a:pt x="1944691" y="225044"/>
                </a:lnTo>
                <a:lnTo>
                  <a:pt x="1938722" y="222758"/>
                </a:lnTo>
                <a:close/>
              </a:path>
              <a:path w="2910840" h="2943225" extrusionOk="0">
                <a:moveTo>
                  <a:pt x="2044767" y="222758"/>
                </a:moveTo>
                <a:lnTo>
                  <a:pt x="2033083" y="222758"/>
                </a:lnTo>
                <a:lnTo>
                  <a:pt x="2027114" y="225044"/>
                </a:lnTo>
                <a:lnTo>
                  <a:pt x="2022669" y="229616"/>
                </a:lnTo>
                <a:lnTo>
                  <a:pt x="2017669" y="237174"/>
                </a:lnTo>
                <a:lnTo>
                  <a:pt x="2016002" y="245792"/>
                </a:lnTo>
                <a:lnTo>
                  <a:pt x="2017669" y="254386"/>
                </a:lnTo>
                <a:lnTo>
                  <a:pt x="2022669" y="261874"/>
                </a:lnTo>
                <a:lnTo>
                  <a:pt x="2030303" y="266946"/>
                </a:lnTo>
                <a:lnTo>
                  <a:pt x="2038973" y="268636"/>
                </a:lnTo>
                <a:lnTo>
                  <a:pt x="2047619" y="266946"/>
                </a:lnTo>
                <a:lnTo>
                  <a:pt x="2055181" y="261874"/>
                </a:lnTo>
                <a:lnTo>
                  <a:pt x="2060182" y="254386"/>
                </a:lnTo>
                <a:lnTo>
                  <a:pt x="2061849" y="245792"/>
                </a:lnTo>
                <a:lnTo>
                  <a:pt x="2060182" y="237174"/>
                </a:lnTo>
                <a:lnTo>
                  <a:pt x="2055181" y="229616"/>
                </a:lnTo>
                <a:lnTo>
                  <a:pt x="2050736" y="225044"/>
                </a:lnTo>
                <a:lnTo>
                  <a:pt x="2044767" y="222758"/>
                </a:lnTo>
                <a:close/>
              </a:path>
              <a:path w="2910840" h="2943225" extrusionOk="0">
                <a:moveTo>
                  <a:pt x="2150939" y="222758"/>
                </a:moveTo>
                <a:lnTo>
                  <a:pt x="2139128" y="222758"/>
                </a:lnTo>
                <a:lnTo>
                  <a:pt x="2133413" y="225044"/>
                </a:lnTo>
                <a:lnTo>
                  <a:pt x="2128714" y="229616"/>
                </a:lnTo>
                <a:lnTo>
                  <a:pt x="2123714" y="237174"/>
                </a:lnTo>
                <a:lnTo>
                  <a:pt x="2122047" y="245792"/>
                </a:lnTo>
                <a:lnTo>
                  <a:pt x="2123714" y="254386"/>
                </a:lnTo>
                <a:lnTo>
                  <a:pt x="2128714" y="261874"/>
                </a:lnTo>
                <a:lnTo>
                  <a:pt x="2136404" y="266946"/>
                </a:lnTo>
                <a:lnTo>
                  <a:pt x="2145082" y="268636"/>
                </a:lnTo>
                <a:lnTo>
                  <a:pt x="2153735" y="266946"/>
                </a:lnTo>
                <a:lnTo>
                  <a:pt x="2161353" y="261874"/>
                </a:lnTo>
                <a:lnTo>
                  <a:pt x="2166426" y="254386"/>
                </a:lnTo>
                <a:lnTo>
                  <a:pt x="2168116" y="245792"/>
                </a:lnTo>
                <a:lnTo>
                  <a:pt x="2166426" y="237174"/>
                </a:lnTo>
                <a:lnTo>
                  <a:pt x="2161353" y="229616"/>
                </a:lnTo>
                <a:lnTo>
                  <a:pt x="2156908" y="225044"/>
                </a:lnTo>
                <a:lnTo>
                  <a:pt x="2150939" y="222758"/>
                </a:lnTo>
                <a:close/>
              </a:path>
              <a:path w="2910840" h="2943225" extrusionOk="0">
                <a:moveTo>
                  <a:pt x="2257111" y="222758"/>
                </a:moveTo>
                <a:lnTo>
                  <a:pt x="2245427" y="222758"/>
                </a:lnTo>
                <a:lnTo>
                  <a:pt x="2239458" y="225044"/>
                </a:lnTo>
                <a:lnTo>
                  <a:pt x="2235013" y="229616"/>
                </a:lnTo>
                <a:lnTo>
                  <a:pt x="2229941" y="237174"/>
                </a:lnTo>
                <a:lnTo>
                  <a:pt x="2228251" y="245792"/>
                </a:lnTo>
                <a:lnTo>
                  <a:pt x="2229941" y="254386"/>
                </a:lnTo>
                <a:lnTo>
                  <a:pt x="2235013" y="261874"/>
                </a:lnTo>
                <a:lnTo>
                  <a:pt x="2242576" y="266946"/>
                </a:lnTo>
                <a:lnTo>
                  <a:pt x="2251222" y="268636"/>
                </a:lnTo>
                <a:lnTo>
                  <a:pt x="2259892" y="266946"/>
                </a:lnTo>
                <a:lnTo>
                  <a:pt x="2267525" y="261874"/>
                </a:lnTo>
                <a:lnTo>
                  <a:pt x="2272526" y="254386"/>
                </a:lnTo>
                <a:lnTo>
                  <a:pt x="2274193" y="245792"/>
                </a:lnTo>
                <a:lnTo>
                  <a:pt x="2272526" y="237174"/>
                </a:lnTo>
                <a:lnTo>
                  <a:pt x="2267525" y="229616"/>
                </a:lnTo>
                <a:lnTo>
                  <a:pt x="2262953" y="225044"/>
                </a:lnTo>
                <a:lnTo>
                  <a:pt x="2257111" y="222758"/>
                </a:lnTo>
                <a:close/>
              </a:path>
              <a:path w="2910840" h="2943225" extrusionOk="0">
                <a:moveTo>
                  <a:pt x="2363156" y="222758"/>
                </a:moveTo>
                <a:lnTo>
                  <a:pt x="2351472" y="222758"/>
                </a:lnTo>
                <a:lnTo>
                  <a:pt x="2345503" y="225044"/>
                </a:lnTo>
                <a:lnTo>
                  <a:pt x="2341058" y="229616"/>
                </a:lnTo>
                <a:lnTo>
                  <a:pt x="2336058" y="237174"/>
                </a:lnTo>
                <a:lnTo>
                  <a:pt x="2334391" y="245792"/>
                </a:lnTo>
                <a:lnTo>
                  <a:pt x="2336058" y="254386"/>
                </a:lnTo>
                <a:lnTo>
                  <a:pt x="2341058" y="261874"/>
                </a:lnTo>
                <a:lnTo>
                  <a:pt x="2348619" y="266946"/>
                </a:lnTo>
                <a:lnTo>
                  <a:pt x="2357251" y="268636"/>
                </a:lnTo>
                <a:lnTo>
                  <a:pt x="2365883" y="266946"/>
                </a:lnTo>
                <a:lnTo>
                  <a:pt x="2373443" y="261874"/>
                </a:lnTo>
                <a:lnTo>
                  <a:pt x="2378516" y="254386"/>
                </a:lnTo>
                <a:lnTo>
                  <a:pt x="2380206" y="245792"/>
                </a:lnTo>
                <a:lnTo>
                  <a:pt x="2378516" y="237174"/>
                </a:lnTo>
                <a:lnTo>
                  <a:pt x="2373443" y="229616"/>
                </a:lnTo>
                <a:lnTo>
                  <a:pt x="2368998" y="225044"/>
                </a:lnTo>
                <a:lnTo>
                  <a:pt x="2363156" y="222758"/>
                </a:lnTo>
                <a:close/>
              </a:path>
              <a:path w="2910840" h="2943225" extrusionOk="0">
                <a:moveTo>
                  <a:pt x="2469328" y="222758"/>
                </a:moveTo>
                <a:lnTo>
                  <a:pt x="2457517" y="222758"/>
                </a:lnTo>
                <a:lnTo>
                  <a:pt x="2451802" y="225044"/>
                </a:lnTo>
                <a:lnTo>
                  <a:pt x="2447103" y="229616"/>
                </a:lnTo>
                <a:lnTo>
                  <a:pt x="2442103" y="237174"/>
                </a:lnTo>
                <a:lnTo>
                  <a:pt x="2440436" y="245792"/>
                </a:lnTo>
                <a:lnTo>
                  <a:pt x="2442103" y="254386"/>
                </a:lnTo>
                <a:lnTo>
                  <a:pt x="2447103" y="261874"/>
                </a:lnTo>
                <a:lnTo>
                  <a:pt x="2454771" y="266946"/>
                </a:lnTo>
                <a:lnTo>
                  <a:pt x="2463391" y="268636"/>
                </a:lnTo>
                <a:lnTo>
                  <a:pt x="2471964" y="266946"/>
                </a:lnTo>
                <a:lnTo>
                  <a:pt x="2479488" y="261874"/>
                </a:lnTo>
                <a:lnTo>
                  <a:pt x="2484632" y="254386"/>
                </a:lnTo>
                <a:lnTo>
                  <a:pt x="2486346" y="245792"/>
                </a:lnTo>
                <a:lnTo>
                  <a:pt x="2484632" y="237174"/>
                </a:lnTo>
                <a:lnTo>
                  <a:pt x="2479488" y="229616"/>
                </a:lnTo>
                <a:lnTo>
                  <a:pt x="2475043" y="225044"/>
                </a:lnTo>
                <a:lnTo>
                  <a:pt x="2469328" y="222758"/>
                </a:lnTo>
                <a:close/>
              </a:path>
              <a:path w="2910840" h="2943225" extrusionOk="0">
                <a:moveTo>
                  <a:pt x="2575373" y="222758"/>
                </a:moveTo>
                <a:lnTo>
                  <a:pt x="2563689" y="222758"/>
                </a:lnTo>
                <a:lnTo>
                  <a:pt x="2557847" y="225044"/>
                </a:lnTo>
                <a:lnTo>
                  <a:pt x="2553402" y="229616"/>
                </a:lnTo>
                <a:lnTo>
                  <a:pt x="2548330" y="237174"/>
                </a:lnTo>
                <a:lnTo>
                  <a:pt x="2546640" y="245792"/>
                </a:lnTo>
                <a:lnTo>
                  <a:pt x="2548330" y="254386"/>
                </a:lnTo>
                <a:lnTo>
                  <a:pt x="2553402" y="261874"/>
                </a:lnTo>
                <a:lnTo>
                  <a:pt x="2560945" y="266946"/>
                </a:lnTo>
                <a:lnTo>
                  <a:pt x="2569547" y="268636"/>
                </a:lnTo>
                <a:lnTo>
                  <a:pt x="2578173" y="266946"/>
                </a:lnTo>
                <a:lnTo>
                  <a:pt x="2585787" y="261874"/>
                </a:lnTo>
                <a:lnTo>
                  <a:pt x="2590788" y="254386"/>
                </a:lnTo>
                <a:lnTo>
                  <a:pt x="2592455" y="245792"/>
                </a:lnTo>
                <a:lnTo>
                  <a:pt x="2590788" y="237174"/>
                </a:lnTo>
                <a:lnTo>
                  <a:pt x="2585787" y="229616"/>
                </a:lnTo>
                <a:lnTo>
                  <a:pt x="2581342" y="225044"/>
                </a:lnTo>
                <a:lnTo>
                  <a:pt x="2575373" y="222758"/>
                </a:lnTo>
                <a:close/>
              </a:path>
              <a:path w="2910840" h="2943225" extrusionOk="0">
                <a:moveTo>
                  <a:pt x="2681418" y="222758"/>
                </a:moveTo>
                <a:lnTo>
                  <a:pt x="2669734" y="222758"/>
                </a:lnTo>
                <a:lnTo>
                  <a:pt x="2663765" y="225044"/>
                </a:lnTo>
                <a:lnTo>
                  <a:pt x="2659320" y="229616"/>
                </a:lnTo>
                <a:lnTo>
                  <a:pt x="2654320" y="237174"/>
                </a:lnTo>
                <a:lnTo>
                  <a:pt x="2652653" y="245792"/>
                </a:lnTo>
                <a:lnTo>
                  <a:pt x="2654320" y="254386"/>
                </a:lnTo>
                <a:lnTo>
                  <a:pt x="2659320" y="261874"/>
                </a:lnTo>
                <a:lnTo>
                  <a:pt x="2666954" y="266946"/>
                </a:lnTo>
                <a:lnTo>
                  <a:pt x="2675624" y="268636"/>
                </a:lnTo>
                <a:lnTo>
                  <a:pt x="2684270" y="266946"/>
                </a:lnTo>
                <a:lnTo>
                  <a:pt x="2691832" y="261874"/>
                </a:lnTo>
                <a:lnTo>
                  <a:pt x="2696833" y="254386"/>
                </a:lnTo>
                <a:lnTo>
                  <a:pt x="2698500" y="245792"/>
                </a:lnTo>
                <a:lnTo>
                  <a:pt x="2696833" y="237174"/>
                </a:lnTo>
                <a:lnTo>
                  <a:pt x="2691832" y="229616"/>
                </a:lnTo>
                <a:lnTo>
                  <a:pt x="2687387" y="225044"/>
                </a:lnTo>
                <a:lnTo>
                  <a:pt x="2681418" y="222758"/>
                </a:lnTo>
                <a:close/>
              </a:path>
              <a:path w="2910840" h="2943225" extrusionOk="0">
                <a:moveTo>
                  <a:pt x="2787590" y="222758"/>
                </a:moveTo>
                <a:lnTo>
                  <a:pt x="2775779" y="222758"/>
                </a:lnTo>
                <a:lnTo>
                  <a:pt x="2770064" y="225044"/>
                </a:lnTo>
                <a:lnTo>
                  <a:pt x="2765492" y="229616"/>
                </a:lnTo>
                <a:lnTo>
                  <a:pt x="2760420" y="237174"/>
                </a:lnTo>
                <a:lnTo>
                  <a:pt x="2758730" y="245792"/>
                </a:lnTo>
                <a:lnTo>
                  <a:pt x="2760420" y="254386"/>
                </a:lnTo>
                <a:lnTo>
                  <a:pt x="2765492" y="261874"/>
                </a:lnTo>
                <a:lnTo>
                  <a:pt x="2773106" y="266946"/>
                </a:lnTo>
                <a:lnTo>
                  <a:pt x="2781733" y="268636"/>
                </a:lnTo>
                <a:lnTo>
                  <a:pt x="2790335" y="266946"/>
                </a:lnTo>
                <a:lnTo>
                  <a:pt x="2797877" y="261874"/>
                </a:lnTo>
                <a:lnTo>
                  <a:pt x="2803021" y="254386"/>
                </a:lnTo>
                <a:lnTo>
                  <a:pt x="2804735" y="245792"/>
                </a:lnTo>
                <a:lnTo>
                  <a:pt x="2803021" y="237174"/>
                </a:lnTo>
                <a:lnTo>
                  <a:pt x="2797877" y="229616"/>
                </a:lnTo>
                <a:lnTo>
                  <a:pt x="2793432" y="225044"/>
                </a:lnTo>
                <a:lnTo>
                  <a:pt x="2787590" y="222758"/>
                </a:lnTo>
                <a:close/>
              </a:path>
              <a:path w="2910840" h="2943225" extrusionOk="0">
                <a:moveTo>
                  <a:pt x="2893762" y="222758"/>
                </a:moveTo>
                <a:lnTo>
                  <a:pt x="2882078" y="222758"/>
                </a:lnTo>
                <a:lnTo>
                  <a:pt x="2876109" y="225044"/>
                </a:lnTo>
                <a:lnTo>
                  <a:pt x="2871664" y="229616"/>
                </a:lnTo>
                <a:lnTo>
                  <a:pt x="2866592" y="237174"/>
                </a:lnTo>
                <a:lnTo>
                  <a:pt x="2864902" y="245792"/>
                </a:lnTo>
                <a:lnTo>
                  <a:pt x="2866592" y="254386"/>
                </a:lnTo>
                <a:lnTo>
                  <a:pt x="2871664" y="261874"/>
                </a:lnTo>
                <a:lnTo>
                  <a:pt x="2879227" y="266946"/>
                </a:lnTo>
                <a:lnTo>
                  <a:pt x="2887873" y="268636"/>
                </a:lnTo>
                <a:lnTo>
                  <a:pt x="2896543" y="266946"/>
                </a:lnTo>
                <a:lnTo>
                  <a:pt x="2904176" y="261874"/>
                </a:lnTo>
                <a:lnTo>
                  <a:pt x="2909177" y="254386"/>
                </a:lnTo>
                <a:lnTo>
                  <a:pt x="2910844" y="245792"/>
                </a:lnTo>
                <a:lnTo>
                  <a:pt x="2909177" y="237174"/>
                </a:lnTo>
                <a:lnTo>
                  <a:pt x="2904176" y="229616"/>
                </a:lnTo>
                <a:lnTo>
                  <a:pt x="2899604" y="225044"/>
                </a:lnTo>
                <a:lnTo>
                  <a:pt x="2893762" y="222758"/>
                </a:lnTo>
                <a:close/>
              </a:path>
              <a:path w="2910840" h="2943225" extrusionOk="0">
                <a:moveTo>
                  <a:pt x="28815" y="334137"/>
                </a:moveTo>
                <a:lnTo>
                  <a:pt x="17073" y="334137"/>
                </a:lnTo>
                <a:lnTo>
                  <a:pt x="11270" y="336550"/>
                </a:lnTo>
                <a:lnTo>
                  <a:pt x="6680" y="340995"/>
                </a:lnTo>
                <a:lnTo>
                  <a:pt x="1670" y="348553"/>
                </a:lnTo>
                <a:lnTo>
                  <a:pt x="0" y="357171"/>
                </a:lnTo>
                <a:lnTo>
                  <a:pt x="1670" y="365765"/>
                </a:lnTo>
                <a:lnTo>
                  <a:pt x="6680" y="373253"/>
                </a:lnTo>
                <a:lnTo>
                  <a:pt x="14306" y="378325"/>
                </a:lnTo>
                <a:lnTo>
                  <a:pt x="22944" y="380015"/>
                </a:lnTo>
                <a:lnTo>
                  <a:pt x="31582" y="378325"/>
                </a:lnTo>
                <a:lnTo>
                  <a:pt x="39208" y="373253"/>
                </a:lnTo>
                <a:lnTo>
                  <a:pt x="44218" y="365765"/>
                </a:lnTo>
                <a:lnTo>
                  <a:pt x="45888" y="357171"/>
                </a:lnTo>
                <a:lnTo>
                  <a:pt x="44218" y="348553"/>
                </a:lnTo>
                <a:lnTo>
                  <a:pt x="39208" y="340995"/>
                </a:lnTo>
                <a:lnTo>
                  <a:pt x="34619" y="336550"/>
                </a:lnTo>
                <a:lnTo>
                  <a:pt x="28815" y="334137"/>
                </a:lnTo>
                <a:close/>
              </a:path>
              <a:path w="2910840" h="2943225" extrusionOk="0">
                <a:moveTo>
                  <a:pt x="134903" y="334137"/>
                </a:moveTo>
                <a:lnTo>
                  <a:pt x="123156" y="334137"/>
                </a:lnTo>
                <a:lnTo>
                  <a:pt x="117352" y="336550"/>
                </a:lnTo>
                <a:lnTo>
                  <a:pt x="112894" y="340995"/>
                </a:lnTo>
                <a:lnTo>
                  <a:pt x="107808" y="348553"/>
                </a:lnTo>
                <a:lnTo>
                  <a:pt x="106112" y="357171"/>
                </a:lnTo>
                <a:lnTo>
                  <a:pt x="107808" y="365765"/>
                </a:lnTo>
                <a:lnTo>
                  <a:pt x="112894" y="373253"/>
                </a:lnTo>
                <a:lnTo>
                  <a:pt x="120446" y="378325"/>
                </a:lnTo>
                <a:lnTo>
                  <a:pt x="129045" y="380015"/>
                </a:lnTo>
                <a:lnTo>
                  <a:pt x="137669" y="378325"/>
                </a:lnTo>
                <a:lnTo>
                  <a:pt x="145292" y="373253"/>
                </a:lnTo>
                <a:lnTo>
                  <a:pt x="150300" y="365765"/>
                </a:lnTo>
                <a:lnTo>
                  <a:pt x="151969" y="357171"/>
                </a:lnTo>
                <a:lnTo>
                  <a:pt x="150300" y="348553"/>
                </a:lnTo>
                <a:lnTo>
                  <a:pt x="145292" y="340995"/>
                </a:lnTo>
                <a:lnTo>
                  <a:pt x="140834" y="336550"/>
                </a:lnTo>
                <a:lnTo>
                  <a:pt x="134903" y="334137"/>
                </a:lnTo>
                <a:close/>
              </a:path>
              <a:path w="2910840" h="2943225" extrusionOk="0">
                <a:moveTo>
                  <a:pt x="240986" y="334137"/>
                </a:moveTo>
                <a:lnTo>
                  <a:pt x="229239" y="334137"/>
                </a:lnTo>
                <a:lnTo>
                  <a:pt x="223308" y="336550"/>
                </a:lnTo>
                <a:lnTo>
                  <a:pt x="218850" y="340995"/>
                </a:lnTo>
                <a:lnTo>
                  <a:pt x="213843" y="348553"/>
                </a:lnTo>
                <a:lnTo>
                  <a:pt x="212173" y="357171"/>
                </a:lnTo>
                <a:lnTo>
                  <a:pt x="213843" y="365765"/>
                </a:lnTo>
                <a:lnTo>
                  <a:pt x="218850" y="373253"/>
                </a:lnTo>
                <a:lnTo>
                  <a:pt x="226495" y="378325"/>
                </a:lnTo>
                <a:lnTo>
                  <a:pt x="235165" y="380015"/>
                </a:lnTo>
                <a:lnTo>
                  <a:pt x="243809" y="378325"/>
                </a:lnTo>
                <a:lnTo>
                  <a:pt x="251375" y="373253"/>
                </a:lnTo>
                <a:lnTo>
                  <a:pt x="256390" y="365765"/>
                </a:lnTo>
                <a:lnTo>
                  <a:pt x="258062" y="357171"/>
                </a:lnTo>
                <a:lnTo>
                  <a:pt x="256390" y="348553"/>
                </a:lnTo>
                <a:lnTo>
                  <a:pt x="251375" y="340995"/>
                </a:lnTo>
                <a:lnTo>
                  <a:pt x="246917" y="336550"/>
                </a:lnTo>
                <a:lnTo>
                  <a:pt x="240986" y="334137"/>
                </a:lnTo>
                <a:close/>
              </a:path>
              <a:path w="2910840" h="2943225" extrusionOk="0">
                <a:moveTo>
                  <a:pt x="347070" y="334137"/>
                </a:moveTo>
                <a:lnTo>
                  <a:pt x="335322" y="334137"/>
                </a:lnTo>
                <a:lnTo>
                  <a:pt x="329518" y="336550"/>
                </a:lnTo>
                <a:lnTo>
                  <a:pt x="325073" y="340995"/>
                </a:lnTo>
                <a:lnTo>
                  <a:pt x="319987" y="348553"/>
                </a:lnTo>
                <a:lnTo>
                  <a:pt x="318291" y="357171"/>
                </a:lnTo>
                <a:lnTo>
                  <a:pt x="319987" y="365765"/>
                </a:lnTo>
                <a:lnTo>
                  <a:pt x="325073" y="373253"/>
                </a:lnTo>
                <a:lnTo>
                  <a:pt x="332637" y="378325"/>
                </a:lnTo>
                <a:lnTo>
                  <a:pt x="341266" y="380015"/>
                </a:lnTo>
                <a:lnTo>
                  <a:pt x="349894" y="378325"/>
                </a:lnTo>
                <a:lnTo>
                  <a:pt x="357458" y="373253"/>
                </a:lnTo>
                <a:lnTo>
                  <a:pt x="362544" y="365765"/>
                </a:lnTo>
                <a:lnTo>
                  <a:pt x="364240" y="357171"/>
                </a:lnTo>
                <a:lnTo>
                  <a:pt x="362544" y="348553"/>
                </a:lnTo>
                <a:lnTo>
                  <a:pt x="357458" y="340995"/>
                </a:lnTo>
                <a:lnTo>
                  <a:pt x="353013" y="336550"/>
                </a:lnTo>
                <a:lnTo>
                  <a:pt x="347070" y="334137"/>
                </a:lnTo>
                <a:close/>
              </a:path>
              <a:path w="2910840" h="2943225" extrusionOk="0">
                <a:moveTo>
                  <a:pt x="453292" y="334137"/>
                </a:moveTo>
                <a:lnTo>
                  <a:pt x="441545" y="334137"/>
                </a:lnTo>
                <a:lnTo>
                  <a:pt x="435601" y="336550"/>
                </a:lnTo>
                <a:lnTo>
                  <a:pt x="431156" y="340995"/>
                </a:lnTo>
                <a:lnTo>
                  <a:pt x="426070" y="348553"/>
                </a:lnTo>
                <a:lnTo>
                  <a:pt x="424374" y="357171"/>
                </a:lnTo>
                <a:lnTo>
                  <a:pt x="426070" y="365765"/>
                </a:lnTo>
                <a:lnTo>
                  <a:pt x="431156" y="373253"/>
                </a:lnTo>
                <a:lnTo>
                  <a:pt x="438720" y="378325"/>
                </a:lnTo>
                <a:lnTo>
                  <a:pt x="447349" y="380015"/>
                </a:lnTo>
                <a:lnTo>
                  <a:pt x="455977" y="378325"/>
                </a:lnTo>
                <a:lnTo>
                  <a:pt x="463541" y="373253"/>
                </a:lnTo>
                <a:lnTo>
                  <a:pt x="468556" y="365765"/>
                </a:lnTo>
                <a:lnTo>
                  <a:pt x="470228" y="357171"/>
                </a:lnTo>
                <a:lnTo>
                  <a:pt x="468556" y="348553"/>
                </a:lnTo>
                <a:lnTo>
                  <a:pt x="463541" y="340995"/>
                </a:lnTo>
                <a:lnTo>
                  <a:pt x="459096" y="336550"/>
                </a:lnTo>
                <a:lnTo>
                  <a:pt x="453292" y="334137"/>
                </a:lnTo>
                <a:close/>
              </a:path>
              <a:path w="2910840" h="2943225" extrusionOk="0">
                <a:moveTo>
                  <a:pt x="559375" y="334137"/>
                </a:moveTo>
                <a:lnTo>
                  <a:pt x="547628" y="334137"/>
                </a:lnTo>
                <a:lnTo>
                  <a:pt x="541697" y="336550"/>
                </a:lnTo>
                <a:lnTo>
                  <a:pt x="537239" y="340995"/>
                </a:lnTo>
                <a:lnTo>
                  <a:pt x="532224" y="348553"/>
                </a:lnTo>
                <a:lnTo>
                  <a:pt x="530553" y="357171"/>
                </a:lnTo>
                <a:lnTo>
                  <a:pt x="532224" y="365765"/>
                </a:lnTo>
                <a:lnTo>
                  <a:pt x="537239" y="373253"/>
                </a:lnTo>
                <a:lnTo>
                  <a:pt x="544862" y="378325"/>
                </a:lnTo>
                <a:lnTo>
                  <a:pt x="553484" y="380015"/>
                </a:lnTo>
                <a:lnTo>
                  <a:pt x="562080" y="378325"/>
                </a:lnTo>
                <a:lnTo>
                  <a:pt x="569624" y="373253"/>
                </a:lnTo>
                <a:lnTo>
                  <a:pt x="574711" y="365765"/>
                </a:lnTo>
                <a:lnTo>
                  <a:pt x="576406" y="357171"/>
                </a:lnTo>
                <a:lnTo>
                  <a:pt x="574711" y="348553"/>
                </a:lnTo>
                <a:lnTo>
                  <a:pt x="569624" y="340995"/>
                </a:lnTo>
                <a:lnTo>
                  <a:pt x="565179" y="336550"/>
                </a:lnTo>
                <a:lnTo>
                  <a:pt x="559375" y="334137"/>
                </a:lnTo>
                <a:close/>
              </a:path>
              <a:path w="2910840" h="2943225" extrusionOk="0">
                <a:moveTo>
                  <a:pt x="665459" y="334137"/>
                </a:moveTo>
                <a:lnTo>
                  <a:pt x="653711" y="334137"/>
                </a:lnTo>
                <a:lnTo>
                  <a:pt x="647907" y="336550"/>
                </a:lnTo>
                <a:lnTo>
                  <a:pt x="643322" y="340995"/>
                </a:lnTo>
                <a:lnTo>
                  <a:pt x="638315" y="348553"/>
                </a:lnTo>
                <a:lnTo>
                  <a:pt x="636645" y="357171"/>
                </a:lnTo>
                <a:lnTo>
                  <a:pt x="638315" y="365765"/>
                </a:lnTo>
                <a:lnTo>
                  <a:pt x="643322" y="373253"/>
                </a:lnTo>
                <a:lnTo>
                  <a:pt x="650948" y="378325"/>
                </a:lnTo>
                <a:lnTo>
                  <a:pt x="659585" y="380015"/>
                </a:lnTo>
                <a:lnTo>
                  <a:pt x="668222" y="378325"/>
                </a:lnTo>
                <a:lnTo>
                  <a:pt x="675847" y="373253"/>
                </a:lnTo>
                <a:lnTo>
                  <a:pt x="680862" y="365765"/>
                </a:lnTo>
                <a:lnTo>
                  <a:pt x="682534" y="357171"/>
                </a:lnTo>
                <a:lnTo>
                  <a:pt x="680862" y="348553"/>
                </a:lnTo>
                <a:lnTo>
                  <a:pt x="675847" y="340995"/>
                </a:lnTo>
                <a:lnTo>
                  <a:pt x="671262" y="336550"/>
                </a:lnTo>
                <a:lnTo>
                  <a:pt x="665459" y="334137"/>
                </a:lnTo>
                <a:close/>
              </a:path>
              <a:path w="2910840" h="2943225" extrusionOk="0">
                <a:moveTo>
                  <a:pt x="771542" y="334137"/>
                </a:moveTo>
                <a:lnTo>
                  <a:pt x="759794" y="334137"/>
                </a:lnTo>
                <a:lnTo>
                  <a:pt x="753990" y="336550"/>
                </a:lnTo>
                <a:lnTo>
                  <a:pt x="749545" y="340995"/>
                </a:lnTo>
                <a:lnTo>
                  <a:pt x="744459" y="348553"/>
                </a:lnTo>
                <a:lnTo>
                  <a:pt x="742763" y="357171"/>
                </a:lnTo>
                <a:lnTo>
                  <a:pt x="744459" y="365765"/>
                </a:lnTo>
                <a:lnTo>
                  <a:pt x="749545" y="373253"/>
                </a:lnTo>
                <a:lnTo>
                  <a:pt x="757090" y="378325"/>
                </a:lnTo>
                <a:lnTo>
                  <a:pt x="765685" y="380015"/>
                </a:lnTo>
                <a:lnTo>
                  <a:pt x="774307" y="378325"/>
                </a:lnTo>
                <a:lnTo>
                  <a:pt x="781930" y="373253"/>
                </a:lnTo>
                <a:lnTo>
                  <a:pt x="786945" y="365765"/>
                </a:lnTo>
                <a:lnTo>
                  <a:pt x="788617" y="357171"/>
                </a:lnTo>
                <a:lnTo>
                  <a:pt x="786945" y="348553"/>
                </a:lnTo>
                <a:lnTo>
                  <a:pt x="781930" y="340995"/>
                </a:lnTo>
                <a:lnTo>
                  <a:pt x="777485" y="336550"/>
                </a:lnTo>
                <a:lnTo>
                  <a:pt x="771542" y="334137"/>
                </a:lnTo>
                <a:close/>
              </a:path>
              <a:path w="2910840" h="2943225" extrusionOk="0">
                <a:moveTo>
                  <a:pt x="877625" y="334137"/>
                </a:moveTo>
                <a:lnTo>
                  <a:pt x="865877" y="334137"/>
                </a:lnTo>
                <a:lnTo>
                  <a:pt x="860073" y="336550"/>
                </a:lnTo>
                <a:lnTo>
                  <a:pt x="855489" y="340995"/>
                </a:lnTo>
                <a:lnTo>
                  <a:pt x="850481" y="348553"/>
                </a:lnTo>
                <a:lnTo>
                  <a:pt x="848812" y="357171"/>
                </a:lnTo>
                <a:lnTo>
                  <a:pt x="850481" y="365765"/>
                </a:lnTo>
                <a:lnTo>
                  <a:pt x="855489" y="373253"/>
                </a:lnTo>
                <a:lnTo>
                  <a:pt x="863133" y="378325"/>
                </a:lnTo>
                <a:lnTo>
                  <a:pt x="871803" y="380015"/>
                </a:lnTo>
                <a:lnTo>
                  <a:pt x="880447" y="378325"/>
                </a:lnTo>
                <a:lnTo>
                  <a:pt x="888013" y="373253"/>
                </a:lnTo>
                <a:lnTo>
                  <a:pt x="893100" y="365765"/>
                </a:lnTo>
                <a:lnTo>
                  <a:pt x="894795" y="357171"/>
                </a:lnTo>
                <a:lnTo>
                  <a:pt x="893100" y="348553"/>
                </a:lnTo>
                <a:lnTo>
                  <a:pt x="888013" y="340995"/>
                </a:lnTo>
                <a:lnTo>
                  <a:pt x="883568" y="336550"/>
                </a:lnTo>
                <a:lnTo>
                  <a:pt x="877625" y="334137"/>
                </a:lnTo>
                <a:close/>
              </a:path>
              <a:path w="2910840" h="2943225" extrusionOk="0">
                <a:moveTo>
                  <a:pt x="983848" y="334137"/>
                </a:moveTo>
                <a:lnTo>
                  <a:pt x="972100" y="334137"/>
                </a:lnTo>
                <a:lnTo>
                  <a:pt x="966169" y="336550"/>
                </a:lnTo>
                <a:lnTo>
                  <a:pt x="961711" y="340995"/>
                </a:lnTo>
                <a:lnTo>
                  <a:pt x="956625" y="348553"/>
                </a:lnTo>
                <a:lnTo>
                  <a:pt x="954930" y="357171"/>
                </a:lnTo>
                <a:lnTo>
                  <a:pt x="956625" y="365765"/>
                </a:lnTo>
                <a:lnTo>
                  <a:pt x="961711" y="373253"/>
                </a:lnTo>
                <a:lnTo>
                  <a:pt x="969275" y="378325"/>
                </a:lnTo>
                <a:lnTo>
                  <a:pt x="977904" y="380015"/>
                </a:lnTo>
                <a:lnTo>
                  <a:pt x="986532" y="378325"/>
                </a:lnTo>
                <a:lnTo>
                  <a:pt x="994096" y="373253"/>
                </a:lnTo>
                <a:lnTo>
                  <a:pt x="999183" y="365765"/>
                </a:lnTo>
                <a:lnTo>
                  <a:pt x="1000878" y="357171"/>
                </a:lnTo>
                <a:lnTo>
                  <a:pt x="999183" y="348553"/>
                </a:lnTo>
                <a:lnTo>
                  <a:pt x="994096" y="340995"/>
                </a:lnTo>
                <a:lnTo>
                  <a:pt x="989651" y="336550"/>
                </a:lnTo>
                <a:lnTo>
                  <a:pt x="983848" y="334137"/>
                </a:lnTo>
                <a:close/>
              </a:path>
              <a:path w="2910840" h="2943225" extrusionOk="0">
                <a:moveTo>
                  <a:pt x="1089931" y="334137"/>
                </a:moveTo>
                <a:lnTo>
                  <a:pt x="1078183" y="334137"/>
                </a:lnTo>
                <a:lnTo>
                  <a:pt x="1072252" y="336550"/>
                </a:lnTo>
                <a:lnTo>
                  <a:pt x="1067795" y="340995"/>
                </a:lnTo>
                <a:lnTo>
                  <a:pt x="1062787" y="348553"/>
                </a:lnTo>
                <a:lnTo>
                  <a:pt x="1061118" y="357171"/>
                </a:lnTo>
                <a:lnTo>
                  <a:pt x="1062787" y="365765"/>
                </a:lnTo>
                <a:lnTo>
                  <a:pt x="1067795" y="373253"/>
                </a:lnTo>
                <a:lnTo>
                  <a:pt x="1075359" y="378325"/>
                </a:lnTo>
                <a:lnTo>
                  <a:pt x="1083987" y="380015"/>
                </a:lnTo>
                <a:lnTo>
                  <a:pt x="1092616" y="378325"/>
                </a:lnTo>
                <a:lnTo>
                  <a:pt x="1100180" y="373253"/>
                </a:lnTo>
                <a:lnTo>
                  <a:pt x="1105194" y="365765"/>
                </a:lnTo>
                <a:lnTo>
                  <a:pt x="1106866" y="357171"/>
                </a:lnTo>
                <a:lnTo>
                  <a:pt x="1105194" y="348553"/>
                </a:lnTo>
                <a:lnTo>
                  <a:pt x="1100180" y="340995"/>
                </a:lnTo>
                <a:lnTo>
                  <a:pt x="1095735" y="336550"/>
                </a:lnTo>
                <a:lnTo>
                  <a:pt x="1089931" y="334137"/>
                </a:lnTo>
                <a:close/>
              </a:path>
              <a:path w="2910840" h="2943225" extrusionOk="0">
                <a:moveTo>
                  <a:pt x="1196014" y="334137"/>
                </a:moveTo>
                <a:lnTo>
                  <a:pt x="1184266" y="334137"/>
                </a:lnTo>
                <a:lnTo>
                  <a:pt x="1178335" y="336550"/>
                </a:lnTo>
                <a:lnTo>
                  <a:pt x="1173878" y="340995"/>
                </a:lnTo>
                <a:lnTo>
                  <a:pt x="1168870" y="348553"/>
                </a:lnTo>
                <a:lnTo>
                  <a:pt x="1167201" y="357171"/>
                </a:lnTo>
                <a:lnTo>
                  <a:pt x="1168870" y="365765"/>
                </a:lnTo>
                <a:lnTo>
                  <a:pt x="1173878" y="373253"/>
                </a:lnTo>
                <a:lnTo>
                  <a:pt x="1181501" y="378325"/>
                </a:lnTo>
                <a:lnTo>
                  <a:pt x="1190124" y="380015"/>
                </a:lnTo>
                <a:lnTo>
                  <a:pt x="1198724" y="378325"/>
                </a:lnTo>
                <a:lnTo>
                  <a:pt x="1206275" y="373253"/>
                </a:lnTo>
                <a:lnTo>
                  <a:pt x="1211362" y="365765"/>
                </a:lnTo>
                <a:lnTo>
                  <a:pt x="1213057" y="357171"/>
                </a:lnTo>
                <a:lnTo>
                  <a:pt x="1211362" y="348553"/>
                </a:lnTo>
                <a:lnTo>
                  <a:pt x="1206275" y="340995"/>
                </a:lnTo>
                <a:lnTo>
                  <a:pt x="1201818" y="336550"/>
                </a:lnTo>
                <a:lnTo>
                  <a:pt x="1196014" y="334137"/>
                </a:lnTo>
                <a:close/>
              </a:path>
              <a:path w="2910840" h="2943225" extrusionOk="0">
                <a:moveTo>
                  <a:pt x="1302071" y="334137"/>
                </a:moveTo>
                <a:lnTo>
                  <a:pt x="1290387" y="334137"/>
                </a:lnTo>
                <a:lnTo>
                  <a:pt x="1284545" y="336550"/>
                </a:lnTo>
                <a:lnTo>
                  <a:pt x="1279973" y="340995"/>
                </a:lnTo>
                <a:lnTo>
                  <a:pt x="1274973" y="348553"/>
                </a:lnTo>
                <a:lnTo>
                  <a:pt x="1273306" y="357171"/>
                </a:lnTo>
                <a:lnTo>
                  <a:pt x="1274973" y="365765"/>
                </a:lnTo>
                <a:lnTo>
                  <a:pt x="1279973" y="373253"/>
                </a:lnTo>
                <a:lnTo>
                  <a:pt x="1287589" y="378325"/>
                </a:lnTo>
                <a:lnTo>
                  <a:pt x="1296229" y="380015"/>
                </a:lnTo>
                <a:lnTo>
                  <a:pt x="1304869" y="378325"/>
                </a:lnTo>
                <a:lnTo>
                  <a:pt x="1312485" y="373253"/>
                </a:lnTo>
                <a:lnTo>
                  <a:pt x="1317486" y="365765"/>
                </a:lnTo>
                <a:lnTo>
                  <a:pt x="1319153" y="357171"/>
                </a:lnTo>
                <a:lnTo>
                  <a:pt x="1317486" y="348553"/>
                </a:lnTo>
                <a:lnTo>
                  <a:pt x="1312485" y="340995"/>
                </a:lnTo>
                <a:lnTo>
                  <a:pt x="1307913" y="336550"/>
                </a:lnTo>
                <a:lnTo>
                  <a:pt x="1302071" y="334137"/>
                </a:lnTo>
                <a:close/>
              </a:path>
              <a:path w="2910840" h="2943225" extrusionOk="0">
                <a:moveTo>
                  <a:pt x="1408243" y="334137"/>
                </a:moveTo>
                <a:lnTo>
                  <a:pt x="1396432" y="334137"/>
                </a:lnTo>
                <a:lnTo>
                  <a:pt x="1390590" y="336550"/>
                </a:lnTo>
                <a:lnTo>
                  <a:pt x="1386145" y="340995"/>
                </a:lnTo>
                <a:lnTo>
                  <a:pt x="1381073" y="348553"/>
                </a:lnTo>
                <a:lnTo>
                  <a:pt x="1379383" y="357171"/>
                </a:lnTo>
                <a:lnTo>
                  <a:pt x="1381073" y="365765"/>
                </a:lnTo>
                <a:lnTo>
                  <a:pt x="1386145" y="373253"/>
                </a:lnTo>
                <a:lnTo>
                  <a:pt x="1393706" y="378325"/>
                </a:lnTo>
                <a:lnTo>
                  <a:pt x="1402338" y="380015"/>
                </a:lnTo>
                <a:lnTo>
                  <a:pt x="1410970" y="378325"/>
                </a:lnTo>
                <a:lnTo>
                  <a:pt x="1418530" y="373253"/>
                </a:lnTo>
                <a:lnTo>
                  <a:pt x="1423531" y="365765"/>
                </a:lnTo>
                <a:lnTo>
                  <a:pt x="1425198" y="357171"/>
                </a:lnTo>
                <a:lnTo>
                  <a:pt x="1423531" y="348553"/>
                </a:lnTo>
                <a:lnTo>
                  <a:pt x="1418530" y="340995"/>
                </a:lnTo>
                <a:lnTo>
                  <a:pt x="1414085" y="336550"/>
                </a:lnTo>
                <a:lnTo>
                  <a:pt x="1408243" y="334137"/>
                </a:lnTo>
                <a:close/>
              </a:path>
              <a:path w="2910840" h="2943225" extrusionOk="0">
                <a:moveTo>
                  <a:pt x="1514288" y="334137"/>
                </a:moveTo>
                <a:lnTo>
                  <a:pt x="1502477" y="334137"/>
                </a:lnTo>
                <a:lnTo>
                  <a:pt x="1496762" y="336550"/>
                </a:lnTo>
                <a:lnTo>
                  <a:pt x="1492190" y="340995"/>
                </a:lnTo>
                <a:lnTo>
                  <a:pt x="1487118" y="348553"/>
                </a:lnTo>
                <a:lnTo>
                  <a:pt x="1485428" y="357171"/>
                </a:lnTo>
                <a:lnTo>
                  <a:pt x="1487118" y="365765"/>
                </a:lnTo>
                <a:lnTo>
                  <a:pt x="1492190" y="373253"/>
                </a:lnTo>
                <a:lnTo>
                  <a:pt x="1499824" y="378325"/>
                </a:lnTo>
                <a:lnTo>
                  <a:pt x="1508494" y="380015"/>
                </a:lnTo>
                <a:lnTo>
                  <a:pt x="1517140" y="378325"/>
                </a:lnTo>
                <a:lnTo>
                  <a:pt x="1524702" y="373253"/>
                </a:lnTo>
                <a:lnTo>
                  <a:pt x="1529775" y="365765"/>
                </a:lnTo>
                <a:lnTo>
                  <a:pt x="1531465" y="357171"/>
                </a:lnTo>
                <a:lnTo>
                  <a:pt x="1529775" y="348553"/>
                </a:lnTo>
                <a:lnTo>
                  <a:pt x="1524702" y="340995"/>
                </a:lnTo>
                <a:lnTo>
                  <a:pt x="1520257" y="336550"/>
                </a:lnTo>
                <a:lnTo>
                  <a:pt x="1514288" y="334137"/>
                </a:lnTo>
                <a:close/>
              </a:path>
              <a:path w="2910840" h="2943225" extrusionOk="0">
                <a:moveTo>
                  <a:pt x="1620460" y="334137"/>
                </a:moveTo>
                <a:lnTo>
                  <a:pt x="1608776" y="334137"/>
                </a:lnTo>
                <a:lnTo>
                  <a:pt x="1602807" y="336550"/>
                </a:lnTo>
                <a:lnTo>
                  <a:pt x="1598362" y="340995"/>
                </a:lnTo>
                <a:lnTo>
                  <a:pt x="1593290" y="348553"/>
                </a:lnTo>
                <a:lnTo>
                  <a:pt x="1591600" y="357171"/>
                </a:lnTo>
                <a:lnTo>
                  <a:pt x="1593290" y="365765"/>
                </a:lnTo>
                <a:lnTo>
                  <a:pt x="1598362" y="373253"/>
                </a:lnTo>
                <a:lnTo>
                  <a:pt x="1605925" y="378325"/>
                </a:lnTo>
                <a:lnTo>
                  <a:pt x="1614571" y="380015"/>
                </a:lnTo>
                <a:lnTo>
                  <a:pt x="1623241" y="378325"/>
                </a:lnTo>
                <a:lnTo>
                  <a:pt x="1630874" y="373253"/>
                </a:lnTo>
                <a:lnTo>
                  <a:pt x="1635875" y="365765"/>
                </a:lnTo>
                <a:lnTo>
                  <a:pt x="1637542" y="357171"/>
                </a:lnTo>
                <a:lnTo>
                  <a:pt x="1635875" y="348553"/>
                </a:lnTo>
                <a:lnTo>
                  <a:pt x="1630874" y="340995"/>
                </a:lnTo>
                <a:lnTo>
                  <a:pt x="1626302" y="336550"/>
                </a:lnTo>
                <a:lnTo>
                  <a:pt x="1620460" y="334137"/>
                </a:lnTo>
                <a:close/>
              </a:path>
              <a:path w="2910840" h="2943225" extrusionOk="0">
                <a:moveTo>
                  <a:pt x="1726632" y="334137"/>
                </a:moveTo>
                <a:lnTo>
                  <a:pt x="1714821" y="334137"/>
                </a:lnTo>
                <a:lnTo>
                  <a:pt x="1708852" y="336550"/>
                </a:lnTo>
                <a:lnTo>
                  <a:pt x="1704407" y="340995"/>
                </a:lnTo>
                <a:lnTo>
                  <a:pt x="1699407" y="348553"/>
                </a:lnTo>
                <a:lnTo>
                  <a:pt x="1697740" y="357171"/>
                </a:lnTo>
                <a:lnTo>
                  <a:pt x="1699407" y="365765"/>
                </a:lnTo>
                <a:lnTo>
                  <a:pt x="1704407" y="373253"/>
                </a:lnTo>
                <a:lnTo>
                  <a:pt x="1711968" y="378325"/>
                </a:lnTo>
                <a:lnTo>
                  <a:pt x="1720600" y="380015"/>
                </a:lnTo>
                <a:lnTo>
                  <a:pt x="1729232" y="378325"/>
                </a:lnTo>
                <a:lnTo>
                  <a:pt x="1736792" y="373253"/>
                </a:lnTo>
                <a:lnTo>
                  <a:pt x="1741865" y="365765"/>
                </a:lnTo>
                <a:lnTo>
                  <a:pt x="1743555" y="357171"/>
                </a:lnTo>
                <a:lnTo>
                  <a:pt x="1741865" y="348553"/>
                </a:lnTo>
                <a:lnTo>
                  <a:pt x="1736792" y="340995"/>
                </a:lnTo>
                <a:lnTo>
                  <a:pt x="1732347" y="336550"/>
                </a:lnTo>
                <a:lnTo>
                  <a:pt x="1726632" y="334137"/>
                </a:lnTo>
                <a:close/>
              </a:path>
              <a:path w="2910840" h="2943225" extrusionOk="0">
                <a:moveTo>
                  <a:pt x="1832677" y="334137"/>
                </a:moveTo>
                <a:lnTo>
                  <a:pt x="1820866" y="334137"/>
                </a:lnTo>
                <a:lnTo>
                  <a:pt x="1815024" y="336550"/>
                </a:lnTo>
                <a:lnTo>
                  <a:pt x="1810579" y="340995"/>
                </a:lnTo>
                <a:lnTo>
                  <a:pt x="1805507" y="348553"/>
                </a:lnTo>
                <a:lnTo>
                  <a:pt x="1803817" y="357171"/>
                </a:lnTo>
                <a:lnTo>
                  <a:pt x="1805507" y="365765"/>
                </a:lnTo>
                <a:lnTo>
                  <a:pt x="1810579" y="373253"/>
                </a:lnTo>
                <a:lnTo>
                  <a:pt x="1818176" y="378325"/>
                </a:lnTo>
                <a:lnTo>
                  <a:pt x="1826772" y="380015"/>
                </a:lnTo>
                <a:lnTo>
                  <a:pt x="1835368" y="378325"/>
                </a:lnTo>
                <a:lnTo>
                  <a:pt x="1842964" y="373253"/>
                </a:lnTo>
                <a:lnTo>
                  <a:pt x="1848037" y="365765"/>
                </a:lnTo>
                <a:lnTo>
                  <a:pt x="1849727" y="357171"/>
                </a:lnTo>
                <a:lnTo>
                  <a:pt x="1848037" y="348553"/>
                </a:lnTo>
                <a:lnTo>
                  <a:pt x="1842964" y="340995"/>
                </a:lnTo>
                <a:lnTo>
                  <a:pt x="1838519" y="336550"/>
                </a:lnTo>
                <a:lnTo>
                  <a:pt x="1832677" y="334137"/>
                </a:lnTo>
                <a:close/>
              </a:path>
              <a:path w="2910840" h="2943225" extrusionOk="0">
                <a:moveTo>
                  <a:pt x="1938722" y="334137"/>
                </a:moveTo>
                <a:lnTo>
                  <a:pt x="1927038" y="334137"/>
                </a:lnTo>
                <a:lnTo>
                  <a:pt x="1921196" y="336550"/>
                </a:lnTo>
                <a:lnTo>
                  <a:pt x="1916751" y="340995"/>
                </a:lnTo>
                <a:lnTo>
                  <a:pt x="1911679" y="348553"/>
                </a:lnTo>
                <a:lnTo>
                  <a:pt x="1909989" y="357171"/>
                </a:lnTo>
                <a:lnTo>
                  <a:pt x="1911679" y="365765"/>
                </a:lnTo>
                <a:lnTo>
                  <a:pt x="1916751" y="373253"/>
                </a:lnTo>
                <a:lnTo>
                  <a:pt x="1924294" y="378325"/>
                </a:lnTo>
                <a:lnTo>
                  <a:pt x="1932896" y="380015"/>
                </a:lnTo>
                <a:lnTo>
                  <a:pt x="1941522" y="378325"/>
                </a:lnTo>
                <a:lnTo>
                  <a:pt x="1949136" y="373253"/>
                </a:lnTo>
                <a:lnTo>
                  <a:pt x="1954137" y="365765"/>
                </a:lnTo>
                <a:lnTo>
                  <a:pt x="1955804" y="357171"/>
                </a:lnTo>
                <a:lnTo>
                  <a:pt x="1954137" y="348553"/>
                </a:lnTo>
                <a:lnTo>
                  <a:pt x="1949136" y="340995"/>
                </a:lnTo>
                <a:lnTo>
                  <a:pt x="1944691" y="336550"/>
                </a:lnTo>
                <a:lnTo>
                  <a:pt x="1938722" y="334137"/>
                </a:lnTo>
                <a:close/>
              </a:path>
              <a:path w="2910840" h="2943225" extrusionOk="0">
                <a:moveTo>
                  <a:pt x="2044767" y="334137"/>
                </a:moveTo>
                <a:lnTo>
                  <a:pt x="2033083" y="334137"/>
                </a:lnTo>
                <a:lnTo>
                  <a:pt x="2027114" y="336550"/>
                </a:lnTo>
                <a:lnTo>
                  <a:pt x="2022669" y="340995"/>
                </a:lnTo>
                <a:lnTo>
                  <a:pt x="2017669" y="348553"/>
                </a:lnTo>
                <a:lnTo>
                  <a:pt x="2016002" y="357171"/>
                </a:lnTo>
                <a:lnTo>
                  <a:pt x="2017669" y="365765"/>
                </a:lnTo>
                <a:lnTo>
                  <a:pt x="2022669" y="373253"/>
                </a:lnTo>
                <a:lnTo>
                  <a:pt x="2030303" y="378325"/>
                </a:lnTo>
                <a:lnTo>
                  <a:pt x="2038973" y="380015"/>
                </a:lnTo>
                <a:lnTo>
                  <a:pt x="2047619" y="378325"/>
                </a:lnTo>
                <a:lnTo>
                  <a:pt x="2055181" y="373253"/>
                </a:lnTo>
                <a:lnTo>
                  <a:pt x="2060182" y="365765"/>
                </a:lnTo>
                <a:lnTo>
                  <a:pt x="2061849" y="357171"/>
                </a:lnTo>
                <a:lnTo>
                  <a:pt x="2060182" y="348553"/>
                </a:lnTo>
                <a:lnTo>
                  <a:pt x="2055181" y="340995"/>
                </a:lnTo>
                <a:lnTo>
                  <a:pt x="2050736" y="336550"/>
                </a:lnTo>
                <a:lnTo>
                  <a:pt x="2044767" y="334137"/>
                </a:lnTo>
                <a:close/>
              </a:path>
              <a:path w="2910840" h="2943225" extrusionOk="0">
                <a:moveTo>
                  <a:pt x="2150939" y="334137"/>
                </a:moveTo>
                <a:lnTo>
                  <a:pt x="2139128" y="334137"/>
                </a:lnTo>
                <a:lnTo>
                  <a:pt x="2133413" y="336550"/>
                </a:lnTo>
                <a:lnTo>
                  <a:pt x="2128714" y="340995"/>
                </a:lnTo>
                <a:lnTo>
                  <a:pt x="2123714" y="348553"/>
                </a:lnTo>
                <a:lnTo>
                  <a:pt x="2122047" y="357171"/>
                </a:lnTo>
                <a:lnTo>
                  <a:pt x="2123714" y="365765"/>
                </a:lnTo>
                <a:lnTo>
                  <a:pt x="2128714" y="373253"/>
                </a:lnTo>
                <a:lnTo>
                  <a:pt x="2136404" y="378325"/>
                </a:lnTo>
                <a:lnTo>
                  <a:pt x="2145082" y="380015"/>
                </a:lnTo>
                <a:lnTo>
                  <a:pt x="2153735" y="378325"/>
                </a:lnTo>
                <a:lnTo>
                  <a:pt x="2161353" y="373253"/>
                </a:lnTo>
                <a:lnTo>
                  <a:pt x="2166426" y="365765"/>
                </a:lnTo>
                <a:lnTo>
                  <a:pt x="2168116" y="357171"/>
                </a:lnTo>
                <a:lnTo>
                  <a:pt x="2166426" y="348553"/>
                </a:lnTo>
                <a:lnTo>
                  <a:pt x="2161353" y="340995"/>
                </a:lnTo>
                <a:lnTo>
                  <a:pt x="2156908" y="336550"/>
                </a:lnTo>
                <a:lnTo>
                  <a:pt x="2150939" y="334137"/>
                </a:lnTo>
                <a:close/>
              </a:path>
              <a:path w="2910840" h="2943225" extrusionOk="0">
                <a:moveTo>
                  <a:pt x="2257111" y="334137"/>
                </a:moveTo>
                <a:lnTo>
                  <a:pt x="2245427" y="334137"/>
                </a:lnTo>
                <a:lnTo>
                  <a:pt x="2239458" y="336550"/>
                </a:lnTo>
                <a:lnTo>
                  <a:pt x="2235013" y="340995"/>
                </a:lnTo>
                <a:lnTo>
                  <a:pt x="2229941" y="348553"/>
                </a:lnTo>
                <a:lnTo>
                  <a:pt x="2228251" y="357171"/>
                </a:lnTo>
                <a:lnTo>
                  <a:pt x="2229941" y="365765"/>
                </a:lnTo>
                <a:lnTo>
                  <a:pt x="2235013" y="373253"/>
                </a:lnTo>
                <a:lnTo>
                  <a:pt x="2242576" y="378325"/>
                </a:lnTo>
                <a:lnTo>
                  <a:pt x="2251222" y="380015"/>
                </a:lnTo>
                <a:lnTo>
                  <a:pt x="2259892" y="378325"/>
                </a:lnTo>
                <a:lnTo>
                  <a:pt x="2267525" y="373253"/>
                </a:lnTo>
                <a:lnTo>
                  <a:pt x="2272526" y="365765"/>
                </a:lnTo>
                <a:lnTo>
                  <a:pt x="2274193" y="357171"/>
                </a:lnTo>
                <a:lnTo>
                  <a:pt x="2272526" y="348553"/>
                </a:lnTo>
                <a:lnTo>
                  <a:pt x="2267525" y="340995"/>
                </a:lnTo>
                <a:lnTo>
                  <a:pt x="2262953" y="336550"/>
                </a:lnTo>
                <a:lnTo>
                  <a:pt x="2257111" y="334137"/>
                </a:lnTo>
                <a:close/>
              </a:path>
              <a:path w="2910840" h="2943225" extrusionOk="0">
                <a:moveTo>
                  <a:pt x="2363156" y="334137"/>
                </a:moveTo>
                <a:lnTo>
                  <a:pt x="2351472" y="334137"/>
                </a:lnTo>
                <a:lnTo>
                  <a:pt x="2345503" y="336550"/>
                </a:lnTo>
                <a:lnTo>
                  <a:pt x="2341058" y="340995"/>
                </a:lnTo>
                <a:lnTo>
                  <a:pt x="2336058" y="348553"/>
                </a:lnTo>
                <a:lnTo>
                  <a:pt x="2334391" y="357171"/>
                </a:lnTo>
                <a:lnTo>
                  <a:pt x="2336058" y="365765"/>
                </a:lnTo>
                <a:lnTo>
                  <a:pt x="2341058" y="373253"/>
                </a:lnTo>
                <a:lnTo>
                  <a:pt x="2348619" y="378325"/>
                </a:lnTo>
                <a:lnTo>
                  <a:pt x="2357251" y="380015"/>
                </a:lnTo>
                <a:lnTo>
                  <a:pt x="2365883" y="378325"/>
                </a:lnTo>
                <a:lnTo>
                  <a:pt x="2373443" y="373253"/>
                </a:lnTo>
                <a:lnTo>
                  <a:pt x="2378516" y="365765"/>
                </a:lnTo>
                <a:lnTo>
                  <a:pt x="2380206" y="357171"/>
                </a:lnTo>
                <a:lnTo>
                  <a:pt x="2378516" y="348553"/>
                </a:lnTo>
                <a:lnTo>
                  <a:pt x="2373443" y="340995"/>
                </a:lnTo>
                <a:lnTo>
                  <a:pt x="2368998" y="336550"/>
                </a:lnTo>
                <a:lnTo>
                  <a:pt x="2363156" y="334137"/>
                </a:lnTo>
                <a:close/>
              </a:path>
              <a:path w="2910840" h="2943225" extrusionOk="0">
                <a:moveTo>
                  <a:pt x="2469328" y="334137"/>
                </a:moveTo>
                <a:lnTo>
                  <a:pt x="2457517" y="334137"/>
                </a:lnTo>
                <a:lnTo>
                  <a:pt x="2451802" y="336550"/>
                </a:lnTo>
                <a:lnTo>
                  <a:pt x="2447103" y="340995"/>
                </a:lnTo>
                <a:lnTo>
                  <a:pt x="2442103" y="348553"/>
                </a:lnTo>
                <a:lnTo>
                  <a:pt x="2440436" y="357171"/>
                </a:lnTo>
                <a:lnTo>
                  <a:pt x="2442103" y="365765"/>
                </a:lnTo>
                <a:lnTo>
                  <a:pt x="2447103" y="373253"/>
                </a:lnTo>
                <a:lnTo>
                  <a:pt x="2454771" y="378325"/>
                </a:lnTo>
                <a:lnTo>
                  <a:pt x="2463391" y="380015"/>
                </a:lnTo>
                <a:lnTo>
                  <a:pt x="2471964" y="378325"/>
                </a:lnTo>
                <a:lnTo>
                  <a:pt x="2479488" y="373253"/>
                </a:lnTo>
                <a:lnTo>
                  <a:pt x="2484632" y="365765"/>
                </a:lnTo>
                <a:lnTo>
                  <a:pt x="2486346" y="357171"/>
                </a:lnTo>
                <a:lnTo>
                  <a:pt x="2484632" y="348553"/>
                </a:lnTo>
                <a:lnTo>
                  <a:pt x="2479488" y="340995"/>
                </a:lnTo>
                <a:lnTo>
                  <a:pt x="2475043" y="336550"/>
                </a:lnTo>
                <a:lnTo>
                  <a:pt x="2469328" y="334137"/>
                </a:lnTo>
                <a:close/>
              </a:path>
              <a:path w="2910840" h="2943225" extrusionOk="0">
                <a:moveTo>
                  <a:pt x="2575373" y="334137"/>
                </a:moveTo>
                <a:lnTo>
                  <a:pt x="2563689" y="334137"/>
                </a:lnTo>
                <a:lnTo>
                  <a:pt x="2557847" y="336550"/>
                </a:lnTo>
                <a:lnTo>
                  <a:pt x="2553402" y="340995"/>
                </a:lnTo>
                <a:lnTo>
                  <a:pt x="2548330" y="348553"/>
                </a:lnTo>
                <a:lnTo>
                  <a:pt x="2546640" y="357171"/>
                </a:lnTo>
                <a:lnTo>
                  <a:pt x="2548330" y="365765"/>
                </a:lnTo>
                <a:lnTo>
                  <a:pt x="2553402" y="373253"/>
                </a:lnTo>
                <a:lnTo>
                  <a:pt x="2560945" y="378325"/>
                </a:lnTo>
                <a:lnTo>
                  <a:pt x="2569547" y="380015"/>
                </a:lnTo>
                <a:lnTo>
                  <a:pt x="2578173" y="378325"/>
                </a:lnTo>
                <a:lnTo>
                  <a:pt x="2585787" y="373253"/>
                </a:lnTo>
                <a:lnTo>
                  <a:pt x="2590788" y="365765"/>
                </a:lnTo>
                <a:lnTo>
                  <a:pt x="2592455" y="357171"/>
                </a:lnTo>
                <a:lnTo>
                  <a:pt x="2590788" y="348553"/>
                </a:lnTo>
                <a:lnTo>
                  <a:pt x="2585787" y="340995"/>
                </a:lnTo>
                <a:lnTo>
                  <a:pt x="2581342" y="336550"/>
                </a:lnTo>
                <a:lnTo>
                  <a:pt x="2575373" y="334137"/>
                </a:lnTo>
                <a:close/>
              </a:path>
              <a:path w="2910840" h="2943225" extrusionOk="0">
                <a:moveTo>
                  <a:pt x="2681418" y="334137"/>
                </a:moveTo>
                <a:lnTo>
                  <a:pt x="2669734" y="334137"/>
                </a:lnTo>
                <a:lnTo>
                  <a:pt x="2663765" y="336550"/>
                </a:lnTo>
                <a:lnTo>
                  <a:pt x="2659320" y="340995"/>
                </a:lnTo>
                <a:lnTo>
                  <a:pt x="2654320" y="348553"/>
                </a:lnTo>
                <a:lnTo>
                  <a:pt x="2652653" y="357171"/>
                </a:lnTo>
                <a:lnTo>
                  <a:pt x="2654320" y="365765"/>
                </a:lnTo>
                <a:lnTo>
                  <a:pt x="2659320" y="373253"/>
                </a:lnTo>
                <a:lnTo>
                  <a:pt x="2666954" y="378325"/>
                </a:lnTo>
                <a:lnTo>
                  <a:pt x="2675624" y="380015"/>
                </a:lnTo>
                <a:lnTo>
                  <a:pt x="2684270" y="378325"/>
                </a:lnTo>
                <a:lnTo>
                  <a:pt x="2691832" y="373253"/>
                </a:lnTo>
                <a:lnTo>
                  <a:pt x="2696833" y="365765"/>
                </a:lnTo>
                <a:lnTo>
                  <a:pt x="2698500" y="357171"/>
                </a:lnTo>
                <a:lnTo>
                  <a:pt x="2696833" y="348553"/>
                </a:lnTo>
                <a:lnTo>
                  <a:pt x="2691832" y="340995"/>
                </a:lnTo>
                <a:lnTo>
                  <a:pt x="2687387" y="336550"/>
                </a:lnTo>
                <a:lnTo>
                  <a:pt x="2681418" y="334137"/>
                </a:lnTo>
                <a:close/>
              </a:path>
              <a:path w="2910840" h="2943225" extrusionOk="0">
                <a:moveTo>
                  <a:pt x="2787590" y="334137"/>
                </a:moveTo>
                <a:lnTo>
                  <a:pt x="2775779" y="334137"/>
                </a:lnTo>
                <a:lnTo>
                  <a:pt x="2770064" y="336550"/>
                </a:lnTo>
                <a:lnTo>
                  <a:pt x="2765492" y="340995"/>
                </a:lnTo>
                <a:lnTo>
                  <a:pt x="2760420" y="348553"/>
                </a:lnTo>
                <a:lnTo>
                  <a:pt x="2758730" y="357171"/>
                </a:lnTo>
                <a:lnTo>
                  <a:pt x="2760420" y="365765"/>
                </a:lnTo>
                <a:lnTo>
                  <a:pt x="2765492" y="373253"/>
                </a:lnTo>
                <a:lnTo>
                  <a:pt x="2773106" y="378325"/>
                </a:lnTo>
                <a:lnTo>
                  <a:pt x="2781733" y="380015"/>
                </a:lnTo>
                <a:lnTo>
                  <a:pt x="2790335" y="378325"/>
                </a:lnTo>
                <a:lnTo>
                  <a:pt x="2797877" y="373253"/>
                </a:lnTo>
                <a:lnTo>
                  <a:pt x="2803021" y="365765"/>
                </a:lnTo>
                <a:lnTo>
                  <a:pt x="2804735" y="357171"/>
                </a:lnTo>
                <a:lnTo>
                  <a:pt x="2803021" y="348553"/>
                </a:lnTo>
                <a:lnTo>
                  <a:pt x="2797877" y="340995"/>
                </a:lnTo>
                <a:lnTo>
                  <a:pt x="2793432" y="336550"/>
                </a:lnTo>
                <a:lnTo>
                  <a:pt x="2787590" y="334137"/>
                </a:lnTo>
                <a:close/>
              </a:path>
              <a:path w="2910840" h="2943225" extrusionOk="0">
                <a:moveTo>
                  <a:pt x="2893762" y="334137"/>
                </a:moveTo>
                <a:lnTo>
                  <a:pt x="2882078" y="334137"/>
                </a:lnTo>
                <a:lnTo>
                  <a:pt x="2876109" y="336550"/>
                </a:lnTo>
                <a:lnTo>
                  <a:pt x="2871664" y="340995"/>
                </a:lnTo>
                <a:lnTo>
                  <a:pt x="2866592" y="348553"/>
                </a:lnTo>
                <a:lnTo>
                  <a:pt x="2864902" y="357171"/>
                </a:lnTo>
                <a:lnTo>
                  <a:pt x="2866592" y="365765"/>
                </a:lnTo>
                <a:lnTo>
                  <a:pt x="2871664" y="373253"/>
                </a:lnTo>
                <a:lnTo>
                  <a:pt x="2879227" y="378325"/>
                </a:lnTo>
                <a:lnTo>
                  <a:pt x="2887873" y="380015"/>
                </a:lnTo>
                <a:lnTo>
                  <a:pt x="2896543" y="378325"/>
                </a:lnTo>
                <a:lnTo>
                  <a:pt x="2904176" y="373253"/>
                </a:lnTo>
                <a:lnTo>
                  <a:pt x="2909177" y="365765"/>
                </a:lnTo>
                <a:lnTo>
                  <a:pt x="2910844" y="357171"/>
                </a:lnTo>
                <a:lnTo>
                  <a:pt x="2909177" y="348553"/>
                </a:lnTo>
                <a:lnTo>
                  <a:pt x="2904176" y="340995"/>
                </a:lnTo>
                <a:lnTo>
                  <a:pt x="2899604" y="336550"/>
                </a:lnTo>
                <a:lnTo>
                  <a:pt x="2893762" y="334137"/>
                </a:lnTo>
                <a:close/>
              </a:path>
              <a:path w="2910840" h="2943225" extrusionOk="0">
                <a:moveTo>
                  <a:pt x="28815" y="445516"/>
                </a:moveTo>
                <a:lnTo>
                  <a:pt x="17073" y="445516"/>
                </a:lnTo>
                <a:lnTo>
                  <a:pt x="11270" y="447929"/>
                </a:lnTo>
                <a:lnTo>
                  <a:pt x="6680" y="452374"/>
                </a:lnTo>
                <a:lnTo>
                  <a:pt x="1670" y="459936"/>
                </a:lnTo>
                <a:lnTo>
                  <a:pt x="0" y="468582"/>
                </a:lnTo>
                <a:lnTo>
                  <a:pt x="1670" y="477252"/>
                </a:lnTo>
                <a:lnTo>
                  <a:pt x="6680" y="484886"/>
                </a:lnTo>
                <a:lnTo>
                  <a:pt x="14306" y="489886"/>
                </a:lnTo>
                <a:lnTo>
                  <a:pt x="22944" y="491553"/>
                </a:lnTo>
                <a:lnTo>
                  <a:pt x="31582" y="489886"/>
                </a:lnTo>
                <a:lnTo>
                  <a:pt x="39208" y="484886"/>
                </a:lnTo>
                <a:lnTo>
                  <a:pt x="44218" y="477252"/>
                </a:lnTo>
                <a:lnTo>
                  <a:pt x="45888" y="468582"/>
                </a:lnTo>
                <a:lnTo>
                  <a:pt x="44218" y="459936"/>
                </a:lnTo>
                <a:lnTo>
                  <a:pt x="39208" y="452374"/>
                </a:lnTo>
                <a:lnTo>
                  <a:pt x="34619" y="447929"/>
                </a:lnTo>
                <a:lnTo>
                  <a:pt x="28815" y="445516"/>
                </a:lnTo>
                <a:close/>
              </a:path>
              <a:path w="2910840" h="2943225" extrusionOk="0">
                <a:moveTo>
                  <a:pt x="134903" y="445516"/>
                </a:moveTo>
                <a:lnTo>
                  <a:pt x="123156" y="445516"/>
                </a:lnTo>
                <a:lnTo>
                  <a:pt x="117352" y="447929"/>
                </a:lnTo>
                <a:lnTo>
                  <a:pt x="112894" y="452374"/>
                </a:lnTo>
                <a:lnTo>
                  <a:pt x="107808" y="459936"/>
                </a:lnTo>
                <a:lnTo>
                  <a:pt x="106112" y="468582"/>
                </a:lnTo>
                <a:lnTo>
                  <a:pt x="107808" y="477252"/>
                </a:lnTo>
                <a:lnTo>
                  <a:pt x="112894" y="484886"/>
                </a:lnTo>
                <a:lnTo>
                  <a:pt x="120446" y="489886"/>
                </a:lnTo>
                <a:lnTo>
                  <a:pt x="129045" y="491553"/>
                </a:lnTo>
                <a:lnTo>
                  <a:pt x="137669" y="489886"/>
                </a:lnTo>
                <a:lnTo>
                  <a:pt x="145292" y="484886"/>
                </a:lnTo>
                <a:lnTo>
                  <a:pt x="150300" y="477252"/>
                </a:lnTo>
                <a:lnTo>
                  <a:pt x="151969" y="468582"/>
                </a:lnTo>
                <a:lnTo>
                  <a:pt x="150300" y="459936"/>
                </a:lnTo>
                <a:lnTo>
                  <a:pt x="145292" y="452374"/>
                </a:lnTo>
                <a:lnTo>
                  <a:pt x="140834" y="447929"/>
                </a:lnTo>
                <a:lnTo>
                  <a:pt x="134903" y="445516"/>
                </a:lnTo>
                <a:close/>
              </a:path>
              <a:path w="2910840" h="2943225" extrusionOk="0">
                <a:moveTo>
                  <a:pt x="240986" y="445516"/>
                </a:moveTo>
                <a:lnTo>
                  <a:pt x="229239" y="445516"/>
                </a:lnTo>
                <a:lnTo>
                  <a:pt x="223308" y="447929"/>
                </a:lnTo>
                <a:lnTo>
                  <a:pt x="218850" y="452374"/>
                </a:lnTo>
                <a:lnTo>
                  <a:pt x="213843" y="459936"/>
                </a:lnTo>
                <a:lnTo>
                  <a:pt x="212173" y="468582"/>
                </a:lnTo>
                <a:lnTo>
                  <a:pt x="213843" y="477252"/>
                </a:lnTo>
                <a:lnTo>
                  <a:pt x="218850" y="484886"/>
                </a:lnTo>
                <a:lnTo>
                  <a:pt x="226495" y="489886"/>
                </a:lnTo>
                <a:lnTo>
                  <a:pt x="235165" y="491553"/>
                </a:lnTo>
                <a:lnTo>
                  <a:pt x="243809" y="489886"/>
                </a:lnTo>
                <a:lnTo>
                  <a:pt x="251375" y="484886"/>
                </a:lnTo>
                <a:lnTo>
                  <a:pt x="256390" y="477252"/>
                </a:lnTo>
                <a:lnTo>
                  <a:pt x="258062" y="468582"/>
                </a:lnTo>
                <a:lnTo>
                  <a:pt x="256390" y="459936"/>
                </a:lnTo>
                <a:lnTo>
                  <a:pt x="251375" y="452374"/>
                </a:lnTo>
                <a:lnTo>
                  <a:pt x="246917" y="447929"/>
                </a:lnTo>
                <a:lnTo>
                  <a:pt x="240986" y="445516"/>
                </a:lnTo>
                <a:close/>
              </a:path>
              <a:path w="2910840" h="2943225" extrusionOk="0">
                <a:moveTo>
                  <a:pt x="347070" y="445516"/>
                </a:moveTo>
                <a:lnTo>
                  <a:pt x="335322" y="445516"/>
                </a:lnTo>
                <a:lnTo>
                  <a:pt x="329518" y="447929"/>
                </a:lnTo>
                <a:lnTo>
                  <a:pt x="325073" y="452374"/>
                </a:lnTo>
                <a:lnTo>
                  <a:pt x="319987" y="459936"/>
                </a:lnTo>
                <a:lnTo>
                  <a:pt x="318291" y="468582"/>
                </a:lnTo>
                <a:lnTo>
                  <a:pt x="319987" y="477252"/>
                </a:lnTo>
                <a:lnTo>
                  <a:pt x="325073" y="484886"/>
                </a:lnTo>
                <a:lnTo>
                  <a:pt x="332637" y="489886"/>
                </a:lnTo>
                <a:lnTo>
                  <a:pt x="341266" y="491553"/>
                </a:lnTo>
                <a:lnTo>
                  <a:pt x="349894" y="489886"/>
                </a:lnTo>
                <a:lnTo>
                  <a:pt x="357458" y="484886"/>
                </a:lnTo>
                <a:lnTo>
                  <a:pt x="362544" y="477252"/>
                </a:lnTo>
                <a:lnTo>
                  <a:pt x="364240" y="468582"/>
                </a:lnTo>
                <a:lnTo>
                  <a:pt x="362544" y="459936"/>
                </a:lnTo>
                <a:lnTo>
                  <a:pt x="357458" y="452374"/>
                </a:lnTo>
                <a:lnTo>
                  <a:pt x="353013" y="447929"/>
                </a:lnTo>
                <a:lnTo>
                  <a:pt x="347070" y="445516"/>
                </a:lnTo>
                <a:close/>
              </a:path>
              <a:path w="2910840" h="2943225" extrusionOk="0">
                <a:moveTo>
                  <a:pt x="453292" y="445516"/>
                </a:moveTo>
                <a:lnTo>
                  <a:pt x="441545" y="445516"/>
                </a:lnTo>
                <a:lnTo>
                  <a:pt x="435601" y="447929"/>
                </a:lnTo>
                <a:lnTo>
                  <a:pt x="431156" y="452374"/>
                </a:lnTo>
                <a:lnTo>
                  <a:pt x="426070" y="459936"/>
                </a:lnTo>
                <a:lnTo>
                  <a:pt x="424374" y="468582"/>
                </a:lnTo>
                <a:lnTo>
                  <a:pt x="426070" y="477252"/>
                </a:lnTo>
                <a:lnTo>
                  <a:pt x="431156" y="484886"/>
                </a:lnTo>
                <a:lnTo>
                  <a:pt x="438720" y="489886"/>
                </a:lnTo>
                <a:lnTo>
                  <a:pt x="447349" y="491553"/>
                </a:lnTo>
                <a:lnTo>
                  <a:pt x="455977" y="489886"/>
                </a:lnTo>
                <a:lnTo>
                  <a:pt x="463541" y="484886"/>
                </a:lnTo>
                <a:lnTo>
                  <a:pt x="468556" y="477252"/>
                </a:lnTo>
                <a:lnTo>
                  <a:pt x="470228" y="468582"/>
                </a:lnTo>
                <a:lnTo>
                  <a:pt x="468556" y="459936"/>
                </a:lnTo>
                <a:lnTo>
                  <a:pt x="463541" y="452374"/>
                </a:lnTo>
                <a:lnTo>
                  <a:pt x="459096" y="447929"/>
                </a:lnTo>
                <a:lnTo>
                  <a:pt x="453292" y="445516"/>
                </a:lnTo>
                <a:close/>
              </a:path>
              <a:path w="2910840" h="2943225" extrusionOk="0">
                <a:moveTo>
                  <a:pt x="559375" y="445516"/>
                </a:moveTo>
                <a:lnTo>
                  <a:pt x="547628" y="445516"/>
                </a:lnTo>
                <a:lnTo>
                  <a:pt x="541697" y="447929"/>
                </a:lnTo>
                <a:lnTo>
                  <a:pt x="537239" y="452374"/>
                </a:lnTo>
                <a:lnTo>
                  <a:pt x="532224" y="459936"/>
                </a:lnTo>
                <a:lnTo>
                  <a:pt x="530553" y="468582"/>
                </a:lnTo>
                <a:lnTo>
                  <a:pt x="532224" y="477252"/>
                </a:lnTo>
                <a:lnTo>
                  <a:pt x="537239" y="484886"/>
                </a:lnTo>
                <a:lnTo>
                  <a:pt x="544862" y="489886"/>
                </a:lnTo>
                <a:lnTo>
                  <a:pt x="553484" y="491553"/>
                </a:lnTo>
                <a:lnTo>
                  <a:pt x="562080" y="489886"/>
                </a:lnTo>
                <a:lnTo>
                  <a:pt x="569624" y="484886"/>
                </a:lnTo>
                <a:lnTo>
                  <a:pt x="574711" y="477252"/>
                </a:lnTo>
                <a:lnTo>
                  <a:pt x="576406" y="468582"/>
                </a:lnTo>
                <a:lnTo>
                  <a:pt x="574711" y="459936"/>
                </a:lnTo>
                <a:lnTo>
                  <a:pt x="569624" y="452374"/>
                </a:lnTo>
                <a:lnTo>
                  <a:pt x="565179" y="447929"/>
                </a:lnTo>
                <a:lnTo>
                  <a:pt x="559375" y="445516"/>
                </a:lnTo>
                <a:close/>
              </a:path>
              <a:path w="2910840" h="2943225" extrusionOk="0">
                <a:moveTo>
                  <a:pt x="665459" y="445516"/>
                </a:moveTo>
                <a:lnTo>
                  <a:pt x="653711" y="445516"/>
                </a:lnTo>
                <a:lnTo>
                  <a:pt x="647907" y="447929"/>
                </a:lnTo>
                <a:lnTo>
                  <a:pt x="643322" y="452374"/>
                </a:lnTo>
                <a:lnTo>
                  <a:pt x="638315" y="459936"/>
                </a:lnTo>
                <a:lnTo>
                  <a:pt x="636645" y="468582"/>
                </a:lnTo>
                <a:lnTo>
                  <a:pt x="638315" y="477252"/>
                </a:lnTo>
                <a:lnTo>
                  <a:pt x="643322" y="484886"/>
                </a:lnTo>
                <a:lnTo>
                  <a:pt x="650948" y="489886"/>
                </a:lnTo>
                <a:lnTo>
                  <a:pt x="659585" y="491553"/>
                </a:lnTo>
                <a:lnTo>
                  <a:pt x="668222" y="489886"/>
                </a:lnTo>
                <a:lnTo>
                  <a:pt x="675847" y="484886"/>
                </a:lnTo>
                <a:lnTo>
                  <a:pt x="680862" y="477252"/>
                </a:lnTo>
                <a:lnTo>
                  <a:pt x="682534" y="468582"/>
                </a:lnTo>
                <a:lnTo>
                  <a:pt x="680862" y="459936"/>
                </a:lnTo>
                <a:lnTo>
                  <a:pt x="675847" y="452374"/>
                </a:lnTo>
                <a:lnTo>
                  <a:pt x="671262" y="447929"/>
                </a:lnTo>
                <a:lnTo>
                  <a:pt x="665459" y="445516"/>
                </a:lnTo>
                <a:close/>
              </a:path>
              <a:path w="2910840" h="2943225" extrusionOk="0">
                <a:moveTo>
                  <a:pt x="771542" y="445516"/>
                </a:moveTo>
                <a:lnTo>
                  <a:pt x="759794" y="445516"/>
                </a:lnTo>
                <a:lnTo>
                  <a:pt x="753990" y="447929"/>
                </a:lnTo>
                <a:lnTo>
                  <a:pt x="749545" y="452374"/>
                </a:lnTo>
                <a:lnTo>
                  <a:pt x="744459" y="459936"/>
                </a:lnTo>
                <a:lnTo>
                  <a:pt x="742763" y="468582"/>
                </a:lnTo>
                <a:lnTo>
                  <a:pt x="744459" y="477252"/>
                </a:lnTo>
                <a:lnTo>
                  <a:pt x="749545" y="484886"/>
                </a:lnTo>
                <a:lnTo>
                  <a:pt x="757090" y="489886"/>
                </a:lnTo>
                <a:lnTo>
                  <a:pt x="765685" y="491553"/>
                </a:lnTo>
                <a:lnTo>
                  <a:pt x="774307" y="489886"/>
                </a:lnTo>
                <a:lnTo>
                  <a:pt x="781930" y="484886"/>
                </a:lnTo>
                <a:lnTo>
                  <a:pt x="786945" y="477252"/>
                </a:lnTo>
                <a:lnTo>
                  <a:pt x="788617" y="468582"/>
                </a:lnTo>
                <a:lnTo>
                  <a:pt x="786945" y="459936"/>
                </a:lnTo>
                <a:lnTo>
                  <a:pt x="781930" y="452374"/>
                </a:lnTo>
                <a:lnTo>
                  <a:pt x="777485" y="447929"/>
                </a:lnTo>
                <a:lnTo>
                  <a:pt x="771542" y="445516"/>
                </a:lnTo>
                <a:close/>
              </a:path>
              <a:path w="2910840" h="2943225" extrusionOk="0">
                <a:moveTo>
                  <a:pt x="877625" y="445516"/>
                </a:moveTo>
                <a:lnTo>
                  <a:pt x="865877" y="445516"/>
                </a:lnTo>
                <a:lnTo>
                  <a:pt x="860073" y="447929"/>
                </a:lnTo>
                <a:lnTo>
                  <a:pt x="855489" y="452374"/>
                </a:lnTo>
                <a:lnTo>
                  <a:pt x="850481" y="459936"/>
                </a:lnTo>
                <a:lnTo>
                  <a:pt x="848812" y="468582"/>
                </a:lnTo>
                <a:lnTo>
                  <a:pt x="850481" y="477252"/>
                </a:lnTo>
                <a:lnTo>
                  <a:pt x="855489" y="484886"/>
                </a:lnTo>
                <a:lnTo>
                  <a:pt x="863133" y="489886"/>
                </a:lnTo>
                <a:lnTo>
                  <a:pt x="871803" y="491553"/>
                </a:lnTo>
                <a:lnTo>
                  <a:pt x="880447" y="489886"/>
                </a:lnTo>
                <a:lnTo>
                  <a:pt x="888013" y="484886"/>
                </a:lnTo>
                <a:lnTo>
                  <a:pt x="893100" y="477252"/>
                </a:lnTo>
                <a:lnTo>
                  <a:pt x="894795" y="468582"/>
                </a:lnTo>
                <a:lnTo>
                  <a:pt x="893100" y="459936"/>
                </a:lnTo>
                <a:lnTo>
                  <a:pt x="888013" y="452374"/>
                </a:lnTo>
                <a:lnTo>
                  <a:pt x="883568" y="447929"/>
                </a:lnTo>
                <a:lnTo>
                  <a:pt x="877625" y="445516"/>
                </a:lnTo>
                <a:close/>
              </a:path>
              <a:path w="2910840" h="2943225" extrusionOk="0">
                <a:moveTo>
                  <a:pt x="983848" y="445516"/>
                </a:moveTo>
                <a:lnTo>
                  <a:pt x="972100" y="445516"/>
                </a:lnTo>
                <a:lnTo>
                  <a:pt x="966169" y="447929"/>
                </a:lnTo>
                <a:lnTo>
                  <a:pt x="961711" y="452374"/>
                </a:lnTo>
                <a:lnTo>
                  <a:pt x="956625" y="459936"/>
                </a:lnTo>
                <a:lnTo>
                  <a:pt x="954930" y="468582"/>
                </a:lnTo>
                <a:lnTo>
                  <a:pt x="956625" y="477252"/>
                </a:lnTo>
                <a:lnTo>
                  <a:pt x="961711" y="484886"/>
                </a:lnTo>
                <a:lnTo>
                  <a:pt x="969275" y="489886"/>
                </a:lnTo>
                <a:lnTo>
                  <a:pt x="977904" y="491553"/>
                </a:lnTo>
                <a:lnTo>
                  <a:pt x="986532" y="489886"/>
                </a:lnTo>
                <a:lnTo>
                  <a:pt x="994096" y="484886"/>
                </a:lnTo>
                <a:lnTo>
                  <a:pt x="999183" y="477252"/>
                </a:lnTo>
                <a:lnTo>
                  <a:pt x="1000878" y="468582"/>
                </a:lnTo>
                <a:lnTo>
                  <a:pt x="999183" y="459936"/>
                </a:lnTo>
                <a:lnTo>
                  <a:pt x="994096" y="452374"/>
                </a:lnTo>
                <a:lnTo>
                  <a:pt x="989651" y="447929"/>
                </a:lnTo>
                <a:lnTo>
                  <a:pt x="983848" y="445516"/>
                </a:lnTo>
                <a:close/>
              </a:path>
              <a:path w="2910840" h="2943225" extrusionOk="0">
                <a:moveTo>
                  <a:pt x="1089931" y="445516"/>
                </a:moveTo>
                <a:lnTo>
                  <a:pt x="1078183" y="445516"/>
                </a:lnTo>
                <a:lnTo>
                  <a:pt x="1072252" y="447929"/>
                </a:lnTo>
                <a:lnTo>
                  <a:pt x="1067795" y="452374"/>
                </a:lnTo>
                <a:lnTo>
                  <a:pt x="1062787" y="459936"/>
                </a:lnTo>
                <a:lnTo>
                  <a:pt x="1061118" y="468582"/>
                </a:lnTo>
                <a:lnTo>
                  <a:pt x="1062787" y="477252"/>
                </a:lnTo>
                <a:lnTo>
                  <a:pt x="1067795" y="484886"/>
                </a:lnTo>
                <a:lnTo>
                  <a:pt x="1075359" y="489886"/>
                </a:lnTo>
                <a:lnTo>
                  <a:pt x="1083987" y="491553"/>
                </a:lnTo>
                <a:lnTo>
                  <a:pt x="1092616" y="489886"/>
                </a:lnTo>
                <a:lnTo>
                  <a:pt x="1100180" y="484886"/>
                </a:lnTo>
                <a:lnTo>
                  <a:pt x="1105194" y="477252"/>
                </a:lnTo>
                <a:lnTo>
                  <a:pt x="1106866" y="468582"/>
                </a:lnTo>
                <a:lnTo>
                  <a:pt x="1105194" y="459936"/>
                </a:lnTo>
                <a:lnTo>
                  <a:pt x="1100180" y="452374"/>
                </a:lnTo>
                <a:lnTo>
                  <a:pt x="1095735" y="447929"/>
                </a:lnTo>
                <a:lnTo>
                  <a:pt x="1089931" y="445516"/>
                </a:lnTo>
                <a:close/>
              </a:path>
              <a:path w="2910840" h="2943225" extrusionOk="0">
                <a:moveTo>
                  <a:pt x="1196014" y="445516"/>
                </a:moveTo>
                <a:lnTo>
                  <a:pt x="1184266" y="445516"/>
                </a:lnTo>
                <a:lnTo>
                  <a:pt x="1178335" y="447929"/>
                </a:lnTo>
                <a:lnTo>
                  <a:pt x="1173878" y="452374"/>
                </a:lnTo>
                <a:lnTo>
                  <a:pt x="1168870" y="459936"/>
                </a:lnTo>
                <a:lnTo>
                  <a:pt x="1167201" y="468582"/>
                </a:lnTo>
                <a:lnTo>
                  <a:pt x="1168870" y="477252"/>
                </a:lnTo>
                <a:lnTo>
                  <a:pt x="1173878" y="484886"/>
                </a:lnTo>
                <a:lnTo>
                  <a:pt x="1181501" y="489886"/>
                </a:lnTo>
                <a:lnTo>
                  <a:pt x="1190124" y="491553"/>
                </a:lnTo>
                <a:lnTo>
                  <a:pt x="1198724" y="489886"/>
                </a:lnTo>
                <a:lnTo>
                  <a:pt x="1206275" y="484886"/>
                </a:lnTo>
                <a:lnTo>
                  <a:pt x="1211362" y="477252"/>
                </a:lnTo>
                <a:lnTo>
                  <a:pt x="1213057" y="468582"/>
                </a:lnTo>
                <a:lnTo>
                  <a:pt x="1211362" y="459936"/>
                </a:lnTo>
                <a:lnTo>
                  <a:pt x="1206275" y="452374"/>
                </a:lnTo>
                <a:lnTo>
                  <a:pt x="1201818" y="447929"/>
                </a:lnTo>
                <a:lnTo>
                  <a:pt x="1196014" y="445516"/>
                </a:lnTo>
                <a:close/>
              </a:path>
              <a:path w="2910840" h="2943225" extrusionOk="0">
                <a:moveTo>
                  <a:pt x="1302071" y="445516"/>
                </a:moveTo>
                <a:lnTo>
                  <a:pt x="1290387" y="445516"/>
                </a:lnTo>
                <a:lnTo>
                  <a:pt x="1284545" y="447929"/>
                </a:lnTo>
                <a:lnTo>
                  <a:pt x="1279973" y="452374"/>
                </a:lnTo>
                <a:lnTo>
                  <a:pt x="1274973" y="459936"/>
                </a:lnTo>
                <a:lnTo>
                  <a:pt x="1273306" y="468582"/>
                </a:lnTo>
                <a:lnTo>
                  <a:pt x="1274973" y="477252"/>
                </a:lnTo>
                <a:lnTo>
                  <a:pt x="1279973" y="484886"/>
                </a:lnTo>
                <a:lnTo>
                  <a:pt x="1287589" y="489886"/>
                </a:lnTo>
                <a:lnTo>
                  <a:pt x="1296229" y="491553"/>
                </a:lnTo>
                <a:lnTo>
                  <a:pt x="1304869" y="489886"/>
                </a:lnTo>
                <a:lnTo>
                  <a:pt x="1312485" y="484886"/>
                </a:lnTo>
                <a:lnTo>
                  <a:pt x="1317486" y="477252"/>
                </a:lnTo>
                <a:lnTo>
                  <a:pt x="1319153" y="468582"/>
                </a:lnTo>
                <a:lnTo>
                  <a:pt x="1317486" y="459936"/>
                </a:lnTo>
                <a:lnTo>
                  <a:pt x="1312485" y="452374"/>
                </a:lnTo>
                <a:lnTo>
                  <a:pt x="1307913" y="447929"/>
                </a:lnTo>
                <a:lnTo>
                  <a:pt x="1302071" y="445516"/>
                </a:lnTo>
                <a:close/>
              </a:path>
              <a:path w="2910840" h="2943225" extrusionOk="0">
                <a:moveTo>
                  <a:pt x="1408243" y="445516"/>
                </a:moveTo>
                <a:lnTo>
                  <a:pt x="1396432" y="445516"/>
                </a:lnTo>
                <a:lnTo>
                  <a:pt x="1390590" y="447929"/>
                </a:lnTo>
                <a:lnTo>
                  <a:pt x="1386145" y="452374"/>
                </a:lnTo>
                <a:lnTo>
                  <a:pt x="1381073" y="459936"/>
                </a:lnTo>
                <a:lnTo>
                  <a:pt x="1379383" y="468582"/>
                </a:lnTo>
                <a:lnTo>
                  <a:pt x="1381073" y="477252"/>
                </a:lnTo>
                <a:lnTo>
                  <a:pt x="1386145" y="484886"/>
                </a:lnTo>
                <a:lnTo>
                  <a:pt x="1393706" y="489886"/>
                </a:lnTo>
                <a:lnTo>
                  <a:pt x="1402338" y="491553"/>
                </a:lnTo>
                <a:lnTo>
                  <a:pt x="1410970" y="489886"/>
                </a:lnTo>
                <a:lnTo>
                  <a:pt x="1418530" y="484886"/>
                </a:lnTo>
                <a:lnTo>
                  <a:pt x="1423531" y="477252"/>
                </a:lnTo>
                <a:lnTo>
                  <a:pt x="1425198" y="468582"/>
                </a:lnTo>
                <a:lnTo>
                  <a:pt x="1423531" y="459936"/>
                </a:lnTo>
                <a:lnTo>
                  <a:pt x="1418530" y="452374"/>
                </a:lnTo>
                <a:lnTo>
                  <a:pt x="1414085" y="447929"/>
                </a:lnTo>
                <a:lnTo>
                  <a:pt x="1408243" y="445516"/>
                </a:lnTo>
                <a:close/>
              </a:path>
              <a:path w="2910840" h="2943225" extrusionOk="0">
                <a:moveTo>
                  <a:pt x="1514288" y="445516"/>
                </a:moveTo>
                <a:lnTo>
                  <a:pt x="1502477" y="445516"/>
                </a:lnTo>
                <a:lnTo>
                  <a:pt x="1496762" y="447929"/>
                </a:lnTo>
                <a:lnTo>
                  <a:pt x="1492190" y="452374"/>
                </a:lnTo>
                <a:lnTo>
                  <a:pt x="1487118" y="459936"/>
                </a:lnTo>
                <a:lnTo>
                  <a:pt x="1485428" y="468582"/>
                </a:lnTo>
                <a:lnTo>
                  <a:pt x="1487118" y="477252"/>
                </a:lnTo>
                <a:lnTo>
                  <a:pt x="1492190" y="484886"/>
                </a:lnTo>
                <a:lnTo>
                  <a:pt x="1499824" y="489886"/>
                </a:lnTo>
                <a:lnTo>
                  <a:pt x="1508494" y="491553"/>
                </a:lnTo>
                <a:lnTo>
                  <a:pt x="1517140" y="489886"/>
                </a:lnTo>
                <a:lnTo>
                  <a:pt x="1524702" y="484886"/>
                </a:lnTo>
                <a:lnTo>
                  <a:pt x="1529775" y="477252"/>
                </a:lnTo>
                <a:lnTo>
                  <a:pt x="1531465" y="468582"/>
                </a:lnTo>
                <a:lnTo>
                  <a:pt x="1529775" y="459936"/>
                </a:lnTo>
                <a:lnTo>
                  <a:pt x="1524702" y="452374"/>
                </a:lnTo>
                <a:lnTo>
                  <a:pt x="1520257" y="447929"/>
                </a:lnTo>
                <a:lnTo>
                  <a:pt x="1514288" y="445516"/>
                </a:lnTo>
                <a:close/>
              </a:path>
              <a:path w="2910840" h="2943225" extrusionOk="0">
                <a:moveTo>
                  <a:pt x="1620460" y="445516"/>
                </a:moveTo>
                <a:lnTo>
                  <a:pt x="1608776" y="445516"/>
                </a:lnTo>
                <a:lnTo>
                  <a:pt x="1602807" y="447929"/>
                </a:lnTo>
                <a:lnTo>
                  <a:pt x="1598362" y="452374"/>
                </a:lnTo>
                <a:lnTo>
                  <a:pt x="1593290" y="459936"/>
                </a:lnTo>
                <a:lnTo>
                  <a:pt x="1591600" y="468582"/>
                </a:lnTo>
                <a:lnTo>
                  <a:pt x="1593290" y="477252"/>
                </a:lnTo>
                <a:lnTo>
                  <a:pt x="1598362" y="484886"/>
                </a:lnTo>
                <a:lnTo>
                  <a:pt x="1605925" y="489886"/>
                </a:lnTo>
                <a:lnTo>
                  <a:pt x="1614571" y="491553"/>
                </a:lnTo>
                <a:lnTo>
                  <a:pt x="1623241" y="489886"/>
                </a:lnTo>
                <a:lnTo>
                  <a:pt x="1630874" y="484886"/>
                </a:lnTo>
                <a:lnTo>
                  <a:pt x="1635875" y="477252"/>
                </a:lnTo>
                <a:lnTo>
                  <a:pt x="1637542" y="468582"/>
                </a:lnTo>
                <a:lnTo>
                  <a:pt x="1635875" y="459936"/>
                </a:lnTo>
                <a:lnTo>
                  <a:pt x="1630874" y="452374"/>
                </a:lnTo>
                <a:lnTo>
                  <a:pt x="1626302" y="447929"/>
                </a:lnTo>
                <a:lnTo>
                  <a:pt x="1620460" y="445516"/>
                </a:lnTo>
                <a:close/>
              </a:path>
              <a:path w="2910840" h="2943225" extrusionOk="0">
                <a:moveTo>
                  <a:pt x="1726632" y="445516"/>
                </a:moveTo>
                <a:lnTo>
                  <a:pt x="1714821" y="445516"/>
                </a:lnTo>
                <a:lnTo>
                  <a:pt x="1708852" y="447929"/>
                </a:lnTo>
                <a:lnTo>
                  <a:pt x="1704407" y="452374"/>
                </a:lnTo>
                <a:lnTo>
                  <a:pt x="1699407" y="459936"/>
                </a:lnTo>
                <a:lnTo>
                  <a:pt x="1697740" y="468582"/>
                </a:lnTo>
                <a:lnTo>
                  <a:pt x="1699407" y="477252"/>
                </a:lnTo>
                <a:lnTo>
                  <a:pt x="1704407" y="484886"/>
                </a:lnTo>
                <a:lnTo>
                  <a:pt x="1711968" y="489886"/>
                </a:lnTo>
                <a:lnTo>
                  <a:pt x="1720600" y="491553"/>
                </a:lnTo>
                <a:lnTo>
                  <a:pt x="1729232" y="489886"/>
                </a:lnTo>
                <a:lnTo>
                  <a:pt x="1736792" y="484886"/>
                </a:lnTo>
                <a:lnTo>
                  <a:pt x="1741865" y="477252"/>
                </a:lnTo>
                <a:lnTo>
                  <a:pt x="1743555" y="468582"/>
                </a:lnTo>
                <a:lnTo>
                  <a:pt x="1741865" y="459936"/>
                </a:lnTo>
                <a:lnTo>
                  <a:pt x="1736792" y="452374"/>
                </a:lnTo>
                <a:lnTo>
                  <a:pt x="1732347" y="447929"/>
                </a:lnTo>
                <a:lnTo>
                  <a:pt x="1726632" y="445516"/>
                </a:lnTo>
                <a:close/>
              </a:path>
              <a:path w="2910840" h="2943225" extrusionOk="0">
                <a:moveTo>
                  <a:pt x="1832677" y="445516"/>
                </a:moveTo>
                <a:lnTo>
                  <a:pt x="1820866" y="445516"/>
                </a:lnTo>
                <a:lnTo>
                  <a:pt x="1815024" y="447929"/>
                </a:lnTo>
                <a:lnTo>
                  <a:pt x="1810579" y="452374"/>
                </a:lnTo>
                <a:lnTo>
                  <a:pt x="1805507" y="459936"/>
                </a:lnTo>
                <a:lnTo>
                  <a:pt x="1803817" y="468582"/>
                </a:lnTo>
                <a:lnTo>
                  <a:pt x="1805507" y="477252"/>
                </a:lnTo>
                <a:lnTo>
                  <a:pt x="1810579" y="484886"/>
                </a:lnTo>
                <a:lnTo>
                  <a:pt x="1818176" y="489886"/>
                </a:lnTo>
                <a:lnTo>
                  <a:pt x="1826772" y="491553"/>
                </a:lnTo>
                <a:lnTo>
                  <a:pt x="1835368" y="489886"/>
                </a:lnTo>
                <a:lnTo>
                  <a:pt x="1842964" y="484886"/>
                </a:lnTo>
                <a:lnTo>
                  <a:pt x="1848037" y="477252"/>
                </a:lnTo>
                <a:lnTo>
                  <a:pt x="1849727" y="468582"/>
                </a:lnTo>
                <a:lnTo>
                  <a:pt x="1848037" y="459936"/>
                </a:lnTo>
                <a:lnTo>
                  <a:pt x="1842964" y="452374"/>
                </a:lnTo>
                <a:lnTo>
                  <a:pt x="1838519" y="447929"/>
                </a:lnTo>
                <a:lnTo>
                  <a:pt x="1832677" y="445516"/>
                </a:lnTo>
                <a:close/>
              </a:path>
              <a:path w="2910840" h="2943225" extrusionOk="0">
                <a:moveTo>
                  <a:pt x="1938722" y="445516"/>
                </a:moveTo>
                <a:lnTo>
                  <a:pt x="1927038" y="445516"/>
                </a:lnTo>
                <a:lnTo>
                  <a:pt x="1921196" y="447929"/>
                </a:lnTo>
                <a:lnTo>
                  <a:pt x="1916751" y="452374"/>
                </a:lnTo>
                <a:lnTo>
                  <a:pt x="1911679" y="459936"/>
                </a:lnTo>
                <a:lnTo>
                  <a:pt x="1909989" y="468582"/>
                </a:lnTo>
                <a:lnTo>
                  <a:pt x="1911679" y="477252"/>
                </a:lnTo>
                <a:lnTo>
                  <a:pt x="1916751" y="484886"/>
                </a:lnTo>
                <a:lnTo>
                  <a:pt x="1924294" y="489886"/>
                </a:lnTo>
                <a:lnTo>
                  <a:pt x="1932896" y="491553"/>
                </a:lnTo>
                <a:lnTo>
                  <a:pt x="1941522" y="489886"/>
                </a:lnTo>
                <a:lnTo>
                  <a:pt x="1949136" y="484886"/>
                </a:lnTo>
                <a:lnTo>
                  <a:pt x="1954137" y="477252"/>
                </a:lnTo>
                <a:lnTo>
                  <a:pt x="1955804" y="468582"/>
                </a:lnTo>
                <a:lnTo>
                  <a:pt x="1954137" y="459936"/>
                </a:lnTo>
                <a:lnTo>
                  <a:pt x="1949136" y="452374"/>
                </a:lnTo>
                <a:lnTo>
                  <a:pt x="1944691" y="447929"/>
                </a:lnTo>
                <a:lnTo>
                  <a:pt x="1938722" y="445516"/>
                </a:lnTo>
                <a:close/>
              </a:path>
              <a:path w="2910840" h="2943225" extrusionOk="0">
                <a:moveTo>
                  <a:pt x="2044767" y="445516"/>
                </a:moveTo>
                <a:lnTo>
                  <a:pt x="2033083" y="445516"/>
                </a:lnTo>
                <a:lnTo>
                  <a:pt x="2027114" y="447929"/>
                </a:lnTo>
                <a:lnTo>
                  <a:pt x="2022669" y="452374"/>
                </a:lnTo>
                <a:lnTo>
                  <a:pt x="2017669" y="459936"/>
                </a:lnTo>
                <a:lnTo>
                  <a:pt x="2016002" y="468582"/>
                </a:lnTo>
                <a:lnTo>
                  <a:pt x="2017669" y="477252"/>
                </a:lnTo>
                <a:lnTo>
                  <a:pt x="2022669" y="484886"/>
                </a:lnTo>
                <a:lnTo>
                  <a:pt x="2030303" y="489886"/>
                </a:lnTo>
                <a:lnTo>
                  <a:pt x="2038973" y="491553"/>
                </a:lnTo>
                <a:lnTo>
                  <a:pt x="2047619" y="489886"/>
                </a:lnTo>
                <a:lnTo>
                  <a:pt x="2055181" y="484886"/>
                </a:lnTo>
                <a:lnTo>
                  <a:pt x="2060182" y="477252"/>
                </a:lnTo>
                <a:lnTo>
                  <a:pt x="2061849" y="468582"/>
                </a:lnTo>
                <a:lnTo>
                  <a:pt x="2060182" y="459936"/>
                </a:lnTo>
                <a:lnTo>
                  <a:pt x="2055181" y="452374"/>
                </a:lnTo>
                <a:lnTo>
                  <a:pt x="2050736" y="447929"/>
                </a:lnTo>
                <a:lnTo>
                  <a:pt x="2044767" y="445516"/>
                </a:lnTo>
                <a:close/>
              </a:path>
              <a:path w="2910840" h="2943225" extrusionOk="0">
                <a:moveTo>
                  <a:pt x="2150939" y="445516"/>
                </a:moveTo>
                <a:lnTo>
                  <a:pt x="2139128" y="445516"/>
                </a:lnTo>
                <a:lnTo>
                  <a:pt x="2133413" y="447929"/>
                </a:lnTo>
                <a:lnTo>
                  <a:pt x="2128714" y="452374"/>
                </a:lnTo>
                <a:lnTo>
                  <a:pt x="2123714" y="459936"/>
                </a:lnTo>
                <a:lnTo>
                  <a:pt x="2122047" y="468582"/>
                </a:lnTo>
                <a:lnTo>
                  <a:pt x="2123714" y="477252"/>
                </a:lnTo>
                <a:lnTo>
                  <a:pt x="2128714" y="484886"/>
                </a:lnTo>
                <a:lnTo>
                  <a:pt x="2136404" y="489886"/>
                </a:lnTo>
                <a:lnTo>
                  <a:pt x="2145082" y="491553"/>
                </a:lnTo>
                <a:lnTo>
                  <a:pt x="2153735" y="489886"/>
                </a:lnTo>
                <a:lnTo>
                  <a:pt x="2161353" y="484886"/>
                </a:lnTo>
                <a:lnTo>
                  <a:pt x="2166426" y="477252"/>
                </a:lnTo>
                <a:lnTo>
                  <a:pt x="2168116" y="468582"/>
                </a:lnTo>
                <a:lnTo>
                  <a:pt x="2166426" y="459936"/>
                </a:lnTo>
                <a:lnTo>
                  <a:pt x="2161353" y="452374"/>
                </a:lnTo>
                <a:lnTo>
                  <a:pt x="2156908" y="447929"/>
                </a:lnTo>
                <a:lnTo>
                  <a:pt x="2150939" y="445516"/>
                </a:lnTo>
                <a:close/>
              </a:path>
              <a:path w="2910840" h="2943225" extrusionOk="0">
                <a:moveTo>
                  <a:pt x="2257111" y="445516"/>
                </a:moveTo>
                <a:lnTo>
                  <a:pt x="2245427" y="445516"/>
                </a:lnTo>
                <a:lnTo>
                  <a:pt x="2239458" y="447929"/>
                </a:lnTo>
                <a:lnTo>
                  <a:pt x="2235013" y="452374"/>
                </a:lnTo>
                <a:lnTo>
                  <a:pt x="2229941" y="459936"/>
                </a:lnTo>
                <a:lnTo>
                  <a:pt x="2228251" y="468582"/>
                </a:lnTo>
                <a:lnTo>
                  <a:pt x="2229941" y="477252"/>
                </a:lnTo>
                <a:lnTo>
                  <a:pt x="2235013" y="484886"/>
                </a:lnTo>
                <a:lnTo>
                  <a:pt x="2242576" y="489886"/>
                </a:lnTo>
                <a:lnTo>
                  <a:pt x="2251222" y="491553"/>
                </a:lnTo>
                <a:lnTo>
                  <a:pt x="2259892" y="489886"/>
                </a:lnTo>
                <a:lnTo>
                  <a:pt x="2267525" y="484886"/>
                </a:lnTo>
                <a:lnTo>
                  <a:pt x="2272526" y="477252"/>
                </a:lnTo>
                <a:lnTo>
                  <a:pt x="2274193" y="468582"/>
                </a:lnTo>
                <a:lnTo>
                  <a:pt x="2272526" y="459936"/>
                </a:lnTo>
                <a:lnTo>
                  <a:pt x="2267525" y="452374"/>
                </a:lnTo>
                <a:lnTo>
                  <a:pt x="2262953" y="447929"/>
                </a:lnTo>
                <a:lnTo>
                  <a:pt x="2257111" y="445516"/>
                </a:lnTo>
                <a:close/>
              </a:path>
              <a:path w="2910840" h="2943225" extrusionOk="0">
                <a:moveTo>
                  <a:pt x="2363156" y="445516"/>
                </a:moveTo>
                <a:lnTo>
                  <a:pt x="2351472" y="445516"/>
                </a:lnTo>
                <a:lnTo>
                  <a:pt x="2345503" y="447929"/>
                </a:lnTo>
                <a:lnTo>
                  <a:pt x="2341058" y="452374"/>
                </a:lnTo>
                <a:lnTo>
                  <a:pt x="2336058" y="459936"/>
                </a:lnTo>
                <a:lnTo>
                  <a:pt x="2334391" y="468582"/>
                </a:lnTo>
                <a:lnTo>
                  <a:pt x="2336058" y="477252"/>
                </a:lnTo>
                <a:lnTo>
                  <a:pt x="2341058" y="484886"/>
                </a:lnTo>
                <a:lnTo>
                  <a:pt x="2348619" y="489886"/>
                </a:lnTo>
                <a:lnTo>
                  <a:pt x="2357251" y="491553"/>
                </a:lnTo>
                <a:lnTo>
                  <a:pt x="2365883" y="489886"/>
                </a:lnTo>
                <a:lnTo>
                  <a:pt x="2373443" y="484886"/>
                </a:lnTo>
                <a:lnTo>
                  <a:pt x="2378516" y="477252"/>
                </a:lnTo>
                <a:lnTo>
                  <a:pt x="2380206" y="468582"/>
                </a:lnTo>
                <a:lnTo>
                  <a:pt x="2378516" y="459936"/>
                </a:lnTo>
                <a:lnTo>
                  <a:pt x="2373443" y="452374"/>
                </a:lnTo>
                <a:lnTo>
                  <a:pt x="2368998" y="447929"/>
                </a:lnTo>
                <a:lnTo>
                  <a:pt x="2363156" y="445516"/>
                </a:lnTo>
                <a:close/>
              </a:path>
              <a:path w="2910840" h="2943225" extrusionOk="0">
                <a:moveTo>
                  <a:pt x="2469328" y="445516"/>
                </a:moveTo>
                <a:lnTo>
                  <a:pt x="2457517" y="445516"/>
                </a:lnTo>
                <a:lnTo>
                  <a:pt x="2451802" y="447929"/>
                </a:lnTo>
                <a:lnTo>
                  <a:pt x="2447103" y="452374"/>
                </a:lnTo>
                <a:lnTo>
                  <a:pt x="2442103" y="459936"/>
                </a:lnTo>
                <a:lnTo>
                  <a:pt x="2440436" y="468582"/>
                </a:lnTo>
                <a:lnTo>
                  <a:pt x="2442103" y="477252"/>
                </a:lnTo>
                <a:lnTo>
                  <a:pt x="2447103" y="484886"/>
                </a:lnTo>
                <a:lnTo>
                  <a:pt x="2454771" y="489886"/>
                </a:lnTo>
                <a:lnTo>
                  <a:pt x="2463391" y="491553"/>
                </a:lnTo>
                <a:lnTo>
                  <a:pt x="2471964" y="489886"/>
                </a:lnTo>
                <a:lnTo>
                  <a:pt x="2479488" y="484886"/>
                </a:lnTo>
                <a:lnTo>
                  <a:pt x="2484632" y="477252"/>
                </a:lnTo>
                <a:lnTo>
                  <a:pt x="2486346" y="468582"/>
                </a:lnTo>
                <a:lnTo>
                  <a:pt x="2484632" y="459936"/>
                </a:lnTo>
                <a:lnTo>
                  <a:pt x="2479488" y="452374"/>
                </a:lnTo>
                <a:lnTo>
                  <a:pt x="2475043" y="447929"/>
                </a:lnTo>
                <a:lnTo>
                  <a:pt x="2469328" y="445516"/>
                </a:lnTo>
                <a:close/>
              </a:path>
              <a:path w="2910840" h="2943225" extrusionOk="0">
                <a:moveTo>
                  <a:pt x="2575373" y="445516"/>
                </a:moveTo>
                <a:lnTo>
                  <a:pt x="2563689" y="445516"/>
                </a:lnTo>
                <a:lnTo>
                  <a:pt x="2557847" y="447929"/>
                </a:lnTo>
                <a:lnTo>
                  <a:pt x="2553402" y="452374"/>
                </a:lnTo>
                <a:lnTo>
                  <a:pt x="2548330" y="459936"/>
                </a:lnTo>
                <a:lnTo>
                  <a:pt x="2546640" y="468582"/>
                </a:lnTo>
                <a:lnTo>
                  <a:pt x="2548330" y="477252"/>
                </a:lnTo>
                <a:lnTo>
                  <a:pt x="2553402" y="484886"/>
                </a:lnTo>
                <a:lnTo>
                  <a:pt x="2560945" y="489886"/>
                </a:lnTo>
                <a:lnTo>
                  <a:pt x="2569547" y="491553"/>
                </a:lnTo>
                <a:lnTo>
                  <a:pt x="2578173" y="489886"/>
                </a:lnTo>
                <a:lnTo>
                  <a:pt x="2585787" y="484886"/>
                </a:lnTo>
                <a:lnTo>
                  <a:pt x="2590788" y="477252"/>
                </a:lnTo>
                <a:lnTo>
                  <a:pt x="2592455" y="468582"/>
                </a:lnTo>
                <a:lnTo>
                  <a:pt x="2590788" y="459936"/>
                </a:lnTo>
                <a:lnTo>
                  <a:pt x="2585787" y="452374"/>
                </a:lnTo>
                <a:lnTo>
                  <a:pt x="2581342" y="447929"/>
                </a:lnTo>
                <a:lnTo>
                  <a:pt x="2575373" y="445516"/>
                </a:lnTo>
                <a:close/>
              </a:path>
              <a:path w="2910840" h="2943225" extrusionOk="0">
                <a:moveTo>
                  <a:pt x="2681418" y="445516"/>
                </a:moveTo>
                <a:lnTo>
                  <a:pt x="2669734" y="445516"/>
                </a:lnTo>
                <a:lnTo>
                  <a:pt x="2663765" y="447929"/>
                </a:lnTo>
                <a:lnTo>
                  <a:pt x="2659320" y="452374"/>
                </a:lnTo>
                <a:lnTo>
                  <a:pt x="2654320" y="459936"/>
                </a:lnTo>
                <a:lnTo>
                  <a:pt x="2652653" y="468582"/>
                </a:lnTo>
                <a:lnTo>
                  <a:pt x="2654320" y="477252"/>
                </a:lnTo>
                <a:lnTo>
                  <a:pt x="2659320" y="484886"/>
                </a:lnTo>
                <a:lnTo>
                  <a:pt x="2666954" y="489886"/>
                </a:lnTo>
                <a:lnTo>
                  <a:pt x="2675624" y="491553"/>
                </a:lnTo>
                <a:lnTo>
                  <a:pt x="2684270" y="489886"/>
                </a:lnTo>
                <a:lnTo>
                  <a:pt x="2691832" y="484886"/>
                </a:lnTo>
                <a:lnTo>
                  <a:pt x="2696833" y="477252"/>
                </a:lnTo>
                <a:lnTo>
                  <a:pt x="2698500" y="468582"/>
                </a:lnTo>
                <a:lnTo>
                  <a:pt x="2696833" y="459936"/>
                </a:lnTo>
                <a:lnTo>
                  <a:pt x="2691832" y="452374"/>
                </a:lnTo>
                <a:lnTo>
                  <a:pt x="2687387" y="447929"/>
                </a:lnTo>
                <a:lnTo>
                  <a:pt x="2681418" y="445516"/>
                </a:lnTo>
                <a:close/>
              </a:path>
              <a:path w="2910840" h="2943225" extrusionOk="0">
                <a:moveTo>
                  <a:pt x="2787590" y="445516"/>
                </a:moveTo>
                <a:lnTo>
                  <a:pt x="2775779" y="445516"/>
                </a:lnTo>
                <a:lnTo>
                  <a:pt x="2770064" y="447929"/>
                </a:lnTo>
                <a:lnTo>
                  <a:pt x="2765492" y="452374"/>
                </a:lnTo>
                <a:lnTo>
                  <a:pt x="2760420" y="459936"/>
                </a:lnTo>
                <a:lnTo>
                  <a:pt x="2758730" y="468582"/>
                </a:lnTo>
                <a:lnTo>
                  <a:pt x="2760420" y="477252"/>
                </a:lnTo>
                <a:lnTo>
                  <a:pt x="2765492" y="484886"/>
                </a:lnTo>
                <a:lnTo>
                  <a:pt x="2773106" y="489886"/>
                </a:lnTo>
                <a:lnTo>
                  <a:pt x="2781733" y="491553"/>
                </a:lnTo>
                <a:lnTo>
                  <a:pt x="2790335" y="489886"/>
                </a:lnTo>
                <a:lnTo>
                  <a:pt x="2797877" y="484886"/>
                </a:lnTo>
                <a:lnTo>
                  <a:pt x="2803021" y="477252"/>
                </a:lnTo>
                <a:lnTo>
                  <a:pt x="2804735" y="468582"/>
                </a:lnTo>
                <a:lnTo>
                  <a:pt x="2803021" y="459936"/>
                </a:lnTo>
                <a:lnTo>
                  <a:pt x="2797877" y="452374"/>
                </a:lnTo>
                <a:lnTo>
                  <a:pt x="2793432" y="447929"/>
                </a:lnTo>
                <a:lnTo>
                  <a:pt x="2787590" y="445516"/>
                </a:lnTo>
                <a:close/>
              </a:path>
              <a:path w="2910840" h="2943225" extrusionOk="0">
                <a:moveTo>
                  <a:pt x="2893762" y="445516"/>
                </a:moveTo>
                <a:lnTo>
                  <a:pt x="2882078" y="445516"/>
                </a:lnTo>
                <a:lnTo>
                  <a:pt x="2876109" y="447929"/>
                </a:lnTo>
                <a:lnTo>
                  <a:pt x="2871664" y="452374"/>
                </a:lnTo>
                <a:lnTo>
                  <a:pt x="2866592" y="459936"/>
                </a:lnTo>
                <a:lnTo>
                  <a:pt x="2864902" y="468582"/>
                </a:lnTo>
                <a:lnTo>
                  <a:pt x="2866592" y="477252"/>
                </a:lnTo>
                <a:lnTo>
                  <a:pt x="2871664" y="484886"/>
                </a:lnTo>
                <a:lnTo>
                  <a:pt x="2879227" y="489886"/>
                </a:lnTo>
                <a:lnTo>
                  <a:pt x="2887873" y="491553"/>
                </a:lnTo>
                <a:lnTo>
                  <a:pt x="2896543" y="489886"/>
                </a:lnTo>
                <a:lnTo>
                  <a:pt x="2904176" y="484886"/>
                </a:lnTo>
                <a:lnTo>
                  <a:pt x="2909177" y="477252"/>
                </a:lnTo>
                <a:lnTo>
                  <a:pt x="2910844" y="468582"/>
                </a:lnTo>
                <a:lnTo>
                  <a:pt x="2909177" y="459936"/>
                </a:lnTo>
                <a:lnTo>
                  <a:pt x="2904176" y="452374"/>
                </a:lnTo>
                <a:lnTo>
                  <a:pt x="2899604" y="447929"/>
                </a:lnTo>
                <a:lnTo>
                  <a:pt x="2893762" y="445516"/>
                </a:lnTo>
                <a:close/>
              </a:path>
              <a:path w="2910840" h="2943225" extrusionOk="0">
                <a:moveTo>
                  <a:pt x="28815" y="557149"/>
                </a:moveTo>
                <a:lnTo>
                  <a:pt x="17073" y="557149"/>
                </a:lnTo>
                <a:lnTo>
                  <a:pt x="11270" y="559308"/>
                </a:lnTo>
                <a:lnTo>
                  <a:pt x="6680" y="563753"/>
                </a:lnTo>
                <a:lnTo>
                  <a:pt x="1670" y="571315"/>
                </a:lnTo>
                <a:lnTo>
                  <a:pt x="0" y="579961"/>
                </a:lnTo>
                <a:lnTo>
                  <a:pt x="1670" y="588631"/>
                </a:lnTo>
                <a:lnTo>
                  <a:pt x="6680" y="596265"/>
                </a:lnTo>
                <a:lnTo>
                  <a:pt x="14306" y="601337"/>
                </a:lnTo>
                <a:lnTo>
                  <a:pt x="22944" y="603027"/>
                </a:lnTo>
                <a:lnTo>
                  <a:pt x="31582" y="601337"/>
                </a:lnTo>
                <a:lnTo>
                  <a:pt x="39208" y="596265"/>
                </a:lnTo>
                <a:lnTo>
                  <a:pt x="44218" y="588631"/>
                </a:lnTo>
                <a:lnTo>
                  <a:pt x="45888" y="579961"/>
                </a:lnTo>
                <a:lnTo>
                  <a:pt x="44218" y="571315"/>
                </a:lnTo>
                <a:lnTo>
                  <a:pt x="39208" y="563753"/>
                </a:lnTo>
                <a:lnTo>
                  <a:pt x="34619" y="559308"/>
                </a:lnTo>
                <a:lnTo>
                  <a:pt x="28815" y="557149"/>
                </a:lnTo>
                <a:close/>
              </a:path>
              <a:path w="2910840" h="2943225" extrusionOk="0">
                <a:moveTo>
                  <a:pt x="134903" y="557149"/>
                </a:moveTo>
                <a:lnTo>
                  <a:pt x="123156" y="557149"/>
                </a:lnTo>
                <a:lnTo>
                  <a:pt x="117352" y="559308"/>
                </a:lnTo>
                <a:lnTo>
                  <a:pt x="112894" y="563753"/>
                </a:lnTo>
                <a:lnTo>
                  <a:pt x="107808" y="571315"/>
                </a:lnTo>
                <a:lnTo>
                  <a:pt x="106112" y="579961"/>
                </a:lnTo>
                <a:lnTo>
                  <a:pt x="107808" y="588631"/>
                </a:lnTo>
                <a:lnTo>
                  <a:pt x="112894" y="596265"/>
                </a:lnTo>
                <a:lnTo>
                  <a:pt x="120446" y="601337"/>
                </a:lnTo>
                <a:lnTo>
                  <a:pt x="129045" y="603027"/>
                </a:lnTo>
                <a:lnTo>
                  <a:pt x="137669" y="601337"/>
                </a:lnTo>
                <a:lnTo>
                  <a:pt x="145292" y="596265"/>
                </a:lnTo>
                <a:lnTo>
                  <a:pt x="150300" y="588631"/>
                </a:lnTo>
                <a:lnTo>
                  <a:pt x="151969" y="579961"/>
                </a:lnTo>
                <a:lnTo>
                  <a:pt x="150300" y="571315"/>
                </a:lnTo>
                <a:lnTo>
                  <a:pt x="145292" y="563753"/>
                </a:lnTo>
                <a:lnTo>
                  <a:pt x="140834" y="559308"/>
                </a:lnTo>
                <a:lnTo>
                  <a:pt x="134903" y="557149"/>
                </a:lnTo>
                <a:close/>
              </a:path>
              <a:path w="2910840" h="2943225" extrusionOk="0">
                <a:moveTo>
                  <a:pt x="240986" y="557149"/>
                </a:moveTo>
                <a:lnTo>
                  <a:pt x="229239" y="557149"/>
                </a:lnTo>
                <a:lnTo>
                  <a:pt x="223308" y="559308"/>
                </a:lnTo>
                <a:lnTo>
                  <a:pt x="218850" y="563753"/>
                </a:lnTo>
                <a:lnTo>
                  <a:pt x="213843" y="571315"/>
                </a:lnTo>
                <a:lnTo>
                  <a:pt x="212173" y="579961"/>
                </a:lnTo>
                <a:lnTo>
                  <a:pt x="213843" y="588631"/>
                </a:lnTo>
                <a:lnTo>
                  <a:pt x="218850" y="596265"/>
                </a:lnTo>
                <a:lnTo>
                  <a:pt x="226495" y="601337"/>
                </a:lnTo>
                <a:lnTo>
                  <a:pt x="235165" y="603027"/>
                </a:lnTo>
                <a:lnTo>
                  <a:pt x="243809" y="601337"/>
                </a:lnTo>
                <a:lnTo>
                  <a:pt x="251375" y="596265"/>
                </a:lnTo>
                <a:lnTo>
                  <a:pt x="256390" y="588631"/>
                </a:lnTo>
                <a:lnTo>
                  <a:pt x="258062" y="579961"/>
                </a:lnTo>
                <a:lnTo>
                  <a:pt x="256390" y="571315"/>
                </a:lnTo>
                <a:lnTo>
                  <a:pt x="251375" y="563753"/>
                </a:lnTo>
                <a:lnTo>
                  <a:pt x="246917" y="559308"/>
                </a:lnTo>
                <a:lnTo>
                  <a:pt x="240986" y="557149"/>
                </a:lnTo>
                <a:close/>
              </a:path>
              <a:path w="2910840" h="2943225" extrusionOk="0">
                <a:moveTo>
                  <a:pt x="347070" y="557149"/>
                </a:moveTo>
                <a:lnTo>
                  <a:pt x="335322" y="557149"/>
                </a:lnTo>
                <a:lnTo>
                  <a:pt x="329518" y="559308"/>
                </a:lnTo>
                <a:lnTo>
                  <a:pt x="325073" y="563753"/>
                </a:lnTo>
                <a:lnTo>
                  <a:pt x="319987" y="571315"/>
                </a:lnTo>
                <a:lnTo>
                  <a:pt x="318291" y="579961"/>
                </a:lnTo>
                <a:lnTo>
                  <a:pt x="319987" y="588631"/>
                </a:lnTo>
                <a:lnTo>
                  <a:pt x="325073" y="596265"/>
                </a:lnTo>
                <a:lnTo>
                  <a:pt x="332637" y="601337"/>
                </a:lnTo>
                <a:lnTo>
                  <a:pt x="341266" y="603027"/>
                </a:lnTo>
                <a:lnTo>
                  <a:pt x="349894" y="601337"/>
                </a:lnTo>
                <a:lnTo>
                  <a:pt x="357458" y="596265"/>
                </a:lnTo>
                <a:lnTo>
                  <a:pt x="362544" y="588631"/>
                </a:lnTo>
                <a:lnTo>
                  <a:pt x="364240" y="579961"/>
                </a:lnTo>
                <a:lnTo>
                  <a:pt x="362544" y="571315"/>
                </a:lnTo>
                <a:lnTo>
                  <a:pt x="357458" y="563753"/>
                </a:lnTo>
                <a:lnTo>
                  <a:pt x="353013" y="559308"/>
                </a:lnTo>
                <a:lnTo>
                  <a:pt x="347070" y="557149"/>
                </a:lnTo>
                <a:close/>
              </a:path>
              <a:path w="2910840" h="2943225" extrusionOk="0">
                <a:moveTo>
                  <a:pt x="453292" y="557149"/>
                </a:moveTo>
                <a:lnTo>
                  <a:pt x="441545" y="557149"/>
                </a:lnTo>
                <a:lnTo>
                  <a:pt x="435601" y="559308"/>
                </a:lnTo>
                <a:lnTo>
                  <a:pt x="431156" y="563753"/>
                </a:lnTo>
                <a:lnTo>
                  <a:pt x="426070" y="571315"/>
                </a:lnTo>
                <a:lnTo>
                  <a:pt x="424374" y="579961"/>
                </a:lnTo>
                <a:lnTo>
                  <a:pt x="426070" y="588631"/>
                </a:lnTo>
                <a:lnTo>
                  <a:pt x="431156" y="596265"/>
                </a:lnTo>
                <a:lnTo>
                  <a:pt x="438720" y="601337"/>
                </a:lnTo>
                <a:lnTo>
                  <a:pt x="447349" y="603027"/>
                </a:lnTo>
                <a:lnTo>
                  <a:pt x="455977" y="601337"/>
                </a:lnTo>
                <a:lnTo>
                  <a:pt x="463541" y="596265"/>
                </a:lnTo>
                <a:lnTo>
                  <a:pt x="468556" y="588631"/>
                </a:lnTo>
                <a:lnTo>
                  <a:pt x="470228" y="579961"/>
                </a:lnTo>
                <a:lnTo>
                  <a:pt x="468556" y="571315"/>
                </a:lnTo>
                <a:lnTo>
                  <a:pt x="463541" y="563753"/>
                </a:lnTo>
                <a:lnTo>
                  <a:pt x="459096" y="559308"/>
                </a:lnTo>
                <a:lnTo>
                  <a:pt x="453292" y="557149"/>
                </a:lnTo>
                <a:close/>
              </a:path>
              <a:path w="2910840" h="2943225" extrusionOk="0">
                <a:moveTo>
                  <a:pt x="559375" y="557149"/>
                </a:moveTo>
                <a:lnTo>
                  <a:pt x="547628" y="557149"/>
                </a:lnTo>
                <a:lnTo>
                  <a:pt x="541697" y="559308"/>
                </a:lnTo>
                <a:lnTo>
                  <a:pt x="537239" y="563753"/>
                </a:lnTo>
                <a:lnTo>
                  <a:pt x="532224" y="571315"/>
                </a:lnTo>
                <a:lnTo>
                  <a:pt x="530553" y="579961"/>
                </a:lnTo>
                <a:lnTo>
                  <a:pt x="532224" y="588631"/>
                </a:lnTo>
                <a:lnTo>
                  <a:pt x="537239" y="596265"/>
                </a:lnTo>
                <a:lnTo>
                  <a:pt x="544862" y="601337"/>
                </a:lnTo>
                <a:lnTo>
                  <a:pt x="553484" y="603027"/>
                </a:lnTo>
                <a:lnTo>
                  <a:pt x="562080" y="601337"/>
                </a:lnTo>
                <a:lnTo>
                  <a:pt x="569624" y="596265"/>
                </a:lnTo>
                <a:lnTo>
                  <a:pt x="574711" y="588631"/>
                </a:lnTo>
                <a:lnTo>
                  <a:pt x="576406" y="579961"/>
                </a:lnTo>
                <a:lnTo>
                  <a:pt x="574711" y="571315"/>
                </a:lnTo>
                <a:lnTo>
                  <a:pt x="569624" y="563753"/>
                </a:lnTo>
                <a:lnTo>
                  <a:pt x="565179" y="559308"/>
                </a:lnTo>
                <a:lnTo>
                  <a:pt x="559375" y="557149"/>
                </a:lnTo>
                <a:close/>
              </a:path>
              <a:path w="2910840" h="2943225" extrusionOk="0">
                <a:moveTo>
                  <a:pt x="665459" y="557149"/>
                </a:moveTo>
                <a:lnTo>
                  <a:pt x="653711" y="557149"/>
                </a:lnTo>
                <a:lnTo>
                  <a:pt x="647907" y="559308"/>
                </a:lnTo>
                <a:lnTo>
                  <a:pt x="643322" y="563753"/>
                </a:lnTo>
                <a:lnTo>
                  <a:pt x="638315" y="571315"/>
                </a:lnTo>
                <a:lnTo>
                  <a:pt x="636645" y="579961"/>
                </a:lnTo>
                <a:lnTo>
                  <a:pt x="638315" y="588631"/>
                </a:lnTo>
                <a:lnTo>
                  <a:pt x="643322" y="596265"/>
                </a:lnTo>
                <a:lnTo>
                  <a:pt x="650948" y="601337"/>
                </a:lnTo>
                <a:lnTo>
                  <a:pt x="659585" y="603027"/>
                </a:lnTo>
                <a:lnTo>
                  <a:pt x="668222" y="601337"/>
                </a:lnTo>
                <a:lnTo>
                  <a:pt x="675847" y="596265"/>
                </a:lnTo>
                <a:lnTo>
                  <a:pt x="680862" y="588631"/>
                </a:lnTo>
                <a:lnTo>
                  <a:pt x="682534" y="579961"/>
                </a:lnTo>
                <a:lnTo>
                  <a:pt x="680862" y="571315"/>
                </a:lnTo>
                <a:lnTo>
                  <a:pt x="675847" y="563753"/>
                </a:lnTo>
                <a:lnTo>
                  <a:pt x="671262" y="559308"/>
                </a:lnTo>
                <a:lnTo>
                  <a:pt x="665459" y="557149"/>
                </a:lnTo>
                <a:close/>
              </a:path>
              <a:path w="2910840" h="2943225" extrusionOk="0">
                <a:moveTo>
                  <a:pt x="771542" y="557149"/>
                </a:moveTo>
                <a:lnTo>
                  <a:pt x="759794" y="557149"/>
                </a:lnTo>
                <a:lnTo>
                  <a:pt x="753990" y="559308"/>
                </a:lnTo>
                <a:lnTo>
                  <a:pt x="749545" y="563753"/>
                </a:lnTo>
                <a:lnTo>
                  <a:pt x="744459" y="571315"/>
                </a:lnTo>
                <a:lnTo>
                  <a:pt x="742763" y="579961"/>
                </a:lnTo>
                <a:lnTo>
                  <a:pt x="744459" y="588631"/>
                </a:lnTo>
                <a:lnTo>
                  <a:pt x="749545" y="596265"/>
                </a:lnTo>
                <a:lnTo>
                  <a:pt x="757090" y="601337"/>
                </a:lnTo>
                <a:lnTo>
                  <a:pt x="765685" y="603027"/>
                </a:lnTo>
                <a:lnTo>
                  <a:pt x="774307" y="601337"/>
                </a:lnTo>
                <a:lnTo>
                  <a:pt x="781930" y="596265"/>
                </a:lnTo>
                <a:lnTo>
                  <a:pt x="786945" y="588631"/>
                </a:lnTo>
                <a:lnTo>
                  <a:pt x="788617" y="579961"/>
                </a:lnTo>
                <a:lnTo>
                  <a:pt x="786945" y="571315"/>
                </a:lnTo>
                <a:lnTo>
                  <a:pt x="781930" y="563753"/>
                </a:lnTo>
                <a:lnTo>
                  <a:pt x="777485" y="559308"/>
                </a:lnTo>
                <a:lnTo>
                  <a:pt x="771542" y="557149"/>
                </a:lnTo>
                <a:close/>
              </a:path>
              <a:path w="2910840" h="2943225" extrusionOk="0">
                <a:moveTo>
                  <a:pt x="877625" y="557149"/>
                </a:moveTo>
                <a:lnTo>
                  <a:pt x="865877" y="557149"/>
                </a:lnTo>
                <a:lnTo>
                  <a:pt x="860073" y="559308"/>
                </a:lnTo>
                <a:lnTo>
                  <a:pt x="855489" y="563753"/>
                </a:lnTo>
                <a:lnTo>
                  <a:pt x="850481" y="571315"/>
                </a:lnTo>
                <a:lnTo>
                  <a:pt x="848812" y="579961"/>
                </a:lnTo>
                <a:lnTo>
                  <a:pt x="850481" y="588631"/>
                </a:lnTo>
                <a:lnTo>
                  <a:pt x="855489" y="596265"/>
                </a:lnTo>
                <a:lnTo>
                  <a:pt x="863133" y="601337"/>
                </a:lnTo>
                <a:lnTo>
                  <a:pt x="871803" y="603027"/>
                </a:lnTo>
                <a:lnTo>
                  <a:pt x="880447" y="601337"/>
                </a:lnTo>
                <a:lnTo>
                  <a:pt x="888013" y="596265"/>
                </a:lnTo>
                <a:lnTo>
                  <a:pt x="893100" y="588631"/>
                </a:lnTo>
                <a:lnTo>
                  <a:pt x="894795" y="579961"/>
                </a:lnTo>
                <a:lnTo>
                  <a:pt x="893100" y="571315"/>
                </a:lnTo>
                <a:lnTo>
                  <a:pt x="888013" y="563753"/>
                </a:lnTo>
                <a:lnTo>
                  <a:pt x="883568" y="559308"/>
                </a:lnTo>
                <a:lnTo>
                  <a:pt x="877625" y="557149"/>
                </a:lnTo>
                <a:close/>
              </a:path>
              <a:path w="2910840" h="2943225" extrusionOk="0">
                <a:moveTo>
                  <a:pt x="983848" y="557149"/>
                </a:moveTo>
                <a:lnTo>
                  <a:pt x="972100" y="557149"/>
                </a:lnTo>
                <a:lnTo>
                  <a:pt x="966169" y="559308"/>
                </a:lnTo>
                <a:lnTo>
                  <a:pt x="961711" y="563753"/>
                </a:lnTo>
                <a:lnTo>
                  <a:pt x="956625" y="571315"/>
                </a:lnTo>
                <a:lnTo>
                  <a:pt x="954930" y="579961"/>
                </a:lnTo>
                <a:lnTo>
                  <a:pt x="956625" y="588631"/>
                </a:lnTo>
                <a:lnTo>
                  <a:pt x="961711" y="596265"/>
                </a:lnTo>
                <a:lnTo>
                  <a:pt x="969275" y="601337"/>
                </a:lnTo>
                <a:lnTo>
                  <a:pt x="977904" y="603027"/>
                </a:lnTo>
                <a:lnTo>
                  <a:pt x="986532" y="601337"/>
                </a:lnTo>
                <a:lnTo>
                  <a:pt x="994096" y="596265"/>
                </a:lnTo>
                <a:lnTo>
                  <a:pt x="999183" y="588631"/>
                </a:lnTo>
                <a:lnTo>
                  <a:pt x="1000878" y="579961"/>
                </a:lnTo>
                <a:lnTo>
                  <a:pt x="999183" y="571315"/>
                </a:lnTo>
                <a:lnTo>
                  <a:pt x="994096" y="563753"/>
                </a:lnTo>
                <a:lnTo>
                  <a:pt x="989651" y="559308"/>
                </a:lnTo>
                <a:lnTo>
                  <a:pt x="983848" y="557149"/>
                </a:lnTo>
                <a:close/>
              </a:path>
              <a:path w="2910840" h="2943225" extrusionOk="0">
                <a:moveTo>
                  <a:pt x="1089931" y="557149"/>
                </a:moveTo>
                <a:lnTo>
                  <a:pt x="1078183" y="557149"/>
                </a:lnTo>
                <a:lnTo>
                  <a:pt x="1072252" y="559308"/>
                </a:lnTo>
                <a:lnTo>
                  <a:pt x="1067795" y="563753"/>
                </a:lnTo>
                <a:lnTo>
                  <a:pt x="1062787" y="571315"/>
                </a:lnTo>
                <a:lnTo>
                  <a:pt x="1061118" y="579961"/>
                </a:lnTo>
                <a:lnTo>
                  <a:pt x="1062787" y="588631"/>
                </a:lnTo>
                <a:lnTo>
                  <a:pt x="1067795" y="596265"/>
                </a:lnTo>
                <a:lnTo>
                  <a:pt x="1075359" y="601337"/>
                </a:lnTo>
                <a:lnTo>
                  <a:pt x="1083987" y="603027"/>
                </a:lnTo>
                <a:lnTo>
                  <a:pt x="1092616" y="601337"/>
                </a:lnTo>
                <a:lnTo>
                  <a:pt x="1100180" y="596265"/>
                </a:lnTo>
                <a:lnTo>
                  <a:pt x="1105194" y="588631"/>
                </a:lnTo>
                <a:lnTo>
                  <a:pt x="1106866" y="579961"/>
                </a:lnTo>
                <a:lnTo>
                  <a:pt x="1105194" y="571315"/>
                </a:lnTo>
                <a:lnTo>
                  <a:pt x="1100180" y="563753"/>
                </a:lnTo>
                <a:lnTo>
                  <a:pt x="1095735" y="559308"/>
                </a:lnTo>
                <a:lnTo>
                  <a:pt x="1089931" y="557149"/>
                </a:lnTo>
                <a:close/>
              </a:path>
              <a:path w="2910840" h="2943225" extrusionOk="0">
                <a:moveTo>
                  <a:pt x="1196014" y="557149"/>
                </a:moveTo>
                <a:lnTo>
                  <a:pt x="1184266" y="557149"/>
                </a:lnTo>
                <a:lnTo>
                  <a:pt x="1178335" y="559308"/>
                </a:lnTo>
                <a:lnTo>
                  <a:pt x="1173878" y="563753"/>
                </a:lnTo>
                <a:lnTo>
                  <a:pt x="1168870" y="571315"/>
                </a:lnTo>
                <a:lnTo>
                  <a:pt x="1167201" y="579961"/>
                </a:lnTo>
                <a:lnTo>
                  <a:pt x="1168870" y="588631"/>
                </a:lnTo>
                <a:lnTo>
                  <a:pt x="1173878" y="596265"/>
                </a:lnTo>
                <a:lnTo>
                  <a:pt x="1181501" y="601337"/>
                </a:lnTo>
                <a:lnTo>
                  <a:pt x="1190124" y="603027"/>
                </a:lnTo>
                <a:lnTo>
                  <a:pt x="1198724" y="601337"/>
                </a:lnTo>
                <a:lnTo>
                  <a:pt x="1206275" y="596265"/>
                </a:lnTo>
                <a:lnTo>
                  <a:pt x="1211362" y="588631"/>
                </a:lnTo>
                <a:lnTo>
                  <a:pt x="1213057" y="579961"/>
                </a:lnTo>
                <a:lnTo>
                  <a:pt x="1211362" y="571315"/>
                </a:lnTo>
                <a:lnTo>
                  <a:pt x="1206275" y="563753"/>
                </a:lnTo>
                <a:lnTo>
                  <a:pt x="1201818" y="559308"/>
                </a:lnTo>
                <a:lnTo>
                  <a:pt x="1196014" y="557149"/>
                </a:lnTo>
                <a:close/>
              </a:path>
              <a:path w="2910840" h="2943225" extrusionOk="0">
                <a:moveTo>
                  <a:pt x="1302071" y="557149"/>
                </a:moveTo>
                <a:lnTo>
                  <a:pt x="1290387" y="557149"/>
                </a:lnTo>
                <a:lnTo>
                  <a:pt x="1284545" y="559308"/>
                </a:lnTo>
                <a:lnTo>
                  <a:pt x="1279973" y="563753"/>
                </a:lnTo>
                <a:lnTo>
                  <a:pt x="1274973" y="571315"/>
                </a:lnTo>
                <a:lnTo>
                  <a:pt x="1273306" y="579961"/>
                </a:lnTo>
                <a:lnTo>
                  <a:pt x="1274973" y="588631"/>
                </a:lnTo>
                <a:lnTo>
                  <a:pt x="1279973" y="596265"/>
                </a:lnTo>
                <a:lnTo>
                  <a:pt x="1287589" y="601337"/>
                </a:lnTo>
                <a:lnTo>
                  <a:pt x="1296229" y="603027"/>
                </a:lnTo>
                <a:lnTo>
                  <a:pt x="1304869" y="601337"/>
                </a:lnTo>
                <a:lnTo>
                  <a:pt x="1312485" y="596265"/>
                </a:lnTo>
                <a:lnTo>
                  <a:pt x="1317486" y="588631"/>
                </a:lnTo>
                <a:lnTo>
                  <a:pt x="1319153" y="579961"/>
                </a:lnTo>
                <a:lnTo>
                  <a:pt x="1317486" y="571315"/>
                </a:lnTo>
                <a:lnTo>
                  <a:pt x="1312485" y="563753"/>
                </a:lnTo>
                <a:lnTo>
                  <a:pt x="1307913" y="559308"/>
                </a:lnTo>
                <a:lnTo>
                  <a:pt x="1302071" y="557149"/>
                </a:lnTo>
                <a:close/>
              </a:path>
              <a:path w="2910840" h="2943225" extrusionOk="0">
                <a:moveTo>
                  <a:pt x="1408243" y="557149"/>
                </a:moveTo>
                <a:lnTo>
                  <a:pt x="1396432" y="557149"/>
                </a:lnTo>
                <a:lnTo>
                  <a:pt x="1390590" y="559308"/>
                </a:lnTo>
                <a:lnTo>
                  <a:pt x="1386145" y="563753"/>
                </a:lnTo>
                <a:lnTo>
                  <a:pt x="1381073" y="571315"/>
                </a:lnTo>
                <a:lnTo>
                  <a:pt x="1379383" y="579961"/>
                </a:lnTo>
                <a:lnTo>
                  <a:pt x="1381073" y="588631"/>
                </a:lnTo>
                <a:lnTo>
                  <a:pt x="1386145" y="596265"/>
                </a:lnTo>
                <a:lnTo>
                  <a:pt x="1393706" y="601337"/>
                </a:lnTo>
                <a:lnTo>
                  <a:pt x="1402338" y="603027"/>
                </a:lnTo>
                <a:lnTo>
                  <a:pt x="1410970" y="601337"/>
                </a:lnTo>
                <a:lnTo>
                  <a:pt x="1418530" y="596265"/>
                </a:lnTo>
                <a:lnTo>
                  <a:pt x="1423531" y="588631"/>
                </a:lnTo>
                <a:lnTo>
                  <a:pt x="1425198" y="579961"/>
                </a:lnTo>
                <a:lnTo>
                  <a:pt x="1423531" y="571315"/>
                </a:lnTo>
                <a:lnTo>
                  <a:pt x="1418530" y="563753"/>
                </a:lnTo>
                <a:lnTo>
                  <a:pt x="1414085" y="559308"/>
                </a:lnTo>
                <a:lnTo>
                  <a:pt x="1408243" y="557149"/>
                </a:lnTo>
                <a:close/>
              </a:path>
              <a:path w="2910840" h="2943225" extrusionOk="0">
                <a:moveTo>
                  <a:pt x="1514288" y="557149"/>
                </a:moveTo>
                <a:lnTo>
                  <a:pt x="1502477" y="557149"/>
                </a:lnTo>
                <a:lnTo>
                  <a:pt x="1496762" y="559308"/>
                </a:lnTo>
                <a:lnTo>
                  <a:pt x="1492190" y="563753"/>
                </a:lnTo>
                <a:lnTo>
                  <a:pt x="1487118" y="571315"/>
                </a:lnTo>
                <a:lnTo>
                  <a:pt x="1485428" y="579961"/>
                </a:lnTo>
                <a:lnTo>
                  <a:pt x="1487118" y="588631"/>
                </a:lnTo>
                <a:lnTo>
                  <a:pt x="1492190" y="596265"/>
                </a:lnTo>
                <a:lnTo>
                  <a:pt x="1499824" y="601337"/>
                </a:lnTo>
                <a:lnTo>
                  <a:pt x="1508494" y="603027"/>
                </a:lnTo>
                <a:lnTo>
                  <a:pt x="1517140" y="601337"/>
                </a:lnTo>
                <a:lnTo>
                  <a:pt x="1524702" y="596265"/>
                </a:lnTo>
                <a:lnTo>
                  <a:pt x="1529775" y="588631"/>
                </a:lnTo>
                <a:lnTo>
                  <a:pt x="1531465" y="579961"/>
                </a:lnTo>
                <a:lnTo>
                  <a:pt x="1529775" y="571315"/>
                </a:lnTo>
                <a:lnTo>
                  <a:pt x="1524702" y="563753"/>
                </a:lnTo>
                <a:lnTo>
                  <a:pt x="1520257" y="559308"/>
                </a:lnTo>
                <a:lnTo>
                  <a:pt x="1514288" y="557149"/>
                </a:lnTo>
                <a:close/>
              </a:path>
              <a:path w="2910840" h="2943225" extrusionOk="0">
                <a:moveTo>
                  <a:pt x="1620460" y="557149"/>
                </a:moveTo>
                <a:lnTo>
                  <a:pt x="1608776" y="557149"/>
                </a:lnTo>
                <a:lnTo>
                  <a:pt x="1602807" y="559308"/>
                </a:lnTo>
                <a:lnTo>
                  <a:pt x="1598362" y="563753"/>
                </a:lnTo>
                <a:lnTo>
                  <a:pt x="1593290" y="571315"/>
                </a:lnTo>
                <a:lnTo>
                  <a:pt x="1591600" y="579961"/>
                </a:lnTo>
                <a:lnTo>
                  <a:pt x="1593290" y="588631"/>
                </a:lnTo>
                <a:lnTo>
                  <a:pt x="1598362" y="596265"/>
                </a:lnTo>
                <a:lnTo>
                  <a:pt x="1605925" y="601337"/>
                </a:lnTo>
                <a:lnTo>
                  <a:pt x="1614571" y="603027"/>
                </a:lnTo>
                <a:lnTo>
                  <a:pt x="1623241" y="601337"/>
                </a:lnTo>
                <a:lnTo>
                  <a:pt x="1630874" y="596265"/>
                </a:lnTo>
                <a:lnTo>
                  <a:pt x="1635875" y="588631"/>
                </a:lnTo>
                <a:lnTo>
                  <a:pt x="1637542" y="579961"/>
                </a:lnTo>
                <a:lnTo>
                  <a:pt x="1635875" y="571315"/>
                </a:lnTo>
                <a:lnTo>
                  <a:pt x="1630874" y="563753"/>
                </a:lnTo>
                <a:lnTo>
                  <a:pt x="1626302" y="559308"/>
                </a:lnTo>
                <a:lnTo>
                  <a:pt x="1620460" y="557149"/>
                </a:lnTo>
                <a:close/>
              </a:path>
              <a:path w="2910840" h="2943225" extrusionOk="0">
                <a:moveTo>
                  <a:pt x="1726632" y="557149"/>
                </a:moveTo>
                <a:lnTo>
                  <a:pt x="1714821" y="557149"/>
                </a:lnTo>
                <a:lnTo>
                  <a:pt x="1708852" y="559308"/>
                </a:lnTo>
                <a:lnTo>
                  <a:pt x="1704407" y="563753"/>
                </a:lnTo>
                <a:lnTo>
                  <a:pt x="1699407" y="571315"/>
                </a:lnTo>
                <a:lnTo>
                  <a:pt x="1697740" y="579961"/>
                </a:lnTo>
                <a:lnTo>
                  <a:pt x="1699407" y="588631"/>
                </a:lnTo>
                <a:lnTo>
                  <a:pt x="1704407" y="596265"/>
                </a:lnTo>
                <a:lnTo>
                  <a:pt x="1711968" y="601337"/>
                </a:lnTo>
                <a:lnTo>
                  <a:pt x="1720600" y="603027"/>
                </a:lnTo>
                <a:lnTo>
                  <a:pt x="1729232" y="601337"/>
                </a:lnTo>
                <a:lnTo>
                  <a:pt x="1736792" y="596265"/>
                </a:lnTo>
                <a:lnTo>
                  <a:pt x="1741865" y="588631"/>
                </a:lnTo>
                <a:lnTo>
                  <a:pt x="1743555" y="579961"/>
                </a:lnTo>
                <a:lnTo>
                  <a:pt x="1741865" y="571315"/>
                </a:lnTo>
                <a:lnTo>
                  <a:pt x="1736792" y="563753"/>
                </a:lnTo>
                <a:lnTo>
                  <a:pt x="1732347" y="559308"/>
                </a:lnTo>
                <a:lnTo>
                  <a:pt x="1726632" y="557149"/>
                </a:lnTo>
                <a:close/>
              </a:path>
              <a:path w="2910840" h="2943225" extrusionOk="0">
                <a:moveTo>
                  <a:pt x="1832677" y="557149"/>
                </a:moveTo>
                <a:lnTo>
                  <a:pt x="1820866" y="557149"/>
                </a:lnTo>
                <a:lnTo>
                  <a:pt x="1815024" y="559308"/>
                </a:lnTo>
                <a:lnTo>
                  <a:pt x="1810579" y="563753"/>
                </a:lnTo>
                <a:lnTo>
                  <a:pt x="1805507" y="571315"/>
                </a:lnTo>
                <a:lnTo>
                  <a:pt x="1803817" y="579961"/>
                </a:lnTo>
                <a:lnTo>
                  <a:pt x="1805507" y="588631"/>
                </a:lnTo>
                <a:lnTo>
                  <a:pt x="1810579" y="596265"/>
                </a:lnTo>
                <a:lnTo>
                  <a:pt x="1818176" y="601337"/>
                </a:lnTo>
                <a:lnTo>
                  <a:pt x="1826772" y="603027"/>
                </a:lnTo>
                <a:lnTo>
                  <a:pt x="1835368" y="601337"/>
                </a:lnTo>
                <a:lnTo>
                  <a:pt x="1842964" y="596265"/>
                </a:lnTo>
                <a:lnTo>
                  <a:pt x="1848037" y="588631"/>
                </a:lnTo>
                <a:lnTo>
                  <a:pt x="1849727" y="579961"/>
                </a:lnTo>
                <a:lnTo>
                  <a:pt x="1848037" y="571315"/>
                </a:lnTo>
                <a:lnTo>
                  <a:pt x="1842964" y="563753"/>
                </a:lnTo>
                <a:lnTo>
                  <a:pt x="1838519" y="559308"/>
                </a:lnTo>
                <a:lnTo>
                  <a:pt x="1832677" y="557149"/>
                </a:lnTo>
                <a:close/>
              </a:path>
              <a:path w="2910840" h="2943225" extrusionOk="0">
                <a:moveTo>
                  <a:pt x="1938722" y="557149"/>
                </a:moveTo>
                <a:lnTo>
                  <a:pt x="1927038" y="557149"/>
                </a:lnTo>
                <a:lnTo>
                  <a:pt x="1921196" y="559308"/>
                </a:lnTo>
                <a:lnTo>
                  <a:pt x="1916751" y="563753"/>
                </a:lnTo>
                <a:lnTo>
                  <a:pt x="1911679" y="571315"/>
                </a:lnTo>
                <a:lnTo>
                  <a:pt x="1909989" y="579961"/>
                </a:lnTo>
                <a:lnTo>
                  <a:pt x="1911679" y="588631"/>
                </a:lnTo>
                <a:lnTo>
                  <a:pt x="1916751" y="596265"/>
                </a:lnTo>
                <a:lnTo>
                  <a:pt x="1924294" y="601337"/>
                </a:lnTo>
                <a:lnTo>
                  <a:pt x="1932896" y="603027"/>
                </a:lnTo>
                <a:lnTo>
                  <a:pt x="1941522" y="601337"/>
                </a:lnTo>
                <a:lnTo>
                  <a:pt x="1949136" y="596265"/>
                </a:lnTo>
                <a:lnTo>
                  <a:pt x="1954137" y="588631"/>
                </a:lnTo>
                <a:lnTo>
                  <a:pt x="1955804" y="579961"/>
                </a:lnTo>
                <a:lnTo>
                  <a:pt x="1954137" y="571315"/>
                </a:lnTo>
                <a:lnTo>
                  <a:pt x="1949136" y="563753"/>
                </a:lnTo>
                <a:lnTo>
                  <a:pt x="1944691" y="559308"/>
                </a:lnTo>
                <a:lnTo>
                  <a:pt x="1938722" y="557149"/>
                </a:lnTo>
                <a:close/>
              </a:path>
              <a:path w="2910840" h="2943225" extrusionOk="0">
                <a:moveTo>
                  <a:pt x="2044767" y="557149"/>
                </a:moveTo>
                <a:lnTo>
                  <a:pt x="2033083" y="557149"/>
                </a:lnTo>
                <a:lnTo>
                  <a:pt x="2027114" y="559308"/>
                </a:lnTo>
                <a:lnTo>
                  <a:pt x="2022669" y="563753"/>
                </a:lnTo>
                <a:lnTo>
                  <a:pt x="2017669" y="571315"/>
                </a:lnTo>
                <a:lnTo>
                  <a:pt x="2016002" y="579961"/>
                </a:lnTo>
                <a:lnTo>
                  <a:pt x="2017669" y="588631"/>
                </a:lnTo>
                <a:lnTo>
                  <a:pt x="2022669" y="596265"/>
                </a:lnTo>
                <a:lnTo>
                  <a:pt x="2030303" y="601337"/>
                </a:lnTo>
                <a:lnTo>
                  <a:pt x="2038973" y="603027"/>
                </a:lnTo>
                <a:lnTo>
                  <a:pt x="2047619" y="601337"/>
                </a:lnTo>
                <a:lnTo>
                  <a:pt x="2055181" y="596265"/>
                </a:lnTo>
                <a:lnTo>
                  <a:pt x="2060182" y="588631"/>
                </a:lnTo>
                <a:lnTo>
                  <a:pt x="2061849" y="579961"/>
                </a:lnTo>
                <a:lnTo>
                  <a:pt x="2060182" y="571315"/>
                </a:lnTo>
                <a:lnTo>
                  <a:pt x="2055181" y="563753"/>
                </a:lnTo>
                <a:lnTo>
                  <a:pt x="2050736" y="559308"/>
                </a:lnTo>
                <a:lnTo>
                  <a:pt x="2044767" y="557149"/>
                </a:lnTo>
                <a:close/>
              </a:path>
              <a:path w="2910840" h="2943225" extrusionOk="0">
                <a:moveTo>
                  <a:pt x="2150939" y="557149"/>
                </a:moveTo>
                <a:lnTo>
                  <a:pt x="2139128" y="557149"/>
                </a:lnTo>
                <a:lnTo>
                  <a:pt x="2133413" y="559308"/>
                </a:lnTo>
                <a:lnTo>
                  <a:pt x="2128714" y="563753"/>
                </a:lnTo>
                <a:lnTo>
                  <a:pt x="2123714" y="571315"/>
                </a:lnTo>
                <a:lnTo>
                  <a:pt x="2122047" y="579961"/>
                </a:lnTo>
                <a:lnTo>
                  <a:pt x="2123714" y="588631"/>
                </a:lnTo>
                <a:lnTo>
                  <a:pt x="2128714" y="596265"/>
                </a:lnTo>
                <a:lnTo>
                  <a:pt x="2136404" y="601337"/>
                </a:lnTo>
                <a:lnTo>
                  <a:pt x="2145082" y="603027"/>
                </a:lnTo>
                <a:lnTo>
                  <a:pt x="2153735" y="601337"/>
                </a:lnTo>
                <a:lnTo>
                  <a:pt x="2161353" y="596265"/>
                </a:lnTo>
                <a:lnTo>
                  <a:pt x="2166426" y="588631"/>
                </a:lnTo>
                <a:lnTo>
                  <a:pt x="2168116" y="579961"/>
                </a:lnTo>
                <a:lnTo>
                  <a:pt x="2166426" y="571315"/>
                </a:lnTo>
                <a:lnTo>
                  <a:pt x="2161353" y="563753"/>
                </a:lnTo>
                <a:lnTo>
                  <a:pt x="2156908" y="559308"/>
                </a:lnTo>
                <a:lnTo>
                  <a:pt x="2150939" y="557149"/>
                </a:lnTo>
                <a:close/>
              </a:path>
              <a:path w="2910840" h="2943225" extrusionOk="0">
                <a:moveTo>
                  <a:pt x="2257111" y="557149"/>
                </a:moveTo>
                <a:lnTo>
                  <a:pt x="2245427" y="557149"/>
                </a:lnTo>
                <a:lnTo>
                  <a:pt x="2239458" y="559308"/>
                </a:lnTo>
                <a:lnTo>
                  <a:pt x="2235013" y="563753"/>
                </a:lnTo>
                <a:lnTo>
                  <a:pt x="2229941" y="571315"/>
                </a:lnTo>
                <a:lnTo>
                  <a:pt x="2228251" y="579961"/>
                </a:lnTo>
                <a:lnTo>
                  <a:pt x="2229941" y="588631"/>
                </a:lnTo>
                <a:lnTo>
                  <a:pt x="2235013" y="596265"/>
                </a:lnTo>
                <a:lnTo>
                  <a:pt x="2242576" y="601337"/>
                </a:lnTo>
                <a:lnTo>
                  <a:pt x="2251222" y="603027"/>
                </a:lnTo>
                <a:lnTo>
                  <a:pt x="2259892" y="601337"/>
                </a:lnTo>
                <a:lnTo>
                  <a:pt x="2267525" y="596265"/>
                </a:lnTo>
                <a:lnTo>
                  <a:pt x="2272526" y="588631"/>
                </a:lnTo>
                <a:lnTo>
                  <a:pt x="2274193" y="579961"/>
                </a:lnTo>
                <a:lnTo>
                  <a:pt x="2272526" y="571315"/>
                </a:lnTo>
                <a:lnTo>
                  <a:pt x="2267525" y="563753"/>
                </a:lnTo>
                <a:lnTo>
                  <a:pt x="2262953" y="559308"/>
                </a:lnTo>
                <a:lnTo>
                  <a:pt x="2257111" y="557149"/>
                </a:lnTo>
                <a:close/>
              </a:path>
              <a:path w="2910840" h="2943225" extrusionOk="0">
                <a:moveTo>
                  <a:pt x="2363156" y="557149"/>
                </a:moveTo>
                <a:lnTo>
                  <a:pt x="2351472" y="557149"/>
                </a:lnTo>
                <a:lnTo>
                  <a:pt x="2345503" y="559308"/>
                </a:lnTo>
                <a:lnTo>
                  <a:pt x="2341058" y="563753"/>
                </a:lnTo>
                <a:lnTo>
                  <a:pt x="2336058" y="571315"/>
                </a:lnTo>
                <a:lnTo>
                  <a:pt x="2334391" y="579961"/>
                </a:lnTo>
                <a:lnTo>
                  <a:pt x="2336058" y="588631"/>
                </a:lnTo>
                <a:lnTo>
                  <a:pt x="2341058" y="596265"/>
                </a:lnTo>
                <a:lnTo>
                  <a:pt x="2348619" y="601337"/>
                </a:lnTo>
                <a:lnTo>
                  <a:pt x="2357251" y="603027"/>
                </a:lnTo>
                <a:lnTo>
                  <a:pt x="2365883" y="601337"/>
                </a:lnTo>
                <a:lnTo>
                  <a:pt x="2373443" y="596265"/>
                </a:lnTo>
                <a:lnTo>
                  <a:pt x="2378516" y="588631"/>
                </a:lnTo>
                <a:lnTo>
                  <a:pt x="2380206" y="579961"/>
                </a:lnTo>
                <a:lnTo>
                  <a:pt x="2378516" y="571315"/>
                </a:lnTo>
                <a:lnTo>
                  <a:pt x="2373443" y="563753"/>
                </a:lnTo>
                <a:lnTo>
                  <a:pt x="2368998" y="559308"/>
                </a:lnTo>
                <a:lnTo>
                  <a:pt x="2363156" y="557149"/>
                </a:lnTo>
                <a:close/>
              </a:path>
              <a:path w="2910840" h="2943225" extrusionOk="0">
                <a:moveTo>
                  <a:pt x="2469328" y="557149"/>
                </a:moveTo>
                <a:lnTo>
                  <a:pt x="2457517" y="557149"/>
                </a:lnTo>
                <a:lnTo>
                  <a:pt x="2451802" y="559308"/>
                </a:lnTo>
                <a:lnTo>
                  <a:pt x="2447103" y="563753"/>
                </a:lnTo>
                <a:lnTo>
                  <a:pt x="2442103" y="571315"/>
                </a:lnTo>
                <a:lnTo>
                  <a:pt x="2440436" y="579961"/>
                </a:lnTo>
                <a:lnTo>
                  <a:pt x="2442103" y="588631"/>
                </a:lnTo>
                <a:lnTo>
                  <a:pt x="2447103" y="596265"/>
                </a:lnTo>
                <a:lnTo>
                  <a:pt x="2454771" y="601337"/>
                </a:lnTo>
                <a:lnTo>
                  <a:pt x="2463391" y="603027"/>
                </a:lnTo>
                <a:lnTo>
                  <a:pt x="2471964" y="601337"/>
                </a:lnTo>
                <a:lnTo>
                  <a:pt x="2479488" y="596265"/>
                </a:lnTo>
                <a:lnTo>
                  <a:pt x="2484632" y="588631"/>
                </a:lnTo>
                <a:lnTo>
                  <a:pt x="2486346" y="579961"/>
                </a:lnTo>
                <a:lnTo>
                  <a:pt x="2484632" y="571315"/>
                </a:lnTo>
                <a:lnTo>
                  <a:pt x="2479488" y="563753"/>
                </a:lnTo>
                <a:lnTo>
                  <a:pt x="2475043" y="559308"/>
                </a:lnTo>
                <a:lnTo>
                  <a:pt x="2469328" y="557149"/>
                </a:lnTo>
                <a:close/>
              </a:path>
              <a:path w="2910840" h="2943225" extrusionOk="0">
                <a:moveTo>
                  <a:pt x="2575373" y="557149"/>
                </a:moveTo>
                <a:lnTo>
                  <a:pt x="2563689" y="557149"/>
                </a:lnTo>
                <a:lnTo>
                  <a:pt x="2557847" y="559308"/>
                </a:lnTo>
                <a:lnTo>
                  <a:pt x="2553402" y="563753"/>
                </a:lnTo>
                <a:lnTo>
                  <a:pt x="2548330" y="571315"/>
                </a:lnTo>
                <a:lnTo>
                  <a:pt x="2546640" y="579961"/>
                </a:lnTo>
                <a:lnTo>
                  <a:pt x="2548330" y="588631"/>
                </a:lnTo>
                <a:lnTo>
                  <a:pt x="2553402" y="596265"/>
                </a:lnTo>
                <a:lnTo>
                  <a:pt x="2560945" y="601337"/>
                </a:lnTo>
                <a:lnTo>
                  <a:pt x="2569547" y="603027"/>
                </a:lnTo>
                <a:lnTo>
                  <a:pt x="2578173" y="601337"/>
                </a:lnTo>
                <a:lnTo>
                  <a:pt x="2585787" y="596265"/>
                </a:lnTo>
                <a:lnTo>
                  <a:pt x="2590788" y="588631"/>
                </a:lnTo>
                <a:lnTo>
                  <a:pt x="2592455" y="579961"/>
                </a:lnTo>
                <a:lnTo>
                  <a:pt x="2590788" y="571315"/>
                </a:lnTo>
                <a:lnTo>
                  <a:pt x="2585787" y="563753"/>
                </a:lnTo>
                <a:lnTo>
                  <a:pt x="2581342" y="559308"/>
                </a:lnTo>
                <a:lnTo>
                  <a:pt x="2575373" y="557149"/>
                </a:lnTo>
                <a:close/>
              </a:path>
              <a:path w="2910840" h="2943225" extrusionOk="0">
                <a:moveTo>
                  <a:pt x="2681418" y="557149"/>
                </a:moveTo>
                <a:lnTo>
                  <a:pt x="2669734" y="557149"/>
                </a:lnTo>
                <a:lnTo>
                  <a:pt x="2663765" y="559308"/>
                </a:lnTo>
                <a:lnTo>
                  <a:pt x="2659320" y="563753"/>
                </a:lnTo>
                <a:lnTo>
                  <a:pt x="2654320" y="571315"/>
                </a:lnTo>
                <a:lnTo>
                  <a:pt x="2652653" y="579961"/>
                </a:lnTo>
                <a:lnTo>
                  <a:pt x="2654320" y="588631"/>
                </a:lnTo>
                <a:lnTo>
                  <a:pt x="2659320" y="596265"/>
                </a:lnTo>
                <a:lnTo>
                  <a:pt x="2666954" y="601337"/>
                </a:lnTo>
                <a:lnTo>
                  <a:pt x="2675624" y="603027"/>
                </a:lnTo>
                <a:lnTo>
                  <a:pt x="2684270" y="601337"/>
                </a:lnTo>
                <a:lnTo>
                  <a:pt x="2691832" y="596265"/>
                </a:lnTo>
                <a:lnTo>
                  <a:pt x="2696833" y="588631"/>
                </a:lnTo>
                <a:lnTo>
                  <a:pt x="2698500" y="579961"/>
                </a:lnTo>
                <a:lnTo>
                  <a:pt x="2696833" y="571315"/>
                </a:lnTo>
                <a:lnTo>
                  <a:pt x="2691832" y="563753"/>
                </a:lnTo>
                <a:lnTo>
                  <a:pt x="2687387" y="559308"/>
                </a:lnTo>
                <a:lnTo>
                  <a:pt x="2681418" y="557149"/>
                </a:lnTo>
                <a:close/>
              </a:path>
              <a:path w="2910840" h="2943225" extrusionOk="0">
                <a:moveTo>
                  <a:pt x="2787590" y="557149"/>
                </a:moveTo>
                <a:lnTo>
                  <a:pt x="2775779" y="557149"/>
                </a:lnTo>
                <a:lnTo>
                  <a:pt x="2770064" y="559308"/>
                </a:lnTo>
                <a:lnTo>
                  <a:pt x="2765492" y="563753"/>
                </a:lnTo>
                <a:lnTo>
                  <a:pt x="2760420" y="571315"/>
                </a:lnTo>
                <a:lnTo>
                  <a:pt x="2758730" y="579961"/>
                </a:lnTo>
                <a:lnTo>
                  <a:pt x="2760420" y="588631"/>
                </a:lnTo>
                <a:lnTo>
                  <a:pt x="2765492" y="596265"/>
                </a:lnTo>
                <a:lnTo>
                  <a:pt x="2773106" y="601337"/>
                </a:lnTo>
                <a:lnTo>
                  <a:pt x="2781733" y="603027"/>
                </a:lnTo>
                <a:lnTo>
                  <a:pt x="2790335" y="601337"/>
                </a:lnTo>
                <a:lnTo>
                  <a:pt x="2797877" y="596265"/>
                </a:lnTo>
                <a:lnTo>
                  <a:pt x="2803021" y="588631"/>
                </a:lnTo>
                <a:lnTo>
                  <a:pt x="2804735" y="579961"/>
                </a:lnTo>
                <a:lnTo>
                  <a:pt x="2803021" y="571315"/>
                </a:lnTo>
                <a:lnTo>
                  <a:pt x="2797877" y="563753"/>
                </a:lnTo>
                <a:lnTo>
                  <a:pt x="2793432" y="559308"/>
                </a:lnTo>
                <a:lnTo>
                  <a:pt x="2787590" y="557149"/>
                </a:lnTo>
                <a:close/>
              </a:path>
              <a:path w="2910840" h="2943225" extrusionOk="0">
                <a:moveTo>
                  <a:pt x="2893762" y="557149"/>
                </a:moveTo>
                <a:lnTo>
                  <a:pt x="2882078" y="557149"/>
                </a:lnTo>
                <a:lnTo>
                  <a:pt x="2876109" y="559308"/>
                </a:lnTo>
                <a:lnTo>
                  <a:pt x="2871664" y="563753"/>
                </a:lnTo>
                <a:lnTo>
                  <a:pt x="2866592" y="571315"/>
                </a:lnTo>
                <a:lnTo>
                  <a:pt x="2864902" y="579961"/>
                </a:lnTo>
                <a:lnTo>
                  <a:pt x="2866592" y="588631"/>
                </a:lnTo>
                <a:lnTo>
                  <a:pt x="2871664" y="596265"/>
                </a:lnTo>
                <a:lnTo>
                  <a:pt x="2879227" y="601337"/>
                </a:lnTo>
                <a:lnTo>
                  <a:pt x="2887873" y="603027"/>
                </a:lnTo>
                <a:lnTo>
                  <a:pt x="2896543" y="601337"/>
                </a:lnTo>
                <a:lnTo>
                  <a:pt x="2904176" y="596265"/>
                </a:lnTo>
                <a:lnTo>
                  <a:pt x="2909177" y="588631"/>
                </a:lnTo>
                <a:lnTo>
                  <a:pt x="2910844" y="579961"/>
                </a:lnTo>
                <a:lnTo>
                  <a:pt x="2909177" y="571315"/>
                </a:lnTo>
                <a:lnTo>
                  <a:pt x="2904176" y="563753"/>
                </a:lnTo>
                <a:lnTo>
                  <a:pt x="2899604" y="559308"/>
                </a:lnTo>
                <a:lnTo>
                  <a:pt x="2893762" y="557149"/>
                </a:lnTo>
                <a:close/>
              </a:path>
              <a:path w="2910840" h="2943225" extrusionOk="0">
                <a:moveTo>
                  <a:pt x="28815" y="668528"/>
                </a:moveTo>
                <a:lnTo>
                  <a:pt x="17073" y="668528"/>
                </a:lnTo>
                <a:lnTo>
                  <a:pt x="11270" y="670814"/>
                </a:lnTo>
                <a:lnTo>
                  <a:pt x="6680" y="675132"/>
                </a:lnTo>
                <a:lnTo>
                  <a:pt x="1670" y="682748"/>
                </a:lnTo>
                <a:lnTo>
                  <a:pt x="0" y="691388"/>
                </a:lnTo>
                <a:lnTo>
                  <a:pt x="1670" y="700027"/>
                </a:lnTo>
                <a:lnTo>
                  <a:pt x="6680" y="707644"/>
                </a:lnTo>
                <a:lnTo>
                  <a:pt x="14306" y="712716"/>
                </a:lnTo>
                <a:lnTo>
                  <a:pt x="22944" y="714406"/>
                </a:lnTo>
                <a:lnTo>
                  <a:pt x="31582" y="712716"/>
                </a:lnTo>
                <a:lnTo>
                  <a:pt x="39208" y="707644"/>
                </a:lnTo>
                <a:lnTo>
                  <a:pt x="44218" y="700027"/>
                </a:lnTo>
                <a:lnTo>
                  <a:pt x="45888" y="691388"/>
                </a:lnTo>
                <a:lnTo>
                  <a:pt x="44218" y="682748"/>
                </a:lnTo>
                <a:lnTo>
                  <a:pt x="39208" y="675132"/>
                </a:lnTo>
                <a:lnTo>
                  <a:pt x="34619" y="670814"/>
                </a:lnTo>
                <a:lnTo>
                  <a:pt x="28815" y="668528"/>
                </a:lnTo>
                <a:close/>
              </a:path>
              <a:path w="2910840" h="2943225" extrusionOk="0">
                <a:moveTo>
                  <a:pt x="134903" y="668528"/>
                </a:moveTo>
                <a:lnTo>
                  <a:pt x="123156" y="668528"/>
                </a:lnTo>
                <a:lnTo>
                  <a:pt x="117352" y="670814"/>
                </a:lnTo>
                <a:lnTo>
                  <a:pt x="112894" y="675132"/>
                </a:lnTo>
                <a:lnTo>
                  <a:pt x="107808" y="682748"/>
                </a:lnTo>
                <a:lnTo>
                  <a:pt x="106112" y="691388"/>
                </a:lnTo>
                <a:lnTo>
                  <a:pt x="107808" y="700027"/>
                </a:lnTo>
                <a:lnTo>
                  <a:pt x="112894" y="707644"/>
                </a:lnTo>
                <a:lnTo>
                  <a:pt x="120446" y="712716"/>
                </a:lnTo>
                <a:lnTo>
                  <a:pt x="129045" y="714406"/>
                </a:lnTo>
                <a:lnTo>
                  <a:pt x="137669" y="712716"/>
                </a:lnTo>
                <a:lnTo>
                  <a:pt x="145292" y="707644"/>
                </a:lnTo>
                <a:lnTo>
                  <a:pt x="150300" y="700027"/>
                </a:lnTo>
                <a:lnTo>
                  <a:pt x="151969" y="691388"/>
                </a:lnTo>
                <a:lnTo>
                  <a:pt x="150300" y="682748"/>
                </a:lnTo>
                <a:lnTo>
                  <a:pt x="145292" y="675132"/>
                </a:lnTo>
                <a:lnTo>
                  <a:pt x="140834" y="670814"/>
                </a:lnTo>
                <a:lnTo>
                  <a:pt x="134903" y="668528"/>
                </a:lnTo>
                <a:close/>
              </a:path>
              <a:path w="2910840" h="2943225" extrusionOk="0">
                <a:moveTo>
                  <a:pt x="240986" y="668528"/>
                </a:moveTo>
                <a:lnTo>
                  <a:pt x="229239" y="668528"/>
                </a:lnTo>
                <a:lnTo>
                  <a:pt x="223308" y="670814"/>
                </a:lnTo>
                <a:lnTo>
                  <a:pt x="218850" y="675132"/>
                </a:lnTo>
                <a:lnTo>
                  <a:pt x="213843" y="682748"/>
                </a:lnTo>
                <a:lnTo>
                  <a:pt x="212173" y="691388"/>
                </a:lnTo>
                <a:lnTo>
                  <a:pt x="213843" y="700027"/>
                </a:lnTo>
                <a:lnTo>
                  <a:pt x="218850" y="707644"/>
                </a:lnTo>
                <a:lnTo>
                  <a:pt x="226495" y="712716"/>
                </a:lnTo>
                <a:lnTo>
                  <a:pt x="235165" y="714406"/>
                </a:lnTo>
                <a:lnTo>
                  <a:pt x="243809" y="712716"/>
                </a:lnTo>
                <a:lnTo>
                  <a:pt x="251375" y="707644"/>
                </a:lnTo>
                <a:lnTo>
                  <a:pt x="256390" y="700027"/>
                </a:lnTo>
                <a:lnTo>
                  <a:pt x="258062" y="691388"/>
                </a:lnTo>
                <a:lnTo>
                  <a:pt x="256390" y="682748"/>
                </a:lnTo>
                <a:lnTo>
                  <a:pt x="251375" y="675132"/>
                </a:lnTo>
                <a:lnTo>
                  <a:pt x="246917" y="670814"/>
                </a:lnTo>
                <a:lnTo>
                  <a:pt x="240986" y="668528"/>
                </a:lnTo>
                <a:close/>
              </a:path>
              <a:path w="2910840" h="2943225" extrusionOk="0">
                <a:moveTo>
                  <a:pt x="347070" y="668528"/>
                </a:moveTo>
                <a:lnTo>
                  <a:pt x="335322" y="668528"/>
                </a:lnTo>
                <a:lnTo>
                  <a:pt x="329518" y="670814"/>
                </a:lnTo>
                <a:lnTo>
                  <a:pt x="325073" y="675132"/>
                </a:lnTo>
                <a:lnTo>
                  <a:pt x="319987" y="682748"/>
                </a:lnTo>
                <a:lnTo>
                  <a:pt x="318291" y="691388"/>
                </a:lnTo>
                <a:lnTo>
                  <a:pt x="319987" y="700027"/>
                </a:lnTo>
                <a:lnTo>
                  <a:pt x="325073" y="707644"/>
                </a:lnTo>
                <a:lnTo>
                  <a:pt x="332637" y="712716"/>
                </a:lnTo>
                <a:lnTo>
                  <a:pt x="341266" y="714406"/>
                </a:lnTo>
                <a:lnTo>
                  <a:pt x="349894" y="712716"/>
                </a:lnTo>
                <a:lnTo>
                  <a:pt x="357458" y="707644"/>
                </a:lnTo>
                <a:lnTo>
                  <a:pt x="362544" y="700027"/>
                </a:lnTo>
                <a:lnTo>
                  <a:pt x="364240" y="691388"/>
                </a:lnTo>
                <a:lnTo>
                  <a:pt x="362544" y="682748"/>
                </a:lnTo>
                <a:lnTo>
                  <a:pt x="357458" y="675132"/>
                </a:lnTo>
                <a:lnTo>
                  <a:pt x="353013" y="670814"/>
                </a:lnTo>
                <a:lnTo>
                  <a:pt x="347070" y="668528"/>
                </a:lnTo>
                <a:close/>
              </a:path>
              <a:path w="2910840" h="2943225" extrusionOk="0">
                <a:moveTo>
                  <a:pt x="453292" y="668528"/>
                </a:moveTo>
                <a:lnTo>
                  <a:pt x="441545" y="668528"/>
                </a:lnTo>
                <a:lnTo>
                  <a:pt x="435601" y="670814"/>
                </a:lnTo>
                <a:lnTo>
                  <a:pt x="431156" y="675132"/>
                </a:lnTo>
                <a:lnTo>
                  <a:pt x="426070" y="682748"/>
                </a:lnTo>
                <a:lnTo>
                  <a:pt x="424374" y="691388"/>
                </a:lnTo>
                <a:lnTo>
                  <a:pt x="426070" y="700027"/>
                </a:lnTo>
                <a:lnTo>
                  <a:pt x="431156" y="707644"/>
                </a:lnTo>
                <a:lnTo>
                  <a:pt x="438720" y="712716"/>
                </a:lnTo>
                <a:lnTo>
                  <a:pt x="447349" y="714406"/>
                </a:lnTo>
                <a:lnTo>
                  <a:pt x="455977" y="712716"/>
                </a:lnTo>
                <a:lnTo>
                  <a:pt x="463541" y="707644"/>
                </a:lnTo>
                <a:lnTo>
                  <a:pt x="468556" y="700027"/>
                </a:lnTo>
                <a:lnTo>
                  <a:pt x="470228" y="691388"/>
                </a:lnTo>
                <a:lnTo>
                  <a:pt x="468556" y="682748"/>
                </a:lnTo>
                <a:lnTo>
                  <a:pt x="463541" y="675132"/>
                </a:lnTo>
                <a:lnTo>
                  <a:pt x="459096" y="670814"/>
                </a:lnTo>
                <a:lnTo>
                  <a:pt x="453292" y="668528"/>
                </a:lnTo>
                <a:close/>
              </a:path>
              <a:path w="2910840" h="2943225" extrusionOk="0">
                <a:moveTo>
                  <a:pt x="559375" y="668528"/>
                </a:moveTo>
                <a:lnTo>
                  <a:pt x="547628" y="668528"/>
                </a:lnTo>
                <a:lnTo>
                  <a:pt x="541697" y="670814"/>
                </a:lnTo>
                <a:lnTo>
                  <a:pt x="537239" y="675132"/>
                </a:lnTo>
                <a:lnTo>
                  <a:pt x="532224" y="682748"/>
                </a:lnTo>
                <a:lnTo>
                  <a:pt x="530553" y="691388"/>
                </a:lnTo>
                <a:lnTo>
                  <a:pt x="532224" y="700027"/>
                </a:lnTo>
                <a:lnTo>
                  <a:pt x="537239" y="707644"/>
                </a:lnTo>
                <a:lnTo>
                  <a:pt x="544862" y="712716"/>
                </a:lnTo>
                <a:lnTo>
                  <a:pt x="553484" y="714406"/>
                </a:lnTo>
                <a:lnTo>
                  <a:pt x="562080" y="712716"/>
                </a:lnTo>
                <a:lnTo>
                  <a:pt x="569624" y="707644"/>
                </a:lnTo>
                <a:lnTo>
                  <a:pt x="574711" y="700027"/>
                </a:lnTo>
                <a:lnTo>
                  <a:pt x="576406" y="691388"/>
                </a:lnTo>
                <a:lnTo>
                  <a:pt x="574711" y="682748"/>
                </a:lnTo>
                <a:lnTo>
                  <a:pt x="569624" y="675132"/>
                </a:lnTo>
                <a:lnTo>
                  <a:pt x="565179" y="670814"/>
                </a:lnTo>
                <a:lnTo>
                  <a:pt x="559375" y="668528"/>
                </a:lnTo>
                <a:close/>
              </a:path>
              <a:path w="2910840" h="2943225" extrusionOk="0">
                <a:moveTo>
                  <a:pt x="665459" y="668528"/>
                </a:moveTo>
                <a:lnTo>
                  <a:pt x="653711" y="668528"/>
                </a:lnTo>
                <a:lnTo>
                  <a:pt x="647907" y="670814"/>
                </a:lnTo>
                <a:lnTo>
                  <a:pt x="643322" y="675132"/>
                </a:lnTo>
                <a:lnTo>
                  <a:pt x="638315" y="682748"/>
                </a:lnTo>
                <a:lnTo>
                  <a:pt x="636645" y="691388"/>
                </a:lnTo>
                <a:lnTo>
                  <a:pt x="638315" y="700027"/>
                </a:lnTo>
                <a:lnTo>
                  <a:pt x="643322" y="707644"/>
                </a:lnTo>
                <a:lnTo>
                  <a:pt x="650948" y="712716"/>
                </a:lnTo>
                <a:lnTo>
                  <a:pt x="659585" y="714406"/>
                </a:lnTo>
                <a:lnTo>
                  <a:pt x="668222" y="712716"/>
                </a:lnTo>
                <a:lnTo>
                  <a:pt x="675847" y="707644"/>
                </a:lnTo>
                <a:lnTo>
                  <a:pt x="680862" y="700027"/>
                </a:lnTo>
                <a:lnTo>
                  <a:pt x="682534" y="691388"/>
                </a:lnTo>
                <a:lnTo>
                  <a:pt x="680862" y="682748"/>
                </a:lnTo>
                <a:lnTo>
                  <a:pt x="675847" y="675132"/>
                </a:lnTo>
                <a:lnTo>
                  <a:pt x="671262" y="670814"/>
                </a:lnTo>
                <a:lnTo>
                  <a:pt x="665459" y="668528"/>
                </a:lnTo>
                <a:close/>
              </a:path>
              <a:path w="2910840" h="2943225" extrusionOk="0">
                <a:moveTo>
                  <a:pt x="771542" y="668528"/>
                </a:moveTo>
                <a:lnTo>
                  <a:pt x="759794" y="668528"/>
                </a:lnTo>
                <a:lnTo>
                  <a:pt x="753990" y="670814"/>
                </a:lnTo>
                <a:lnTo>
                  <a:pt x="749545" y="675132"/>
                </a:lnTo>
                <a:lnTo>
                  <a:pt x="744459" y="682748"/>
                </a:lnTo>
                <a:lnTo>
                  <a:pt x="742763" y="691388"/>
                </a:lnTo>
                <a:lnTo>
                  <a:pt x="744459" y="700027"/>
                </a:lnTo>
                <a:lnTo>
                  <a:pt x="749545" y="707644"/>
                </a:lnTo>
                <a:lnTo>
                  <a:pt x="757090" y="712716"/>
                </a:lnTo>
                <a:lnTo>
                  <a:pt x="765685" y="714406"/>
                </a:lnTo>
                <a:lnTo>
                  <a:pt x="774307" y="712716"/>
                </a:lnTo>
                <a:lnTo>
                  <a:pt x="781930" y="707644"/>
                </a:lnTo>
                <a:lnTo>
                  <a:pt x="786945" y="700027"/>
                </a:lnTo>
                <a:lnTo>
                  <a:pt x="788617" y="691388"/>
                </a:lnTo>
                <a:lnTo>
                  <a:pt x="786945" y="682748"/>
                </a:lnTo>
                <a:lnTo>
                  <a:pt x="781930" y="675132"/>
                </a:lnTo>
                <a:lnTo>
                  <a:pt x="777485" y="670814"/>
                </a:lnTo>
                <a:lnTo>
                  <a:pt x="771542" y="668528"/>
                </a:lnTo>
                <a:close/>
              </a:path>
              <a:path w="2910840" h="2943225" extrusionOk="0">
                <a:moveTo>
                  <a:pt x="877625" y="668528"/>
                </a:moveTo>
                <a:lnTo>
                  <a:pt x="865877" y="668528"/>
                </a:lnTo>
                <a:lnTo>
                  <a:pt x="860073" y="670814"/>
                </a:lnTo>
                <a:lnTo>
                  <a:pt x="855489" y="675132"/>
                </a:lnTo>
                <a:lnTo>
                  <a:pt x="850481" y="682748"/>
                </a:lnTo>
                <a:lnTo>
                  <a:pt x="848812" y="691388"/>
                </a:lnTo>
                <a:lnTo>
                  <a:pt x="850481" y="700027"/>
                </a:lnTo>
                <a:lnTo>
                  <a:pt x="855489" y="707644"/>
                </a:lnTo>
                <a:lnTo>
                  <a:pt x="863133" y="712716"/>
                </a:lnTo>
                <a:lnTo>
                  <a:pt x="871803" y="714406"/>
                </a:lnTo>
                <a:lnTo>
                  <a:pt x="880447" y="712716"/>
                </a:lnTo>
                <a:lnTo>
                  <a:pt x="888013" y="707644"/>
                </a:lnTo>
                <a:lnTo>
                  <a:pt x="893100" y="700027"/>
                </a:lnTo>
                <a:lnTo>
                  <a:pt x="894795" y="691388"/>
                </a:lnTo>
                <a:lnTo>
                  <a:pt x="893100" y="682748"/>
                </a:lnTo>
                <a:lnTo>
                  <a:pt x="888013" y="675132"/>
                </a:lnTo>
                <a:lnTo>
                  <a:pt x="883568" y="670814"/>
                </a:lnTo>
                <a:lnTo>
                  <a:pt x="877625" y="668528"/>
                </a:lnTo>
                <a:close/>
              </a:path>
              <a:path w="2910840" h="2943225" extrusionOk="0">
                <a:moveTo>
                  <a:pt x="983848" y="668528"/>
                </a:moveTo>
                <a:lnTo>
                  <a:pt x="972100" y="668528"/>
                </a:lnTo>
                <a:lnTo>
                  <a:pt x="966169" y="670814"/>
                </a:lnTo>
                <a:lnTo>
                  <a:pt x="961711" y="675132"/>
                </a:lnTo>
                <a:lnTo>
                  <a:pt x="956625" y="682748"/>
                </a:lnTo>
                <a:lnTo>
                  <a:pt x="954930" y="691388"/>
                </a:lnTo>
                <a:lnTo>
                  <a:pt x="956625" y="700027"/>
                </a:lnTo>
                <a:lnTo>
                  <a:pt x="961711" y="707644"/>
                </a:lnTo>
                <a:lnTo>
                  <a:pt x="969275" y="712716"/>
                </a:lnTo>
                <a:lnTo>
                  <a:pt x="977904" y="714406"/>
                </a:lnTo>
                <a:lnTo>
                  <a:pt x="986532" y="712716"/>
                </a:lnTo>
                <a:lnTo>
                  <a:pt x="994096" y="707644"/>
                </a:lnTo>
                <a:lnTo>
                  <a:pt x="999183" y="700027"/>
                </a:lnTo>
                <a:lnTo>
                  <a:pt x="1000878" y="691388"/>
                </a:lnTo>
                <a:lnTo>
                  <a:pt x="999183" y="682748"/>
                </a:lnTo>
                <a:lnTo>
                  <a:pt x="994096" y="675132"/>
                </a:lnTo>
                <a:lnTo>
                  <a:pt x="989651" y="670814"/>
                </a:lnTo>
                <a:lnTo>
                  <a:pt x="983848" y="668528"/>
                </a:lnTo>
                <a:close/>
              </a:path>
              <a:path w="2910840" h="2943225" extrusionOk="0">
                <a:moveTo>
                  <a:pt x="1089931" y="668528"/>
                </a:moveTo>
                <a:lnTo>
                  <a:pt x="1078183" y="668528"/>
                </a:lnTo>
                <a:lnTo>
                  <a:pt x="1072252" y="670814"/>
                </a:lnTo>
                <a:lnTo>
                  <a:pt x="1067795" y="675132"/>
                </a:lnTo>
                <a:lnTo>
                  <a:pt x="1062787" y="682748"/>
                </a:lnTo>
                <a:lnTo>
                  <a:pt x="1061118" y="691388"/>
                </a:lnTo>
                <a:lnTo>
                  <a:pt x="1062787" y="700027"/>
                </a:lnTo>
                <a:lnTo>
                  <a:pt x="1067795" y="707644"/>
                </a:lnTo>
                <a:lnTo>
                  <a:pt x="1075359" y="712716"/>
                </a:lnTo>
                <a:lnTo>
                  <a:pt x="1083987" y="714406"/>
                </a:lnTo>
                <a:lnTo>
                  <a:pt x="1092616" y="712716"/>
                </a:lnTo>
                <a:lnTo>
                  <a:pt x="1100180" y="707644"/>
                </a:lnTo>
                <a:lnTo>
                  <a:pt x="1105194" y="700027"/>
                </a:lnTo>
                <a:lnTo>
                  <a:pt x="1106866" y="691388"/>
                </a:lnTo>
                <a:lnTo>
                  <a:pt x="1105194" y="682748"/>
                </a:lnTo>
                <a:lnTo>
                  <a:pt x="1100180" y="675132"/>
                </a:lnTo>
                <a:lnTo>
                  <a:pt x="1095735" y="670814"/>
                </a:lnTo>
                <a:lnTo>
                  <a:pt x="1089931" y="668528"/>
                </a:lnTo>
                <a:close/>
              </a:path>
              <a:path w="2910840" h="2943225" extrusionOk="0">
                <a:moveTo>
                  <a:pt x="1196014" y="668528"/>
                </a:moveTo>
                <a:lnTo>
                  <a:pt x="1184266" y="668528"/>
                </a:lnTo>
                <a:lnTo>
                  <a:pt x="1178335" y="670814"/>
                </a:lnTo>
                <a:lnTo>
                  <a:pt x="1173878" y="675132"/>
                </a:lnTo>
                <a:lnTo>
                  <a:pt x="1168870" y="682748"/>
                </a:lnTo>
                <a:lnTo>
                  <a:pt x="1167201" y="691388"/>
                </a:lnTo>
                <a:lnTo>
                  <a:pt x="1168870" y="700027"/>
                </a:lnTo>
                <a:lnTo>
                  <a:pt x="1173878" y="707644"/>
                </a:lnTo>
                <a:lnTo>
                  <a:pt x="1181501" y="712716"/>
                </a:lnTo>
                <a:lnTo>
                  <a:pt x="1190124" y="714406"/>
                </a:lnTo>
                <a:lnTo>
                  <a:pt x="1198724" y="712716"/>
                </a:lnTo>
                <a:lnTo>
                  <a:pt x="1206275" y="707644"/>
                </a:lnTo>
                <a:lnTo>
                  <a:pt x="1211362" y="700027"/>
                </a:lnTo>
                <a:lnTo>
                  <a:pt x="1213057" y="691388"/>
                </a:lnTo>
                <a:lnTo>
                  <a:pt x="1211362" y="682748"/>
                </a:lnTo>
                <a:lnTo>
                  <a:pt x="1206275" y="675132"/>
                </a:lnTo>
                <a:lnTo>
                  <a:pt x="1201818" y="670814"/>
                </a:lnTo>
                <a:lnTo>
                  <a:pt x="1196014" y="668528"/>
                </a:lnTo>
                <a:close/>
              </a:path>
              <a:path w="2910840" h="2943225" extrusionOk="0">
                <a:moveTo>
                  <a:pt x="1302071" y="668528"/>
                </a:moveTo>
                <a:lnTo>
                  <a:pt x="1290387" y="668528"/>
                </a:lnTo>
                <a:lnTo>
                  <a:pt x="1284545" y="670814"/>
                </a:lnTo>
                <a:lnTo>
                  <a:pt x="1279973" y="675132"/>
                </a:lnTo>
                <a:lnTo>
                  <a:pt x="1274973" y="682748"/>
                </a:lnTo>
                <a:lnTo>
                  <a:pt x="1273306" y="691388"/>
                </a:lnTo>
                <a:lnTo>
                  <a:pt x="1274973" y="700027"/>
                </a:lnTo>
                <a:lnTo>
                  <a:pt x="1279973" y="707644"/>
                </a:lnTo>
                <a:lnTo>
                  <a:pt x="1287589" y="712716"/>
                </a:lnTo>
                <a:lnTo>
                  <a:pt x="1296229" y="714406"/>
                </a:lnTo>
                <a:lnTo>
                  <a:pt x="1304869" y="712716"/>
                </a:lnTo>
                <a:lnTo>
                  <a:pt x="1312485" y="707644"/>
                </a:lnTo>
                <a:lnTo>
                  <a:pt x="1317486" y="700027"/>
                </a:lnTo>
                <a:lnTo>
                  <a:pt x="1319153" y="691388"/>
                </a:lnTo>
                <a:lnTo>
                  <a:pt x="1317486" y="682748"/>
                </a:lnTo>
                <a:lnTo>
                  <a:pt x="1312485" y="675132"/>
                </a:lnTo>
                <a:lnTo>
                  <a:pt x="1307913" y="670814"/>
                </a:lnTo>
                <a:lnTo>
                  <a:pt x="1302071" y="668528"/>
                </a:lnTo>
                <a:close/>
              </a:path>
              <a:path w="2910840" h="2943225" extrusionOk="0">
                <a:moveTo>
                  <a:pt x="1408243" y="668528"/>
                </a:moveTo>
                <a:lnTo>
                  <a:pt x="1396432" y="668528"/>
                </a:lnTo>
                <a:lnTo>
                  <a:pt x="1390590" y="670814"/>
                </a:lnTo>
                <a:lnTo>
                  <a:pt x="1386145" y="675132"/>
                </a:lnTo>
                <a:lnTo>
                  <a:pt x="1381073" y="682748"/>
                </a:lnTo>
                <a:lnTo>
                  <a:pt x="1379383" y="691388"/>
                </a:lnTo>
                <a:lnTo>
                  <a:pt x="1381073" y="700027"/>
                </a:lnTo>
                <a:lnTo>
                  <a:pt x="1386145" y="707644"/>
                </a:lnTo>
                <a:lnTo>
                  <a:pt x="1393706" y="712716"/>
                </a:lnTo>
                <a:lnTo>
                  <a:pt x="1402338" y="714406"/>
                </a:lnTo>
                <a:lnTo>
                  <a:pt x="1410970" y="712716"/>
                </a:lnTo>
                <a:lnTo>
                  <a:pt x="1418530" y="707644"/>
                </a:lnTo>
                <a:lnTo>
                  <a:pt x="1423531" y="700027"/>
                </a:lnTo>
                <a:lnTo>
                  <a:pt x="1425198" y="691388"/>
                </a:lnTo>
                <a:lnTo>
                  <a:pt x="1423531" y="682748"/>
                </a:lnTo>
                <a:lnTo>
                  <a:pt x="1418530" y="675132"/>
                </a:lnTo>
                <a:lnTo>
                  <a:pt x="1414085" y="670814"/>
                </a:lnTo>
                <a:lnTo>
                  <a:pt x="1408243" y="668528"/>
                </a:lnTo>
                <a:close/>
              </a:path>
              <a:path w="2910840" h="2943225" extrusionOk="0">
                <a:moveTo>
                  <a:pt x="1514288" y="668528"/>
                </a:moveTo>
                <a:lnTo>
                  <a:pt x="1502477" y="668528"/>
                </a:lnTo>
                <a:lnTo>
                  <a:pt x="1496762" y="670814"/>
                </a:lnTo>
                <a:lnTo>
                  <a:pt x="1492190" y="675132"/>
                </a:lnTo>
                <a:lnTo>
                  <a:pt x="1487118" y="682748"/>
                </a:lnTo>
                <a:lnTo>
                  <a:pt x="1485428" y="691388"/>
                </a:lnTo>
                <a:lnTo>
                  <a:pt x="1487118" y="700027"/>
                </a:lnTo>
                <a:lnTo>
                  <a:pt x="1492190" y="707644"/>
                </a:lnTo>
                <a:lnTo>
                  <a:pt x="1499824" y="712716"/>
                </a:lnTo>
                <a:lnTo>
                  <a:pt x="1508494" y="714406"/>
                </a:lnTo>
                <a:lnTo>
                  <a:pt x="1517140" y="712716"/>
                </a:lnTo>
                <a:lnTo>
                  <a:pt x="1524702" y="707644"/>
                </a:lnTo>
                <a:lnTo>
                  <a:pt x="1529775" y="700027"/>
                </a:lnTo>
                <a:lnTo>
                  <a:pt x="1531465" y="691388"/>
                </a:lnTo>
                <a:lnTo>
                  <a:pt x="1529775" y="682748"/>
                </a:lnTo>
                <a:lnTo>
                  <a:pt x="1524702" y="675132"/>
                </a:lnTo>
                <a:lnTo>
                  <a:pt x="1520257" y="670814"/>
                </a:lnTo>
                <a:lnTo>
                  <a:pt x="1514288" y="668528"/>
                </a:lnTo>
                <a:close/>
              </a:path>
              <a:path w="2910840" h="2943225" extrusionOk="0">
                <a:moveTo>
                  <a:pt x="1620460" y="668528"/>
                </a:moveTo>
                <a:lnTo>
                  <a:pt x="1608776" y="668528"/>
                </a:lnTo>
                <a:lnTo>
                  <a:pt x="1602807" y="670814"/>
                </a:lnTo>
                <a:lnTo>
                  <a:pt x="1598362" y="675132"/>
                </a:lnTo>
                <a:lnTo>
                  <a:pt x="1593290" y="682748"/>
                </a:lnTo>
                <a:lnTo>
                  <a:pt x="1591600" y="691388"/>
                </a:lnTo>
                <a:lnTo>
                  <a:pt x="1593290" y="700027"/>
                </a:lnTo>
                <a:lnTo>
                  <a:pt x="1598362" y="707644"/>
                </a:lnTo>
                <a:lnTo>
                  <a:pt x="1605925" y="712716"/>
                </a:lnTo>
                <a:lnTo>
                  <a:pt x="1614571" y="714406"/>
                </a:lnTo>
                <a:lnTo>
                  <a:pt x="1623241" y="712716"/>
                </a:lnTo>
                <a:lnTo>
                  <a:pt x="1630874" y="707644"/>
                </a:lnTo>
                <a:lnTo>
                  <a:pt x="1635875" y="700027"/>
                </a:lnTo>
                <a:lnTo>
                  <a:pt x="1637542" y="691388"/>
                </a:lnTo>
                <a:lnTo>
                  <a:pt x="1635875" y="682748"/>
                </a:lnTo>
                <a:lnTo>
                  <a:pt x="1630874" y="675132"/>
                </a:lnTo>
                <a:lnTo>
                  <a:pt x="1626302" y="670814"/>
                </a:lnTo>
                <a:lnTo>
                  <a:pt x="1620460" y="668528"/>
                </a:lnTo>
                <a:close/>
              </a:path>
              <a:path w="2910840" h="2943225" extrusionOk="0">
                <a:moveTo>
                  <a:pt x="1726632" y="668528"/>
                </a:moveTo>
                <a:lnTo>
                  <a:pt x="1714821" y="668528"/>
                </a:lnTo>
                <a:lnTo>
                  <a:pt x="1708852" y="670814"/>
                </a:lnTo>
                <a:lnTo>
                  <a:pt x="1704407" y="675132"/>
                </a:lnTo>
                <a:lnTo>
                  <a:pt x="1699407" y="682748"/>
                </a:lnTo>
                <a:lnTo>
                  <a:pt x="1697740" y="691388"/>
                </a:lnTo>
                <a:lnTo>
                  <a:pt x="1699407" y="700027"/>
                </a:lnTo>
                <a:lnTo>
                  <a:pt x="1704407" y="707644"/>
                </a:lnTo>
                <a:lnTo>
                  <a:pt x="1711968" y="712716"/>
                </a:lnTo>
                <a:lnTo>
                  <a:pt x="1720600" y="714406"/>
                </a:lnTo>
                <a:lnTo>
                  <a:pt x="1729232" y="712716"/>
                </a:lnTo>
                <a:lnTo>
                  <a:pt x="1736792" y="707644"/>
                </a:lnTo>
                <a:lnTo>
                  <a:pt x="1741865" y="700027"/>
                </a:lnTo>
                <a:lnTo>
                  <a:pt x="1743555" y="691388"/>
                </a:lnTo>
                <a:lnTo>
                  <a:pt x="1741865" y="682748"/>
                </a:lnTo>
                <a:lnTo>
                  <a:pt x="1736792" y="675132"/>
                </a:lnTo>
                <a:lnTo>
                  <a:pt x="1732347" y="670814"/>
                </a:lnTo>
                <a:lnTo>
                  <a:pt x="1726632" y="668528"/>
                </a:lnTo>
                <a:close/>
              </a:path>
              <a:path w="2910840" h="2943225" extrusionOk="0">
                <a:moveTo>
                  <a:pt x="1832677" y="668528"/>
                </a:moveTo>
                <a:lnTo>
                  <a:pt x="1820866" y="668528"/>
                </a:lnTo>
                <a:lnTo>
                  <a:pt x="1815024" y="670814"/>
                </a:lnTo>
                <a:lnTo>
                  <a:pt x="1810579" y="675132"/>
                </a:lnTo>
                <a:lnTo>
                  <a:pt x="1805507" y="682748"/>
                </a:lnTo>
                <a:lnTo>
                  <a:pt x="1803817" y="691388"/>
                </a:lnTo>
                <a:lnTo>
                  <a:pt x="1805507" y="700027"/>
                </a:lnTo>
                <a:lnTo>
                  <a:pt x="1810579" y="707644"/>
                </a:lnTo>
                <a:lnTo>
                  <a:pt x="1818176" y="712716"/>
                </a:lnTo>
                <a:lnTo>
                  <a:pt x="1826772" y="714406"/>
                </a:lnTo>
                <a:lnTo>
                  <a:pt x="1835368" y="712716"/>
                </a:lnTo>
                <a:lnTo>
                  <a:pt x="1842964" y="707644"/>
                </a:lnTo>
                <a:lnTo>
                  <a:pt x="1848037" y="700027"/>
                </a:lnTo>
                <a:lnTo>
                  <a:pt x="1849727" y="691388"/>
                </a:lnTo>
                <a:lnTo>
                  <a:pt x="1848037" y="682748"/>
                </a:lnTo>
                <a:lnTo>
                  <a:pt x="1842964" y="675132"/>
                </a:lnTo>
                <a:lnTo>
                  <a:pt x="1838519" y="670814"/>
                </a:lnTo>
                <a:lnTo>
                  <a:pt x="1832677" y="668528"/>
                </a:lnTo>
                <a:close/>
              </a:path>
              <a:path w="2910840" h="2943225" extrusionOk="0">
                <a:moveTo>
                  <a:pt x="1938722" y="668528"/>
                </a:moveTo>
                <a:lnTo>
                  <a:pt x="1927038" y="668528"/>
                </a:lnTo>
                <a:lnTo>
                  <a:pt x="1921196" y="670814"/>
                </a:lnTo>
                <a:lnTo>
                  <a:pt x="1916751" y="675132"/>
                </a:lnTo>
                <a:lnTo>
                  <a:pt x="1911679" y="682748"/>
                </a:lnTo>
                <a:lnTo>
                  <a:pt x="1909989" y="691388"/>
                </a:lnTo>
                <a:lnTo>
                  <a:pt x="1911679" y="700027"/>
                </a:lnTo>
                <a:lnTo>
                  <a:pt x="1916751" y="707644"/>
                </a:lnTo>
                <a:lnTo>
                  <a:pt x="1924294" y="712716"/>
                </a:lnTo>
                <a:lnTo>
                  <a:pt x="1932896" y="714406"/>
                </a:lnTo>
                <a:lnTo>
                  <a:pt x="1941522" y="712716"/>
                </a:lnTo>
                <a:lnTo>
                  <a:pt x="1949136" y="707644"/>
                </a:lnTo>
                <a:lnTo>
                  <a:pt x="1954137" y="700027"/>
                </a:lnTo>
                <a:lnTo>
                  <a:pt x="1955804" y="691388"/>
                </a:lnTo>
                <a:lnTo>
                  <a:pt x="1954137" y="682748"/>
                </a:lnTo>
                <a:lnTo>
                  <a:pt x="1949136" y="675132"/>
                </a:lnTo>
                <a:lnTo>
                  <a:pt x="1944691" y="670814"/>
                </a:lnTo>
                <a:lnTo>
                  <a:pt x="1938722" y="668528"/>
                </a:lnTo>
                <a:close/>
              </a:path>
              <a:path w="2910840" h="2943225" extrusionOk="0">
                <a:moveTo>
                  <a:pt x="2044767" y="668528"/>
                </a:moveTo>
                <a:lnTo>
                  <a:pt x="2033083" y="668528"/>
                </a:lnTo>
                <a:lnTo>
                  <a:pt x="2027114" y="670814"/>
                </a:lnTo>
                <a:lnTo>
                  <a:pt x="2022669" y="675132"/>
                </a:lnTo>
                <a:lnTo>
                  <a:pt x="2017669" y="682748"/>
                </a:lnTo>
                <a:lnTo>
                  <a:pt x="2016002" y="691388"/>
                </a:lnTo>
                <a:lnTo>
                  <a:pt x="2017669" y="700027"/>
                </a:lnTo>
                <a:lnTo>
                  <a:pt x="2022669" y="707644"/>
                </a:lnTo>
                <a:lnTo>
                  <a:pt x="2030303" y="712716"/>
                </a:lnTo>
                <a:lnTo>
                  <a:pt x="2038973" y="714406"/>
                </a:lnTo>
                <a:lnTo>
                  <a:pt x="2047619" y="712716"/>
                </a:lnTo>
                <a:lnTo>
                  <a:pt x="2055181" y="707644"/>
                </a:lnTo>
                <a:lnTo>
                  <a:pt x="2060182" y="700027"/>
                </a:lnTo>
                <a:lnTo>
                  <a:pt x="2061849" y="691388"/>
                </a:lnTo>
                <a:lnTo>
                  <a:pt x="2060182" y="682748"/>
                </a:lnTo>
                <a:lnTo>
                  <a:pt x="2055181" y="675132"/>
                </a:lnTo>
                <a:lnTo>
                  <a:pt x="2050736" y="670814"/>
                </a:lnTo>
                <a:lnTo>
                  <a:pt x="2044767" y="668528"/>
                </a:lnTo>
                <a:close/>
              </a:path>
              <a:path w="2910840" h="2943225" extrusionOk="0">
                <a:moveTo>
                  <a:pt x="2150939" y="668528"/>
                </a:moveTo>
                <a:lnTo>
                  <a:pt x="2139128" y="668528"/>
                </a:lnTo>
                <a:lnTo>
                  <a:pt x="2133413" y="670814"/>
                </a:lnTo>
                <a:lnTo>
                  <a:pt x="2128714" y="675132"/>
                </a:lnTo>
                <a:lnTo>
                  <a:pt x="2123714" y="682748"/>
                </a:lnTo>
                <a:lnTo>
                  <a:pt x="2122047" y="691388"/>
                </a:lnTo>
                <a:lnTo>
                  <a:pt x="2123714" y="700027"/>
                </a:lnTo>
                <a:lnTo>
                  <a:pt x="2128714" y="707644"/>
                </a:lnTo>
                <a:lnTo>
                  <a:pt x="2136404" y="712716"/>
                </a:lnTo>
                <a:lnTo>
                  <a:pt x="2145082" y="714406"/>
                </a:lnTo>
                <a:lnTo>
                  <a:pt x="2153735" y="712716"/>
                </a:lnTo>
                <a:lnTo>
                  <a:pt x="2161353" y="707644"/>
                </a:lnTo>
                <a:lnTo>
                  <a:pt x="2166426" y="700027"/>
                </a:lnTo>
                <a:lnTo>
                  <a:pt x="2168116" y="691388"/>
                </a:lnTo>
                <a:lnTo>
                  <a:pt x="2166426" y="682748"/>
                </a:lnTo>
                <a:lnTo>
                  <a:pt x="2161353" y="675132"/>
                </a:lnTo>
                <a:lnTo>
                  <a:pt x="2156908" y="670814"/>
                </a:lnTo>
                <a:lnTo>
                  <a:pt x="2150939" y="668528"/>
                </a:lnTo>
                <a:close/>
              </a:path>
              <a:path w="2910840" h="2943225" extrusionOk="0">
                <a:moveTo>
                  <a:pt x="2257111" y="668528"/>
                </a:moveTo>
                <a:lnTo>
                  <a:pt x="2245427" y="668528"/>
                </a:lnTo>
                <a:lnTo>
                  <a:pt x="2239458" y="670814"/>
                </a:lnTo>
                <a:lnTo>
                  <a:pt x="2235013" y="675132"/>
                </a:lnTo>
                <a:lnTo>
                  <a:pt x="2229941" y="682748"/>
                </a:lnTo>
                <a:lnTo>
                  <a:pt x="2228251" y="691388"/>
                </a:lnTo>
                <a:lnTo>
                  <a:pt x="2229941" y="700027"/>
                </a:lnTo>
                <a:lnTo>
                  <a:pt x="2235013" y="707644"/>
                </a:lnTo>
                <a:lnTo>
                  <a:pt x="2242576" y="712716"/>
                </a:lnTo>
                <a:lnTo>
                  <a:pt x="2251222" y="714406"/>
                </a:lnTo>
                <a:lnTo>
                  <a:pt x="2259892" y="712716"/>
                </a:lnTo>
                <a:lnTo>
                  <a:pt x="2267525" y="707644"/>
                </a:lnTo>
                <a:lnTo>
                  <a:pt x="2272526" y="700027"/>
                </a:lnTo>
                <a:lnTo>
                  <a:pt x="2274193" y="691388"/>
                </a:lnTo>
                <a:lnTo>
                  <a:pt x="2272526" y="682748"/>
                </a:lnTo>
                <a:lnTo>
                  <a:pt x="2267525" y="675132"/>
                </a:lnTo>
                <a:lnTo>
                  <a:pt x="2262953" y="670814"/>
                </a:lnTo>
                <a:lnTo>
                  <a:pt x="2257111" y="668528"/>
                </a:lnTo>
                <a:close/>
              </a:path>
              <a:path w="2910840" h="2943225" extrusionOk="0">
                <a:moveTo>
                  <a:pt x="2363156" y="668528"/>
                </a:moveTo>
                <a:lnTo>
                  <a:pt x="2351472" y="668528"/>
                </a:lnTo>
                <a:lnTo>
                  <a:pt x="2345503" y="670814"/>
                </a:lnTo>
                <a:lnTo>
                  <a:pt x="2341058" y="675132"/>
                </a:lnTo>
                <a:lnTo>
                  <a:pt x="2336058" y="682748"/>
                </a:lnTo>
                <a:lnTo>
                  <a:pt x="2334391" y="691388"/>
                </a:lnTo>
                <a:lnTo>
                  <a:pt x="2336058" y="700027"/>
                </a:lnTo>
                <a:lnTo>
                  <a:pt x="2341058" y="707644"/>
                </a:lnTo>
                <a:lnTo>
                  <a:pt x="2348619" y="712716"/>
                </a:lnTo>
                <a:lnTo>
                  <a:pt x="2357251" y="714406"/>
                </a:lnTo>
                <a:lnTo>
                  <a:pt x="2365883" y="712716"/>
                </a:lnTo>
                <a:lnTo>
                  <a:pt x="2373443" y="707644"/>
                </a:lnTo>
                <a:lnTo>
                  <a:pt x="2378516" y="700027"/>
                </a:lnTo>
                <a:lnTo>
                  <a:pt x="2380206" y="691388"/>
                </a:lnTo>
                <a:lnTo>
                  <a:pt x="2378516" y="682748"/>
                </a:lnTo>
                <a:lnTo>
                  <a:pt x="2373443" y="675132"/>
                </a:lnTo>
                <a:lnTo>
                  <a:pt x="2368998" y="670814"/>
                </a:lnTo>
                <a:lnTo>
                  <a:pt x="2363156" y="668528"/>
                </a:lnTo>
                <a:close/>
              </a:path>
              <a:path w="2910840" h="2943225" extrusionOk="0">
                <a:moveTo>
                  <a:pt x="2469328" y="668528"/>
                </a:moveTo>
                <a:lnTo>
                  <a:pt x="2457517" y="668528"/>
                </a:lnTo>
                <a:lnTo>
                  <a:pt x="2451802" y="670814"/>
                </a:lnTo>
                <a:lnTo>
                  <a:pt x="2447103" y="675132"/>
                </a:lnTo>
                <a:lnTo>
                  <a:pt x="2442103" y="682748"/>
                </a:lnTo>
                <a:lnTo>
                  <a:pt x="2440436" y="691388"/>
                </a:lnTo>
                <a:lnTo>
                  <a:pt x="2442103" y="700027"/>
                </a:lnTo>
                <a:lnTo>
                  <a:pt x="2447103" y="707644"/>
                </a:lnTo>
                <a:lnTo>
                  <a:pt x="2454771" y="712716"/>
                </a:lnTo>
                <a:lnTo>
                  <a:pt x="2463391" y="714406"/>
                </a:lnTo>
                <a:lnTo>
                  <a:pt x="2471964" y="712716"/>
                </a:lnTo>
                <a:lnTo>
                  <a:pt x="2479488" y="707644"/>
                </a:lnTo>
                <a:lnTo>
                  <a:pt x="2484632" y="700027"/>
                </a:lnTo>
                <a:lnTo>
                  <a:pt x="2486346" y="691388"/>
                </a:lnTo>
                <a:lnTo>
                  <a:pt x="2484632" y="682748"/>
                </a:lnTo>
                <a:lnTo>
                  <a:pt x="2479488" y="675132"/>
                </a:lnTo>
                <a:lnTo>
                  <a:pt x="2475043" y="670814"/>
                </a:lnTo>
                <a:lnTo>
                  <a:pt x="2469328" y="668528"/>
                </a:lnTo>
                <a:close/>
              </a:path>
              <a:path w="2910840" h="2943225" extrusionOk="0">
                <a:moveTo>
                  <a:pt x="2575373" y="668528"/>
                </a:moveTo>
                <a:lnTo>
                  <a:pt x="2563689" y="668528"/>
                </a:lnTo>
                <a:lnTo>
                  <a:pt x="2557847" y="670814"/>
                </a:lnTo>
                <a:lnTo>
                  <a:pt x="2553402" y="675132"/>
                </a:lnTo>
                <a:lnTo>
                  <a:pt x="2548330" y="682748"/>
                </a:lnTo>
                <a:lnTo>
                  <a:pt x="2546640" y="691388"/>
                </a:lnTo>
                <a:lnTo>
                  <a:pt x="2548330" y="700027"/>
                </a:lnTo>
                <a:lnTo>
                  <a:pt x="2553402" y="707644"/>
                </a:lnTo>
                <a:lnTo>
                  <a:pt x="2560945" y="712716"/>
                </a:lnTo>
                <a:lnTo>
                  <a:pt x="2569547" y="714406"/>
                </a:lnTo>
                <a:lnTo>
                  <a:pt x="2578173" y="712716"/>
                </a:lnTo>
                <a:lnTo>
                  <a:pt x="2585787" y="707644"/>
                </a:lnTo>
                <a:lnTo>
                  <a:pt x="2590788" y="700027"/>
                </a:lnTo>
                <a:lnTo>
                  <a:pt x="2592455" y="691388"/>
                </a:lnTo>
                <a:lnTo>
                  <a:pt x="2590788" y="682748"/>
                </a:lnTo>
                <a:lnTo>
                  <a:pt x="2585787" y="675132"/>
                </a:lnTo>
                <a:lnTo>
                  <a:pt x="2581342" y="670814"/>
                </a:lnTo>
                <a:lnTo>
                  <a:pt x="2575373" y="668528"/>
                </a:lnTo>
                <a:close/>
              </a:path>
              <a:path w="2910840" h="2943225" extrusionOk="0">
                <a:moveTo>
                  <a:pt x="2681418" y="668528"/>
                </a:moveTo>
                <a:lnTo>
                  <a:pt x="2669734" y="668528"/>
                </a:lnTo>
                <a:lnTo>
                  <a:pt x="2663765" y="670814"/>
                </a:lnTo>
                <a:lnTo>
                  <a:pt x="2659320" y="675132"/>
                </a:lnTo>
                <a:lnTo>
                  <a:pt x="2654320" y="682748"/>
                </a:lnTo>
                <a:lnTo>
                  <a:pt x="2652653" y="691388"/>
                </a:lnTo>
                <a:lnTo>
                  <a:pt x="2654320" y="700027"/>
                </a:lnTo>
                <a:lnTo>
                  <a:pt x="2659320" y="707644"/>
                </a:lnTo>
                <a:lnTo>
                  <a:pt x="2666954" y="712716"/>
                </a:lnTo>
                <a:lnTo>
                  <a:pt x="2675624" y="714406"/>
                </a:lnTo>
                <a:lnTo>
                  <a:pt x="2684270" y="712716"/>
                </a:lnTo>
                <a:lnTo>
                  <a:pt x="2691832" y="707644"/>
                </a:lnTo>
                <a:lnTo>
                  <a:pt x="2696833" y="700027"/>
                </a:lnTo>
                <a:lnTo>
                  <a:pt x="2698500" y="691388"/>
                </a:lnTo>
                <a:lnTo>
                  <a:pt x="2696833" y="682748"/>
                </a:lnTo>
                <a:lnTo>
                  <a:pt x="2691832" y="675132"/>
                </a:lnTo>
                <a:lnTo>
                  <a:pt x="2687387" y="670814"/>
                </a:lnTo>
                <a:lnTo>
                  <a:pt x="2681418" y="668528"/>
                </a:lnTo>
                <a:close/>
              </a:path>
              <a:path w="2910840" h="2943225" extrusionOk="0">
                <a:moveTo>
                  <a:pt x="2787590" y="668528"/>
                </a:moveTo>
                <a:lnTo>
                  <a:pt x="2775779" y="668528"/>
                </a:lnTo>
                <a:lnTo>
                  <a:pt x="2770064" y="670814"/>
                </a:lnTo>
                <a:lnTo>
                  <a:pt x="2765492" y="675132"/>
                </a:lnTo>
                <a:lnTo>
                  <a:pt x="2760420" y="682748"/>
                </a:lnTo>
                <a:lnTo>
                  <a:pt x="2758730" y="691388"/>
                </a:lnTo>
                <a:lnTo>
                  <a:pt x="2760420" y="700027"/>
                </a:lnTo>
                <a:lnTo>
                  <a:pt x="2765492" y="707644"/>
                </a:lnTo>
                <a:lnTo>
                  <a:pt x="2773106" y="712716"/>
                </a:lnTo>
                <a:lnTo>
                  <a:pt x="2781733" y="714406"/>
                </a:lnTo>
                <a:lnTo>
                  <a:pt x="2790335" y="712716"/>
                </a:lnTo>
                <a:lnTo>
                  <a:pt x="2797877" y="707644"/>
                </a:lnTo>
                <a:lnTo>
                  <a:pt x="2803021" y="700027"/>
                </a:lnTo>
                <a:lnTo>
                  <a:pt x="2804735" y="691388"/>
                </a:lnTo>
                <a:lnTo>
                  <a:pt x="2803021" y="682748"/>
                </a:lnTo>
                <a:lnTo>
                  <a:pt x="2797877" y="675132"/>
                </a:lnTo>
                <a:lnTo>
                  <a:pt x="2793432" y="670814"/>
                </a:lnTo>
                <a:lnTo>
                  <a:pt x="2787590" y="668528"/>
                </a:lnTo>
                <a:close/>
              </a:path>
              <a:path w="2910840" h="2943225" extrusionOk="0">
                <a:moveTo>
                  <a:pt x="2893762" y="668528"/>
                </a:moveTo>
                <a:lnTo>
                  <a:pt x="2882078" y="668528"/>
                </a:lnTo>
                <a:lnTo>
                  <a:pt x="2876109" y="670814"/>
                </a:lnTo>
                <a:lnTo>
                  <a:pt x="2871664" y="675132"/>
                </a:lnTo>
                <a:lnTo>
                  <a:pt x="2866592" y="682748"/>
                </a:lnTo>
                <a:lnTo>
                  <a:pt x="2864902" y="691388"/>
                </a:lnTo>
                <a:lnTo>
                  <a:pt x="2866592" y="700027"/>
                </a:lnTo>
                <a:lnTo>
                  <a:pt x="2871664" y="707644"/>
                </a:lnTo>
                <a:lnTo>
                  <a:pt x="2879227" y="712716"/>
                </a:lnTo>
                <a:lnTo>
                  <a:pt x="2887873" y="714406"/>
                </a:lnTo>
                <a:lnTo>
                  <a:pt x="2896543" y="712716"/>
                </a:lnTo>
                <a:lnTo>
                  <a:pt x="2904176" y="707644"/>
                </a:lnTo>
                <a:lnTo>
                  <a:pt x="2909177" y="700027"/>
                </a:lnTo>
                <a:lnTo>
                  <a:pt x="2910844" y="691388"/>
                </a:lnTo>
                <a:lnTo>
                  <a:pt x="2909177" y="682748"/>
                </a:lnTo>
                <a:lnTo>
                  <a:pt x="2904176" y="675132"/>
                </a:lnTo>
                <a:lnTo>
                  <a:pt x="2899604" y="670814"/>
                </a:lnTo>
                <a:lnTo>
                  <a:pt x="2893762" y="668528"/>
                </a:lnTo>
                <a:close/>
              </a:path>
              <a:path w="2910840" h="2943225" extrusionOk="0">
                <a:moveTo>
                  <a:pt x="28815" y="779907"/>
                </a:moveTo>
                <a:lnTo>
                  <a:pt x="17073" y="779907"/>
                </a:lnTo>
                <a:lnTo>
                  <a:pt x="11270" y="782193"/>
                </a:lnTo>
                <a:lnTo>
                  <a:pt x="6680" y="786765"/>
                </a:lnTo>
                <a:lnTo>
                  <a:pt x="1670" y="794252"/>
                </a:lnTo>
                <a:lnTo>
                  <a:pt x="0" y="802846"/>
                </a:lnTo>
                <a:lnTo>
                  <a:pt x="1670" y="811464"/>
                </a:lnTo>
                <a:lnTo>
                  <a:pt x="6680" y="819023"/>
                </a:lnTo>
                <a:lnTo>
                  <a:pt x="14306" y="824095"/>
                </a:lnTo>
                <a:lnTo>
                  <a:pt x="22944" y="825785"/>
                </a:lnTo>
                <a:lnTo>
                  <a:pt x="31582" y="824095"/>
                </a:lnTo>
                <a:lnTo>
                  <a:pt x="39208" y="819023"/>
                </a:lnTo>
                <a:lnTo>
                  <a:pt x="44218" y="811464"/>
                </a:lnTo>
                <a:lnTo>
                  <a:pt x="45888" y="802846"/>
                </a:lnTo>
                <a:lnTo>
                  <a:pt x="44218" y="794252"/>
                </a:lnTo>
                <a:lnTo>
                  <a:pt x="39208" y="786765"/>
                </a:lnTo>
                <a:lnTo>
                  <a:pt x="34619" y="782193"/>
                </a:lnTo>
                <a:lnTo>
                  <a:pt x="28815" y="779907"/>
                </a:lnTo>
                <a:close/>
              </a:path>
              <a:path w="2910840" h="2943225" extrusionOk="0">
                <a:moveTo>
                  <a:pt x="134903" y="779907"/>
                </a:moveTo>
                <a:lnTo>
                  <a:pt x="123156" y="779907"/>
                </a:lnTo>
                <a:lnTo>
                  <a:pt x="117352" y="782193"/>
                </a:lnTo>
                <a:lnTo>
                  <a:pt x="112894" y="786765"/>
                </a:lnTo>
                <a:lnTo>
                  <a:pt x="107808" y="794252"/>
                </a:lnTo>
                <a:lnTo>
                  <a:pt x="106112" y="802846"/>
                </a:lnTo>
                <a:lnTo>
                  <a:pt x="107808" y="811464"/>
                </a:lnTo>
                <a:lnTo>
                  <a:pt x="112894" y="819023"/>
                </a:lnTo>
                <a:lnTo>
                  <a:pt x="120446" y="824095"/>
                </a:lnTo>
                <a:lnTo>
                  <a:pt x="129045" y="825785"/>
                </a:lnTo>
                <a:lnTo>
                  <a:pt x="137669" y="824095"/>
                </a:lnTo>
                <a:lnTo>
                  <a:pt x="145292" y="819023"/>
                </a:lnTo>
                <a:lnTo>
                  <a:pt x="150300" y="811464"/>
                </a:lnTo>
                <a:lnTo>
                  <a:pt x="151969" y="802846"/>
                </a:lnTo>
                <a:lnTo>
                  <a:pt x="150300" y="794252"/>
                </a:lnTo>
                <a:lnTo>
                  <a:pt x="145292" y="786765"/>
                </a:lnTo>
                <a:lnTo>
                  <a:pt x="140834" y="782193"/>
                </a:lnTo>
                <a:lnTo>
                  <a:pt x="134903" y="779907"/>
                </a:lnTo>
                <a:close/>
              </a:path>
              <a:path w="2910840" h="2943225" extrusionOk="0">
                <a:moveTo>
                  <a:pt x="240986" y="779907"/>
                </a:moveTo>
                <a:lnTo>
                  <a:pt x="229239" y="779907"/>
                </a:lnTo>
                <a:lnTo>
                  <a:pt x="223308" y="782193"/>
                </a:lnTo>
                <a:lnTo>
                  <a:pt x="218850" y="786765"/>
                </a:lnTo>
                <a:lnTo>
                  <a:pt x="213843" y="794252"/>
                </a:lnTo>
                <a:lnTo>
                  <a:pt x="212173" y="802846"/>
                </a:lnTo>
                <a:lnTo>
                  <a:pt x="213843" y="811464"/>
                </a:lnTo>
                <a:lnTo>
                  <a:pt x="218850" y="819023"/>
                </a:lnTo>
                <a:lnTo>
                  <a:pt x="226495" y="824095"/>
                </a:lnTo>
                <a:lnTo>
                  <a:pt x="235165" y="825785"/>
                </a:lnTo>
                <a:lnTo>
                  <a:pt x="243809" y="824095"/>
                </a:lnTo>
                <a:lnTo>
                  <a:pt x="251375" y="819023"/>
                </a:lnTo>
                <a:lnTo>
                  <a:pt x="256390" y="811464"/>
                </a:lnTo>
                <a:lnTo>
                  <a:pt x="258062" y="802846"/>
                </a:lnTo>
                <a:lnTo>
                  <a:pt x="256390" y="794252"/>
                </a:lnTo>
                <a:lnTo>
                  <a:pt x="251375" y="786765"/>
                </a:lnTo>
                <a:lnTo>
                  <a:pt x="246917" y="782193"/>
                </a:lnTo>
                <a:lnTo>
                  <a:pt x="240986" y="779907"/>
                </a:lnTo>
                <a:close/>
              </a:path>
              <a:path w="2910840" h="2943225" extrusionOk="0">
                <a:moveTo>
                  <a:pt x="347070" y="779907"/>
                </a:moveTo>
                <a:lnTo>
                  <a:pt x="335322" y="779907"/>
                </a:lnTo>
                <a:lnTo>
                  <a:pt x="329518" y="782193"/>
                </a:lnTo>
                <a:lnTo>
                  <a:pt x="325073" y="786765"/>
                </a:lnTo>
                <a:lnTo>
                  <a:pt x="319987" y="794252"/>
                </a:lnTo>
                <a:lnTo>
                  <a:pt x="318291" y="802846"/>
                </a:lnTo>
                <a:lnTo>
                  <a:pt x="319987" y="811464"/>
                </a:lnTo>
                <a:lnTo>
                  <a:pt x="325073" y="819023"/>
                </a:lnTo>
                <a:lnTo>
                  <a:pt x="332637" y="824095"/>
                </a:lnTo>
                <a:lnTo>
                  <a:pt x="341266" y="825785"/>
                </a:lnTo>
                <a:lnTo>
                  <a:pt x="349894" y="824095"/>
                </a:lnTo>
                <a:lnTo>
                  <a:pt x="357458" y="819023"/>
                </a:lnTo>
                <a:lnTo>
                  <a:pt x="362544" y="811464"/>
                </a:lnTo>
                <a:lnTo>
                  <a:pt x="364240" y="802846"/>
                </a:lnTo>
                <a:lnTo>
                  <a:pt x="362544" y="794252"/>
                </a:lnTo>
                <a:lnTo>
                  <a:pt x="357458" y="786765"/>
                </a:lnTo>
                <a:lnTo>
                  <a:pt x="353013" y="782193"/>
                </a:lnTo>
                <a:lnTo>
                  <a:pt x="347070" y="779907"/>
                </a:lnTo>
                <a:close/>
              </a:path>
              <a:path w="2910840" h="2943225" extrusionOk="0">
                <a:moveTo>
                  <a:pt x="453292" y="779907"/>
                </a:moveTo>
                <a:lnTo>
                  <a:pt x="441545" y="779907"/>
                </a:lnTo>
                <a:lnTo>
                  <a:pt x="435601" y="782193"/>
                </a:lnTo>
                <a:lnTo>
                  <a:pt x="431156" y="786765"/>
                </a:lnTo>
                <a:lnTo>
                  <a:pt x="426070" y="794252"/>
                </a:lnTo>
                <a:lnTo>
                  <a:pt x="424374" y="802846"/>
                </a:lnTo>
                <a:lnTo>
                  <a:pt x="426070" y="811464"/>
                </a:lnTo>
                <a:lnTo>
                  <a:pt x="431156" y="819023"/>
                </a:lnTo>
                <a:lnTo>
                  <a:pt x="438720" y="824095"/>
                </a:lnTo>
                <a:lnTo>
                  <a:pt x="447349" y="825785"/>
                </a:lnTo>
                <a:lnTo>
                  <a:pt x="455977" y="824095"/>
                </a:lnTo>
                <a:lnTo>
                  <a:pt x="463541" y="819023"/>
                </a:lnTo>
                <a:lnTo>
                  <a:pt x="468556" y="811464"/>
                </a:lnTo>
                <a:lnTo>
                  <a:pt x="470228" y="802846"/>
                </a:lnTo>
                <a:lnTo>
                  <a:pt x="468556" y="794252"/>
                </a:lnTo>
                <a:lnTo>
                  <a:pt x="463541" y="786765"/>
                </a:lnTo>
                <a:lnTo>
                  <a:pt x="459096" y="782193"/>
                </a:lnTo>
                <a:lnTo>
                  <a:pt x="453292" y="779907"/>
                </a:lnTo>
                <a:close/>
              </a:path>
              <a:path w="2910840" h="2943225" extrusionOk="0">
                <a:moveTo>
                  <a:pt x="559375" y="779907"/>
                </a:moveTo>
                <a:lnTo>
                  <a:pt x="547628" y="779907"/>
                </a:lnTo>
                <a:lnTo>
                  <a:pt x="541697" y="782193"/>
                </a:lnTo>
                <a:lnTo>
                  <a:pt x="537239" y="786765"/>
                </a:lnTo>
                <a:lnTo>
                  <a:pt x="532224" y="794252"/>
                </a:lnTo>
                <a:lnTo>
                  <a:pt x="530553" y="802846"/>
                </a:lnTo>
                <a:lnTo>
                  <a:pt x="532224" y="811464"/>
                </a:lnTo>
                <a:lnTo>
                  <a:pt x="537239" y="819023"/>
                </a:lnTo>
                <a:lnTo>
                  <a:pt x="544862" y="824095"/>
                </a:lnTo>
                <a:lnTo>
                  <a:pt x="553484" y="825785"/>
                </a:lnTo>
                <a:lnTo>
                  <a:pt x="562080" y="824095"/>
                </a:lnTo>
                <a:lnTo>
                  <a:pt x="569624" y="819023"/>
                </a:lnTo>
                <a:lnTo>
                  <a:pt x="574711" y="811464"/>
                </a:lnTo>
                <a:lnTo>
                  <a:pt x="576406" y="802846"/>
                </a:lnTo>
                <a:lnTo>
                  <a:pt x="574711" y="794252"/>
                </a:lnTo>
                <a:lnTo>
                  <a:pt x="569624" y="786765"/>
                </a:lnTo>
                <a:lnTo>
                  <a:pt x="565179" y="782193"/>
                </a:lnTo>
                <a:lnTo>
                  <a:pt x="559375" y="779907"/>
                </a:lnTo>
                <a:close/>
              </a:path>
              <a:path w="2910840" h="2943225" extrusionOk="0">
                <a:moveTo>
                  <a:pt x="665459" y="779907"/>
                </a:moveTo>
                <a:lnTo>
                  <a:pt x="653711" y="779907"/>
                </a:lnTo>
                <a:lnTo>
                  <a:pt x="647907" y="782193"/>
                </a:lnTo>
                <a:lnTo>
                  <a:pt x="643322" y="786765"/>
                </a:lnTo>
                <a:lnTo>
                  <a:pt x="638315" y="794252"/>
                </a:lnTo>
                <a:lnTo>
                  <a:pt x="636645" y="802846"/>
                </a:lnTo>
                <a:lnTo>
                  <a:pt x="638315" y="811464"/>
                </a:lnTo>
                <a:lnTo>
                  <a:pt x="643322" y="819023"/>
                </a:lnTo>
                <a:lnTo>
                  <a:pt x="650948" y="824095"/>
                </a:lnTo>
                <a:lnTo>
                  <a:pt x="659585" y="825785"/>
                </a:lnTo>
                <a:lnTo>
                  <a:pt x="668222" y="824095"/>
                </a:lnTo>
                <a:lnTo>
                  <a:pt x="675847" y="819023"/>
                </a:lnTo>
                <a:lnTo>
                  <a:pt x="680862" y="811464"/>
                </a:lnTo>
                <a:lnTo>
                  <a:pt x="682534" y="802846"/>
                </a:lnTo>
                <a:lnTo>
                  <a:pt x="680862" y="794252"/>
                </a:lnTo>
                <a:lnTo>
                  <a:pt x="675847" y="786765"/>
                </a:lnTo>
                <a:lnTo>
                  <a:pt x="671262" y="782193"/>
                </a:lnTo>
                <a:lnTo>
                  <a:pt x="665459" y="779907"/>
                </a:lnTo>
                <a:close/>
              </a:path>
              <a:path w="2910840" h="2943225" extrusionOk="0">
                <a:moveTo>
                  <a:pt x="771542" y="779907"/>
                </a:moveTo>
                <a:lnTo>
                  <a:pt x="759794" y="779907"/>
                </a:lnTo>
                <a:lnTo>
                  <a:pt x="753990" y="782193"/>
                </a:lnTo>
                <a:lnTo>
                  <a:pt x="749545" y="786765"/>
                </a:lnTo>
                <a:lnTo>
                  <a:pt x="744459" y="794252"/>
                </a:lnTo>
                <a:lnTo>
                  <a:pt x="742763" y="802846"/>
                </a:lnTo>
                <a:lnTo>
                  <a:pt x="744459" y="811464"/>
                </a:lnTo>
                <a:lnTo>
                  <a:pt x="749545" y="819023"/>
                </a:lnTo>
                <a:lnTo>
                  <a:pt x="757090" y="824095"/>
                </a:lnTo>
                <a:lnTo>
                  <a:pt x="765685" y="825785"/>
                </a:lnTo>
                <a:lnTo>
                  <a:pt x="774307" y="824095"/>
                </a:lnTo>
                <a:lnTo>
                  <a:pt x="781930" y="819023"/>
                </a:lnTo>
                <a:lnTo>
                  <a:pt x="786945" y="811464"/>
                </a:lnTo>
                <a:lnTo>
                  <a:pt x="788617" y="802846"/>
                </a:lnTo>
                <a:lnTo>
                  <a:pt x="786945" y="794252"/>
                </a:lnTo>
                <a:lnTo>
                  <a:pt x="781930" y="786765"/>
                </a:lnTo>
                <a:lnTo>
                  <a:pt x="777485" y="782193"/>
                </a:lnTo>
                <a:lnTo>
                  <a:pt x="771542" y="779907"/>
                </a:lnTo>
                <a:close/>
              </a:path>
              <a:path w="2910840" h="2943225" extrusionOk="0">
                <a:moveTo>
                  <a:pt x="877625" y="779907"/>
                </a:moveTo>
                <a:lnTo>
                  <a:pt x="865877" y="779907"/>
                </a:lnTo>
                <a:lnTo>
                  <a:pt x="860073" y="782193"/>
                </a:lnTo>
                <a:lnTo>
                  <a:pt x="855489" y="786765"/>
                </a:lnTo>
                <a:lnTo>
                  <a:pt x="850481" y="794252"/>
                </a:lnTo>
                <a:lnTo>
                  <a:pt x="848812" y="802846"/>
                </a:lnTo>
                <a:lnTo>
                  <a:pt x="850481" y="811464"/>
                </a:lnTo>
                <a:lnTo>
                  <a:pt x="855489" y="819023"/>
                </a:lnTo>
                <a:lnTo>
                  <a:pt x="863133" y="824095"/>
                </a:lnTo>
                <a:lnTo>
                  <a:pt x="871803" y="825785"/>
                </a:lnTo>
                <a:lnTo>
                  <a:pt x="880447" y="824095"/>
                </a:lnTo>
                <a:lnTo>
                  <a:pt x="888013" y="819023"/>
                </a:lnTo>
                <a:lnTo>
                  <a:pt x="893100" y="811464"/>
                </a:lnTo>
                <a:lnTo>
                  <a:pt x="894795" y="802846"/>
                </a:lnTo>
                <a:lnTo>
                  <a:pt x="893100" y="794252"/>
                </a:lnTo>
                <a:lnTo>
                  <a:pt x="888013" y="786765"/>
                </a:lnTo>
                <a:lnTo>
                  <a:pt x="883568" y="782193"/>
                </a:lnTo>
                <a:lnTo>
                  <a:pt x="877625" y="779907"/>
                </a:lnTo>
                <a:close/>
              </a:path>
              <a:path w="2910840" h="2943225" extrusionOk="0">
                <a:moveTo>
                  <a:pt x="983848" y="779907"/>
                </a:moveTo>
                <a:lnTo>
                  <a:pt x="972100" y="779907"/>
                </a:lnTo>
                <a:lnTo>
                  <a:pt x="966169" y="782193"/>
                </a:lnTo>
                <a:lnTo>
                  <a:pt x="961711" y="786765"/>
                </a:lnTo>
                <a:lnTo>
                  <a:pt x="956625" y="794252"/>
                </a:lnTo>
                <a:lnTo>
                  <a:pt x="954930" y="802846"/>
                </a:lnTo>
                <a:lnTo>
                  <a:pt x="956625" y="811464"/>
                </a:lnTo>
                <a:lnTo>
                  <a:pt x="961711" y="819023"/>
                </a:lnTo>
                <a:lnTo>
                  <a:pt x="969275" y="824095"/>
                </a:lnTo>
                <a:lnTo>
                  <a:pt x="977904" y="825785"/>
                </a:lnTo>
                <a:lnTo>
                  <a:pt x="986532" y="824095"/>
                </a:lnTo>
                <a:lnTo>
                  <a:pt x="994096" y="819023"/>
                </a:lnTo>
                <a:lnTo>
                  <a:pt x="999183" y="811464"/>
                </a:lnTo>
                <a:lnTo>
                  <a:pt x="1000878" y="802846"/>
                </a:lnTo>
                <a:lnTo>
                  <a:pt x="999183" y="794252"/>
                </a:lnTo>
                <a:lnTo>
                  <a:pt x="994096" y="786765"/>
                </a:lnTo>
                <a:lnTo>
                  <a:pt x="989651" y="782193"/>
                </a:lnTo>
                <a:lnTo>
                  <a:pt x="983848" y="779907"/>
                </a:lnTo>
                <a:close/>
              </a:path>
              <a:path w="2910840" h="2943225" extrusionOk="0">
                <a:moveTo>
                  <a:pt x="1089931" y="779907"/>
                </a:moveTo>
                <a:lnTo>
                  <a:pt x="1078183" y="779907"/>
                </a:lnTo>
                <a:lnTo>
                  <a:pt x="1072252" y="782193"/>
                </a:lnTo>
                <a:lnTo>
                  <a:pt x="1067795" y="786765"/>
                </a:lnTo>
                <a:lnTo>
                  <a:pt x="1062787" y="794252"/>
                </a:lnTo>
                <a:lnTo>
                  <a:pt x="1061118" y="802846"/>
                </a:lnTo>
                <a:lnTo>
                  <a:pt x="1062787" y="811464"/>
                </a:lnTo>
                <a:lnTo>
                  <a:pt x="1067795" y="819023"/>
                </a:lnTo>
                <a:lnTo>
                  <a:pt x="1075359" y="824095"/>
                </a:lnTo>
                <a:lnTo>
                  <a:pt x="1083987" y="825785"/>
                </a:lnTo>
                <a:lnTo>
                  <a:pt x="1092616" y="824095"/>
                </a:lnTo>
                <a:lnTo>
                  <a:pt x="1100180" y="819023"/>
                </a:lnTo>
                <a:lnTo>
                  <a:pt x="1105194" y="811464"/>
                </a:lnTo>
                <a:lnTo>
                  <a:pt x="1106866" y="802846"/>
                </a:lnTo>
                <a:lnTo>
                  <a:pt x="1105194" y="794252"/>
                </a:lnTo>
                <a:lnTo>
                  <a:pt x="1100180" y="786765"/>
                </a:lnTo>
                <a:lnTo>
                  <a:pt x="1095735" y="782193"/>
                </a:lnTo>
                <a:lnTo>
                  <a:pt x="1089931" y="779907"/>
                </a:lnTo>
                <a:close/>
              </a:path>
              <a:path w="2910840" h="2943225" extrusionOk="0">
                <a:moveTo>
                  <a:pt x="1196014" y="779907"/>
                </a:moveTo>
                <a:lnTo>
                  <a:pt x="1184266" y="779907"/>
                </a:lnTo>
                <a:lnTo>
                  <a:pt x="1178335" y="782193"/>
                </a:lnTo>
                <a:lnTo>
                  <a:pt x="1173878" y="786765"/>
                </a:lnTo>
                <a:lnTo>
                  <a:pt x="1168870" y="794252"/>
                </a:lnTo>
                <a:lnTo>
                  <a:pt x="1167201" y="802846"/>
                </a:lnTo>
                <a:lnTo>
                  <a:pt x="1168870" y="811464"/>
                </a:lnTo>
                <a:lnTo>
                  <a:pt x="1173878" y="819023"/>
                </a:lnTo>
                <a:lnTo>
                  <a:pt x="1181501" y="824095"/>
                </a:lnTo>
                <a:lnTo>
                  <a:pt x="1190124" y="825785"/>
                </a:lnTo>
                <a:lnTo>
                  <a:pt x="1198724" y="824095"/>
                </a:lnTo>
                <a:lnTo>
                  <a:pt x="1206275" y="819023"/>
                </a:lnTo>
                <a:lnTo>
                  <a:pt x="1211362" y="811464"/>
                </a:lnTo>
                <a:lnTo>
                  <a:pt x="1213057" y="802846"/>
                </a:lnTo>
                <a:lnTo>
                  <a:pt x="1211362" y="794252"/>
                </a:lnTo>
                <a:lnTo>
                  <a:pt x="1206275" y="786765"/>
                </a:lnTo>
                <a:lnTo>
                  <a:pt x="1201818" y="782193"/>
                </a:lnTo>
                <a:lnTo>
                  <a:pt x="1196014" y="779907"/>
                </a:lnTo>
                <a:close/>
              </a:path>
              <a:path w="2910840" h="2943225" extrusionOk="0">
                <a:moveTo>
                  <a:pt x="1302071" y="779907"/>
                </a:moveTo>
                <a:lnTo>
                  <a:pt x="1290387" y="779907"/>
                </a:lnTo>
                <a:lnTo>
                  <a:pt x="1284545" y="782193"/>
                </a:lnTo>
                <a:lnTo>
                  <a:pt x="1279973" y="786765"/>
                </a:lnTo>
                <a:lnTo>
                  <a:pt x="1274973" y="794252"/>
                </a:lnTo>
                <a:lnTo>
                  <a:pt x="1273306" y="802846"/>
                </a:lnTo>
                <a:lnTo>
                  <a:pt x="1274973" y="811464"/>
                </a:lnTo>
                <a:lnTo>
                  <a:pt x="1279973" y="819023"/>
                </a:lnTo>
                <a:lnTo>
                  <a:pt x="1287589" y="824095"/>
                </a:lnTo>
                <a:lnTo>
                  <a:pt x="1296229" y="825785"/>
                </a:lnTo>
                <a:lnTo>
                  <a:pt x="1304869" y="824095"/>
                </a:lnTo>
                <a:lnTo>
                  <a:pt x="1312485" y="819023"/>
                </a:lnTo>
                <a:lnTo>
                  <a:pt x="1317486" y="811464"/>
                </a:lnTo>
                <a:lnTo>
                  <a:pt x="1319153" y="802846"/>
                </a:lnTo>
                <a:lnTo>
                  <a:pt x="1317486" y="794252"/>
                </a:lnTo>
                <a:lnTo>
                  <a:pt x="1312485" y="786765"/>
                </a:lnTo>
                <a:lnTo>
                  <a:pt x="1307913" y="782193"/>
                </a:lnTo>
                <a:lnTo>
                  <a:pt x="1302071" y="779907"/>
                </a:lnTo>
                <a:close/>
              </a:path>
              <a:path w="2910840" h="2943225" extrusionOk="0">
                <a:moveTo>
                  <a:pt x="1408243" y="779907"/>
                </a:moveTo>
                <a:lnTo>
                  <a:pt x="1396432" y="779907"/>
                </a:lnTo>
                <a:lnTo>
                  <a:pt x="1390590" y="782193"/>
                </a:lnTo>
                <a:lnTo>
                  <a:pt x="1386145" y="786765"/>
                </a:lnTo>
                <a:lnTo>
                  <a:pt x="1381073" y="794252"/>
                </a:lnTo>
                <a:lnTo>
                  <a:pt x="1379383" y="802846"/>
                </a:lnTo>
                <a:lnTo>
                  <a:pt x="1381073" y="811464"/>
                </a:lnTo>
                <a:lnTo>
                  <a:pt x="1386145" y="819023"/>
                </a:lnTo>
                <a:lnTo>
                  <a:pt x="1393706" y="824095"/>
                </a:lnTo>
                <a:lnTo>
                  <a:pt x="1402338" y="825785"/>
                </a:lnTo>
                <a:lnTo>
                  <a:pt x="1410970" y="824095"/>
                </a:lnTo>
                <a:lnTo>
                  <a:pt x="1418530" y="819023"/>
                </a:lnTo>
                <a:lnTo>
                  <a:pt x="1423531" y="811464"/>
                </a:lnTo>
                <a:lnTo>
                  <a:pt x="1425198" y="802846"/>
                </a:lnTo>
                <a:lnTo>
                  <a:pt x="1423531" y="794252"/>
                </a:lnTo>
                <a:lnTo>
                  <a:pt x="1418530" y="786765"/>
                </a:lnTo>
                <a:lnTo>
                  <a:pt x="1414085" y="782193"/>
                </a:lnTo>
                <a:lnTo>
                  <a:pt x="1408243" y="779907"/>
                </a:lnTo>
                <a:close/>
              </a:path>
              <a:path w="2910840" h="2943225" extrusionOk="0">
                <a:moveTo>
                  <a:pt x="1514288" y="779907"/>
                </a:moveTo>
                <a:lnTo>
                  <a:pt x="1502477" y="779907"/>
                </a:lnTo>
                <a:lnTo>
                  <a:pt x="1496762" y="782193"/>
                </a:lnTo>
                <a:lnTo>
                  <a:pt x="1492190" y="786765"/>
                </a:lnTo>
                <a:lnTo>
                  <a:pt x="1487118" y="794252"/>
                </a:lnTo>
                <a:lnTo>
                  <a:pt x="1485428" y="802846"/>
                </a:lnTo>
                <a:lnTo>
                  <a:pt x="1487118" y="811464"/>
                </a:lnTo>
                <a:lnTo>
                  <a:pt x="1492190" y="819023"/>
                </a:lnTo>
                <a:lnTo>
                  <a:pt x="1499824" y="824095"/>
                </a:lnTo>
                <a:lnTo>
                  <a:pt x="1508494" y="825785"/>
                </a:lnTo>
                <a:lnTo>
                  <a:pt x="1517140" y="824095"/>
                </a:lnTo>
                <a:lnTo>
                  <a:pt x="1524702" y="819023"/>
                </a:lnTo>
                <a:lnTo>
                  <a:pt x="1529775" y="811464"/>
                </a:lnTo>
                <a:lnTo>
                  <a:pt x="1531465" y="802846"/>
                </a:lnTo>
                <a:lnTo>
                  <a:pt x="1529775" y="794252"/>
                </a:lnTo>
                <a:lnTo>
                  <a:pt x="1524702" y="786765"/>
                </a:lnTo>
                <a:lnTo>
                  <a:pt x="1520257" y="782193"/>
                </a:lnTo>
                <a:lnTo>
                  <a:pt x="1514288" y="779907"/>
                </a:lnTo>
                <a:close/>
              </a:path>
              <a:path w="2910840" h="2943225" extrusionOk="0">
                <a:moveTo>
                  <a:pt x="1620460" y="779907"/>
                </a:moveTo>
                <a:lnTo>
                  <a:pt x="1608776" y="779907"/>
                </a:lnTo>
                <a:lnTo>
                  <a:pt x="1602807" y="782193"/>
                </a:lnTo>
                <a:lnTo>
                  <a:pt x="1598362" y="786765"/>
                </a:lnTo>
                <a:lnTo>
                  <a:pt x="1593290" y="794252"/>
                </a:lnTo>
                <a:lnTo>
                  <a:pt x="1591600" y="802846"/>
                </a:lnTo>
                <a:lnTo>
                  <a:pt x="1593290" y="811464"/>
                </a:lnTo>
                <a:lnTo>
                  <a:pt x="1598362" y="819023"/>
                </a:lnTo>
                <a:lnTo>
                  <a:pt x="1605925" y="824095"/>
                </a:lnTo>
                <a:lnTo>
                  <a:pt x="1614571" y="825785"/>
                </a:lnTo>
                <a:lnTo>
                  <a:pt x="1623241" y="824095"/>
                </a:lnTo>
                <a:lnTo>
                  <a:pt x="1630874" y="819023"/>
                </a:lnTo>
                <a:lnTo>
                  <a:pt x="1635875" y="811464"/>
                </a:lnTo>
                <a:lnTo>
                  <a:pt x="1637542" y="802846"/>
                </a:lnTo>
                <a:lnTo>
                  <a:pt x="1635875" y="794252"/>
                </a:lnTo>
                <a:lnTo>
                  <a:pt x="1630874" y="786765"/>
                </a:lnTo>
                <a:lnTo>
                  <a:pt x="1626302" y="782193"/>
                </a:lnTo>
                <a:lnTo>
                  <a:pt x="1620460" y="779907"/>
                </a:lnTo>
                <a:close/>
              </a:path>
              <a:path w="2910840" h="2943225" extrusionOk="0">
                <a:moveTo>
                  <a:pt x="1726632" y="779907"/>
                </a:moveTo>
                <a:lnTo>
                  <a:pt x="1714821" y="779907"/>
                </a:lnTo>
                <a:lnTo>
                  <a:pt x="1708852" y="782193"/>
                </a:lnTo>
                <a:lnTo>
                  <a:pt x="1704407" y="786765"/>
                </a:lnTo>
                <a:lnTo>
                  <a:pt x="1699407" y="794252"/>
                </a:lnTo>
                <a:lnTo>
                  <a:pt x="1697740" y="802846"/>
                </a:lnTo>
                <a:lnTo>
                  <a:pt x="1699407" y="811464"/>
                </a:lnTo>
                <a:lnTo>
                  <a:pt x="1704407" y="819023"/>
                </a:lnTo>
                <a:lnTo>
                  <a:pt x="1711968" y="824095"/>
                </a:lnTo>
                <a:lnTo>
                  <a:pt x="1720600" y="825785"/>
                </a:lnTo>
                <a:lnTo>
                  <a:pt x="1729232" y="824095"/>
                </a:lnTo>
                <a:lnTo>
                  <a:pt x="1736792" y="819023"/>
                </a:lnTo>
                <a:lnTo>
                  <a:pt x="1741865" y="811464"/>
                </a:lnTo>
                <a:lnTo>
                  <a:pt x="1743555" y="802846"/>
                </a:lnTo>
                <a:lnTo>
                  <a:pt x="1741865" y="794252"/>
                </a:lnTo>
                <a:lnTo>
                  <a:pt x="1736792" y="786765"/>
                </a:lnTo>
                <a:lnTo>
                  <a:pt x="1732347" y="782193"/>
                </a:lnTo>
                <a:lnTo>
                  <a:pt x="1726632" y="779907"/>
                </a:lnTo>
                <a:close/>
              </a:path>
              <a:path w="2910840" h="2943225" extrusionOk="0">
                <a:moveTo>
                  <a:pt x="1832677" y="779907"/>
                </a:moveTo>
                <a:lnTo>
                  <a:pt x="1820866" y="779907"/>
                </a:lnTo>
                <a:lnTo>
                  <a:pt x="1815024" y="782193"/>
                </a:lnTo>
                <a:lnTo>
                  <a:pt x="1810579" y="786765"/>
                </a:lnTo>
                <a:lnTo>
                  <a:pt x="1805507" y="794252"/>
                </a:lnTo>
                <a:lnTo>
                  <a:pt x="1803817" y="802846"/>
                </a:lnTo>
                <a:lnTo>
                  <a:pt x="1805507" y="811464"/>
                </a:lnTo>
                <a:lnTo>
                  <a:pt x="1810579" y="819023"/>
                </a:lnTo>
                <a:lnTo>
                  <a:pt x="1818176" y="824095"/>
                </a:lnTo>
                <a:lnTo>
                  <a:pt x="1826772" y="825785"/>
                </a:lnTo>
                <a:lnTo>
                  <a:pt x="1835368" y="824095"/>
                </a:lnTo>
                <a:lnTo>
                  <a:pt x="1842964" y="819023"/>
                </a:lnTo>
                <a:lnTo>
                  <a:pt x="1848037" y="811464"/>
                </a:lnTo>
                <a:lnTo>
                  <a:pt x="1849727" y="802846"/>
                </a:lnTo>
                <a:lnTo>
                  <a:pt x="1848037" y="794252"/>
                </a:lnTo>
                <a:lnTo>
                  <a:pt x="1842964" y="786765"/>
                </a:lnTo>
                <a:lnTo>
                  <a:pt x="1838519" y="782193"/>
                </a:lnTo>
                <a:lnTo>
                  <a:pt x="1832677" y="779907"/>
                </a:lnTo>
                <a:close/>
              </a:path>
              <a:path w="2910840" h="2943225" extrusionOk="0">
                <a:moveTo>
                  <a:pt x="1938722" y="779907"/>
                </a:moveTo>
                <a:lnTo>
                  <a:pt x="1927038" y="779907"/>
                </a:lnTo>
                <a:lnTo>
                  <a:pt x="1921196" y="782193"/>
                </a:lnTo>
                <a:lnTo>
                  <a:pt x="1916751" y="786765"/>
                </a:lnTo>
                <a:lnTo>
                  <a:pt x="1911679" y="794252"/>
                </a:lnTo>
                <a:lnTo>
                  <a:pt x="1909989" y="802846"/>
                </a:lnTo>
                <a:lnTo>
                  <a:pt x="1911679" y="811464"/>
                </a:lnTo>
                <a:lnTo>
                  <a:pt x="1916751" y="819023"/>
                </a:lnTo>
                <a:lnTo>
                  <a:pt x="1924294" y="824095"/>
                </a:lnTo>
                <a:lnTo>
                  <a:pt x="1932896" y="825785"/>
                </a:lnTo>
                <a:lnTo>
                  <a:pt x="1941522" y="824095"/>
                </a:lnTo>
                <a:lnTo>
                  <a:pt x="1949136" y="819023"/>
                </a:lnTo>
                <a:lnTo>
                  <a:pt x="1954137" y="811464"/>
                </a:lnTo>
                <a:lnTo>
                  <a:pt x="1955804" y="802846"/>
                </a:lnTo>
                <a:lnTo>
                  <a:pt x="1954137" y="794252"/>
                </a:lnTo>
                <a:lnTo>
                  <a:pt x="1949136" y="786765"/>
                </a:lnTo>
                <a:lnTo>
                  <a:pt x="1944691" y="782193"/>
                </a:lnTo>
                <a:lnTo>
                  <a:pt x="1938722" y="779907"/>
                </a:lnTo>
                <a:close/>
              </a:path>
              <a:path w="2910840" h="2943225" extrusionOk="0">
                <a:moveTo>
                  <a:pt x="2044767" y="779907"/>
                </a:moveTo>
                <a:lnTo>
                  <a:pt x="2033083" y="779907"/>
                </a:lnTo>
                <a:lnTo>
                  <a:pt x="2027114" y="782193"/>
                </a:lnTo>
                <a:lnTo>
                  <a:pt x="2022669" y="786765"/>
                </a:lnTo>
                <a:lnTo>
                  <a:pt x="2017669" y="794252"/>
                </a:lnTo>
                <a:lnTo>
                  <a:pt x="2016002" y="802846"/>
                </a:lnTo>
                <a:lnTo>
                  <a:pt x="2017669" y="811464"/>
                </a:lnTo>
                <a:lnTo>
                  <a:pt x="2022669" y="819023"/>
                </a:lnTo>
                <a:lnTo>
                  <a:pt x="2030303" y="824095"/>
                </a:lnTo>
                <a:lnTo>
                  <a:pt x="2038973" y="825785"/>
                </a:lnTo>
                <a:lnTo>
                  <a:pt x="2047619" y="824095"/>
                </a:lnTo>
                <a:lnTo>
                  <a:pt x="2055181" y="819023"/>
                </a:lnTo>
                <a:lnTo>
                  <a:pt x="2060182" y="811464"/>
                </a:lnTo>
                <a:lnTo>
                  <a:pt x="2061849" y="802846"/>
                </a:lnTo>
                <a:lnTo>
                  <a:pt x="2060182" y="794252"/>
                </a:lnTo>
                <a:lnTo>
                  <a:pt x="2055181" y="786765"/>
                </a:lnTo>
                <a:lnTo>
                  <a:pt x="2050736" y="782193"/>
                </a:lnTo>
                <a:lnTo>
                  <a:pt x="2044767" y="779907"/>
                </a:lnTo>
                <a:close/>
              </a:path>
              <a:path w="2910840" h="2943225" extrusionOk="0">
                <a:moveTo>
                  <a:pt x="2150939" y="779907"/>
                </a:moveTo>
                <a:lnTo>
                  <a:pt x="2139128" y="779907"/>
                </a:lnTo>
                <a:lnTo>
                  <a:pt x="2133413" y="782193"/>
                </a:lnTo>
                <a:lnTo>
                  <a:pt x="2128714" y="786765"/>
                </a:lnTo>
                <a:lnTo>
                  <a:pt x="2123714" y="794252"/>
                </a:lnTo>
                <a:lnTo>
                  <a:pt x="2122047" y="802846"/>
                </a:lnTo>
                <a:lnTo>
                  <a:pt x="2123714" y="811464"/>
                </a:lnTo>
                <a:lnTo>
                  <a:pt x="2128714" y="819023"/>
                </a:lnTo>
                <a:lnTo>
                  <a:pt x="2136404" y="824095"/>
                </a:lnTo>
                <a:lnTo>
                  <a:pt x="2145082" y="825785"/>
                </a:lnTo>
                <a:lnTo>
                  <a:pt x="2153735" y="824095"/>
                </a:lnTo>
                <a:lnTo>
                  <a:pt x="2161353" y="819023"/>
                </a:lnTo>
                <a:lnTo>
                  <a:pt x="2166426" y="811464"/>
                </a:lnTo>
                <a:lnTo>
                  <a:pt x="2168116" y="802846"/>
                </a:lnTo>
                <a:lnTo>
                  <a:pt x="2166426" y="794252"/>
                </a:lnTo>
                <a:lnTo>
                  <a:pt x="2161353" y="786765"/>
                </a:lnTo>
                <a:lnTo>
                  <a:pt x="2156908" y="782193"/>
                </a:lnTo>
                <a:lnTo>
                  <a:pt x="2150939" y="779907"/>
                </a:lnTo>
                <a:close/>
              </a:path>
              <a:path w="2910840" h="2943225" extrusionOk="0">
                <a:moveTo>
                  <a:pt x="2257111" y="779907"/>
                </a:moveTo>
                <a:lnTo>
                  <a:pt x="2245427" y="779907"/>
                </a:lnTo>
                <a:lnTo>
                  <a:pt x="2239458" y="782193"/>
                </a:lnTo>
                <a:lnTo>
                  <a:pt x="2235013" y="786765"/>
                </a:lnTo>
                <a:lnTo>
                  <a:pt x="2229941" y="794252"/>
                </a:lnTo>
                <a:lnTo>
                  <a:pt x="2228251" y="802846"/>
                </a:lnTo>
                <a:lnTo>
                  <a:pt x="2229941" y="811464"/>
                </a:lnTo>
                <a:lnTo>
                  <a:pt x="2235013" y="819023"/>
                </a:lnTo>
                <a:lnTo>
                  <a:pt x="2242576" y="824095"/>
                </a:lnTo>
                <a:lnTo>
                  <a:pt x="2251222" y="825785"/>
                </a:lnTo>
                <a:lnTo>
                  <a:pt x="2259892" y="824095"/>
                </a:lnTo>
                <a:lnTo>
                  <a:pt x="2267525" y="819023"/>
                </a:lnTo>
                <a:lnTo>
                  <a:pt x="2272526" y="811464"/>
                </a:lnTo>
                <a:lnTo>
                  <a:pt x="2274193" y="802846"/>
                </a:lnTo>
                <a:lnTo>
                  <a:pt x="2272526" y="794252"/>
                </a:lnTo>
                <a:lnTo>
                  <a:pt x="2267525" y="786765"/>
                </a:lnTo>
                <a:lnTo>
                  <a:pt x="2262953" y="782193"/>
                </a:lnTo>
                <a:lnTo>
                  <a:pt x="2257111" y="779907"/>
                </a:lnTo>
                <a:close/>
              </a:path>
              <a:path w="2910840" h="2943225" extrusionOk="0">
                <a:moveTo>
                  <a:pt x="2363156" y="779907"/>
                </a:moveTo>
                <a:lnTo>
                  <a:pt x="2351472" y="779907"/>
                </a:lnTo>
                <a:lnTo>
                  <a:pt x="2345503" y="782193"/>
                </a:lnTo>
                <a:lnTo>
                  <a:pt x="2341058" y="786765"/>
                </a:lnTo>
                <a:lnTo>
                  <a:pt x="2336058" y="794252"/>
                </a:lnTo>
                <a:lnTo>
                  <a:pt x="2334391" y="802846"/>
                </a:lnTo>
                <a:lnTo>
                  <a:pt x="2336058" y="811464"/>
                </a:lnTo>
                <a:lnTo>
                  <a:pt x="2341058" y="819023"/>
                </a:lnTo>
                <a:lnTo>
                  <a:pt x="2348619" y="824095"/>
                </a:lnTo>
                <a:lnTo>
                  <a:pt x="2357251" y="825785"/>
                </a:lnTo>
                <a:lnTo>
                  <a:pt x="2365883" y="824095"/>
                </a:lnTo>
                <a:lnTo>
                  <a:pt x="2373443" y="819023"/>
                </a:lnTo>
                <a:lnTo>
                  <a:pt x="2378516" y="811464"/>
                </a:lnTo>
                <a:lnTo>
                  <a:pt x="2380206" y="802846"/>
                </a:lnTo>
                <a:lnTo>
                  <a:pt x="2378516" y="794252"/>
                </a:lnTo>
                <a:lnTo>
                  <a:pt x="2373443" y="786765"/>
                </a:lnTo>
                <a:lnTo>
                  <a:pt x="2368998" y="782193"/>
                </a:lnTo>
                <a:lnTo>
                  <a:pt x="2363156" y="779907"/>
                </a:lnTo>
                <a:close/>
              </a:path>
              <a:path w="2910840" h="2943225" extrusionOk="0">
                <a:moveTo>
                  <a:pt x="2469328" y="779907"/>
                </a:moveTo>
                <a:lnTo>
                  <a:pt x="2457517" y="779907"/>
                </a:lnTo>
                <a:lnTo>
                  <a:pt x="2451802" y="782193"/>
                </a:lnTo>
                <a:lnTo>
                  <a:pt x="2447103" y="786765"/>
                </a:lnTo>
                <a:lnTo>
                  <a:pt x="2442103" y="794252"/>
                </a:lnTo>
                <a:lnTo>
                  <a:pt x="2440436" y="802846"/>
                </a:lnTo>
                <a:lnTo>
                  <a:pt x="2442103" y="811464"/>
                </a:lnTo>
                <a:lnTo>
                  <a:pt x="2447103" y="819023"/>
                </a:lnTo>
                <a:lnTo>
                  <a:pt x="2454771" y="824095"/>
                </a:lnTo>
                <a:lnTo>
                  <a:pt x="2463391" y="825785"/>
                </a:lnTo>
                <a:lnTo>
                  <a:pt x="2471964" y="824095"/>
                </a:lnTo>
                <a:lnTo>
                  <a:pt x="2479488" y="819023"/>
                </a:lnTo>
                <a:lnTo>
                  <a:pt x="2484632" y="811464"/>
                </a:lnTo>
                <a:lnTo>
                  <a:pt x="2486346" y="802846"/>
                </a:lnTo>
                <a:lnTo>
                  <a:pt x="2484632" y="794252"/>
                </a:lnTo>
                <a:lnTo>
                  <a:pt x="2479488" y="786765"/>
                </a:lnTo>
                <a:lnTo>
                  <a:pt x="2475043" y="782193"/>
                </a:lnTo>
                <a:lnTo>
                  <a:pt x="2469328" y="779907"/>
                </a:lnTo>
                <a:close/>
              </a:path>
              <a:path w="2910840" h="2943225" extrusionOk="0">
                <a:moveTo>
                  <a:pt x="2575373" y="779907"/>
                </a:moveTo>
                <a:lnTo>
                  <a:pt x="2563689" y="779907"/>
                </a:lnTo>
                <a:lnTo>
                  <a:pt x="2557847" y="782193"/>
                </a:lnTo>
                <a:lnTo>
                  <a:pt x="2553402" y="786765"/>
                </a:lnTo>
                <a:lnTo>
                  <a:pt x="2548330" y="794252"/>
                </a:lnTo>
                <a:lnTo>
                  <a:pt x="2546640" y="802846"/>
                </a:lnTo>
                <a:lnTo>
                  <a:pt x="2548330" y="811464"/>
                </a:lnTo>
                <a:lnTo>
                  <a:pt x="2553402" y="819023"/>
                </a:lnTo>
                <a:lnTo>
                  <a:pt x="2560945" y="824095"/>
                </a:lnTo>
                <a:lnTo>
                  <a:pt x="2569547" y="825785"/>
                </a:lnTo>
                <a:lnTo>
                  <a:pt x="2578173" y="824095"/>
                </a:lnTo>
                <a:lnTo>
                  <a:pt x="2585787" y="819023"/>
                </a:lnTo>
                <a:lnTo>
                  <a:pt x="2590788" y="811464"/>
                </a:lnTo>
                <a:lnTo>
                  <a:pt x="2592455" y="802846"/>
                </a:lnTo>
                <a:lnTo>
                  <a:pt x="2590788" y="794252"/>
                </a:lnTo>
                <a:lnTo>
                  <a:pt x="2585787" y="786765"/>
                </a:lnTo>
                <a:lnTo>
                  <a:pt x="2581342" y="782193"/>
                </a:lnTo>
                <a:lnTo>
                  <a:pt x="2575373" y="779907"/>
                </a:lnTo>
                <a:close/>
              </a:path>
              <a:path w="2910840" h="2943225" extrusionOk="0">
                <a:moveTo>
                  <a:pt x="2681418" y="779907"/>
                </a:moveTo>
                <a:lnTo>
                  <a:pt x="2669734" y="779907"/>
                </a:lnTo>
                <a:lnTo>
                  <a:pt x="2663765" y="782193"/>
                </a:lnTo>
                <a:lnTo>
                  <a:pt x="2659320" y="786765"/>
                </a:lnTo>
                <a:lnTo>
                  <a:pt x="2654320" y="794252"/>
                </a:lnTo>
                <a:lnTo>
                  <a:pt x="2652653" y="802846"/>
                </a:lnTo>
                <a:lnTo>
                  <a:pt x="2654320" y="811464"/>
                </a:lnTo>
                <a:lnTo>
                  <a:pt x="2659320" y="819023"/>
                </a:lnTo>
                <a:lnTo>
                  <a:pt x="2666954" y="824095"/>
                </a:lnTo>
                <a:lnTo>
                  <a:pt x="2675624" y="825785"/>
                </a:lnTo>
                <a:lnTo>
                  <a:pt x="2684270" y="824095"/>
                </a:lnTo>
                <a:lnTo>
                  <a:pt x="2691832" y="819023"/>
                </a:lnTo>
                <a:lnTo>
                  <a:pt x="2696833" y="811464"/>
                </a:lnTo>
                <a:lnTo>
                  <a:pt x="2698500" y="802846"/>
                </a:lnTo>
                <a:lnTo>
                  <a:pt x="2696833" y="794252"/>
                </a:lnTo>
                <a:lnTo>
                  <a:pt x="2691832" y="786765"/>
                </a:lnTo>
                <a:lnTo>
                  <a:pt x="2687387" y="782193"/>
                </a:lnTo>
                <a:lnTo>
                  <a:pt x="2681418" y="779907"/>
                </a:lnTo>
                <a:close/>
              </a:path>
              <a:path w="2910840" h="2943225" extrusionOk="0">
                <a:moveTo>
                  <a:pt x="2787590" y="779907"/>
                </a:moveTo>
                <a:lnTo>
                  <a:pt x="2775779" y="779907"/>
                </a:lnTo>
                <a:lnTo>
                  <a:pt x="2770064" y="782193"/>
                </a:lnTo>
                <a:lnTo>
                  <a:pt x="2765492" y="786765"/>
                </a:lnTo>
                <a:lnTo>
                  <a:pt x="2760420" y="794252"/>
                </a:lnTo>
                <a:lnTo>
                  <a:pt x="2758730" y="802846"/>
                </a:lnTo>
                <a:lnTo>
                  <a:pt x="2760420" y="811464"/>
                </a:lnTo>
                <a:lnTo>
                  <a:pt x="2765492" y="819023"/>
                </a:lnTo>
                <a:lnTo>
                  <a:pt x="2773106" y="824095"/>
                </a:lnTo>
                <a:lnTo>
                  <a:pt x="2781733" y="825785"/>
                </a:lnTo>
                <a:lnTo>
                  <a:pt x="2790335" y="824095"/>
                </a:lnTo>
                <a:lnTo>
                  <a:pt x="2797877" y="819023"/>
                </a:lnTo>
                <a:lnTo>
                  <a:pt x="2803021" y="811464"/>
                </a:lnTo>
                <a:lnTo>
                  <a:pt x="2804735" y="802846"/>
                </a:lnTo>
                <a:lnTo>
                  <a:pt x="2803021" y="794252"/>
                </a:lnTo>
                <a:lnTo>
                  <a:pt x="2797877" y="786765"/>
                </a:lnTo>
                <a:lnTo>
                  <a:pt x="2793432" y="782193"/>
                </a:lnTo>
                <a:lnTo>
                  <a:pt x="2787590" y="779907"/>
                </a:lnTo>
                <a:close/>
              </a:path>
              <a:path w="2910840" h="2943225" extrusionOk="0">
                <a:moveTo>
                  <a:pt x="2893762" y="779907"/>
                </a:moveTo>
                <a:lnTo>
                  <a:pt x="2882078" y="779907"/>
                </a:lnTo>
                <a:lnTo>
                  <a:pt x="2876109" y="782193"/>
                </a:lnTo>
                <a:lnTo>
                  <a:pt x="2871664" y="786765"/>
                </a:lnTo>
                <a:lnTo>
                  <a:pt x="2866592" y="794252"/>
                </a:lnTo>
                <a:lnTo>
                  <a:pt x="2864902" y="802846"/>
                </a:lnTo>
                <a:lnTo>
                  <a:pt x="2866592" y="811464"/>
                </a:lnTo>
                <a:lnTo>
                  <a:pt x="2871664" y="819023"/>
                </a:lnTo>
                <a:lnTo>
                  <a:pt x="2879227" y="824095"/>
                </a:lnTo>
                <a:lnTo>
                  <a:pt x="2887873" y="825785"/>
                </a:lnTo>
                <a:lnTo>
                  <a:pt x="2896543" y="824095"/>
                </a:lnTo>
                <a:lnTo>
                  <a:pt x="2904176" y="819023"/>
                </a:lnTo>
                <a:lnTo>
                  <a:pt x="2909177" y="811464"/>
                </a:lnTo>
                <a:lnTo>
                  <a:pt x="2910844" y="802846"/>
                </a:lnTo>
                <a:lnTo>
                  <a:pt x="2909177" y="794252"/>
                </a:lnTo>
                <a:lnTo>
                  <a:pt x="2904176" y="786765"/>
                </a:lnTo>
                <a:lnTo>
                  <a:pt x="2899604" y="782193"/>
                </a:lnTo>
                <a:lnTo>
                  <a:pt x="2893762" y="779907"/>
                </a:lnTo>
                <a:close/>
              </a:path>
              <a:path w="2910840" h="2943225" extrusionOk="0">
                <a:moveTo>
                  <a:pt x="28815" y="891286"/>
                </a:moveTo>
                <a:lnTo>
                  <a:pt x="17073" y="891286"/>
                </a:lnTo>
                <a:lnTo>
                  <a:pt x="11270" y="893572"/>
                </a:lnTo>
                <a:lnTo>
                  <a:pt x="6680" y="898144"/>
                </a:lnTo>
                <a:lnTo>
                  <a:pt x="1670" y="905631"/>
                </a:lnTo>
                <a:lnTo>
                  <a:pt x="0" y="914225"/>
                </a:lnTo>
                <a:lnTo>
                  <a:pt x="1670" y="922843"/>
                </a:lnTo>
                <a:lnTo>
                  <a:pt x="6680" y="930402"/>
                </a:lnTo>
                <a:lnTo>
                  <a:pt x="14306" y="935474"/>
                </a:lnTo>
                <a:lnTo>
                  <a:pt x="22944" y="937164"/>
                </a:lnTo>
                <a:lnTo>
                  <a:pt x="31582" y="935474"/>
                </a:lnTo>
                <a:lnTo>
                  <a:pt x="39208" y="930402"/>
                </a:lnTo>
                <a:lnTo>
                  <a:pt x="44218" y="922843"/>
                </a:lnTo>
                <a:lnTo>
                  <a:pt x="45888" y="914225"/>
                </a:lnTo>
                <a:lnTo>
                  <a:pt x="44218" y="905631"/>
                </a:lnTo>
                <a:lnTo>
                  <a:pt x="39208" y="898144"/>
                </a:lnTo>
                <a:lnTo>
                  <a:pt x="34619" y="893572"/>
                </a:lnTo>
                <a:lnTo>
                  <a:pt x="28815" y="891286"/>
                </a:lnTo>
                <a:close/>
              </a:path>
              <a:path w="2910840" h="2943225" extrusionOk="0">
                <a:moveTo>
                  <a:pt x="134903" y="891286"/>
                </a:moveTo>
                <a:lnTo>
                  <a:pt x="123156" y="891286"/>
                </a:lnTo>
                <a:lnTo>
                  <a:pt x="117352" y="893572"/>
                </a:lnTo>
                <a:lnTo>
                  <a:pt x="112894" y="898144"/>
                </a:lnTo>
                <a:lnTo>
                  <a:pt x="107808" y="905631"/>
                </a:lnTo>
                <a:lnTo>
                  <a:pt x="106112" y="914225"/>
                </a:lnTo>
                <a:lnTo>
                  <a:pt x="107808" y="922843"/>
                </a:lnTo>
                <a:lnTo>
                  <a:pt x="112894" y="930402"/>
                </a:lnTo>
                <a:lnTo>
                  <a:pt x="120446" y="935474"/>
                </a:lnTo>
                <a:lnTo>
                  <a:pt x="129045" y="937164"/>
                </a:lnTo>
                <a:lnTo>
                  <a:pt x="137669" y="935474"/>
                </a:lnTo>
                <a:lnTo>
                  <a:pt x="145292" y="930402"/>
                </a:lnTo>
                <a:lnTo>
                  <a:pt x="150300" y="922843"/>
                </a:lnTo>
                <a:lnTo>
                  <a:pt x="151969" y="914225"/>
                </a:lnTo>
                <a:lnTo>
                  <a:pt x="150300" y="905631"/>
                </a:lnTo>
                <a:lnTo>
                  <a:pt x="145292" y="898144"/>
                </a:lnTo>
                <a:lnTo>
                  <a:pt x="140834" y="893572"/>
                </a:lnTo>
                <a:lnTo>
                  <a:pt x="134903" y="891286"/>
                </a:lnTo>
                <a:close/>
              </a:path>
              <a:path w="2910840" h="2943225" extrusionOk="0">
                <a:moveTo>
                  <a:pt x="240986" y="891286"/>
                </a:moveTo>
                <a:lnTo>
                  <a:pt x="229239" y="891286"/>
                </a:lnTo>
                <a:lnTo>
                  <a:pt x="223308" y="893572"/>
                </a:lnTo>
                <a:lnTo>
                  <a:pt x="218850" y="898144"/>
                </a:lnTo>
                <a:lnTo>
                  <a:pt x="213843" y="905631"/>
                </a:lnTo>
                <a:lnTo>
                  <a:pt x="212173" y="914225"/>
                </a:lnTo>
                <a:lnTo>
                  <a:pt x="213843" y="922843"/>
                </a:lnTo>
                <a:lnTo>
                  <a:pt x="218850" y="930402"/>
                </a:lnTo>
                <a:lnTo>
                  <a:pt x="226495" y="935474"/>
                </a:lnTo>
                <a:lnTo>
                  <a:pt x="235165" y="937164"/>
                </a:lnTo>
                <a:lnTo>
                  <a:pt x="243809" y="935474"/>
                </a:lnTo>
                <a:lnTo>
                  <a:pt x="251375" y="930402"/>
                </a:lnTo>
                <a:lnTo>
                  <a:pt x="256390" y="922843"/>
                </a:lnTo>
                <a:lnTo>
                  <a:pt x="258062" y="914225"/>
                </a:lnTo>
                <a:lnTo>
                  <a:pt x="256390" y="905631"/>
                </a:lnTo>
                <a:lnTo>
                  <a:pt x="251375" y="898144"/>
                </a:lnTo>
                <a:lnTo>
                  <a:pt x="246917" y="893572"/>
                </a:lnTo>
                <a:lnTo>
                  <a:pt x="240986" y="891286"/>
                </a:lnTo>
                <a:close/>
              </a:path>
              <a:path w="2910840" h="2943225" extrusionOk="0">
                <a:moveTo>
                  <a:pt x="347070" y="891286"/>
                </a:moveTo>
                <a:lnTo>
                  <a:pt x="335322" y="891286"/>
                </a:lnTo>
                <a:lnTo>
                  <a:pt x="329518" y="893572"/>
                </a:lnTo>
                <a:lnTo>
                  <a:pt x="325073" y="898144"/>
                </a:lnTo>
                <a:lnTo>
                  <a:pt x="319987" y="905631"/>
                </a:lnTo>
                <a:lnTo>
                  <a:pt x="318291" y="914225"/>
                </a:lnTo>
                <a:lnTo>
                  <a:pt x="319987" y="922843"/>
                </a:lnTo>
                <a:lnTo>
                  <a:pt x="325073" y="930402"/>
                </a:lnTo>
                <a:lnTo>
                  <a:pt x="332637" y="935474"/>
                </a:lnTo>
                <a:lnTo>
                  <a:pt x="341266" y="937164"/>
                </a:lnTo>
                <a:lnTo>
                  <a:pt x="349894" y="935474"/>
                </a:lnTo>
                <a:lnTo>
                  <a:pt x="357458" y="930402"/>
                </a:lnTo>
                <a:lnTo>
                  <a:pt x="362544" y="922843"/>
                </a:lnTo>
                <a:lnTo>
                  <a:pt x="364240" y="914225"/>
                </a:lnTo>
                <a:lnTo>
                  <a:pt x="362544" y="905631"/>
                </a:lnTo>
                <a:lnTo>
                  <a:pt x="357458" y="898144"/>
                </a:lnTo>
                <a:lnTo>
                  <a:pt x="353013" y="893572"/>
                </a:lnTo>
                <a:lnTo>
                  <a:pt x="347070" y="891286"/>
                </a:lnTo>
                <a:close/>
              </a:path>
              <a:path w="2910840" h="2943225" extrusionOk="0">
                <a:moveTo>
                  <a:pt x="453292" y="891286"/>
                </a:moveTo>
                <a:lnTo>
                  <a:pt x="441545" y="891286"/>
                </a:lnTo>
                <a:lnTo>
                  <a:pt x="435601" y="893572"/>
                </a:lnTo>
                <a:lnTo>
                  <a:pt x="431156" y="898144"/>
                </a:lnTo>
                <a:lnTo>
                  <a:pt x="426070" y="905631"/>
                </a:lnTo>
                <a:lnTo>
                  <a:pt x="424374" y="914225"/>
                </a:lnTo>
                <a:lnTo>
                  <a:pt x="426070" y="922843"/>
                </a:lnTo>
                <a:lnTo>
                  <a:pt x="431156" y="930402"/>
                </a:lnTo>
                <a:lnTo>
                  <a:pt x="438720" y="935474"/>
                </a:lnTo>
                <a:lnTo>
                  <a:pt x="447349" y="937164"/>
                </a:lnTo>
                <a:lnTo>
                  <a:pt x="455977" y="935474"/>
                </a:lnTo>
                <a:lnTo>
                  <a:pt x="463541" y="930402"/>
                </a:lnTo>
                <a:lnTo>
                  <a:pt x="468556" y="922843"/>
                </a:lnTo>
                <a:lnTo>
                  <a:pt x="470228" y="914225"/>
                </a:lnTo>
                <a:lnTo>
                  <a:pt x="468556" y="905631"/>
                </a:lnTo>
                <a:lnTo>
                  <a:pt x="463541" y="898144"/>
                </a:lnTo>
                <a:lnTo>
                  <a:pt x="459096" y="893572"/>
                </a:lnTo>
                <a:lnTo>
                  <a:pt x="453292" y="891286"/>
                </a:lnTo>
                <a:close/>
              </a:path>
              <a:path w="2910840" h="2943225" extrusionOk="0">
                <a:moveTo>
                  <a:pt x="559375" y="891286"/>
                </a:moveTo>
                <a:lnTo>
                  <a:pt x="547628" y="891286"/>
                </a:lnTo>
                <a:lnTo>
                  <a:pt x="541697" y="893572"/>
                </a:lnTo>
                <a:lnTo>
                  <a:pt x="537239" y="898144"/>
                </a:lnTo>
                <a:lnTo>
                  <a:pt x="532224" y="905631"/>
                </a:lnTo>
                <a:lnTo>
                  <a:pt x="530553" y="914225"/>
                </a:lnTo>
                <a:lnTo>
                  <a:pt x="532224" y="922843"/>
                </a:lnTo>
                <a:lnTo>
                  <a:pt x="537239" y="930402"/>
                </a:lnTo>
                <a:lnTo>
                  <a:pt x="544862" y="935474"/>
                </a:lnTo>
                <a:lnTo>
                  <a:pt x="553484" y="937164"/>
                </a:lnTo>
                <a:lnTo>
                  <a:pt x="562080" y="935474"/>
                </a:lnTo>
                <a:lnTo>
                  <a:pt x="569624" y="930402"/>
                </a:lnTo>
                <a:lnTo>
                  <a:pt x="574711" y="922843"/>
                </a:lnTo>
                <a:lnTo>
                  <a:pt x="576406" y="914225"/>
                </a:lnTo>
                <a:lnTo>
                  <a:pt x="574711" y="905631"/>
                </a:lnTo>
                <a:lnTo>
                  <a:pt x="569624" y="898144"/>
                </a:lnTo>
                <a:lnTo>
                  <a:pt x="565179" y="893572"/>
                </a:lnTo>
                <a:lnTo>
                  <a:pt x="559375" y="891286"/>
                </a:lnTo>
                <a:close/>
              </a:path>
              <a:path w="2910840" h="2943225" extrusionOk="0">
                <a:moveTo>
                  <a:pt x="665459" y="891286"/>
                </a:moveTo>
                <a:lnTo>
                  <a:pt x="653711" y="891286"/>
                </a:lnTo>
                <a:lnTo>
                  <a:pt x="647907" y="893572"/>
                </a:lnTo>
                <a:lnTo>
                  <a:pt x="643322" y="898144"/>
                </a:lnTo>
                <a:lnTo>
                  <a:pt x="638315" y="905631"/>
                </a:lnTo>
                <a:lnTo>
                  <a:pt x="636645" y="914225"/>
                </a:lnTo>
                <a:lnTo>
                  <a:pt x="638315" y="922843"/>
                </a:lnTo>
                <a:lnTo>
                  <a:pt x="643322" y="930402"/>
                </a:lnTo>
                <a:lnTo>
                  <a:pt x="650948" y="935474"/>
                </a:lnTo>
                <a:lnTo>
                  <a:pt x="659585" y="937164"/>
                </a:lnTo>
                <a:lnTo>
                  <a:pt x="668222" y="935474"/>
                </a:lnTo>
                <a:lnTo>
                  <a:pt x="675847" y="930402"/>
                </a:lnTo>
                <a:lnTo>
                  <a:pt x="680862" y="922843"/>
                </a:lnTo>
                <a:lnTo>
                  <a:pt x="682534" y="914225"/>
                </a:lnTo>
                <a:lnTo>
                  <a:pt x="680862" y="905631"/>
                </a:lnTo>
                <a:lnTo>
                  <a:pt x="675847" y="898144"/>
                </a:lnTo>
                <a:lnTo>
                  <a:pt x="671262" y="893572"/>
                </a:lnTo>
                <a:lnTo>
                  <a:pt x="665459" y="891286"/>
                </a:lnTo>
                <a:close/>
              </a:path>
              <a:path w="2910840" h="2943225" extrusionOk="0">
                <a:moveTo>
                  <a:pt x="771542" y="891286"/>
                </a:moveTo>
                <a:lnTo>
                  <a:pt x="759794" y="891286"/>
                </a:lnTo>
                <a:lnTo>
                  <a:pt x="753990" y="893572"/>
                </a:lnTo>
                <a:lnTo>
                  <a:pt x="749545" y="898144"/>
                </a:lnTo>
                <a:lnTo>
                  <a:pt x="744459" y="905631"/>
                </a:lnTo>
                <a:lnTo>
                  <a:pt x="742763" y="914225"/>
                </a:lnTo>
                <a:lnTo>
                  <a:pt x="744459" y="922843"/>
                </a:lnTo>
                <a:lnTo>
                  <a:pt x="749545" y="930402"/>
                </a:lnTo>
                <a:lnTo>
                  <a:pt x="757090" y="935474"/>
                </a:lnTo>
                <a:lnTo>
                  <a:pt x="765685" y="937164"/>
                </a:lnTo>
                <a:lnTo>
                  <a:pt x="774307" y="935474"/>
                </a:lnTo>
                <a:lnTo>
                  <a:pt x="781930" y="930402"/>
                </a:lnTo>
                <a:lnTo>
                  <a:pt x="786945" y="922843"/>
                </a:lnTo>
                <a:lnTo>
                  <a:pt x="788617" y="914225"/>
                </a:lnTo>
                <a:lnTo>
                  <a:pt x="786945" y="905631"/>
                </a:lnTo>
                <a:lnTo>
                  <a:pt x="781930" y="898144"/>
                </a:lnTo>
                <a:lnTo>
                  <a:pt x="777485" y="893572"/>
                </a:lnTo>
                <a:lnTo>
                  <a:pt x="771542" y="891286"/>
                </a:lnTo>
                <a:close/>
              </a:path>
              <a:path w="2910840" h="2943225" extrusionOk="0">
                <a:moveTo>
                  <a:pt x="877625" y="891286"/>
                </a:moveTo>
                <a:lnTo>
                  <a:pt x="865877" y="891286"/>
                </a:lnTo>
                <a:lnTo>
                  <a:pt x="860073" y="893572"/>
                </a:lnTo>
                <a:lnTo>
                  <a:pt x="855489" y="898144"/>
                </a:lnTo>
                <a:lnTo>
                  <a:pt x="850481" y="905631"/>
                </a:lnTo>
                <a:lnTo>
                  <a:pt x="848812" y="914225"/>
                </a:lnTo>
                <a:lnTo>
                  <a:pt x="850481" y="922843"/>
                </a:lnTo>
                <a:lnTo>
                  <a:pt x="855489" y="930402"/>
                </a:lnTo>
                <a:lnTo>
                  <a:pt x="863133" y="935474"/>
                </a:lnTo>
                <a:lnTo>
                  <a:pt x="871803" y="937164"/>
                </a:lnTo>
                <a:lnTo>
                  <a:pt x="880447" y="935474"/>
                </a:lnTo>
                <a:lnTo>
                  <a:pt x="888013" y="930402"/>
                </a:lnTo>
                <a:lnTo>
                  <a:pt x="893100" y="922843"/>
                </a:lnTo>
                <a:lnTo>
                  <a:pt x="894795" y="914225"/>
                </a:lnTo>
                <a:lnTo>
                  <a:pt x="893100" y="905631"/>
                </a:lnTo>
                <a:lnTo>
                  <a:pt x="888013" y="898144"/>
                </a:lnTo>
                <a:lnTo>
                  <a:pt x="883568" y="893572"/>
                </a:lnTo>
                <a:lnTo>
                  <a:pt x="877625" y="891286"/>
                </a:lnTo>
                <a:close/>
              </a:path>
              <a:path w="2910840" h="2943225" extrusionOk="0">
                <a:moveTo>
                  <a:pt x="983848" y="891286"/>
                </a:moveTo>
                <a:lnTo>
                  <a:pt x="972100" y="891286"/>
                </a:lnTo>
                <a:lnTo>
                  <a:pt x="966169" y="893572"/>
                </a:lnTo>
                <a:lnTo>
                  <a:pt x="961711" y="898144"/>
                </a:lnTo>
                <a:lnTo>
                  <a:pt x="956625" y="905631"/>
                </a:lnTo>
                <a:lnTo>
                  <a:pt x="954930" y="914225"/>
                </a:lnTo>
                <a:lnTo>
                  <a:pt x="956625" y="922843"/>
                </a:lnTo>
                <a:lnTo>
                  <a:pt x="961711" y="930402"/>
                </a:lnTo>
                <a:lnTo>
                  <a:pt x="969275" y="935474"/>
                </a:lnTo>
                <a:lnTo>
                  <a:pt x="977904" y="937164"/>
                </a:lnTo>
                <a:lnTo>
                  <a:pt x="986532" y="935474"/>
                </a:lnTo>
                <a:lnTo>
                  <a:pt x="994096" y="930402"/>
                </a:lnTo>
                <a:lnTo>
                  <a:pt x="999183" y="922843"/>
                </a:lnTo>
                <a:lnTo>
                  <a:pt x="1000878" y="914225"/>
                </a:lnTo>
                <a:lnTo>
                  <a:pt x="999183" y="905631"/>
                </a:lnTo>
                <a:lnTo>
                  <a:pt x="994096" y="898144"/>
                </a:lnTo>
                <a:lnTo>
                  <a:pt x="989651" y="893572"/>
                </a:lnTo>
                <a:lnTo>
                  <a:pt x="983848" y="891286"/>
                </a:lnTo>
                <a:close/>
              </a:path>
              <a:path w="2910840" h="2943225" extrusionOk="0">
                <a:moveTo>
                  <a:pt x="1089931" y="891286"/>
                </a:moveTo>
                <a:lnTo>
                  <a:pt x="1078183" y="891286"/>
                </a:lnTo>
                <a:lnTo>
                  <a:pt x="1072252" y="893572"/>
                </a:lnTo>
                <a:lnTo>
                  <a:pt x="1067795" y="898144"/>
                </a:lnTo>
                <a:lnTo>
                  <a:pt x="1062787" y="905631"/>
                </a:lnTo>
                <a:lnTo>
                  <a:pt x="1061118" y="914225"/>
                </a:lnTo>
                <a:lnTo>
                  <a:pt x="1062787" y="922843"/>
                </a:lnTo>
                <a:lnTo>
                  <a:pt x="1067795" y="930402"/>
                </a:lnTo>
                <a:lnTo>
                  <a:pt x="1075359" y="935474"/>
                </a:lnTo>
                <a:lnTo>
                  <a:pt x="1083987" y="937164"/>
                </a:lnTo>
                <a:lnTo>
                  <a:pt x="1092616" y="935474"/>
                </a:lnTo>
                <a:lnTo>
                  <a:pt x="1100180" y="930402"/>
                </a:lnTo>
                <a:lnTo>
                  <a:pt x="1105194" y="922843"/>
                </a:lnTo>
                <a:lnTo>
                  <a:pt x="1106866" y="914225"/>
                </a:lnTo>
                <a:lnTo>
                  <a:pt x="1105194" y="905631"/>
                </a:lnTo>
                <a:lnTo>
                  <a:pt x="1100180" y="898144"/>
                </a:lnTo>
                <a:lnTo>
                  <a:pt x="1095735" y="893572"/>
                </a:lnTo>
                <a:lnTo>
                  <a:pt x="1089931" y="891286"/>
                </a:lnTo>
                <a:close/>
              </a:path>
              <a:path w="2910840" h="2943225" extrusionOk="0">
                <a:moveTo>
                  <a:pt x="1196014" y="891286"/>
                </a:moveTo>
                <a:lnTo>
                  <a:pt x="1184266" y="891286"/>
                </a:lnTo>
                <a:lnTo>
                  <a:pt x="1178335" y="893572"/>
                </a:lnTo>
                <a:lnTo>
                  <a:pt x="1173878" y="898144"/>
                </a:lnTo>
                <a:lnTo>
                  <a:pt x="1168870" y="905631"/>
                </a:lnTo>
                <a:lnTo>
                  <a:pt x="1167201" y="914225"/>
                </a:lnTo>
                <a:lnTo>
                  <a:pt x="1168870" y="922843"/>
                </a:lnTo>
                <a:lnTo>
                  <a:pt x="1173878" y="930402"/>
                </a:lnTo>
                <a:lnTo>
                  <a:pt x="1181501" y="935474"/>
                </a:lnTo>
                <a:lnTo>
                  <a:pt x="1190124" y="937164"/>
                </a:lnTo>
                <a:lnTo>
                  <a:pt x="1198724" y="935474"/>
                </a:lnTo>
                <a:lnTo>
                  <a:pt x="1206275" y="930402"/>
                </a:lnTo>
                <a:lnTo>
                  <a:pt x="1211362" y="922843"/>
                </a:lnTo>
                <a:lnTo>
                  <a:pt x="1213057" y="914225"/>
                </a:lnTo>
                <a:lnTo>
                  <a:pt x="1211362" y="905631"/>
                </a:lnTo>
                <a:lnTo>
                  <a:pt x="1206275" y="898144"/>
                </a:lnTo>
                <a:lnTo>
                  <a:pt x="1201818" y="893572"/>
                </a:lnTo>
                <a:lnTo>
                  <a:pt x="1196014" y="891286"/>
                </a:lnTo>
                <a:close/>
              </a:path>
              <a:path w="2910840" h="2943225" extrusionOk="0">
                <a:moveTo>
                  <a:pt x="1302071" y="891286"/>
                </a:moveTo>
                <a:lnTo>
                  <a:pt x="1290387" y="891286"/>
                </a:lnTo>
                <a:lnTo>
                  <a:pt x="1284545" y="893572"/>
                </a:lnTo>
                <a:lnTo>
                  <a:pt x="1279973" y="898144"/>
                </a:lnTo>
                <a:lnTo>
                  <a:pt x="1274973" y="905631"/>
                </a:lnTo>
                <a:lnTo>
                  <a:pt x="1273306" y="914225"/>
                </a:lnTo>
                <a:lnTo>
                  <a:pt x="1274973" y="922843"/>
                </a:lnTo>
                <a:lnTo>
                  <a:pt x="1279973" y="930402"/>
                </a:lnTo>
                <a:lnTo>
                  <a:pt x="1287589" y="935474"/>
                </a:lnTo>
                <a:lnTo>
                  <a:pt x="1296229" y="937164"/>
                </a:lnTo>
                <a:lnTo>
                  <a:pt x="1304869" y="935474"/>
                </a:lnTo>
                <a:lnTo>
                  <a:pt x="1312485" y="930402"/>
                </a:lnTo>
                <a:lnTo>
                  <a:pt x="1317486" y="922843"/>
                </a:lnTo>
                <a:lnTo>
                  <a:pt x="1319153" y="914225"/>
                </a:lnTo>
                <a:lnTo>
                  <a:pt x="1317486" y="905631"/>
                </a:lnTo>
                <a:lnTo>
                  <a:pt x="1312485" y="898144"/>
                </a:lnTo>
                <a:lnTo>
                  <a:pt x="1307913" y="893572"/>
                </a:lnTo>
                <a:lnTo>
                  <a:pt x="1302071" y="891286"/>
                </a:lnTo>
                <a:close/>
              </a:path>
              <a:path w="2910840" h="2943225" extrusionOk="0">
                <a:moveTo>
                  <a:pt x="1408243" y="891286"/>
                </a:moveTo>
                <a:lnTo>
                  <a:pt x="1396432" y="891286"/>
                </a:lnTo>
                <a:lnTo>
                  <a:pt x="1390590" y="893572"/>
                </a:lnTo>
                <a:lnTo>
                  <a:pt x="1386145" y="898144"/>
                </a:lnTo>
                <a:lnTo>
                  <a:pt x="1381073" y="905631"/>
                </a:lnTo>
                <a:lnTo>
                  <a:pt x="1379383" y="914225"/>
                </a:lnTo>
                <a:lnTo>
                  <a:pt x="1381073" y="922843"/>
                </a:lnTo>
                <a:lnTo>
                  <a:pt x="1386145" y="930402"/>
                </a:lnTo>
                <a:lnTo>
                  <a:pt x="1393706" y="935474"/>
                </a:lnTo>
                <a:lnTo>
                  <a:pt x="1402338" y="937164"/>
                </a:lnTo>
                <a:lnTo>
                  <a:pt x="1410970" y="935474"/>
                </a:lnTo>
                <a:lnTo>
                  <a:pt x="1418530" y="930402"/>
                </a:lnTo>
                <a:lnTo>
                  <a:pt x="1423531" y="922843"/>
                </a:lnTo>
                <a:lnTo>
                  <a:pt x="1425198" y="914225"/>
                </a:lnTo>
                <a:lnTo>
                  <a:pt x="1423531" y="905631"/>
                </a:lnTo>
                <a:lnTo>
                  <a:pt x="1418530" y="898144"/>
                </a:lnTo>
                <a:lnTo>
                  <a:pt x="1414085" y="893572"/>
                </a:lnTo>
                <a:lnTo>
                  <a:pt x="1408243" y="891286"/>
                </a:lnTo>
                <a:close/>
              </a:path>
              <a:path w="2910840" h="2943225" extrusionOk="0">
                <a:moveTo>
                  <a:pt x="1514288" y="891286"/>
                </a:moveTo>
                <a:lnTo>
                  <a:pt x="1502477" y="891286"/>
                </a:lnTo>
                <a:lnTo>
                  <a:pt x="1496762" y="893572"/>
                </a:lnTo>
                <a:lnTo>
                  <a:pt x="1492190" y="898144"/>
                </a:lnTo>
                <a:lnTo>
                  <a:pt x="1487118" y="905631"/>
                </a:lnTo>
                <a:lnTo>
                  <a:pt x="1485428" y="914225"/>
                </a:lnTo>
                <a:lnTo>
                  <a:pt x="1487118" y="922843"/>
                </a:lnTo>
                <a:lnTo>
                  <a:pt x="1492190" y="930402"/>
                </a:lnTo>
                <a:lnTo>
                  <a:pt x="1499824" y="935474"/>
                </a:lnTo>
                <a:lnTo>
                  <a:pt x="1508494" y="937164"/>
                </a:lnTo>
                <a:lnTo>
                  <a:pt x="1517140" y="935474"/>
                </a:lnTo>
                <a:lnTo>
                  <a:pt x="1524702" y="930402"/>
                </a:lnTo>
                <a:lnTo>
                  <a:pt x="1529775" y="922843"/>
                </a:lnTo>
                <a:lnTo>
                  <a:pt x="1531465" y="914225"/>
                </a:lnTo>
                <a:lnTo>
                  <a:pt x="1529775" y="905631"/>
                </a:lnTo>
                <a:lnTo>
                  <a:pt x="1524702" y="898144"/>
                </a:lnTo>
                <a:lnTo>
                  <a:pt x="1520257" y="893572"/>
                </a:lnTo>
                <a:lnTo>
                  <a:pt x="1514288" y="891286"/>
                </a:lnTo>
                <a:close/>
              </a:path>
              <a:path w="2910840" h="2943225" extrusionOk="0">
                <a:moveTo>
                  <a:pt x="1620460" y="891286"/>
                </a:moveTo>
                <a:lnTo>
                  <a:pt x="1608776" y="891286"/>
                </a:lnTo>
                <a:lnTo>
                  <a:pt x="1602807" y="893572"/>
                </a:lnTo>
                <a:lnTo>
                  <a:pt x="1598362" y="898144"/>
                </a:lnTo>
                <a:lnTo>
                  <a:pt x="1593290" y="905631"/>
                </a:lnTo>
                <a:lnTo>
                  <a:pt x="1591600" y="914225"/>
                </a:lnTo>
                <a:lnTo>
                  <a:pt x="1593290" y="922843"/>
                </a:lnTo>
                <a:lnTo>
                  <a:pt x="1598362" y="930402"/>
                </a:lnTo>
                <a:lnTo>
                  <a:pt x="1605925" y="935474"/>
                </a:lnTo>
                <a:lnTo>
                  <a:pt x="1614571" y="937164"/>
                </a:lnTo>
                <a:lnTo>
                  <a:pt x="1623241" y="935474"/>
                </a:lnTo>
                <a:lnTo>
                  <a:pt x="1630874" y="930402"/>
                </a:lnTo>
                <a:lnTo>
                  <a:pt x="1635875" y="922843"/>
                </a:lnTo>
                <a:lnTo>
                  <a:pt x="1637542" y="914225"/>
                </a:lnTo>
                <a:lnTo>
                  <a:pt x="1635875" y="905631"/>
                </a:lnTo>
                <a:lnTo>
                  <a:pt x="1630874" y="898144"/>
                </a:lnTo>
                <a:lnTo>
                  <a:pt x="1626302" y="893572"/>
                </a:lnTo>
                <a:lnTo>
                  <a:pt x="1620460" y="891286"/>
                </a:lnTo>
                <a:close/>
              </a:path>
              <a:path w="2910840" h="2943225" extrusionOk="0">
                <a:moveTo>
                  <a:pt x="1726632" y="891286"/>
                </a:moveTo>
                <a:lnTo>
                  <a:pt x="1714821" y="891286"/>
                </a:lnTo>
                <a:lnTo>
                  <a:pt x="1708852" y="893572"/>
                </a:lnTo>
                <a:lnTo>
                  <a:pt x="1704407" y="898144"/>
                </a:lnTo>
                <a:lnTo>
                  <a:pt x="1699407" y="905631"/>
                </a:lnTo>
                <a:lnTo>
                  <a:pt x="1697740" y="914225"/>
                </a:lnTo>
                <a:lnTo>
                  <a:pt x="1699407" y="922843"/>
                </a:lnTo>
                <a:lnTo>
                  <a:pt x="1704407" y="930402"/>
                </a:lnTo>
                <a:lnTo>
                  <a:pt x="1711968" y="935474"/>
                </a:lnTo>
                <a:lnTo>
                  <a:pt x="1720600" y="937164"/>
                </a:lnTo>
                <a:lnTo>
                  <a:pt x="1729232" y="935474"/>
                </a:lnTo>
                <a:lnTo>
                  <a:pt x="1736792" y="930402"/>
                </a:lnTo>
                <a:lnTo>
                  <a:pt x="1741865" y="922843"/>
                </a:lnTo>
                <a:lnTo>
                  <a:pt x="1743555" y="914225"/>
                </a:lnTo>
                <a:lnTo>
                  <a:pt x="1741865" y="905631"/>
                </a:lnTo>
                <a:lnTo>
                  <a:pt x="1736792" y="898144"/>
                </a:lnTo>
                <a:lnTo>
                  <a:pt x="1732347" y="893572"/>
                </a:lnTo>
                <a:lnTo>
                  <a:pt x="1726632" y="891286"/>
                </a:lnTo>
                <a:close/>
              </a:path>
              <a:path w="2910840" h="2943225" extrusionOk="0">
                <a:moveTo>
                  <a:pt x="1832677" y="891286"/>
                </a:moveTo>
                <a:lnTo>
                  <a:pt x="1820866" y="891286"/>
                </a:lnTo>
                <a:lnTo>
                  <a:pt x="1815024" y="893572"/>
                </a:lnTo>
                <a:lnTo>
                  <a:pt x="1810579" y="898144"/>
                </a:lnTo>
                <a:lnTo>
                  <a:pt x="1805507" y="905631"/>
                </a:lnTo>
                <a:lnTo>
                  <a:pt x="1803817" y="914225"/>
                </a:lnTo>
                <a:lnTo>
                  <a:pt x="1805507" y="922843"/>
                </a:lnTo>
                <a:lnTo>
                  <a:pt x="1810579" y="930402"/>
                </a:lnTo>
                <a:lnTo>
                  <a:pt x="1818176" y="935474"/>
                </a:lnTo>
                <a:lnTo>
                  <a:pt x="1826772" y="937164"/>
                </a:lnTo>
                <a:lnTo>
                  <a:pt x="1835368" y="935474"/>
                </a:lnTo>
                <a:lnTo>
                  <a:pt x="1842964" y="930402"/>
                </a:lnTo>
                <a:lnTo>
                  <a:pt x="1848037" y="922843"/>
                </a:lnTo>
                <a:lnTo>
                  <a:pt x="1849727" y="914225"/>
                </a:lnTo>
                <a:lnTo>
                  <a:pt x="1848037" y="905631"/>
                </a:lnTo>
                <a:lnTo>
                  <a:pt x="1842964" y="898144"/>
                </a:lnTo>
                <a:lnTo>
                  <a:pt x="1838519" y="893572"/>
                </a:lnTo>
                <a:lnTo>
                  <a:pt x="1832677" y="891286"/>
                </a:lnTo>
                <a:close/>
              </a:path>
              <a:path w="2910840" h="2943225" extrusionOk="0">
                <a:moveTo>
                  <a:pt x="1938722" y="891286"/>
                </a:moveTo>
                <a:lnTo>
                  <a:pt x="1927038" y="891286"/>
                </a:lnTo>
                <a:lnTo>
                  <a:pt x="1921196" y="893572"/>
                </a:lnTo>
                <a:lnTo>
                  <a:pt x="1916751" y="898144"/>
                </a:lnTo>
                <a:lnTo>
                  <a:pt x="1911679" y="905631"/>
                </a:lnTo>
                <a:lnTo>
                  <a:pt x="1909989" y="914225"/>
                </a:lnTo>
                <a:lnTo>
                  <a:pt x="1911679" y="922843"/>
                </a:lnTo>
                <a:lnTo>
                  <a:pt x="1916751" y="930402"/>
                </a:lnTo>
                <a:lnTo>
                  <a:pt x="1924294" y="935474"/>
                </a:lnTo>
                <a:lnTo>
                  <a:pt x="1932896" y="937164"/>
                </a:lnTo>
                <a:lnTo>
                  <a:pt x="1941522" y="935474"/>
                </a:lnTo>
                <a:lnTo>
                  <a:pt x="1949136" y="930402"/>
                </a:lnTo>
                <a:lnTo>
                  <a:pt x="1954137" y="922843"/>
                </a:lnTo>
                <a:lnTo>
                  <a:pt x="1955804" y="914225"/>
                </a:lnTo>
                <a:lnTo>
                  <a:pt x="1954137" y="905631"/>
                </a:lnTo>
                <a:lnTo>
                  <a:pt x="1949136" y="898144"/>
                </a:lnTo>
                <a:lnTo>
                  <a:pt x="1944691" y="893572"/>
                </a:lnTo>
                <a:lnTo>
                  <a:pt x="1938722" y="891286"/>
                </a:lnTo>
                <a:close/>
              </a:path>
              <a:path w="2910840" h="2943225" extrusionOk="0">
                <a:moveTo>
                  <a:pt x="2044767" y="891286"/>
                </a:moveTo>
                <a:lnTo>
                  <a:pt x="2033083" y="891286"/>
                </a:lnTo>
                <a:lnTo>
                  <a:pt x="2027114" y="893572"/>
                </a:lnTo>
                <a:lnTo>
                  <a:pt x="2022669" y="898144"/>
                </a:lnTo>
                <a:lnTo>
                  <a:pt x="2017669" y="905631"/>
                </a:lnTo>
                <a:lnTo>
                  <a:pt x="2016002" y="914225"/>
                </a:lnTo>
                <a:lnTo>
                  <a:pt x="2017669" y="922843"/>
                </a:lnTo>
                <a:lnTo>
                  <a:pt x="2022669" y="930402"/>
                </a:lnTo>
                <a:lnTo>
                  <a:pt x="2030303" y="935474"/>
                </a:lnTo>
                <a:lnTo>
                  <a:pt x="2038973" y="937164"/>
                </a:lnTo>
                <a:lnTo>
                  <a:pt x="2047619" y="935474"/>
                </a:lnTo>
                <a:lnTo>
                  <a:pt x="2055181" y="930402"/>
                </a:lnTo>
                <a:lnTo>
                  <a:pt x="2060182" y="922843"/>
                </a:lnTo>
                <a:lnTo>
                  <a:pt x="2061849" y="914225"/>
                </a:lnTo>
                <a:lnTo>
                  <a:pt x="2060182" y="905631"/>
                </a:lnTo>
                <a:lnTo>
                  <a:pt x="2055181" y="898144"/>
                </a:lnTo>
                <a:lnTo>
                  <a:pt x="2050736" y="893572"/>
                </a:lnTo>
                <a:lnTo>
                  <a:pt x="2044767" y="891286"/>
                </a:lnTo>
                <a:close/>
              </a:path>
              <a:path w="2910840" h="2943225" extrusionOk="0">
                <a:moveTo>
                  <a:pt x="2150939" y="891286"/>
                </a:moveTo>
                <a:lnTo>
                  <a:pt x="2139128" y="891286"/>
                </a:lnTo>
                <a:lnTo>
                  <a:pt x="2133413" y="893572"/>
                </a:lnTo>
                <a:lnTo>
                  <a:pt x="2128714" y="898144"/>
                </a:lnTo>
                <a:lnTo>
                  <a:pt x="2123714" y="905631"/>
                </a:lnTo>
                <a:lnTo>
                  <a:pt x="2122047" y="914225"/>
                </a:lnTo>
                <a:lnTo>
                  <a:pt x="2123714" y="922843"/>
                </a:lnTo>
                <a:lnTo>
                  <a:pt x="2128714" y="930402"/>
                </a:lnTo>
                <a:lnTo>
                  <a:pt x="2136404" y="935474"/>
                </a:lnTo>
                <a:lnTo>
                  <a:pt x="2145082" y="937164"/>
                </a:lnTo>
                <a:lnTo>
                  <a:pt x="2153735" y="935474"/>
                </a:lnTo>
                <a:lnTo>
                  <a:pt x="2161353" y="930402"/>
                </a:lnTo>
                <a:lnTo>
                  <a:pt x="2166426" y="922843"/>
                </a:lnTo>
                <a:lnTo>
                  <a:pt x="2168116" y="914225"/>
                </a:lnTo>
                <a:lnTo>
                  <a:pt x="2166426" y="905631"/>
                </a:lnTo>
                <a:lnTo>
                  <a:pt x="2161353" y="898144"/>
                </a:lnTo>
                <a:lnTo>
                  <a:pt x="2156908" y="893572"/>
                </a:lnTo>
                <a:lnTo>
                  <a:pt x="2150939" y="891286"/>
                </a:lnTo>
                <a:close/>
              </a:path>
              <a:path w="2910840" h="2943225" extrusionOk="0">
                <a:moveTo>
                  <a:pt x="2257111" y="891286"/>
                </a:moveTo>
                <a:lnTo>
                  <a:pt x="2245427" y="891286"/>
                </a:lnTo>
                <a:lnTo>
                  <a:pt x="2239458" y="893572"/>
                </a:lnTo>
                <a:lnTo>
                  <a:pt x="2235013" y="898144"/>
                </a:lnTo>
                <a:lnTo>
                  <a:pt x="2229941" y="905631"/>
                </a:lnTo>
                <a:lnTo>
                  <a:pt x="2228251" y="914225"/>
                </a:lnTo>
                <a:lnTo>
                  <a:pt x="2229941" y="922843"/>
                </a:lnTo>
                <a:lnTo>
                  <a:pt x="2235013" y="930402"/>
                </a:lnTo>
                <a:lnTo>
                  <a:pt x="2242576" y="935474"/>
                </a:lnTo>
                <a:lnTo>
                  <a:pt x="2251222" y="937164"/>
                </a:lnTo>
                <a:lnTo>
                  <a:pt x="2259892" y="935474"/>
                </a:lnTo>
                <a:lnTo>
                  <a:pt x="2267525" y="930402"/>
                </a:lnTo>
                <a:lnTo>
                  <a:pt x="2272526" y="922843"/>
                </a:lnTo>
                <a:lnTo>
                  <a:pt x="2274193" y="914225"/>
                </a:lnTo>
                <a:lnTo>
                  <a:pt x="2272526" y="905631"/>
                </a:lnTo>
                <a:lnTo>
                  <a:pt x="2267525" y="898144"/>
                </a:lnTo>
                <a:lnTo>
                  <a:pt x="2262953" y="893572"/>
                </a:lnTo>
                <a:lnTo>
                  <a:pt x="2257111" y="891286"/>
                </a:lnTo>
                <a:close/>
              </a:path>
              <a:path w="2910840" h="2943225" extrusionOk="0">
                <a:moveTo>
                  <a:pt x="2363156" y="891286"/>
                </a:moveTo>
                <a:lnTo>
                  <a:pt x="2351472" y="891286"/>
                </a:lnTo>
                <a:lnTo>
                  <a:pt x="2345503" y="893572"/>
                </a:lnTo>
                <a:lnTo>
                  <a:pt x="2341058" y="898144"/>
                </a:lnTo>
                <a:lnTo>
                  <a:pt x="2336058" y="905631"/>
                </a:lnTo>
                <a:lnTo>
                  <a:pt x="2334391" y="914225"/>
                </a:lnTo>
                <a:lnTo>
                  <a:pt x="2336058" y="922843"/>
                </a:lnTo>
                <a:lnTo>
                  <a:pt x="2341058" y="930402"/>
                </a:lnTo>
                <a:lnTo>
                  <a:pt x="2348619" y="935474"/>
                </a:lnTo>
                <a:lnTo>
                  <a:pt x="2357251" y="937164"/>
                </a:lnTo>
                <a:lnTo>
                  <a:pt x="2365883" y="935474"/>
                </a:lnTo>
                <a:lnTo>
                  <a:pt x="2373443" y="930402"/>
                </a:lnTo>
                <a:lnTo>
                  <a:pt x="2378516" y="922843"/>
                </a:lnTo>
                <a:lnTo>
                  <a:pt x="2380206" y="914225"/>
                </a:lnTo>
                <a:lnTo>
                  <a:pt x="2378516" y="905631"/>
                </a:lnTo>
                <a:lnTo>
                  <a:pt x="2373443" y="898144"/>
                </a:lnTo>
                <a:lnTo>
                  <a:pt x="2368998" y="893572"/>
                </a:lnTo>
                <a:lnTo>
                  <a:pt x="2363156" y="891286"/>
                </a:lnTo>
                <a:close/>
              </a:path>
              <a:path w="2910840" h="2943225" extrusionOk="0">
                <a:moveTo>
                  <a:pt x="2469328" y="891286"/>
                </a:moveTo>
                <a:lnTo>
                  <a:pt x="2457517" y="891286"/>
                </a:lnTo>
                <a:lnTo>
                  <a:pt x="2451802" y="893572"/>
                </a:lnTo>
                <a:lnTo>
                  <a:pt x="2447103" y="898144"/>
                </a:lnTo>
                <a:lnTo>
                  <a:pt x="2442103" y="905631"/>
                </a:lnTo>
                <a:lnTo>
                  <a:pt x="2440436" y="914225"/>
                </a:lnTo>
                <a:lnTo>
                  <a:pt x="2442103" y="922843"/>
                </a:lnTo>
                <a:lnTo>
                  <a:pt x="2447103" y="930402"/>
                </a:lnTo>
                <a:lnTo>
                  <a:pt x="2454771" y="935474"/>
                </a:lnTo>
                <a:lnTo>
                  <a:pt x="2463391" y="937164"/>
                </a:lnTo>
                <a:lnTo>
                  <a:pt x="2471964" y="935474"/>
                </a:lnTo>
                <a:lnTo>
                  <a:pt x="2479488" y="930402"/>
                </a:lnTo>
                <a:lnTo>
                  <a:pt x="2484632" y="922843"/>
                </a:lnTo>
                <a:lnTo>
                  <a:pt x="2486346" y="914225"/>
                </a:lnTo>
                <a:lnTo>
                  <a:pt x="2484632" y="905631"/>
                </a:lnTo>
                <a:lnTo>
                  <a:pt x="2479488" y="898144"/>
                </a:lnTo>
                <a:lnTo>
                  <a:pt x="2475043" y="893572"/>
                </a:lnTo>
                <a:lnTo>
                  <a:pt x="2469328" y="891286"/>
                </a:lnTo>
                <a:close/>
              </a:path>
              <a:path w="2910840" h="2943225" extrusionOk="0">
                <a:moveTo>
                  <a:pt x="2575373" y="891286"/>
                </a:moveTo>
                <a:lnTo>
                  <a:pt x="2563689" y="891286"/>
                </a:lnTo>
                <a:lnTo>
                  <a:pt x="2557847" y="893572"/>
                </a:lnTo>
                <a:lnTo>
                  <a:pt x="2553402" y="898144"/>
                </a:lnTo>
                <a:lnTo>
                  <a:pt x="2548330" y="905631"/>
                </a:lnTo>
                <a:lnTo>
                  <a:pt x="2546640" y="914225"/>
                </a:lnTo>
                <a:lnTo>
                  <a:pt x="2548330" y="922843"/>
                </a:lnTo>
                <a:lnTo>
                  <a:pt x="2553402" y="930402"/>
                </a:lnTo>
                <a:lnTo>
                  <a:pt x="2560945" y="935474"/>
                </a:lnTo>
                <a:lnTo>
                  <a:pt x="2569547" y="937164"/>
                </a:lnTo>
                <a:lnTo>
                  <a:pt x="2578173" y="935474"/>
                </a:lnTo>
                <a:lnTo>
                  <a:pt x="2585787" y="930402"/>
                </a:lnTo>
                <a:lnTo>
                  <a:pt x="2590788" y="922843"/>
                </a:lnTo>
                <a:lnTo>
                  <a:pt x="2592455" y="914225"/>
                </a:lnTo>
                <a:lnTo>
                  <a:pt x="2590788" y="905631"/>
                </a:lnTo>
                <a:lnTo>
                  <a:pt x="2585787" y="898144"/>
                </a:lnTo>
                <a:lnTo>
                  <a:pt x="2581342" y="893572"/>
                </a:lnTo>
                <a:lnTo>
                  <a:pt x="2575373" y="891286"/>
                </a:lnTo>
                <a:close/>
              </a:path>
              <a:path w="2910840" h="2943225" extrusionOk="0">
                <a:moveTo>
                  <a:pt x="2681418" y="891286"/>
                </a:moveTo>
                <a:lnTo>
                  <a:pt x="2669734" y="891286"/>
                </a:lnTo>
                <a:lnTo>
                  <a:pt x="2663765" y="893572"/>
                </a:lnTo>
                <a:lnTo>
                  <a:pt x="2659320" y="898144"/>
                </a:lnTo>
                <a:lnTo>
                  <a:pt x="2654320" y="905631"/>
                </a:lnTo>
                <a:lnTo>
                  <a:pt x="2652653" y="914225"/>
                </a:lnTo>
                <a:lnTo>
                  <a:pt x="2654320" y="922843"/>
                </a:lnTo>
                <a:lnTo>
                  <a:pt x="2659320" y="930402"/>
                </a:lnTo>
                <a:lnTo>
                  <a:pt x="2666954" y="935474"/>
                </a:lnTo>
                <a:lnTo>
                  <a:pt x="2675624" y="937164"/>
                </a:lnTo>
                <a:lnTo>
                  <a:pt x="2684270" y="935474"/>
                </a:lnTo>
                <a:lnTo>
                  <a:pt x="2691832" y="930402"/>
                </a:lnTo>
                <a:lnTo>
                  <a:pt x="2696833" y="922843"/>
                </a:lnTo>
                <a:lnTo>
                  <a:pt x="2698500" y="914225"/>
                </a:lnTo>
                <a:lnTo>
                  <a:pt x="2696833" y="905631"/>
                </a:lnTo>
                <a:lnTo>
                  <a:pt x="2691832" y="898144"/>
                </a:lnTo>
                <a:lnTo>
                  <a:pt x="2687387" y="893572"/>
                </a:lnTo>
                <a:lnTo>
                  <a:pt x="2681418" y="891286"/>
                </a:lnTo>
                <a:close/>
              </a:path>
              <a:path w="2910840" h="2943225" extrusionOk="0">
                <a:moveTo>
                  <a:pt x="2787590" y="891286"/>
                </a:moveTo>
                <a:lnTo>
                  <a:pt x="2775779" y="891286"/>
                </a:lnTo>
                <a:lnTo>
                  <a:pt x="2770064" y="893572"/>
                </a:lnTo>
                <a:lnTo>
                  <a:pt x="2765492" y="898144"/>
                </a:lnTo>
                <a:lnTo>
                  <a:pt x="2760420" y="905631"/>
                </a:lnTo>
                <a:lnTo>
                  <a:pt x="2758730" y="914225"/>
                </a:lnTo>
                <a:lnTo>
                  <a:pt x="2760420" y="922843"/>
                </a:lnTo>
                <a:lnTo>
                  <a:pt x="2765492" y="930402"/>
                </a:lnTo>
                <a:lnTo>
                  <a:pt x="2773106" y="935474"/>
                </a:lnTo>
                <a:lnTo>
                  <a:pt x="2781733" y="937164"/>
                </a:lnTo>
                <a:lnTo>
                  <a:pt x="2790335" y="935474"/>
                </a:lnTo>
                <a:lnTo>
                  <a:pt x="2797877" y="930402"/>
                </a:lnTo>
                <a:lnTo>
                  <a:pt x="2803021" y="922843"/>
                </a:lnTo>
                <a:lnTo>
                  <a:pt x="2804735" y="914225"/>
                </a:lnTo>
                <a:lnTo>
                  <a:pt x="2803021" y="905631"/>
                </a:lnTo>
                <a:lnTo>
                  <a:pt x="2797877" y="898144"/>
                </a:lnTo>
                <a:lnTo>
                  <a:pt x="2793432" y="893572"/>
                </a:lnTo>
                <a:lnTo>
                  <a:pt x="2787590" y="891286"/>
                </a:lnTo>
                <a:close/>
              </a:path>
              <a:path w="2910840" h="2943225" extrusionOk="0">
                <a:moveTo>
                  <a:pt x="2893762" y="891286"/>
                </a:moveTo>
                <a:lnTo>
                  <a:pt x="2882078" y="891286"/>
                </a:lnTo>
                <a:lnTo>
                  <a:pt x="2876109" y="893572"/>
                </a:lnTo>
                <a:lnTo>
                  <a:pt x="2871664" y="898144"/>
                </a:lnTo>
                <a:lnTo>
                  <a:pt x="2866592" y="905631"/>
                </a:lnTo>
                <a:lnTo>
                  <a:pt x="2864902" y="914225"/>
                </a:lnTo>
                <a:lnTo>
                  <a:pt x="2866592" y="922843"/>
                </a:lnTo>
                <a:lnTo>
                  <a:pt x="2871664" y="930402"/>
                </a:lnTo>
                <a:lnTo>
                  <a:pt x="2879227" y="935474"/>
                </a:lnTo>
                <a:lnTo>
                  <a:pt x="2887873" y="937164"/>
                </a:lnTo>
                <a:lnTo>
                  <a:pt x="2896543" y="935474"/>
                </a:lnTo>
                <a:lnTo>
                  <a:pt x="2904176" y="930402"/>
                </a:lnTo>
                <a:lnTo>
                  <a:pt x="2909177" y="922843"/>
                </a:lnTo>
                <a:lnTo>
                  <a:pt x="2910844" y="914225"/>
                </a:lnTo>
                <a:lnTo>
                  <a:pt x="2909177" y="905631"/>
                </a:lnTo>
                <a:lnTo>
                  <a:pt x="2904176" y="898144"/>
                </a:lnTo>
                <a:lnTo>
                  <a:pt x="2899604" y="893572"/>
                </a:lnTo>
                <a:lnTo>
                  <a:pt x="2893762" y="891286"/>
                </a:lnTo>
                <a:close/>
              </a:path>
              <a:path w="2910840" h="2943225" extrusionOk="0">
                <a:moveTo>
                  <a:pt x="28815" y="1002665"/>
                </a:moveTo>
                <a:lnTo>
                  <a:pt x="17073" y="1002665"/>
                </a:lnTo>
                <a:lnTo>
                  <a:pt x="11270" y="1004951"/>
                </a:lnTo>
                <a:lnTo>
                  <a:pt x="6680" y="1009523"/>
                </a:lnTo>
                <a:lnTo>
                  <a:pt x="1670" y="1017065"/>
                </a:lnTo>
                <a:lnTo>
                  <a:pt x="0" y="1025667"/>
                </a:lnTo>
                <a:lnTo>
                  <a:pt x="1670" y="1034293"/>
                </a:lnTo>
                <a:lnTo>
                  <a:pt x="6680" y="1041908"/>
                </a:lnTo>
                <a:lnTo>
                  <a:pt x="14306" y="1046980"/>
                </a:lnTo>
                <a:lnTo>
                  <a:pt x="22944" y="1048670"/>
                </a:lnTo>
                <a:lnTo>
                  <a:pt x="31582" y="1046980"/>
                </a:lnTo>
                <a:lnTo>
                  <a:pt x="39208" y="1041908"/>
                </a:lnTo>
                <a:lnTo>
                  <a:pt x="44218" y="1034293"/>
                </a:lnTo>
                <a:lnTo>
                  <a:pt x="45888" y="1025667"/>
                </a:lnTo>
                <a:lnTo>
                  <a:pt x="44218" y="1017065"/>
                </a:lnTo>
                <a:lnTo>
                  <a:pt x="39208" y="1009523"/>
                </a:lnTo>
                <a:lnTo>
                  <a:pt x="34619" y="1004951"/>
                </a:lnTo>
                <a:lnTo>
                  <a:pt x="28815" y="1002665"/>
                </a:lnTo>
                <a:close/>
              </a:path>
              <a:path w="2910840" h="2943225" extrusionOk="0">
                <a:moveTo>
                  <a:pt x="134903" y="1002665"/>
                </a:moveTo>
                <a:lnTo>
                  <a:pt x="123156" y="1002665"/>
                </a:lnTo>
                <a:lnTo>
                  <a:pt x="117352" y="1004951"/>
                </a:lnTo>
                <a:lnTo>
                  <a:pt x="112894" y="1009523"/>
                </a:lnTo>
                <a:lnTo>
                  <a:pt x="107808" y="1017065"/>
                </a:lnTo>
                <a:lnTo>
                  <a:pt x="106112" y="1025667"/>
                </a:lnTo>
                <a:lnTo>
                  <a:pt x="107808" y="1034293"/>
                </a:lnTo>
                <a:lnTo>
                  <a:pt x="112894" y="1041908"/>
                </a:lnTo>
                <a:lnTo>
                  <a:pt x="120446" y="1046980"/>
                </a:lnTo>
                <a:lnTo>
                  <a:pt x="129045" y="1048670"/>
                </a:lnTo>
                <a:lnTo>
                  <a:pt x="137669" y="1046980"/>
                </a:lnTo>
                <a:lnTo>
                  <a:pt x="145292" y="1041908"/>
                </a:lnTo>
                <a:lnTo>
                  <a:pt x="150300" y="1034293"/>
                </a:lnTo>
                <a:lnTo>
                  <a:pt x="151969" y="1025667"/>
                </a:lnTo>
                <a:lnTo>
                  <a:pt x="150300" y="1017065"/>
                </a:lnTo>
                <a:lnTo>
                  <a:pt x="145292" y="1009523"/>
                </a:lnTo>
                <a:lnTo>
                  <a:pt x="140834" y="1004951"/>
                </a:lnTo>
                <a:lnTo>
                  <a:pt x="134903" y="1002665"/>
                </a:lnTo>
                <a:close/>
              </a:path>
              <a:path w="2910840" h="2943225" extrusionOk="0">
                <a:moveTo>
                  <a:pt x="240986" y="1002665"/>
                </a:moveTo>
                <a:lnTo>
                  <a:pt x="229239" y="1002665"/>
                </a:lnTo>
                <a:lnTo>
                  <a:pt x="223308" y="1004951"/>
                </a:lnTo>
                <a:lnTo>
                  <a:pt x="218850" y="1009523"/>
                </a:lnTo>
                <a:lnTo>
                  <a:pt x="213843" y="1017065"/>
                </a:lnTo>
                <a:lnTo>
                  <a:pt x="212173" y="1025667"/>
                </a:lnTo>
                <a:lnTo>
                  <a:pt x="213843" y="1034293"/>
                </a:lnTo>
                <a:lnTo>
                  <a:pt x="218850" y="1041908"/>
                </a:lnTo>
                <a:lnTo>
                  <a:pt x="226495" y="1046980"/>
                </a:lnTo>
                <a:lnTo>
                  <a:pt x="235165" y="1048670"/>
                </a:lnTo>
                <a:lnTo>
                  <a:pt x="243809" y="1046980"/>
                </a:lnTo>
                <a:lnTo>
                  <a:pt x="251375" y="1041908"/>
                </a:lnTo>
                <a:lnTo>
                  <a:pt x="256390" y="1034293"/>
                </a:lnTo>
                <a:lnTo>
                  <a:pt x="258062" y="1025667"/>
                </a:lnTo>
                <a:lnTo>
                  <a:pt x="256390" y="1017065"/>
                </a:lnTo>
                <a:lnTo>
                  <a:pt x="251375" y="1009523"/>
                </a:lnTo>
                <a:lnTo>
                  <a:pt x="246917" y="1004951"/>
                </a:lnTo>
                <a:lnTo>
                  <a:pt x="240986" y="1002665"/>
                </a:lnTo>
                <a:close/>
              </a:path>
              <a:path w="2910840" h="2943225" extrusionOk="0">
                <a:moveTo>
                  <a:pt x="347070" y="1002665"/>
                </a:moveTo>
                <a:lnTo>
                  <a:pt x="335322" y="1002665"/>
                </a:lnTo>
                <a:lnTo>
                  <a:pt x="329518" y="1004951"/>
                </a:lnTo>
                <a:lnTo>
                  <a:pt x="325073" y="1009523"/>
                </a:lnTo>
                <a:lnTo>
                  <a:pt x="319987" y="1017065"/>
                </a:lnTo>
                <a:lnTo>
                  <a:pt x="318291" y="1025667"/>
                </a:lnTo>
                <a:lnTo>
                  <a:pt x="319987" y="1034293"/>
                </a:lnTo>
                <a:lnTo>
                  <a:pt x="325073" y="1041908"/>
                </a:lnTo>
                <a:lnTo>
                  <a:pt x="332637" y="1046980"/>
                </a:lnTo>
                <a:lnTo>
                  <a:pt x="341266" y="1048670"/>
                </a:lnTo>
                <a:lnTo>
                  <a:pt x="349894" y="1046980"/>
                </a:lnTo>
                <a:lnTo>
                  <a:pt x="357458" y="1041908"/>
                </a:lnTo>
                <a:lnTo>
                  <a:pt x="362544" y="1034293"/>
                </a:lnTo>
                <a:lnTo>
                  <a:pt x="364240" y="1025667"/>
                </a:lnTo>
                <a:lnTo>
                  <a:pt x="362544" y="1017065"/>
                </a:lnTo>
                <a:lnTo>
                  <a:pt x="357458" y="1009523"/>
                </a:lnTo>
                <a:lnTo>
                  <a:pt x="353013" y="1004951"/>
                </a:lnTo>
                <a:lnTo>
                  <a:pt x="347070" y="1002665"/>
                </a:lnTo>
                <a:close/>
              </a:path>
              <a:path w="2910840" h="2943225" extrusionOk="0">
                <a:moveTo>
                  <a:pt x="453292" y="1002665"/>
                </a:moveTo>
                <a:lnTo>
                  <a:pt x="441545" y="1002665"/>
                </a:lnTo>
                <a:lnTo>
                  <a:pt x="435601" y="1004951"/>
                </a:lnTo>
                <a:lnTo>
                  <a:pt x="431156" y="1009523"/>
                </a:lnTo>
                <a:lnTo>
                  <a:pt x="426070" y="1017065"/>
                </a:lnTo>
                <a:lnTo>
                  <a:pt x="424374" y="1025667"/>
                </a:lnTo>
                <a:lnTo>
                  <a:pt x="426070" y="1034293"/>
                </a:lnTo>
                <a:lnTo>
                  <a:pt x="431156" y="1041908"/>
                </a:lnTo>
                <a:lnTo>
                  <a:pt x="438720" y="1046980"/>
                </a:lnTo>
                <a:lnTo>
                  <a:pt x="447349" y="1048670"/>
                </a:lnTo>
                <a:lnTo>
                  <a:pt x="455977" y="1046980"/>
                </a:lnTo>
                <a:lnTo>
                  <a:pt x="463541" y="1041908"/>
                </a:lnTo>
                <a:lnTo>
                  <a:pt x="468556" y="1034293"/>
                </a:lnTo>
                <a:lnTo>
                  <a:pt x="470228" y="1025667"/>
                </a:lnTo>
                <a:lnTo>
                  <a:pt x="468556" y="1017065"/>
                </a:lnTo>
                <a:lnTo>
                  <a:pt x="463541" y="1009523"/>
                </a:lnTo>
                <a:lnTo>
                  <a:pt x="459096" y="1004951"/>
                </a:lnTo>
                <a:lnTo>
                  <a:pt x="453292" y="1002665"/>
                </a:lnTo>
                <a:close/>
              </a:path>
              <a:path w="2910840" h="2943225" extrusionOk="0">
                <a:moveTo>
                  <a:pt x="559375" y="1002665"/>
                </a:moveTo>
                <a:lnTo>
                  <a:pt x="547628" y="1002665"/>
                </a:lnTo>
                <a:lnTo>
                  <a:pt x="541697" y="1004951"/>
                </a:lnTo>
                <a:lnTo>
                  <a:pt x="537239" y="1009523"/>
                </a:lnTo>
                <a:lnTo>
                  <a:pt x="532224" y="1017065"/>
                </a:lnTo>
                <a:lnTo>
                  <a:pt x="530553" y="1025667"/>
                </a:lnTo>
                <a:lnTo>
                  <a:pt x="532224" y="1034293"/>
                </a:lnTo>
                <a:lnTo>
                  <a:pt x="537239" y="1041908"/>
                </a:lnTo>
                <a:lnTo>
                  <a:pt x="544862" y="1046980"/>
                </a:lnTo>
                <a:lnTo>
                  <a:pt x="553484" y="1048670"/>
                </a:lnTo>
                <a:lnTo>
                  <a:pt x="562080" y="1046980"/>
                </a:lnTo>
                <a:lnTo>
                  <a:pt x="569624" y="1041908"/>
                </a:lnTo>
                <a:lnTo>
                  <a:pt x="574711" y="1034293"/>
                </a:lnTo>
                <a:lnTo>
                  <a:pt x="576406" y="1025667"/>
                </a:lnTo>
                <a:lnTo>
                  <a:pt x="574711" y="1017065"/>
                </a:lnTo>
                <a:lnTo>
                  <a:pt x="569624" y="1009523"/>
                </a:lnTo>
                <a:lnTo>
                  <a:pt x="565179" y="1004951"/>
                </a:lnTo>
                <a:lnTo>
                  <a:pt x="559375" y="1002665"/>
                </a:lnTo>
                <a:close/>
              </a:path>
              <a:path w="2910840" h="2943225" extrusionOk="0">
                <a:moveTo>
                  <a:pt x="665459" y="1002665"/>
                </a:moveTo>
                <a:lnTo>
                  <a:pt x="653711" y="1002665"/>
                </a:lnTo>
                <a:lnTo>
                  <a:pt x="647907" y="1004951"/>
                </a:lnTo>
                <a:lnTo>
                  <a:pt x="643322" y="1009523"/>
                </a:lnTo>
                <a:lnTo>
                  <a:pt x="638315" y="1017065"/>
                </a:lnTo>
                <a:lnTo>
                  <a:pt x="636645" y="1025667"/>
                </a:lnTo>
                <a:lnTo>
                  <a:pt x="638315" y="1034293"/>
                </a:lnTo>
                <a:lnTo>
                  <a:pt x="643322" y="1041908"/>
                </a:lnTo>
                <a:lnTo>
                  <a:pt x="650948" y="1046980"/>
                </a:lnTo>
                <a:lnTo>
                  <a:pt x="659585" y="1048670"/>
                </a:lnTo>
                <a:lnTo>
                  <a:pt x="668222" y="1046980"/>
                </a:lnTo>
                <a:lnTo>
                  <a:pt x="675847" y="1041908"/>
                </a:lnTo>
                <a:lnTo>
                  <a:pt x="680862" y="1034293"/>
                </a:lnTo>
                <a:lnTo>
                  <a:pt x="682534" y="1025667"/>
                </a:lnTo>
                <a:lnTo>
                  <a:pt x="680862" y="1017065"/>
                </a:lnTo>
                <a:lnTo>
                  <a:pt x="675847" y="1009523"/>
                </a:lnTo>
                <a:lnTo>
                  <a:pt x="671262" y="1004951"/>
                </a:lnTo>
                <a:lnTo>
                  <a:pt x="665459" y="1002665"/>
                </a:lnTo>
                <a:close/>
              </a:path>
              <a:path w="2910840" h="2943225" extrusionOk="0">
                <a:moveTo>
                  <a:pt x="771542" y="1002665"/>
                </a:moveTo>
                <a:lnTo>
                  <a:pt x="759794" y="1002665"/>
                </a:lnTo>
                <a:lnTo>
                  <a:pt x="753990" y="1004951"/>
                </a:lnTo>
                <a:lnTo>
                  <a:pt x="749545" y="1009523"/>
                </a:lnTo>
                <a:lnTo>
                  <a:pt x="744459" y="1017065"/>
                </a:lnTo>
                <a:lnTo>
                  <a:pt x="742763" y="1025667"/>
                </a:lnTo>
                <a:lnTo>
                  <a:pt x="744459" y="1034293"/>
                </a:lnTo>
                <a:lnTo>
                  <a:pt x="749545" y="1041908"/>
                </a:lnTo>
                <a:lnTo>
                  <a:pt x="757090" y="1046980"/>
                </a:lnTo>
                <a:lnTo>
                  <a:pt x="765685" y="1048670"/>
                </a:lnTo>
                <a:lnTo>
                  <a:pt x="774307" y="1046980"/>
                </a:lnTo>
                <a:lnTo>
                  <a:pt x="781930" y="1041908"/>
                </a:lnTo>
                <a:lnTo>
                  <a:pt x="786945" y="1034293"/>
                </a:lnTo>
                <a:lnTo>
                  <a:pt x="788617" y="1025667"/>
                </a:lnTo>
                <a:lnTo>
                  <a:pt x="786945" y="1017065"/>
                </a:lnTo>
                <a:lnTo>
                  <a:pt x="781930" y="1009523"/>
                </a:lnTo>
                <a:lnTo>
                  <a:pt x="777485" y="1004951"/>
                </a:lnTo>
                <a:lnTo>
                  <a:pt x="771542" y="1002665"/>
                </a:lnTo>
                <a:close/>
              </a:path>
              <a:path w="2910840" h="2943225" extrusionOk="0">
                <a:moveTo>
                  <a:pt x="877625" y="1002665"/>
                </a:moveTo>
                <a:lnTo>
                  <a:pt x="865877" y="1002665"/>
                </a:lnTo>
                <a:lnTo>
                  <a:pt x="860073" y="1004951"/>
                </a:lnTo>
                <a:lnTo>
                  <a:pt x="855489" y="1009523"/>
                </a:lnTo>
                <a:lnTo>
                  <a:pt x="850481" y="1017065"/>
                </a:lnTo>
                <a:lnTo>
                  <a:pt x="848812" y="1025667"/>
                </a:lnTo>
                <a:lnTo>
                  <a:pt x="850481" y="1034293"/>
                </a:lnTo>
                <a:lnTo>
                  <a:pt x="855489" y="1041908"/>
                </a:lnTo>
                <a:lnTo>
                  <a:pt x="863133" y="1046980"/>
                </a:lnTo>
                <a:lnTo>
                  <a:pt x="871803" y="1048670"/>
                </a:lnTo>
                <a:lnTo>
                  <a:pt x="880447" y="1046980"/>
                </a:lnTo>
                <a:lnTo>
                  <a:pt x="888013" y="1041908"/>
                </a:lnTo>
                <a:lnTo>
                  <a:pt x="893100" y="1034293"/>
                </a:lnTo>
                <a:lnTo>
                  <a:pt x="894795" y="1025667"/>
                </a:lnTo>
                <a:lnTo>
                  <a:pt x="893100" y="1017065"/>
                </a:lnTo>
                <a:lnTo>
                  <a:pt x="888013" y="1009523"/>
                </a:lnTo>
                <a:lnTo>
                  <a:pt x="883568" y="1004951"/>
                </a:lnTo>
                <a:lnTo>
                  <a:pt x="877625" y="1002665"/>
                </a:lnTo>
                <a:close/>
              </a:path>
              <a:path w="2910840" h="2943225" extrusionOk="0">
                <a:moveTo>
                  <a:pt x="983848" y="1002665"/>
                </a:moveTo>
                <a:lnTo>
                  <a:pt x="972100" y="1002665"/>
                </a:lnTo>
                <a:lnTo>
                  <a:pt x="966169" y="1004951"/>
                </a:lnTo>
                <a:lnTo>
                  <a:pt x="961711" y="1009523"/>
                </a:lnTo>
                <a:lnTo>
                  <a:pt x="956625" y="1017065"/>
                </a:lnTo>
                <a:lnTo>
                  <a:pt x="954930" y="1025667"/>
                </a:lnTo>
                <a:lnTo>
                  <a:pt x="956625" y="1034293"/>
                </a:lnTo>
                <a:lnTo>
                  <a:pt x="961711" y="1041908"/>
                </a:lnTo>
                <a:lnTo>
                  <a:pt x="969275" y="1046980"/>
                </a:lnTo>
                <a:lnTo>
                  <a:pt x="977904" y="1048670"/>
                </a:lnTo>
                <a:lnTo>
                  <a:pt x="986532" y="1046980"/>
                </a:lnTo>
                <a:lnTo>
                  <a:pt x="994096" y="1041908"/>
                </a:lnTo>
                <a:lnTo>
                  <a:pt x="999183" y="1034293"/>
                </a:lnTo>
                <a:lnTo>
                  <a:pt x="1000878" y="1025667"/>
                </a:lnTo>
                <a:lnTo>
                  <a:pt x="999183" y="1017065"/>
                </a:lnTo>
                <a:lnTo>
                  <a:pt x="994096" y="1009523"/>
                </a:lnTo>
                <a:lnTo>
                  <a:pt x="989651" y="1004951"/>
                </a:lnTo>
                <a:lnTo>
                  <a:pt x="983848" y="1002665"/>
                </a:lnTo>
                <a:close/>
              </a:path>
              <a:path w="2910840" h="2943225" extrusionOk="0">
                <a:moveTo>
                  <a:pt x="1089931" y="1002665"/>
                </a:moveTo>
                <a:lnTo>
                  <a:pt x="1078183" y="1002665"/>
                </a:lnTo>
                <a:lnTo>
                  <a:pt x="1072252" y="1004951"/>
                </a:lnTo>
                <a:lnTo>
                  <a:pt x="1067795" y="1009523"/>
                </a:lnTo>
                <a:lnTo>
                  <a:pt x="1062787" y="1017065"/>
                </a:lnTo>
                <a:lnTo>
                  <a:pt x="1061118" y="1025667"/>
                </a:lnTo>
                <a:lnTo>
                  <a:pt x="1062787" y="1034293"/>
                </a:lnTo>
                <a:lnTo>
                  <a:pt x="1067795" y="1041908"/>
                </a:lnTo>
                <a:lnTo>
                  <a:pt x="1075359" y="1046980"/>
                </a:lnTo>
                <a:lnTo>
                  <a:pt x="1083987" y="1048670"/>
                </a:lnTo>
                <a:lnTo>
                  <a:pt x="1092616" y="1046980"/>
                </a:lnTo>
                <a:lnTo>
                  <a:pt x="1100180" y="1041908"/>
                </a:lnTo>
                <a:lnTo>
                  <a:pt x="1105194" y="1034293"/>
                </a:lnTo>
                <a:lnTo>
                  <a:pt x="1106866" y="1025667"/>
                </a:lnTo>
                <a:lnTo>
                  <a:pt x="1105194" y="1017065"/>
                </a:lnTo>
                <a:lnTo>
                  <a:pt x="1100180" y="1009523"/>
                </a:lnTo>
                <a:lnTo>
                  <a:pt x="1095735" y="1004951"/>
                </a:lnTo>
                <a:lnTo>
                  <a:pt x="1089931" y="1002665"/>
                </a:lnTo>
                <a:close/>
              </a:path>
              <a:path w="2910840" h="2943225" extrusionOk="0">
                <a:moveTo>
                  <a:pt x="1196014" y="1002665"/>
                </a:moveTo>
                <a:lnTo>
                  <a:pt x="1184266" y="1002665"/>
                </a:lnTo>
                <a:lnTo>
                  <a:pt x="1178335" y="1004951"/>
                </a:lnTo>
                <a:lnTo>
                  <a:pt x="1173878" y="1009523"/>
                </a:lnTo>
                <a:lnTo>
                  <a:pt x="1168870" y="1017065"/>
                </a:lnTo>
                <a:lnTo>
                  <a:pt x="1167201" y="1025667"/>
                </a:lnTo>
                <a:lnTo>
                  <a:pt x="1168870" y="1034293"/>
                </a:lnTo>
                <a:lnTo>
                  <a:pt x="1173878" y="1041908"/>
                </a:lnTo>
                <a:lnTo>
                  <a:pt x="1181501" y="1046980"/>
                </a:lnTo>
                <a:lnTo>
                  <a:pt x="1190124" y="1048670"/>
                </a:lnTo>
                <a:lnTo>
                  <a:pt x="1198724" y="1046980"/>
                </a:lnTo>
                <a:lnTo>
                  <a:pt x="1206275" y="1041908"/>
                </a:lnTo>
                <a:lnTo>
                  <a:pt x="1211362" y="1034293"/>
                </a:lnTo>
                <a:lnTo>
                  <a:pt x="1213057" y="1025667"/>
                </a:lnTo>
                <a:lnTo>
                  <a:pt x="1211362" y="1017065"/>
                </a:lnTo>
                <a:lnTo>
                  <a:pt x="1206275" y="1009523"/>
                </a:lnTo>
                <a:lnTo>
                  <a:pt x="1201818" y="1004951"/>
                </a:lnTo>
                <a:lnTo>
                  <a:pt x="1196014" y="1002665"/>
                </a:lnTo>
                <a:close/>
              </a:path>
              <a:path w="2910840" h="2943225" extrusionOk="0">
                <a:moveTo>
                  <a:pt x="1302071" y="1002665"/>
                </a:moveTo>
                <a:lnTo>
                  <a:pt x="1290387" y="1002665"/>
                </a:lnTo>
                <a:lnTo>
                  <a:pt x="1284545" y="1004951"/>
                </a:lnTo>
                <a:lnTo>
                  <a:pt x="1279973" y="1009523"/>
                </a:lnTo>
                <a:lnTo>
                  <a:pt x="1274973" y="1017065"/>
                </a:lnTo>
                <a:lnTo>
                  <a:pt x="1273306" y="1025667"/>
                </a:lnTo>
                <a:lnTo>
                  <a:pt x="1274973" y="1034293"/>
                </a:lnTo>
                <a:lnTo>
                  <a:pt x="1279973" y="1041908"/>
                </a:lnTo>
                <a:lnTo>
                  <a:pt x="1287589" y="1046980"/>
                </a:lnTo>
                <a:lnTo>
                  <a:pt x="1296229" y="1048670"/>
                </a:lnTo>
                <a:lnTo>
                  <a:pt x="1304869" y="1046980"/>
                </a:lnTo>
                <a:lnTo>
                  <a:pt x="1312485" y="1041908"/>
                </a:lnTo>
                <a:lnTo>
                  <a:pt x="1317486" y="1034293"/>
                </a:lnTo>
                <a:lnTo>
                  <a:pt x="1319153" y="1025667"/>
                </a:lnTo>
                <a:lnTo>
                  <a:pt x="1317486" y="1017065"/>
                </a:lnTo>
                <a:lnTo>
                  <a:pt x="1312485" y="1009523"/>
                </a:lnTo>
                <a:lnTo>
                  <a:pt x="1307913" y="1004951"/>
                </a:lnTo>
                <a:lnTo>
                  <a:pt x="1302071" y="1002665"/>
                </a:lnTo>
                <a:close/>
              </a:path>
              <a:path w="2910840" h="2943225" extrusionOk="0">
                <a:moveTo>
                  <a:pt x="1408243" y="1002665"/>
                </a:moveTo>
                <a:lnTo>
                  <a:pt x="1396432" y="1002665"/>
                </a:lnTo>
                <a:lnTo>
                  <a:pt x="1390590" y="1004951"/>
                </a:lnTo>
                <a:lnTo>
                  <a:pt x="1386145" y="1009523"/>
                </a:lnTo>
                <a:lnTo>
                  <a:pt x="1381073" y="1017065"/>
                </a:lnTo>
                <a:lnTo>
                  <a:pt x="1379383" y="1025667"/>
                </a:lnTo>
                <a:lnTo>
                  <a:pt x="1381073" y="1034293"/>
                </a:lnTo>
                <a:lnTo>
                  <a:pt x="1386145" y="1041908"/>
                </a:lnTo>
                <a:lnTo>
                  <a:pt x="1393706" y="1046980"/>
                </a:lnTo>
                <a:lnTo>
                  <a:pt x="1402338" y="1048670"/>
                </a:lnTo>
                <a:lnTo>
                  <a:pt x="1410970" y="1046980"/>
                </a:lnTo>
                <a:lnTo>
                  <a:pt x="1418530" y="1041908"/>
                </a:lnTo>
                <a:lnTo>
                  <a:pt x="1423531" y="1034293"/>
                </a:lnTo>
                <a:lnTo>
                  <a:pt x="1425198" y="1025667"/>
                </a:lnTo>
                <a:lnTo>
                  <a:pt x="1423531" y="1017065"/>
                </a:lnTo>
                <a:lnTo>
                  <a:pt x="1418530" y="1009523"/>
                </a:lnTo>
                <a:lnTo>
                  <a:pt x="1414085" y="1004951"/>
                </a:lnTo>
                <a:lnTo>
                  <a:pt x="1408243" y="1002665"/>
                </a:lnTo>
                <a:close/>
              </a:path>
              <a:path w="2910840" h="2943225" extrusionOk="0">
                <a:moveTo>
                  <a:pt x="1514288" y="1002665"/>
                </a:moveTo>
                <a:lnTo>
                  <a:pt x="1502477" y="1002665"/>
                </a:lnTo>
                <a:lnTo>
                  <a:pt x="1496762" y="1004951"/>
                </a:lnTo>
                <a:lnTo>
                  <a:pt x="1492190" y="1009523"/>
                </a:lnTo>
                <a:lnTo>
                  <a:pt x="1487118" y="1017065"/>
                </a:lnTo>
                <a:lnTo>
                  <a:pt x="1485428" y="1025667"/>
                </a:lnTo>
                <a:lnTo>
                  <a:pt x="1487118" y="1034293"/>
                </a:lnTo>
                <a:lnTo>
                  <a:pt x="1492190" y="1041908"/>
                </a:lnTo>
                <a:lnTo>
                  <a:pt x="1499824" y="1046980"/>
                </a:lnTo>
                <a:lnTo>
                  <a:pt x="1508494" y="1048670"/>
                </a:lnTo>
                <a:lnTo>
                  <a:pt x="1517140" y="1046980"/>
                </a:lnTo>
                <a:lnTo>
                  <a:pt x="1524702" y="1041908"/>
                </a:lnTo>
                <a:lnTo>
                  <a:pt x="1529775" y="1034293"/>
                </a:lnTo>
                <a:lnTo>
                  <a:pt x="1531465" y="1025667"/>
                </a:lnTo>
                <a:lnTo>
                  <a:pt x="1529775" y="1017065"/>
                </a:lnTo>
                <a:lnTo>
                  <a:pt x="1524702" y="1009523"/>
                </a:lnTo>
                <a:lnTo>
                  <a:pt x="1520257" y="1004951"/>
                </a:lnTo>
                <a:lnTo>
                  <a:pt x="1514288" y="1002665"/>
                </a:lnTo>
                <a:close/>
              </a:path>
              <a:path w="2910840" h="2943225" extrusionOk="0">
                <a:moveTo>
                  <a:pt x="1620460" y="1002665"/>
                </a:moveTo>
                <a:lnTo>
                  <a:pt x="1608776" y="1002665"/>
                </a:lnTo>
                <a:lnTo>
                  <a:pt x="1602807" y="1004951"/>
                </a:lnTo>
                <a:lnTo>
                  <a:pt x="1598362" y="1009523"/>
                </a:lnTo>
                <a:lnTo>
                  <a:pt x="1593290" y="1017065"/>
                </a:lnTo>
                <a:lnTo>
                  <a:pt x="1591600" y="1025667"/>
                </a:lnTo>
                <a:lnTo>
                  <a:pt x="1593290" y="1034293"/>
                </a:lnTo>
                <a:lnTo>
                  <a:pt x="1598362" y="1041908"/>
                </a:lnTo>
                <a:lnTo>
                  <a:pt x="1605925" y="1046980"/>
                </a:lnTo>
                <a:lnTo>
                  <a:pt x="1614571" y="1048670"/>
                </a:lnTo>
                <a:lnTo>
                  <a:pt x="1623241" y="1046980"/>
                </a:lnTo>
                <a:lnTo>
                  <a:pt x="1630874" y="1041908"/>
                </a:lnTo>
                <a:lnTo>
                  <a:pt x="1635875" y="1034293"/>
                </a:lnTo>
                <a:lnTo>
                  <a:pt x="1637542" y="1025667"/>
                </a:lnTo>
                <a:lnTo>
                  <a:pt x="1635875" y="1017065"/>
                </a:lnTo>
                <a:lnTo>
                  <a:pt x="1630874" y="1009523"/>
                </a:lnTo>
                <a:lnTo>
                  <a:pt x="1626302" y="1004951"/>
                </a:lnTo>
                <a:lnTo>
                  <a:pt x="1620460" y="1002665"/>
                </a:lnTo>
                <a:close/>
              </a:path>
              <a:path w="2910840" h="2943225" extrusionOk="0">
                <a:moveTo>
                  <a:pt x="1726632" y="1002665"/>
                </a:moveTo>
                <a:lnTo>
                  <a:pt x="1714821" y="1002665"/>
                </a:lnTo>
                <a:lnTo>
                  <a:pt x="1708852" y="1004951"/>
                </a:lnTo>
                <a:lnTo>
                  <a:pt x="1704407" y="1009523"/>
                </a:lnTo>
                <a:lnTo>
                  <a:pt x="1699407" y="1017065"/>
                </a:lnTo>
                <a:lnTo>
                  <a:pt x="1697740" y="1025667"/>
                </a:lnTo>
                <a:lnTo>
                  <a:pt x="1699407" y="1034293"/>
                </a:lnTo>
                <a:lnTo>
                  <a:pt x="1704407" y="1041908"/>
                </a:lnTo>
                <a:lnTo>
                  <a:pt x="1711968" y="1046980"/>
                </a:lnTo>
                <a:lnTo>
                  <a:pt x="1720600" y="1048670"/>
                </a:lnTo>
                <a:lnTo>
                  <a:pt x="1729232" y="1046980"/>
                </a:lnTo>
                <a:lnTo>
                  <a:pt x="1736792" y="1041908"/>
                </a:lnTo>
                <a:lnTo>
                  <a:pt x="1741865" y="1034293"/>
                </a:lnTo>
                <a:lnTo>
                  <a:pt x="1743555" y="1025667"/>
                </a:lnTo>
                <a:lnTo>
                  <a:pt x="1741865" y="1017065"/>
                </a:lnTo>
                <a:lnTo>
                  <a:pt x="1736792" y="1009523"/>
                </a:lnTo>
                <a:lnTo>
                  <a:pt x="1732347" y="1004951"/>
                </a:lnTo>
                <a:lnTo>
                  <a:pt x="1726632" y="1002665"/>
                </a:lnTo>
                <a:close/>
              </a:path>
              <a:path w="2910840" h="2943225" extrusionOk="0">
                <a:moveTo>
                  <a:pt x="1832677" y="1002665"/>
                </a:moveTo>
                <a:lnTo>
                  <a:pt x="1820866" y="1002665"/>
                </a:lnTo>
                <a:lnTo>
                  <a:pt x="1815024" y="1004951"/>
                </a:lnTo>
                <a:lnTo>
                  <a:pt x="1810579" y="1009523"/>
                </a:lnTo>
                <a:lnTo>
                  <a:pt x="1805507" y="1017065"/>
                </a:lnTo>
                <a:lnTo>
                  <a:pt x="1803817" y="1025667"/>
                </a:lnTo>
                <a:lnTo>
                  <a:pt x="1805507" y="1034293"/>
                </a:lnTo>
                <a:lnTo>
                  <a:pt x="1810579" y="1041908"/>
                </a:lnTo>
                <a:lnTo>
                  <a:pt x="1818176" y="1046980"/>
                </a:lnTo>
                <a:lnTo>
                  <a:pt x="1826772" y="1048670"/>
                </a:lnTo>
                <a:lnTo>
                  <a:pt x="1835368" y="1046980"/>
                </a:lnTo>
                <a:lnTo>
                  <a:pt x="1842964" y="1041908"/>
                </a:lnTo>
                <a:lnTo>
                  <a:pt x="1848037" y="1034293"/>
                </a:lnTo>
                <a:lnTo>
                  <a:pt x="1849727" y="1025667"/>
                </a:lnTo>
                <a:lnTo>
                  <a:pt x="1848037" y="1017065"/>
                </a:lnTo>
                <a:lnTo>
                  <a:pt x="1842964" y="1009523"/>
                </a:lnTo>
                <a:lnTo>
                  <a:pt x="1838519" y="1004951"/>
                </a:lnTo>
                <a:lnTo>
                  <a:pt x="1832677" y="1002665"/>
                </a:lnTo>
                <a:close/>
              </a:path>
              <a:path w="2910840" h="2943225" extrusionOk="0">
                <a:moveTo>
                  <a:pt x="1938722" y="1002665"/>
                </a:moveTo>
                <a:lnTo>
                  <a:pt x="1927038" y="1002665"/>
                </a:lnTo>
                <a:lnTo>
                  <a:pt x="1921196" y="1004951"/>
                </a:lnTo>
                <a:lnTo>
                  <a:pt x="1916751" y="1009523"/>
                </a:lnTo>
                <a:lnTo>
                  <a:pt x="1911679" y="1017065"/>
                </a:lnTo>
                <a:lnTo>
                  <a:pt x="1909989" y="1025667"/>
                </a:lnTo>
                <a:lnTo>
                  <a:pt x="1911679" y="1034293"/>
                </a:lnTo>
                <a:lnTo>
                  <a:pt x="1916751" y="1041908"/>
                </a:lnTo>
                <a:lnTo>
                  <a:pt x="1924294" y="1046980"/>
                </a:lnTo>
                <a:lnTo>
                  <a:pt x="1932896" y="1048670"/>
                </a:lnTo>
                <a:lnTo>
                  <a:pt x="1941522" y="1046980"/>
                </a:lnTo>
                <a:lnTo>
                  <a:pt x="1949136" y="1041908"/>
                </a:lnTo>
                <a:lnTo>
                  <a:pt x="1954137" y="1034293"/>
                </a:lnTo>
                <a:lnTo>
                  <a:pt x="1955804" y="1025667"/>
                </a:lnTo>
                <a:lnTo>
                  <a:pt x="1954137" y="1017065"/>
                </a:lnTo>
                <a:lnTo>
                  <a:pt x="1949136" y="1009523"/>
                </a:lnTo>
                <a:lnTo>
                  <a:pt x="1944691" y="1004951"/>
                </a:lnTo>
                <a:lnTo>
                  <a:pt x="1938722" y="1002665"/>
                </a:lnTo>
                <a:close/>
              </a:path>
              <a:path w="2910840" h="2943225" extrusionOk="0">
                <a:moveTo>
                  <a:pt x="2044767" y="1002665"/>
                </a:moveTo>
                <a:lnTo>
                  <a:pt x="2033083" y="1002665"/>
                </a:lnTo>
                <a:lnTo>
                  <a:pt x="2027114" y="1004951"/>
                </a:lnTo>
                <a:lnTo>
                  <a:pt x="2022669" y="1009523"/>
                </a:lnTo>
                <a:lnTo>
                  <a:pt x="2017669" y="1017065"/>
                </a:lnTo>
                <a:lnTo>
                  <a:pt x="2016002" y="1025667"/>
                </a:lnTo>
                <a:lnTo>
                  <a:pt x="2017669" y="1034293"/>
                </a:lnTo>
                <a:lnTo>
                  <a:pt x="2022669" y="1041908"/>
                </a:lnTo>
                <a:lnTo>
                  <a:pt x="2030303" y="1046980"/>
                </a:lnTo>
                <a:lnTo>
                  <a:pt x="2038973" y="1048670"/>
                </a:lnTo>
                <a:lnTo>
                  <a:pt x="2047619" y="1046980"/>
                </a:lnTo>
                <a:lnTo>
                  <a:pt x="2055181" y="1041908"/>
                </a:lnTo>
                <a:lnTo>
                  <a:pt x="2060182" y="1034293"/>
                </a:lnTo>
                <a:lnTo>
                  <a:pt x="2061849" y="1025667"/>
                </a:lnTo>
                <a:lnTo>
                  <a:pt x="2060182" y="1017065"/>
                </a:lnTo>
                <a:lnTo>
                  <a:pt x="2055181" y="1009523"/>
                </a:lnTo>
                <a:lnTo>
                  <a:pt x="2050736" y="1004951"/>
                </a:lnTo>
                <a:lnTo>
                  <a:pt x="2044767" y="1002665"/>
                </a:lnTo>
                <a:close/>
              </a:path>
              <a:path w="2910840" h="2943225" extrusionOk="0">
                <a:moveTo>
                  <a:pt x="2150939" y="1002665"/>
                </a:moveTo>
                <a:lnTo>
                  <a:pt x="2139128" y="1002665"/>
                </a:lnTo>
                <a:lnTo>
                  <a:pt x="2133413" y="1004951"/>
                </a:lnTo>
                <a:lnTo>
                  <a:pt x="2128714" y="1009523"/>
                </a:lnTo>
                <a:lnTo>
                  <a:pt x="2123714" y="1017065"/>
                </a:lnTo>
                <a:lnTo>
                  <a:pt x="2122047" y="1025667"/>
                </a:lnTo>
                <a:lnTo>
                  <a:pt x="2123714" y="1034293"/>
                </a:lnTo>
                <a:lnTo>
                  <a:pt x="2128714" y="1041908"/>
                </a:lnTo>
                <a:lnTo>
                  <a:pt x="2136404" y="1046980"/>
                </a:lnTo>
                <a:lnTo>
                  <a:pt x="2145082" y="1048670"/>
                </a:lnTo>
                <a:lnTo>
                  <a:pt x="2153735" y="1046980"/>
                </a:lnTo>
                <a:lnTo>
                  <a:pt x="2161353" y="1041908"/>
                </a:lnTo>
                <a:lnTo>
                  <a:pt x="2166426" y="1034293"/>
                </a:lnTo>
                <a:lnTo>
                  <a:pt x="2168116" y="1025667"/>
                </a:lnTo>
                <a:lnTo>
                  <a:pt x="2166426" y="1017065"/>
                </a:lnTo>
                <a:lnTo>
                  <a:pt x="2161353" y="1009523"/>
                </a:lnTo>
                <a:lnTo>
                  <a:pt x="2156908" y="1004951"/>
                </a:lnTo>
                <a:lnTo>
                  <a:pt x="2150939" y="1002665"/>
                </a:lnTo>
                <a:close/>
              </a:path>
              <a:path w="2910840" h="2943225" extrusionOk="0">
                <a:moveTo>
                  <a:pt x="2257111" y="1002665"/>
                </a:moveTo>
                <a:lnTo>
                  <a:pt x="2245427" y="1002665"/>
                </a:lnTo>
                <a:lnTo>
                  <a:pt x="2239458" y="1004951"/>
                </a:lnTo>
                <a:lnTo>
                  <a:pt x="2235013" y="1009523"/>
                </a:lnTo>
                <a:lnTo>
                  <a:pt x="2229941" y="1017065"/>
                </a:lnTo>
                <a:lnTo>
                  <a:pt x="2228251" y="1025667"/>
                </a:lnTo>
                <a:lnTo>
                  <a:pt x="2229941" y="1034293"/>
                </a:lnTo>
                <a:lnTo>
                  <a:pt x="2235013" y="1041908"/>
                </a:lnTo>
                <a:lnTo>
                  <a:pt x="2242576" y="1046980"/>
                </a:lnTo>
                <a:lnTo>
                  <a:pt x="2251222" y="1048670"/>
                </a:lnTo>
                <a:lnTo>
                  <a:pt x="2259892" y="1046980"/>
                </a:lnTo>
                <a:lnTo>
                  <a:pt x="2267525" y="1041908"/>
                </a:lnTo>
                <a:lnTo>
                  <a:pt x="2272526" y="1034293"/>
                </a:lnTo>
                <a:lnTo>
                  <a:pt x="2274193" y="1025667"/>
                </a:lnTo>
                <a:lnTo>
                  <a:pt x="2272526" y="1017065"/>
                </a:lnTo>
                <a:lnTo>
                  <a:pt x="2267525" y="1009523"/>
                </a:lnTo>
                <a:lnTo>
                  <a:pt x="2262953" y="1004951"/>
                </a:lnTo>
                <a:lnTo>
                  <a:pt x="2257111" y="1002665"/>
                </a:lnTo>
                <a:close/>
              </a:path>
              <a:path w="2910840" h="2943225" extrusionOk="0">
                <a:moveTo>
                  <a:pt x="2363156" y="1002665"/>
                </a:moveTo>
                <a:lnTo>
                  <a:pt x="2351472" y="1002665"/>
                </a:lnTo>
                <a:lnTo>
                  <a:pt x="2345503" y="1004951"/>
                </a:lnTo>
                <a:lnTo>
                  <a:pt x="2341058" y="1009523"/>
                </a:lnTo>
                <a:lnTo>
                  <a:pt x="2336058" y="1017065"/>
                </a:lnTo>
                <a:lnTo>
                  <a:pt x="2334391" y="1025667"/>
                </a:lnTo>
                <a:lnTo>
                  <a:pt x="2336058" y="1034293"/>
                </a:lnTo>
                <a:lnTo>
                  <a:pt x="2341058" y="1041908"/>
                </a:lnTo>
                <a:lnTo>
                  <a:pt x="2348619" y="1046980"/>
                </a:lnTo>
                <a:lnTo>
                  <a:pt x="2357251" y="1048670"/>
                </a:lnTo>
                <a:lnTo>
                  <a:pt x="2365883" y="1046980"/>
                </a:lnTo>
                <a:lnTo>
                  <a:pt x="2373443" y="1041908"/>
                </a:lnTo>
                <a:lnTo>
                  <a:pt x="2378516" y="1034293"/>
                </a:lnTo>
                <a:lnTo>
                  <a:pt x="2380206" y="1025667"/>
                </a:lnTo>
                <a:lnTo>
                  <a:pt x="2378516" y="1017065"/>
                </a:lnTo>
                <a:lnTo>
                  <a:pt x="2373443" y="1009523"/>
                </a:lnTo>
                <a:lnTo>
                  <a:pt x="2368998" y="1004951"/>
                </a:lnTo>
                <a:lnTo>
                  <a:pt x="2363156" y="1002665"/>
                </a:lnTo>
                <a:close/>
              </a:path>
              <a:path w="2910840" h="2943225" extrusionOk="0">
                <a:moveTo>
                  <a:pt x="2469328" y="1002665"/>
                </a:moveTo>
                <a:lnTo>
                  <a:pt x="2457517" y="1002665"/>
                </a:lnTo>
                <a:lnTo>
                  <a:pt x="2451802" y="1004951"/>
                </a:lnTo>
                <a:lnTo>
                  <a:pt x="2447103" y="1009523"/>
                </a:lnTo>
                <a:lnTo>
                  <a:pt x="2442103" y="1017065"/>
                </a:lnTo>
                <a:lnTo>
                  <a:pt x="2440436" y="1025667"/>
                </a:lnTo>
                <a:lnTo>
                  <a:pt x="2442103" y="1034293"/>
                </a:lnTo>
                <a:lnTo>
                  <a:pt x="2447103" y="1041908"/>
                </a:lnTo>
                <a:lnTo>
                  <a:pt x="2454771" y="1046980"/>
                </a:lnTo>
                <a:lnTo>
                  <a:pt x="2463391" y="1048670"/>
                </a:lnTo>
                <a:lnTo>
                  <a:pt x="2471964" y="1046980"/>
                </a:lnTo>
                <a:lnTo>
                  <a:pt x="2479488" y="1041908"/>
                </a:lnTo>
                <a:lnTo>
                  <a:pt x="2484632" y="1034293"/>
                </a:lnTo>
                <a:lnTo>
                  <a:pt x="2486346" y="1025667"/>
                </a:lnTo>
                <a:lnTo>
                  <a:pt x="2484632" y="1017065"/>
                </a:lnTo>
                <a:lnTo>
                  <a:pt x="2479488" y="1009523"/>
                </a:lnTo>
                <a:lnTo>
                  <a:pt x="2475043" y="1004951"/>
                </a:lnTo>
                <a:lnTo>
                  <a:pt x="2469328" y="1002665"/>
                </a:lnTo>
                <a:close/>
              </a:path>
              <a:path w="2910840" h="2943225" extrusionOk="0">
                <a:moveTo>
                  <a:pt x="2575373" y="1002665"/>
                </a:moveTo>
                <a:lnTo>
                  <a:pt x="2563689" y="1002665"/>
                </a:lnTo>
                <a:lnTo>
                  <a:pt x="2557847" y="1004951"/>
                </a:lnTo>
                <a:lnTo>
                  <a:pt x="2553402" y="1009523"/>
                </a:lnTo>
                <a:lnTo>
                  <a:pt x="2548330" y="1017065"/>
                </a:lnTo>
                <a:lnTo>
                  <a:pt x="2546640" y="1025667"/>
                </a:lnTo>
                <a:lnTo>
                  <a:pt x="2548330" y="1034293"/>
                </a:lnTo>
                <a:lnTo>
                  <a:pt x="2553402" y="1041908"/>
                </a:lnTo>
                <a:lnTo>
                  <a:pt x="2560945" y="1046980"/>
                </a:lnTo>
                <a:lnTo>
                  <a:pt x="2569547" y="1048670"/>
                </a:lnTo>
                <a:lnTo>
                  <a:pt x="2578173" y="1046980"/>
                </a:lnTo>
                <a:lnTo>
                  <a:pt x="2585787" y="1041908"/>
                </a:lnTo>
                <a:lnTo>
                  <a:pt x="2590788" y="1034293"/>
                </a:lnTo>
                <a:lnTo>
                  <a:pt x="2592455" y="1025667"/>
                </a:lnTo>
                <a:lnTo>
                  <a:pt x="2590788" y="1017065"/>
                </a:lnTo>
                <a:lnTo>
                  <a:pt x="2585787" y="1009523"/>
                </a:lnTo>
                <a:lnTo>
                  <a:pt x="2581342" y="1004951"/>
                </a:lnTo>
                <a:lnTo>
                  <a:pt x="2575373" y="1002665"/>
                </a:lnTo>
                <a:close/>
              </a:path>
              <a:path w="2910840" h="2943225" extrusionOk="0">
                <a:moveTo>
                  <a:pt x="2681418" y="1002665"/>
                </a:moveTo>
                <a:lnTo>
                  <a:pt x="2669734" y="1002665"/>
                </a:lnTo>
                <a:lnTo>
                  <a:pt x="2663765" y="1004951"/>
                </a:lnTo>
                <a:lnTo>
                  <a:pt x="2659320" y="1009523"/>
                </a:lnTo>
                <a:lnTo>
                  <a:pt x="2654320" y="1017065"/>
                </a:lnTo>
                <a:lnTo>
                  <a:pt x="2652653" y="1025667"/>
                </a:lnTo>
                <a:lnTo>
                  <a:pt x="2654320" y="1034293"/>
                </a:lnTo>
                <a:lnTo>
                  <a:pt x="2659320" y="1041908"/>
                </a:lnTo>
                <a:lnTo>
                  <a:pt x="2666954" y="1046980"/>
                </a:lnTo>
                <a:lnTo>
                  <a:pt x="2675624" y="1048670"/>
                </a:lnTo>
                <a:lnTo>
                  <a:pt x="2684270" y="1046980"/>
                </a:lnTo>
                <a:lnTo>
                  <a:pt x="2691832" y="1041908"/>
                </a:lnTo>
                <a:lnTo>
                  <a:pt x="2696833" y="1034293"/>
                </a:lnTo>
                <a:lnTo>
                  <a:pt x="2698500" y="1025667"/>
                </a:lnTo>
                <a:lnTo>
                  <a:pt x="2696833" y="1017065"/>
                </a:lnTo>
                <a:lnTo>
                  <a:pt x="2691832" y="1009523"/>
                </a:lnTo>
                <a:lnTo>
                  <a:pt x="2687387" y="1004951"/>
                </a:lnTo>
                <a:lnTo>
                  <a:pt x="2681418" y="1002665"/>
                </a:lnTo>
                <a:close/>
              </a:path>
              <a:path w="2910840" h="2943225" extrusionOk="0">
                <a:moveTo>
                  <a:pt x="2787590" y="1002665"/>
                </a:moveTo>
                <a:lnTo>
                  <a:pt x="2775779" y="1002665"/>
                </a:lnTo>
                <a:lnTo>
                  <a:pt x="2770064" y="1004951"/>
                </a:lnTo>
                <a:lnTo>
                  <a:pt x="2765492" y="1009523"/>
                </a:lnTo>
                <a:lnTo>
                  <a:pt x="2760420" y="1017065"/>
                </a:lnTo>
                <a:lnTo>
                  <a:pt x="2758730" y="1025667"/>
                </a:lnTo>
                <a:lnTo>
                  <a:pt x="2760420" y="1034293"/>
                </a:lnTo>
                <a:lnTo>
                  <a:pt x="2765492" y="1041908"/>
                </a:lnTo>
                <a:lnTo>
                  <a:pt x="2773106" y="1046980"/>
                </a:lnTo>
                <a:lnTo>
                  <a:pt x="2781733" y="1048670"/>
                </a:lnTo>
                <a:lnTo>
                  <a:pt x="2790335" y="1046980"/>
                </a:lnTo>
                <a:lnTo>
                  <a:pt x="2797877" y="1041908"/>
                </a:lnTo>
                <a:lnTo>
                  <a:pt x="2803021" y="1034293"/>
                </a:lnTo>
                <a:lnTo>
                  <a:pt x="2804735" y="1025667"/>
                </a:lnTo>
                <a:lnTo>
                  <a:pt x="2803021" y="1017065"/>
                </a:lnTo>
                <a:lnTo>
                  <a:pt x="2797877" y="1009523"/>
                </a:lnTo>
                <a:lnTo>
                  <a:pt x="2793432" y="1004951"/>
                </a:lnTo>
                <a:lnTo>
                  <a:pt x="2787590" y="1002665"/>
                </a:lnTo>
                <a:close/>
              </a:path>
              <a:path w="2910840" h="2943225" extrusionOk="0">
                <a:moveTo>
                  <a:pt x="2893762" y="1002665"/>
                </a:moveTo>
                <a:lnTo>
                  <a:pt x="2882078" y="1002665"/>
                </a:lnTo>
                <a:lnTo>
                  <a:pt x="2876109" y="1004951"/>
                </a:lnTo>
                <a:lnTo>
                  <a:pt x="2871664" y="1009523"/>
                </a:lnTo>
                <a:lnTo>
                  <a:pt x="2866592" y="1017065"/>
                </a:lnTo>
                <a:lnTo>
                  <a:pt x="2864902" y="1025667"/>
                </a:lnTo>
                <a:lnTo>
                  <a:pt x="2866592" y="1034293"/>
                </a:lnTo>
                <a:lnTo>
                  <a:pt x="2871664" y="1041908"/>
                </a:lnTo>
                <a:lnTo>
                  <a:pt x="2879227" y="1046980"/>
                </a:lnTo>
                <a:lnTo>
                  <a:pt x="2887873" y="1048670"/>
                </a:lnTo>
                <a:lnTo>
                  <a:pt x="2896543" y="1046980"/>
                </a:lnTo>
                <a:lnTo>
                  <a:pt x="2904176" y="1041908"/>
                </a:lnTo>
                <a:lnTo>
                  <a:pt x="2909177" y="1034293"/>
                </a:lnTo>
                <a:lnTo>
                  <a:pt x="2910844" y="1025667"/>
                </a:lnTo>
                <a:lnTo>
                  <a:pt x="2909177" y="1017065"/>
                </a:lnTo>
                <a:lnTo>
                  <a:pt x="2904176" y="1009523"/>
                </a:lnTo>
                <a:lnTo>
                  <a:pt x="2899604" y="1004951"/>
                </a:lnTo>
                <a:lnTo>
                  <a:pt x="2893762" y="1002665"/>
                </a:lnTo>
                <a:close/>
              </a:path>
              <a:path w="2910840" h="2943225" extrusionOk="0">
                <a:moveTo>
                  <a:pt x="28815" y="1114171"/>
                </a:moveTo>
                <a:lnTo>
                  <a:pt x="17073" y="1114171"/>
                </a:lnTo>
                <a:lnTo>
                  <a:pt x="11270" y="1116457"/>
                </a:lnTo>
                <a:lnTo>
                  <a:pt x="6680" y="1120902"/>
                </a:lnTo>
                <a:lnTo>
                  <a:pt x="1670" y="1128498"/>
                </a:lnTo>
                <a:lnTo>
                  <a:pt x="0" y="1137094"/>
                </a:lnTo>
                <a:lnTo>
                  <a:pt x="1670" y="1145690"/>
                </a:lnTo>
                <a:lnTo>
                  <a:pt x="6680" y="1153287"/>
                </a:lnTo>
                <a:lnTo>
                  <a:pt x="14306" y="1158359"/>
                </a:lnTo>
                <a:lnTo>
                  <a:pt x="22944" y="1160049"/>
                </a:lnTo>
                <a:lnTo>
                  <a:pt x="31582" y="1158359"/>
                </a:lnTo>
                <a:lnTo>
                  <a:pt x="39208" y="1153287"/>
                </a:lnTo>
                <a:lnTo>
                  <a:pt x="44218" y="1145690"/>
                </a:lnTo>
                <a:lnTo>
                  <a:pt x="45888" y="1137094"/>
                </a:lnTo>
                <a:lnTo>
                  <a:pt x="44218" y="1128498"/>
                </a:lnTo>
                <a:lnTo>
                  <a:pt x="39208" y="1120902"/>
                </a:lnTo>
                <a:lnTo>
                  <a:pt x="34619" y="1116457"/>
                </a:lnTo>
                <a:lnTo>
                  <a:pt x="28815" y="1114171"/>
                </a:lnTo>
                <a:close/>
              </a:path>
              <a:path w="2910840" h="2943225" extrusionOk="0">
                <a:moveTo>
                  <a:pt x="134903" y="1114171"/>
                </a:moveTo>
                <a:lnTo>
                  <a:pt x="123156" y="1114171"/>
                </a:lnTo>
                <a:lnTo>
                  <a:pt x="117352" y="1116457"/>
                </a:lnTo>
                <a:lnTo>
                  <a:pt x="112894" y="1120902"/>
                </a:lnTo>
                <a:lnTo>
                  <a:pt x="107808" y="1128498"/>
                </a:lnTo>
                <a:lnTo>
                  <a:pt x="106112" y="1137094"/>
                </a:lnTo>
                <a:lnTo>
                  <a:pt x="107808" y="1145690"/>
                </a:lnTo>
                <a:lnTo>
                  <a:pt x="112894" y="1153287"/>
                </a:lnTo>
                <a:lnTo>
                  <a:pt x="120446" y="1158359"/>
                </a:lnTo>
                <a:lnTo>
                  <a:pt x="129045" y="1160049"/>
                </a:lnTo>
                <a:lnTo>
                  <a:pt x="137669" y="1158359"/>
                </a:lnTo>
                <a:lnTo>
                  <a:pt x="145292" y="1153287"/>
                </a:lnTo>
                <a:lnTo>
                  <a:pt x="150300" y="1145690"/>
                </a:lnTo>
                <a:lnTo>
                  <a:pt x="151969" y="1137094"/>
                </a:lnTo>
                <a:lnTo>
                  <a:pt x="150300" y="1128498"/>
                </a:lnTo>
                <a:lnTo>
                  <a:pt x="145292" y="1120902"/>
                </a:lnTo>
                <a:lnTo>
                  <a:pt x="140834" y="1116457"/>
                </a:lnTo>
                <a:lnTo>
                  <a:pt x="134903" y="1114171"/>
                </a:lnTo>
                <a:close/>
              </a:path>
              <a:path w="2910840" h="2943225" extrusionOk="0">
                <a:moveTo>
                  <a:pt x="240986" y="1114171"/>
                </a:moveTo>
                <a:lnTo>
                  <a:pt x="229239" y="1114171"/>
                </a:lnTo>
                <a:lnTo>
                  <a:pt x="223308" y="1116457"/>
                </a:lnTo>
                <a:lnTo>
                  <a:pt x="218850" y="1120902"/>
                </a:lnTo>
                <a:lnTo>
                  <a:pt x="213843" y="1128498"/>
                </a:lnTo>
                <a:lnTo>
                  <a:pt x="212173" y="1137094"/>
                </a:lnTo>
                <a:lnTo>
                  <a:pt x="213843" y="1145690"/>
                </a:lnTo>
                <a:lnTo>
                  <a:pt x="218850" y="1153287"/>
                </a:lnTo>
                <a:lnTo>
                  <a:pt x="226495" y="1158359"/>
                </a:lnTo>
                <a:lnTo>
                  <a:pt x="235165" y="1160049"/>
                </a:lnTo>
                <a:lnTo>
                  <a:pt x="243809" y="1158359"/>
                </a:lnTo>
                <a:lnTo>
                  <a:pt x="251375" y="1153287"/>
                </a:lnTo>
                <a:lnTo>
                  <a:pt x="256390" y="1145690"/>
                </a:lnTo>
                <a:lnTo>
                  <a:pt x="258062" y="1137094"/>
                </a:lnTo>
                <a:lnTo>
                  <a:pt x="256390" y="1128498"/>
                </a:lnTo>
                <a:lnTo>
                  <a:pt x="251375" y="1120902"/>
                </a:lnTo>
                <a:lnTo>
                  <a:pt x="246917" y="1116457"/>
                </a:lnTo>
                <a:lnTo>
                  <a:pt x="240986" y="1114171"/>
                </a:lnTo>
                <a:close/>
              </a:path>
              <a:path w="2910840" h="2943225" extrusionOk="0">
                <a:moveTo>
                  <a:pt x="347070" y="1114171"/>
                </a:moveTo>
                <a:lnTo>
                  <a:pt x="335322" y="1114171"/>
                </a:lnTo>
                <a:lnTo>
                  <a:pt x="329518" y="1116457"/>
                </a:lnTo>
                <a:lnTo>
                  <a:pt x="325073" y="1120902"/>
                </a:lnTo>
                <a:lnTo>
                  <a:pt x="319987" y="1128498"/>
                </a:lnTo>
                <a:lnTo>
                  <a:pt x="318291" y="1137094"/>
                </a:lnTo>
                <a:lnTo>
                  <a:pt x="319987" y="1145690"/>
                </a:lnTo>
                <a:lnTo>
                  <a:pt x="325073" y="1153287"/>
                </a:lnTo>
                <a:lnTo>
                  <a:pt x="332637" y="1158359"/>
                </a:lnTo>
                <a:lnTo>
                  <a:pt x="341266" y="1160049"/>
                </a:lnTo>
                <a:lnTo>
                  <a:pt x="349894" y="1158359"/>
                </a:lnTo>
                <a:lnTo>
                  <a:pt x="357458" y="1153287"/>
                </a:lnTo>
                <a:lnTo>
                  <a:pt x="362544" y="1145690"/>
                </a:lnTo>
                <a:lnTo>
                  <a:pt x="364240" y="1137094"/>
                </a:lnTo>
                <a:lnTo>
                  <a:pt x="362544" y="1128498"/>
                </a:lnTo>
                <a:lnTo>
                  <a:pt x="357458" y="1120902"/>
                </a:lnTo>
                <a:lnTo>
                  <a:pt x="353013" y="1116457"/>
                </a:lnTo>
                <a:lnTo>
                  <a:pt x="347070" y="1114171"/>
                </a:lnTo>
                <a:close/>
              </a:path>
              <a:path w="2910840" h="2943225" extrusionOk="0">
                <a:moveTo>
                  <a:pt x="453292" y="1114171"/>
                </a:moveTo>
                <a:lnTo>
                  <a:pt x="441545" y="1114171"/>
                </a:lnTo>
                <a:lnTo>
                  <a:pt x="435601" y="1116457"/>
                </a:lnTo>
                <a:lnTo>
                  <a:pt x="431156" y="1120902"/>
                </a:lnTo>
                <a:lnTo>
                  <a:pt x="426070" y="1128498"/>
                </a:lnTo>
                <a:lnTo>
                  <a:pt x="424374" y="1137094"/>
                </a:lnTo>
                <a:lnTo>
                  <a:pt x="426070" y="1145690"/>
                </a:lnTo>
                <a:lnTo>
                  <a:pt x="431156" y="1153287"/>
                </a:lnTo>
                <a:lnTo>
                  <a:pt x="438720" y="1158359"/>
                </a:lnTo>
                <a:lnTo>
                  <a:pt x="447349" y="1160049"/>
                </a:lnTo>
                <a:lnTo>
                  <a:pt x="455977" y="1158359"/>
                </a:lnTo>
                <a:lnTo>
                  <a:pt x="463541" y="1153287"/>
                </a:lnTo>
                <a:lnTo>
                  <a:pt x="468556" y="1145690"/>
                </a:lnTo>
                <a:lnTo>
                  <a:pt x="470228" y="1137094"/>
                </a:lnTo>
                <a:lnTo>
                  <a:pt x="468556" y="1128498"/>
                </a:lnTo>
                <a:lnTo>
                  <a:pt x="463541" y="1120902"/>
                </a:lnTo>
                <a:lnTo>
                  <a:pt x="459096" y="1116457"/>
                </a:lnTo>
                <a:lnTo>
                  <a:pt x="453292" y="1114171"/>
                </a:lnTo>
                <a:close/>
              </a:path>
              <a:path w="2910840" h="2943225" extrusionOk="0">
                <a:moveTo>
                  <a:pt x="559375" y="1114171"/>
                </a:moveTo>
                <a:lnTo>
                  <a:pt x="547628" y="1114171"/>
                </a:lnTo>
                <a:lnTo>
                  <a:pt x="541697" y="1116457"/>
                </a:lnTo>
                <a:lnTo>
                  <a:pt x="537239" y="1120902"/>
                </a:lnTo>
                <a:lnTo>
                  <a:pt x="532224" y="1128498"/>
                </a:lnTo>
                <a:lnTo>
                  <a:pt x="530553" y="1137094"/>
                </a:lnTo>
                <a:lnTo>
                  <a:pt x="532224" y="1145690"/>
                </a:lnTo>
                <a:lnTo>
                  <a:pt x="537239" y="1153287"/>
                </a:lnTo>
                <a:lnTo>
                  <a:pt x="544862" y="1158359"/>
                </a:lnTo>
                <a:lnTo>
                  <a:pt x="553484" y="1160049"/>
                </a:lnTo>
                <a:lnTo>
                  <a:pt x="562080" y="1158359"/>
                </a:lnTo>
                <a:lnTo>
                  <a:pt x="569624" y="1153287"/>
                </a:lnTo>
                <a:lnTo>
                  <a:pt x="574711" y="1145690"/>
                </a:lnTo>
                <a:lnTo>
                  <a:pt x="576406" y="1137094"/>
                </a:lnTo>
                <a:lnTo>
                  <a:pt x="574711" y="1128498"/>
                </a:lnTo>
                <a:lnTo>
                  <a:pt x="569624" y="1120902"/>
                </a:lnTo>
                <a:lnTo>
                  <a:pt x="565179" y="1116457"/>
                </a:lnTo>
                <a:lnTo>
                  <a:pt x="559375" y="1114171"/>
                </a:lnTo>
                <a:close/>
              </a:path>
              <a:path w="2910840" h="2943225" extrusionOk="0">
                <a:moveTo>
                  <a:pt x="665459" y="1114171"/>
                </a:moveTo>
                <a:lnTo>
                  <a:pt x="653711" y="1114171"/>
                </a:lnTo>
                <a:lnTo>
                  <a:pt x="647907" y="1116457"/>
                </a:lnTo>
                <a:lnTo>
                  <a:pt x="643322" y="1120902"/>
                </a:lnTo>
                <a:lnTo>
                  <a:pt x="638315" y="1128498"/>
                </a:lnTo>
                <a:lnTo>
                  <a:pt x="636645" y="1137094"/>
                </a:lnTo>
                <a:lnTo>
                  <a:pt x="638315" y="1145690"/>
                </a:lnTo>
                <a:lnTo>
                  <a:pt x="643322" y="1153287"/>
                </a:lnTo>
                <a:lnTo>
                  <a:pt x="650948" y="1158359"/>
                </a:lnTo>
                <a:lnTo>
                  <a:pt x="659585" y="1160049"/>
                </a:lnTo>
                <a:lnTo>
                  <a:pt x="668222" y="1158359"/>
                </a:lnTo>
                <a:lnTo>
                  <a:pt x="675847" y="1153287"/>
                </a:lnTo>
                <a:lnTo>
                  <a:pt x="680862" y="1145690"/>
                </a:lnTo>
                <a:lnTo>
                  <a:pt x="682534" y="1137094"/>
                </a:lnTo>
                <a:lnTo>
                  <a:pt x="680862" y="1128498"/>
                </a:lnTo>
                <a:lnTo>
                  <a:pt x="675847" y="1120902"/>
                </a:lnTo>
                <a:lnTo>
                  <a:pt x="671262" y="1116457"/>
                </a:lnTo>
                <a:lnTo>
                  <a:pt x="665459" y="1114171"/>
                </a:lnTo>
                <a:close/>
              </a:path>
              <a:path w="2910840" h="2943225" extrusionOk="0">
                <a:moveTo>
                  <a:pt x="771542" y="1114171"/>
                </a:moveTo>
                <a:lnTo>
                  <a:pt x="759794" y="1114171"/>
                </a:lnTo>
                <a:lnTo>
                  <a:pt x="753990" y="1116457"/>
                </a:lnTo>
                <a:lnTo>
                  <a:pt x="749545" y="1120902"/>
                </a:lnTo>
                <a:lnTo>
                  <a:pt x="744459" y="1128498"/>
                </a:lnTo>
                <a:lnTo>
                  <a:pt x="742763" y="1137094"/>
                </a:lnTo>
                <a:lnTo>
                  <a:pt x="744459" y="1145690"/>
                </a:lnTo>
                <a:lnTo>
                  <a:pt x="749545" y="1153287"/>
                </a:lnTo>
                <a:lnTo>
                  <a:pt x="757090" y="1158359"/>
                </a:lnTo>
                <a:lnTo>
                  <a:pt x="765685" y="1160049"/>
                </a:lnTo>
                <a:lnTo>
                  <a:pt x="774307" y="1158359"/>
                </a:lnTo>
                <a:lnTo>
                  <a:pt x="781930" y="1153287"/>
                </a:lnTo>
                <a:lnTo>
                  <a:pt x="786945" y="1145690"/>
                </a:lnTo>
                <a:lnTo>
                  <a:pt x="788617" y="1137094"/>
                </a:lnTo>
                <a:lnTo>
                  <a:pt x="786945" y="1128498"/>
                </a:lnTo>
                <a:lnTo>
                  <a:pt x="781930" y="1120902"/>
                </a:lnTo>
                <a:lnTo>
                  <a:pt x="777485" y="1116457"/>
                </a:lnTo>
                <a:lnTo>
                  <a:pt x="771542" y="1114171"/>
                </a:lnTo>
                <a:close/>
              </a:path>
              <a:path w="2910840" h="2943225" extrusionOk="0">
                <a:moveTo>
                  <a:pt x="877625" y="1114171"/>
                </a:moveTo>
                <a:lnTo>
                  <a:pt x="865877" y="1114171"/>
                </a:lnTo>
                <a:lnTo>
                  <a:pt x="860073" y="1116457"/>
                </a:lnTo>
                <a:lnTo>
                  <a:pt x="855489" y="1120902"/>
                </a:lnTo>
                <a:lnTo>
                  <a:pt x="850481" y="1128498"/>
                </a:lnTo>
                <a:lnTo>
                  <a:pt x="848812" y="1137094"/>
                </a:lnTo>
                <a:lnTo>
                  <a:pt x="850481" y="1145690"/>
                </a:lnTo>
                <a:lnTo>
                  <a:pt x="855489" y="1153287"/>
                </a:lnTo>
                <a:lnTo>
                  <a:pt x="863133" y="1158359"/>
                </a:lnTo>
                <a:lnTo>
                  <a:pt x="871803" y="1160049"/>
                </a:lnTo>
                <a:lnTo>
                  <a:pt x="880447" y="1158359"/>
                </a:lnTo>
                <a:lnTo>
                  <a:pt x="888013" y="1153287"/>
                </a:lnTo>
                <a:lnTo>
                  <a:pt x="893100" y="1145690"/>
                </a:lnTo>
                <a:lnTo>
                  <a:pt x="894795" y="1137094"/>
                </a:lnTo>
                <a:lnTo>
                  <a:pt x="893100" y="1128498"/>
                </a:lnTo>
                <a:lnTo>
                  <a:pt x="888013" y="1120902"/>
                </a:lnTo>
                <a:lnTo>
                  <a:pt x="883568" y="1116457"/>
                </a:lnTo>
                <a:lnTo>
                  <a:pt x="877625" y="1114171"/>
                </a:lnTo>
                <a:close/>
              </a:path>
              <a:path w="2910840" h="2943225" extrusionOk="0">
                <a:moveTo>
                  <a:pt x="983848" y="1114171"/>
                </a:moveTo>
                <a:lnTo>
                  <a:pt x="972100" y="1114171"/>
                </a:lnTo>
                <a:lnTo>
                  <a:pt x="966169" y="1116457"/>
                </a:lnTo>
                <a:lnTo>
                  <a:pt x="961711" y="1120902"/>
                </a:lnTo>
                <a:lnTo>
                  <a:pt x="956625" y="1128498"/>
                </a:lnTo>
                <a:lnTo>
                  <a:pt x="954930" y="1137094"/>
                </a:lnTo>
                <a:lnTo>
                  <a:pt x="956625" y="1145690"/>
                </a:lnTo>
                <a:lnTo>
                  <a:pt x="961711" y="1153287"/>
                </a:lnTo>
                <a:lnTo>
                  <a:pt x="969275" y="1158359"/>
                </a:lnTo>
                <a:lnTo>
                  <a:pt x="977904" y="1160049"/>
                </a:lnTo>
                <a:lnTo>
                  <a:pt x="986532" y="1158359"/>
                </a:lnTo>
                <a:lnTo>
                  <a:pt x="994096" y="1153287"/>
                </a:lnTo>
                <a:lnTo>
                  <a:pt x="999183" y="1145690"/>
                </a:lnTo>
                <a:lnTo>
                  <a:pt x="1000878" y="1137094"/>
                </a:lnTo>
                <a:lnTo>
                  <a:pt x="999183" y="1128498"/>
                </a:lnTo>
                <a:lnTo>
                  <a:pt x="994096" y="1120902"/>
                </a:lnTo>
                <a:lnTo>
                  <a:pt x="989651" y="1116457"/>
                </a:lnTo>
                <a:lnTo>
                  <a:pt x="983848" y="1114171"/>
                </a:lnTo>
                <a:close/>
              </a:path>
              <a:path w="2910840" h="2943225" extrusionOk="0">
                <a:moveTo>
                  <a:pt x="1089931" y="1114171"/>
                </a:moveTo>
                <a:lnTo>
                  <a:pt x="1078183" y="1114171"/>
                </a:lnTo>
                <a:lnTo>
                  <a:pt x="1072252" y="1116457"/>
                </a:lnTo>
                <a:lnTo>
                  <a:pt x="1067795" y="1120902"/>
                </a:lnTo>
                <a:lnTo>
                  <a:pt x="1062787" y="1128498"/>
                </a:lnTo>
                <a:lnTo>
                  <a:pt x="1061118" y="1137094"/>
                </a:lnTo>
                <a:lnTo>
                  <a:pt x="1062787" y="1145690"/>
                </a:lnTo>
                <a:lnTo>
                  <a:pt x="1067795" y="1153287"/>
                </a:lnTo>
                <a:lnTo>
                  <a:pt x="1075359" y="1158359"/>
                </a:lnTo>
                <a:lnTo>
                  <a:pt x="1083987" y="1160049"/>
                </a:lnTo>
                <a:lnTo>
                  <a:pt x="1092616" y="1158359"/>
                </a:lnTo>
                <a:lnTo>
                  <a:pt x="1100180" y="1153287"/>
                </a:lnTo>
                <a:lnTo>
                  <a:pt x="1105194" y="1145690"/>
                </a:lnTo>
                <a:lnTo>
                  <a:pt x="1106866" y="1137094"/>
                </a:lnTo>
                <a:lnTo>
                  <a:pt x="1105194" y="1128498"/>
                </a:lnTo>
                <a:lnTo>
                  <a:pt x="1100180" y="1120902"/>
                </a:lnTo>
                <a:lnTo>
                  <a:pt x="1095735" y="1116457"/>
                </a:lnTo>
                <a:lnTo>
                  <a:pt x="1089931" y="1114171"/>
                </a:lnTo>
                <a:close/>
              </a:path>
              <a:path w="2910840" h="2943225" extrusionOk="0">
                <a:moveTo>
                  <a:pt x="1196014" y="1114171"/>
                </a:moveTo>
                <a:lnTo>
                  <a:pt x="1184266" y="1114171"/>
                </a:lnTo>
                <a:lnTo>
                  <a:pt x="1178335" y="1116457"/>
                </a:lnTo>
                <a:lnTo>
                  <a:pt x="1173878" y="1120902"/>
                </a:lnTo>
                <a:lnTo>
                  <a:pt x="1168870" y="1128498"/>
                </a:lnTo>
                <a:lnTo>
                  <a:pt x="1167201" y="1137094"/>
                </a:lnTo>
                <a:lnTo>
                  <a:pt x="1168870" y="1145690"/>
                </a:lnTo>
                <a:lnTo>
                  <a:pt x="1173878" y="1153287"/>
                </a:lnTo>
                <a:lnTo>
                  <a:pt x="1181501" y="1158359"/>
                </a:lnTo>
                <a:lnTo>
                  <a:pt x="1190124" y="1160049"/>
                </a:lnTo>
                <a:lnTo>
                  <a:pt x="1198724" y="1158359"/>
                </a:lnTo>
                <a:lnTo>
                  <a:pt x="1206275" y="1153287"/>
                </a:lnTo>
                <a:lnTo>
                  <a:pt x="1211362" y="1145690"/>
                </a:lnTo>
                <a:lnTo>
                  <a:pt x="1213057" y="1137094"/>
                </a:lnTo>
                <a:lnTo>
                  <a:pt x="1211362" y="1128498"/>
                </a:lnTo>
                <a:lnTo>
                  <a:pt x="1206275" y="1120902"/>
                </a:lnTo>
                <a:lnTo>
                  <a:pt x="1201818" y="1116457"/>
                </a:lnTo>
                <a:lnTo>
                  <a:pt x="1196014" y="1114171"/>
                </a:lnTo>
                <a:close/>
              </a:path>
              <a:path w="2910840" h="2943225" extrusionOk="0">
                <a:moveTo>
                  <a:pt x="1302071" y="1114171"/>
                </a:moveTo>
                <a:lnTo>
                  <a:pt x="1290387" y="1114171"/>
                </a:lnTo>
                <a:lnTo>
                  <a:pt x="1284545" y="1116457"/>
                </a:lnTo>
                <a:lnTo>
                  <a:pt x="1279973" y="1120902"/>
                </a:lnTo>
                <a:lnTo>
                  <a:pt x="1274973" y="1128498"/>
                </a:lnTo>
                <a:lnTo>
                  <a:pt x="1273306" y="1137094"/>
                </a:lnTo>
                <a:lnTo>
                  <a:pt x="1274973" y="1145690"/>
                </a:lnTo>
                <a:lnTo>
                  <a:pt x="1279973" y="1153287"/>
                </a:lnTo>
                <a:lnTo>
                  <a:pt x="1287589" y="1158359"/>
                </a:lnTo>
                <a:lnTo>
                  <a:pt x="1296229" y="1160049"/>
                </a:lnTo>
                <a:lnTo>
                  <a:pt x="1304869" y="1158359"/>
                </a:lnTo>
                <a:lnTo>
                  <a:pt x="1312485" y="1153287"/>
                </a:lnTo>
                <a:lnTo>
                  <a:pt x="1317486" y="1145690"/>
                </a:lnTo>
                <a:lnTo>
                  <a:pt x="1319153" y="1137094"/>
                </a:lnTo>
                <a:lnTo>
                  <a:pt x="1317486" y="1128498"/>
                </a:lnTo>
                <a:lnTo>
                  <a:pt x="1312485" y="1120902"/>
                </a:lnTo>
                <a:lnTo>
                  <a:pt x="1307913" y="1116457"/>
                </a:lnTo>
                <a:lnTo>
                  <a:pt x="1302071" y="1114171"/>
                </a:lnTo>
                <a:close/>
              </a:path>
              <a:path w="2910840" h="2943225" extrusionOk="0">
                <a:moveTo>
                  <a:pt x="1408243" y="1114171"/>
                </a:moveTo>
                <a:lnTo>
                  <a:pt x="1396432" y="1114171"/>
                </a:lnTo>
                <a:lnTo>
                  <a:pt x="1390590" y="1116457"/>
                </a:lnTo>
                <a:lnTo>
                  <a:pt x="1386145" y="1120902"/>
                </a:lnTo>
                <a:lnTo>
                  <a:pt x="1381073" y="1128498"/>
                </a:lnTo>
                <a:lnTo>
                  <a:pt x="1379383" y="1137094"/>
                </a:lnTo>
                <a:lnTo>
                  <a:pt x="1381073" y="1145690"/>
                </a:lnTo>
                <a:lnTo>
                  <a:pt x="1386145" y="1153287"/>
                </a:lnTo>
                <a:lnTo>
                  <a:pt x="1393706" y="1158359"/>
                </a:lnTo>
                <a:lnTo>
                  <a:pt x="1402338" y="1160049"/>
                </a:lnTo>
                <a:lnTo>
                  <a:pt x="1410970" y="1158359"/>
                </a:lnTo>
                <a:lnTo>
                  <a:pt x="1418530" y="1153287"/>
                </a:lnTo>
                <a:lnTo>
                  <a:pt x="1423531" y="1145690"/>
                </a:lnTo>
                <a:lnTo>
                  <a:pt x="1425198" y="1137094"/>
                </a:lnTo>
                <a:lnTo>
                  <a:pt x="1423531" y="1128498"/>
                </a:lnTo>
                <a:lnTo>
                  <a:pt x="1418530" y="1120902"/>
                </a:lnTo>
                <a:lnTo>
                  <a:pt x="1414085" y="1116457"/>
                </a:lnTo>
                <a:lnTo>
                  <a:pt x="1408243" y="1114171"/>
                </a:lnTo>
                <a:close/>
              </a:path>
              <a:path w="2910840" h="2943225" extrusionOk="0">
                <a:moveTo>
                  <a:pt x="1514288" y="1114171"/>
                </a:moveTo>
                <a:lnTo>
                  <a:pt x="1502477" y="1114171"/>
                </a:lnTo>
                <a:lnTo>
                  <a:pt x="1496762" y="1116457"/>
                </a:lnTo>
                <a:lnTo>
                  <a:pt x="1492190" y="1120902"/>
                </a:lnTo>
                <a:lnTo>
                  <a:pt x="1487118" y="1128498"/>
                </a:lnTo>
                <a:lnTo>
                  <a:pt x="1485428" y="1137094"/>
                </a:lnTo>
                <a:lnTo>
                  <a:pt x="1487118" y="1145690"/>
                </a:lnTo>
                <a:lnTo>
                  <a:pt x="1492190" y="1153287"/>
                </a:lnTo>
                <a:lnTo>
                  <a:pt x="1499824" y="1158359"/>
                </a:lnTo>
                <a:lnTo>
                  <a:pt x="1508494" y="1160049"/>
                </a:lnTo>
                <a:lnTo>
                  <a:pt x="1517140" y="1158359"/>
                </a:lnTo>
                <a:lnTo>
                  <a:pt x="1524702" y="1153287"/>
                </a:lnTo>
                <a:lnTo>
                  <a:pt x="1529775" y="1145690"/>
                </a:lnTo>
                <a:lnTo>
                  <a:pt x="1531465" y="1137094"/>
                </a:lnTo>
                <a:lnTo>
                  <a:pt x="1529775" y="1128498"/>
                </a:lnTo>
                <a:lnTo>
                  <a:pt x="1524702" y="1120902"/>
                </a:lnTo>
                <a:lnTo>
                  <a:pt x="1520257" y="1116457"/>
                </a:lnTo>
                <a:lnTo>
                  <a:pt x="1514288" y="1114171"/>
                </a:lnTo>
                <a:close/>
              </a:path>
              <a:path w="2910840" h="2943225" extrusionOk="0">
                <a:moveTo>
                  <a:pt x="1620460" y="1114171"/>
                </a:moveTo>
                <a:lnTo>
                  <a:pt x="1608776" y="1114171"/>
                </a:lnTo>
                <a:lnTo>
                  <a:pt x="1602807" y="1116457"/>
                </a:lnTo>
                <a:lnTo>
                  <a:pt x="1598362" y="1120902"/>
                </a:lnTo>
                <a:lnTo>
                  <a:pt x="1593290" y="1128498"/>
                </a:lnTo>
                <a:lnTo>
                  <a:pt x="1591600" y="1137094"/>
                </a:lnTo>
                <a:lnTo>
                  <a:pt x="1593290" y="1145690"/>
                </a:lnTo>
                <a:lnTo>
                  <a:pt x="1598362" y="1153287"/>
                </a:lnTo>
                <a:lnTo>
                  <a:pt x="1605925" y="1158359"/>
                </a:lnTo>
                <a:lnTo>
                  <a:pt x="1614571" y="1160049"/>
                </a:lnTo>
                <a:lnTo>
                  <a:pt x="1623241" y="1158359"/>
                </a:lnTo>
                <a:lnTo>
                  <a:pt x="1630874" y="1153287"/>
                </a:lnTo>
                <a:lnTo>
                  <a:pt x="1635875" y="1145690"/>
                </a:lnTo>
                <a:lnTo>
                  <a:pt x="1637542" y="1137094"/>
                </a:lnTo>
                <a:lnTo>
                  <a:pt x="1635875" y="1128498"/>
                </a:lnTo>
                <a:lnTo>
                  <a:pt x="1630874" y="1120902"/>
                </a:lnTo>
                <a:lnTo>
                  <a:pt x="1626302" y="1116457"/>
                </a:lnTo>
                <a:lnTo>
                  <a:pt x="1620460" y="1114171"/>
                </a:lnTo>
                <a:close/>
              </a:path>
              <a:path w="2910840" h="2943225" extrusionOk="0">
                <a:moveTo>
                  <a:pt x="1726632" y="1114171"/>
                </a:moveTo>
                <a:lnTo>
                  <a:pt x="1714821" y="1114171"/>
                </a:lnTo>
                <a:lnTo>
                  <a:pt x="1708852" y="1116457"/>
                </a:lnTo>
                <a:lnTo>
                  <a:pt x="1704407" y="1120902"/>
                </a:lnTo>
                <a:lnTo>
                  <a:pt x="1699407" y="1128498"/>
                </a:lnTo>
                <a:lnTo>
                  <a:pt x="1697740" y="1137094"/>
                </a:lnTo>
                <a:lnTo>
                  <a:pt x="1699407" y="1145690"/>
                </a:lnTo>
                <a:lnTo>
                  <a:pt x="1704407" y="1153287"/>
                </a:lnTo>
                <a:lnTo>
                  <a:pt x="1711968" y="1158359"/>
                </a:lnTo>
                <a:lnTo>
                  <a:pt x="1720600" y="1160049"/>
                </a:lnTo>
                <a:lnTo>
                  <a:pt x="1729232" y="1158359"/>
                </a:lnTo>
                <a:lnTo>
                  <a:pt x="1736792" y="1153287"/>
                </a:lnTo>
                <a:lnTo>
                  <a:pt x="1741865" y="1145690"/>
                </a:lnTo>
                <a:lnTo>
                  <a:pt x="1743555" y="1137094"/>
                </a:lnTo>
                <a:lnTo>
                  <a:pt x="1741865" y="1128498"/>
                </a:lnTo>
                <a:lnTo>
                  <a:pt x="1736792" y="1120902"/>
                </a:lnTo>
                <a:lnTo>
                  <a:pt x="1732347" y="1116457"/>
                </a:lnTo>
                <a:lnTo>
                  <a:pt x="1726632" y="1114171"/>
                </a:lnTo>
                <a:close/>
              </a:path>
              <a:path w="2910840" h="2943225" extrusionOk="0">
                <a:moveTo>
                  <a:pt x="1832677" y="1114171"/>
                </a:moveTo>
                <a:lnTo>
                  <a:pt x="1820866" y="1114171"/>
                </a:lnTo>
                <a:lnTo>
                  <a:pt x="1815024" y="1116457"/>
                </a:lnTo>
                <a:lnTo>
                  <a:pt x="1810579" y="1120902"/>
                </a:lnTo>
                <a:lnTo>
                  <a:pt x="1805507" y="1128498"/>
                </a:lnTo>
                <a:lnTo>
                  <a:pt x="1803817" y="1137094"/>
                </a:lnTo>
                <a:lnTo>
                  <a:pt x="1805507" y="1145690"/>
                </a:lnTo>
                <a:lnTo>
                  <a:pt x="1810579" y="1153287"/>
                </a:lnTo>
                <a:lnTo>
                  <a:pt x="1818176" y="1158359"/>
                </a:lnTo>
                <a:lnTo>
                  <a:pt x="1826772" y="1160049"/>
                </a:lnTo>
                <a:lnTo>
                  <a:pt x="1835368" y="1158359"/>
                </a:lnTo>
                <a:lnTo>
                  <a:pt x="1842964" y="1153287"/>
                </a:lnTo>
                <a:lnTo>
                  <a:pt x="1848037" y="1145690"/>
                </a:lnTo>
                <a:lnTo>
                  <a:pt x="1849727" y="1137094"/>
                </a:lnTo>
                <a:lnTo>
                  <a:pt x="1848037" y="1128498"/>
                </a:lnTo>
                <a:lnTo>
                  <a:pt x="1842964" y="1120902"/>
                </a:lnTo>
                <a:lnTo>
                  <a:pt x="1838519" y="1116457"/>
                </a:lnTo>
                <a:lnTo>
                  <a:pt x="1832677" y="1114171"/>
                </a:lnTo>
                <a:close/>
              </a:path>
              <a:path w="2910840" h="2943225" extrusionOk="0">
                <a:moveTo>
                  <a:pt x="1938722" y="1114171"/>
                </a:moveTo>
                <a:lnTo>
                  <a:pt x="1927038" y="1114171"/>
                </a:lnTo>
                <a:lnTo>
                  <a:pt x="1921196" y="1116457"/>
                </a:lnTo>
                <a:lnTo>
                  <a:pt x="1916751" y="1120902"/>
                </a:lnTo>
                <a:lnTo>
                  <a:pt x="1911679" y="1128498"/>
                </a:lnTo>
                <a:lnTo>
                  <a:pt x="1909989" y="1137094"/>
                </a:lnTo>
                <a:lnTo>
                  <a:pt x="1911679" y="1145690"/>
                </a:lnTo>
                <a:lnTo>
                  <a:pt x="1916751" y="1153287"/>
                </a:lnTo>
                <a:lnTo>
                  <a:pt x="1924294" y="1158359"/>
                </a:lnTo>
                <a:lnTo>
                  <a:pt x="1932896" y="1160049"/>
                </a:lnTo>
                <a:lnTo>
                  <a:pt x="1941522" y="1158359"/>
                </a:lnTo>
                <a:lnTo>
                  <a:pt x="1949136" y="1153287"/>
                </a:lnTo>
                <a:lnTo>
                  <a:pt x="1954137" y="1145690"/>
                </a:lnTo>
                <a:lnTo>
                  <a:pt x="1955804" y="1137094"/>
                </a:lnTo>
                <a:lnTo>
                  <a:pt x="1954137" y="1128498"/>
                </a:lnTo>
                <a:lnTo>
                  <a:pt x="1949136" y="1120902"/>
                </a:lnTo>
                <a:lnTo>
                  <a:pt x="1944691" y="1116457"/>
                </a:lnTo>
                <a:lnTo>
                  <a:pt x="1938722" y="1114171"/>
                </a:lnTo>
                <a:close/>
              </a:path>
              <a:path w="2910840" h="2943225" extrusionOk="0">
                <a:moveTo>
                  <a:pt x="2044767" y="1114171"/>
                </a:moveTo>
                <a:lnTo>
                  <a:pt x="2033083" y="1114171"/>
                </a:lnTo>
                <a:lnTo>
                  <a:pt x="2027114" y="1116457"/>
                </a:lnTo>
                <a:lnTo>
                  <a:pt x="2022669" y="1120902"/>
                </a:lnTo>
                <a:lnTo>
                  <a:pt x="2017669" y="1128498"/>
                </a:lnTo>
                <a:lnTo>
                  <a:pt x="2016002" y="1137094"/>
                </a:lnTo>
                <a:lnTo>
                  <a:pt x="2017669" y="1145690"/>
                </a:lnTo>
                <a:lnTo>
                  <a:pt x="2022669" y="1153287"/>
                </a:lnTo>
                <a:lnTo>
                  <a:pt x="2030303" y="1158359"/>
                </a:lnTo>
                <a:lnTo>
                  <a:pt x="2038973" y="1160049"/>
                </a:lnTo>
                <a:lnTo>
                  <a:pt x="2047619" y="1158359"/>
                </a:lnTo>
                <a:lnTo>
                  <a:pt x="2055181" y="1153287"/>
                </a:lnTo>
                <a:lnTo>
                  <a:pt x="2060182" y="1145690"/>
                </a:lnTo>
                <a:lnTo>
                  <a:pt x="2061849" y="1137094"/>
                </a:lnTo>
                <a:lnTo>
                  <a:pt x="2060182" y="1128498"/>
                </a:lnTo>
                <a:lnTo>
                  <a:pt x="2055181" y="1120902"/>
                </a:lnTo>
                <a:lnTo>
                  <a:pt x="2050736" y="1116457"/>
                </a:lnTo>
                <a:lnTo>
                  <a:pt x="2044767" y="1114171"/>
                </a:lnTo>
                <a:close/>
              </a:path>
              <a:path w="2910840" h="2943225" extrusionOk="0">
                <a:moveTo>
                  <a:pt x="2150939" y="1114171"/>
                </a:moveTo>
                <a:lnTo>
                  <a:pt x="2139128" y="1114171"/>
                </a:lnTo>
                <a:lnTo>
                  <a:pt x="2133413" y="1116457"/>
                </a:lnTo>
                <a:lnTo>
                  <a:pt x="2128714" y="1120902"/>
                </a:lnTo>
                <a:lnTo>
                  <a:pt x="2123714" y="1128498"/>
                </a:lnTo>
                <a:lnTo>
                  <a:pt x="2122047" y="1137094"/>
                </a:lnTo>
                <a:lnTo>
                  <a:pt x="2123714" y="1145690"/>
                </a:lnTo>
                <a:lnTo>
                  <a:pt x="2128714" y="1153287"/>
                </a:lnTo>
                <a:lnTo>
                  <a:pt x="2136404" y="1158359"/>
                </a:lnTo>
                <a:lnTo>
                  <a:pt x="2145082" y="1160049"/>
                </a:lnTo>
                <a:lnTo>
                  <a:pt x="2153735" y="1158359"/>
                </a:lnTo>
                <a:lnTo>
                  <a:pt x="2161353" y="1153287"/>
                </a:lnTo>
                <a:lnTo>
                  <a:pt x="2166426" y="1145690"/>
                </a:lnTo>
                <a:lnTo>
                  <a:pt x="2168116" y="1137094"/>
                </a:lnTo>
                <a:lnTo>
                  <a:pt x="2166426" y="1128498"/>
                </a:lnTo>
                <a:lnTo>
                  <a:pt x="2161353" y="1120902"/>
                </a:lnTo>
                <a:lnTo>
                  <a:pt x="2156908" y="1116457"/>
                </a:lnTo>
                <a:lnTo>
                  <a:pt x="2150939" y="1114171"/>
                </a:lnTo>
                <a:close/>
              </a:path>
              <a:path w="2910840" h="2943225" extrusionOk="0">
                <a:moveTo>
                  <a:pt x="2257111" y="1114171"/>
                </a:moveTo>
                <a:lnTo>
                  <a:pt x="2245427" y="1114171"/>
                </a:lnTo>
                <a:lnTo>
                  <a:pt x="2239458" y="1116457"/>
                </a:lnTo>
                <a:lnTo>
                  <a:pt x="2235013" y="1120902"/>
                </a:lnTo>
                <a:lnTo>
                  <a:pt x="2229941" y="1128498"/>
                </a:lnTo>
                <a:lnTo>
                  <a:pt x="2228251" y="1137094"/>
                </a:lnTo>
                <a:lnTo>
                  <a:pt x="2229941" y="1145690"/>
                </a:lnTo>
                <a:lnTo>
                  <a:pt x="2235013" y="1153287"/>
                </a:lnTo>
                <a:lnTo>
                  <a:pt x="2242576" y="1158359"/>
                </a:lnTo>
                <a:lnTo>
                  <a:pt x="2251222" y="1160049"/>
                </a:lnTo>
                <a:lnTo>
                  <a:pt x="2259892" y="1158359"/>
                </a:lnTo>
                <a:lnTo>
                  <a:pt x="2267525" y="1153287"/>
                </a:lnTo>
                <a:lnTo>
                  <a:pt x="2272526" y="1145690"/>
                </a:lnTo>
                <a:lnTo>
                  <a:pt x="2274193" y="1137094"/>
                </a:lnTo>
                <a:lnTo>
                  <a:pt x="2272526" y="1128498"/>
                </a:lnTo>
                <a:lnTo>
                  <a:pt x="2267525" y="1120902"/>
                </a:lnTo>
                <a:lnTo>
                  <a:pt x="2262953" y="1116457"/>
                </a:lnTo>
                <a:lnTo>
                  <a:pt x="2257111" y="1114171"/>
                </a:lnTo>
                <a:close/>
              </a:path>
              <a:path w="2910840" h="2943225" extrusionOk="0">
                <a:moveTo>
                  <a:pt x="2363156" y="1114171"/>
                </a:moveTo>
                <a:lnTo>
                  <a:pt x="2351472" y="1114171"/>
                </a:lnTo>
                <a:lnTo>
                  <a:pt x="2345503" y="1116457"/>
                </a:lnTo>
                <a:lnTo>
                  <a:pt x="2341058" y="1120902"/>
                </a:lnTo>
                <a:lnTo>
                  <a:pt x="2336058" y="1128498"/>
                </a:lnTo>
                <a:lnTo>
                  <a:pt x="2334391" y="1137094"/>
                </a:lnTo>
                <a:lnTo>
                  <a:pt x="2336058" y="1145690"/>
                </a:lnTo>
                <a:lnTo>
                  <a:pt x="2341058" y="1153287"/>
                </a:lnTo>
                <a:lnTo>
                  <a:pt x="2348619" y="1158359"/>
                </a:lnTo>
                <a:lnTo>
                  <a:pt x="2357251" y="1160049"/>
                </a:lnTo>
                <a:lnTo>
                  <a:pt x="2365883" y="1158359"/>
                </a:lnTo>
                <a:lnTo>
                  <a:pt x="2373443" y="1153287"/>
                </a:lnTo>
                <a:lnTo>
                  <a:pt x="2378516" y="1145690"/>
                </a:lnTo>
                <a:lnTo>
                  <a:pt x="2380206" y="1137094"/>
                </a:lnTo>
                <a:lnTo>
                  <a:pt x="2378516" y="1128498"/>
                </a:lnTo>
                <a:lnTo>
                  <a:pt x="2373443" y="1120902"/>
                </a:lnTo>
                <a:lnTo>
                  <a:pt x="2368998" y="1116457"/>
                </a:lnTo>
                <a:lnTo>
                  <a:pt x="2363156" y="1114171"/>
                </a:lnTo>
                <a:close/>
              </a:path>
              <a:path w="2910840" h="2943225" extrusionOk="0">
                <a:moveTo>
                  <a:pt x="2469328" y="1114171"/>
                </a:moveTo>
                <a:lnTo>
                  <a:pt x="2457517" y="1114171"/>
                </a:lnTo>
                <a:lnTo>
                  <a:pt x="2451802" y="1116457"/>
                </a:lnTo>
                <a:lnTo>
                  <a:pt x="2447103" y="1120902"/>
                </a:lnTo>
                <a:lnTo>
                  <a:pt x="2442103" y="1128498"/>
                </a:lnTo>
                <a:lnTo>
                  <a:pt x="2440436" y="1137094"/>
                </a:lnTo>
                <a:lnTo>
                  <a:pt x="2442103" y="1145690"/>
                </a:lnTo>
                <a:lnTo>
                  <a:pt x="2447103" y="1153287"/>
                </a:lnTo>
                <a:lnTo>
                  <a:pt x="2454771" y="1158359"/>
                </a:lnTo>
                <a:lnTo>
                  <a:pt x="2463391" y="1160049"/>
                </a:lnTo>
                <a:lnTo>
                  <a:pt x="2471964" y="1158359"/>
                </a:lnTo>
                <a:lnTo>
                  <a:pt x="2479488" y="1153287"/>
                </a:lnTo>
                <a:lnTo>
                  <a:pt x="2484632" y="1145690"/>
                </a:lnTo>
                <a:lnTo>
                  <a:pt x="2486346" y="1137094"/>
                </a:lnTo>
                <a:lnTo>
                  <a:pt x="2484632" y="1128498"/>
                </a:lnTo>
                <a:lnTo>
                  <a:pt x="2479488" y="1120902"/>
                </a:lnTo>
                <a:lnTo>
                  <a:pt x="2475043" y="1116457"/>
                </a:lnTo>
                <a:lnTo>
                  <a:pt x="2469328" y="1114171"/>
                </a:lnTo>
                <a:close/>
              </a:path>
              <a:path w="2910840" h="2943225" extrusionOk="0">
                <a:moveTo>
                  <a:pt x="2575373" y="1114171"/>
                </a:moveTo>
                <a:lnTo>
                  <a:pt x="2563689" y="1114171"/>
                </a:lnTo>
                <a:lnTo>
                  <a:pt x="2557847" y="1116457"/>
                </a:lnTo>
                <a:lnTo>
                  <a:pt x="2553402" y="1120902"/>
                </a:lnTo>
                <a:lnTo>
                  <a:pt x="2548330" y="1128498"/>
                </a:lnTo>
                <a:lnTo>
                  <a:pt x="2546640" y="1137094"/>
                </a:lnTo>
                <a:lnTo>
                  <a:pt x="2548330" y="1145690"/>
                </a:lnTo>
                <a:lnTo>
                  <a:pt x="2553402" y="1153287"/>
                </a:lnTo>
                <a:lnTo>
                  <a:pt x="2560945" y="1158359"/>
                </a:lnTo>
                <a:lnTo>
                  <a:pt x="2569547" y="1160049"/>
                </a:lnTo>
                <a:lnTo>
                  <a:pt x="2578173" y="1158359"/>
                </a:lnTo>
                <a:lnTo>
                  <a:pt x="2585787" y="1153287"/>
                </a:lnTo>
                <a:lnTo>
                  <a:pt x="2590788" y="1145690"/>
                </a:lnTo>
                <a:lnTo>
                  <a:pt x="2592455" y="1137094"/>
                </a:lnTo>
                <a:lnTo>
                  <a:pt x="2590788" y="1128498"/>
                </a:lnTo>
                <a:lnTo>
                  <a:pt x="2585787" y="1120902"/>
                </a:lnTo>
                <a:lnTo>
                  <a:pt x="2581342" y="1116457"/>
                </a:lnTo>
                <a:lnTo>
                  <a:pt x="2575373" y="1114171"/>
                </a:lnTo>
                <a:close/>
              </a:path>
              <a:path w="2910840" h="2943225" extrusionOk="0">
                <a:moveTo>
                  <a:pt x="2681418" y="1114171"/>
                </a:moveTo>
                <a:lnTo>
                  <a:pt x="2669734" y="1114171"/>
                </a:lnTo>
                <a:lnTo>
                  <a:pt x="2663765" y="1116457"/>
                </a:lnTo>
                <a:lnTo>
                  <a:pt x="2659320" y="1120902"/>
                </a:lnTo>
                <a:lnTo>
                  <a:pt x="2654320" y="1128498"/>
                </a:lnTo>
                <a:lnTo>
                  <a:pt x="2652653" y="1137094"/>
                </a:lnTo>
                <a:lnTo>
                  <a:pt x="2654320" y="1145690"/>
                </a:lnTo>
                <a:lnTo>
                  <a:pt x="2659320" y="1153287"/>
                </a:lnTo>
                <a:lnTo>
                  <a:pt x="2666954" y="1158359"/>
                </a:lnTo>
                <a:lnTo>
                  <a:pt x="2675624" y="1160049"/>
                </a:lnTo>
                <a:lnTo>
                  <a:pt x="2684270" y="1158359"/>
                </a:lnTo>
                <a:lnTo>
                  <a:pt x="2691832" y="1153287"/>
                </a:lnTo>
                <a:lnTo>
                  <a:pt x="2696833" y="1145690"/>
                </a:lnTo>
                <a:lnTo>
                  <a:pt x="2698500" y="1137094"/>
                </a:lnTo>
                <a:lnTo>
                  <a:pt x="2696833" y="1128498"/>
                </a:lnTo>
                <a:lnTo>
                  <a:pt x="2691832" y="1120902"/>
                </a:lnTo>
                <a:lnTo>
                  <a:pt x="2687387" y="1116457"/>
                </a:lnTo>
                <a:lnTo>
                  <a:pt x="2681418" y="1114171"/>
                </a:lnTo>
                <a:close/>
              </a:path>
              <a:path w="2910840" h="2943225" extrusionOk="0">
                <a:moveTo>
                  <a:pt x="2787590" y="1114171"/>
                </a:moveTo>
                <a:lnTo>
                  <a:pt x="2775779" y="1114171"/>
                </a:lnTo>
                <a:lnTo>
                  <a:pt x="2770064" y="1116457"/>
                </a:lnTo>
                <a:lnTo>
                  <a:pt x="2765492" y="1120902"/>
                </a:lnTo>
                <a:lnTo>
                  <a:pt x="2760420" y="1128498"/>
                </a:lnTo>
                <a:lnTo>
                  <a:pt x="2758730" y="1137094"/>
                </a:lnTo>
                <a:lnTo>
                  <a:pt x="2760420" y="1145690"/>
                </a:lnTo>
                <a:lnTo>
                  <a:pt x="2765492" y="1153287"/>
                </a:lnTo>
                <a:lnTo>
                  <a:pt x="2773106" y="1158359"/>
                </a:lnTo>
                <a:lnTo>
                  <a:pt x="2781733" y="1160049"/>
                </a:lnTo>
                <a:lnTo>
                  <a:pt x="2790335" y="1158359"/>
                </a:lnTo>
                <a:lnTo>
                  <a:pt x="2797877" y="1153287"/>
                </a:lnTo>
                <a:lnTo>
                  <a:pt x="2803021" y="1145690"/>
                </a:lnTo>
                <a:lnTo>
                  <a:pt x="2804735" y="1137094"/>
                </a:lnTo>
                <a:lnTo>
                  <a:pt x="2803021" y="1128498"/>
                </a:lnTo>
                <a:lnTo>
                  <a:pt x="2797877" y="1120902"/>
                </a:lnTo>
                <a:lnTo>
                  <a:pt x="2793432" y="1116457"/>
                </a:lnTo>
                <a:lnTo>
                  <a:pt x="2787590" y="1114171"/>
                </a:lnTo>
                <a:close/>
              </a:path>
              <a:path w="2910840" h="2943225" extrusionOk="0">
                <a:moveTo>
                  <a:pt x="2893762" y="1114171"/>
                </a:moveTo>
                <a:lnTo>
                  <a:pt x="2882078" y="1114171"/>
                </a:lnTo>
                <a:lnTo>
                  <a:pt x="2876109" y="1116457"/>
                </a:lnTo>
                <a:lnTo>
                  <a:pt x="2871664" y="1120902"/>
                </a:lnTo>
                <a:lnTo>
                  <a:pt x="2866592" y="1128498"/>
                </a:lnTo>
                <a:lnTo>
                  <a:pt x="2864902" y="1137094"/>
                </a:lnTo>
                <a:lnTo>
                  <a:pt x="2866592" y="1145690"/>
                </a:lnTo>
                <a:lnTo>
                  <a:pt x="2871664" y="1153287"/>
                </a:lnTo>
                <a:lnTo>
                  <a:pt x="2879227" y="1158359"/>
                </a:lnTo>
                <a:lnTo>
                  <a:pt x="2887873" y="1160049"/>
                </a:lnTo>
                <a:lnTo>
                  <a:pt x="2896543" y="1158359"/>
                </a:lnTo>
                <a:lnTo>
                  <a:pt x="2904176" y="1153287"/>
                </a:lnTo>
                <a:lnTo>
                  <a:pt x="2909177" y="1145690"/>
                </a:lnTo>
                <a:lnTo>
                  <a:pt x="2910844" y="1137094"/>
                </a:lnTo>
                <a:lnTo>
                  <a:pt x="2909177" y="1128498"/>
                </a:lnTo>
                <a:lnTo>
                  <a:pt x="2904176" y="1120902"/>
                </a:lnTo>
                <a:lnTo>
                  <a:pt x="2899604" y="1116457"/>
                </a:lnTo>
                <a:lnTo>
                  <a:pt x="2893762" y="1114171"/>
                </a:lnTo>
                <a:close/>
              </a:path>
              <a:path w="2910840" h="2943225" extrusionOk="0">
                <a:moveTo>
                  <a:pt x="28815" y="1225550"/>
                </a:moveTo>
                <a:lnTo>
                  <a:pt x="17073" y="1225550"/>
                </a:lnTo>
                <a:lnTo>
                  <a:pt x="11270" y="1227963"/>
                </a:lnTo>
                <a:lnTo>
                  <a:pt x="6680" y="1232408"/>
                </a:lnTo>
                <a:lnTo>
                  <a:pt x="1670" y="1239966"/>
                </a:lnTo>
                <a:lnTo>
                  <a:pt x="0" y="1248584"/>
                </a:lnTo>
                <a:lnTo>
                  <a:pt x="1670" y="1257178"/>
                </a:lnTo>
                <a:lnTo>
                  <a:pt x="6680" y="1264666"/>
                </a:lnTo>
                <a:lnTo>
                  <a:pt x="14306" y="1269738"/>
                </a:lnTo>
                <a:lnTo>
                  <a:pt x="22944" y="1271428"/>
                </a:lnTo>
                <a:lnTo>
                  <a:pt x="31582" y="1269738"/>
                </a:lnTo>
                <a:lnTo>
                  <a:pt x="39208" y="1264666"/>
                </a:lnTo>
                <a:lnTo>
                  <a:pt x="44218" y="1257178"/>
                </a:lnTo>
                <a:lnTo>
                  <a:pt x="45888" y="1248584"/>
                </a:lnTo>
                <a:lnTo>
                  <a:pt x="44218" y="1239966"/>
                </a:lnTo>
                <a:lnTo>
                  <a:pt x="39208" y="1232408"/>
                </a:lnTo>
                <a:lnTo>
                  <a:pt x="34619" y="1227963"/>
                </a:lnTo>
                <a:lnTo>
                  <a:pt x="28815" y="1225550"/>
                </a:lnTo>
                <a:close/>
              </a:path>
              <a:path w="2910840" h="2943225" extrusionOk="0">
                <a:moveTo>
                  <a:pt x="134903" y="1225550"/>
                </a:moveTo>
                <a:lnTo>
                  <a:pt x="123156" y="1225550"/>
                </a:lnTo>
                <a:lnTo>
                  <a:pt x="117352" y="1227963"/>
                </a:lnTo>
                <a:lnTo>
                  <a:pt x="112894" y="1232408"/>
                </a:lnTo>
                <a:lnTo>
                  <a:pt x="107808" y="1239966"/>
                </a:lnTo>
                <a:lnTo>
                  <a:pt x="106112" y="1248584"/>
                </a:lnTo>
                <a:lnTo>
                  <a:pt x="107808" y="1257178"/>
                </a:lnTo>
                <a:lnTo>
                  <a:pt x="112894" y="1264666"/>
                </a:lnTo>
                <a:lnTo>
                  <a:pt x="120446" y="1269738"/>
                </a:lnTo>
                <a:lnTo>
                  <a:pt x="129045" y="1271428"/>
                </a:lnTo>
                <a:lnTo>
                  <a:pt x="137669" y="1269738"/>
                </a:lnTo>
                <a:lnTo>
                  <a:pt x="145292" y="1264666"/>
                </a:lnTo>
                <a:lnTo>
                  <a:pt x="150300" y="1257178"/>
                </a:lnTo>
                <a:lnTo>
                  <a:pt x="151969" y="1248584"/>
                </a:lnTo>
                <a:lnTo>
                  <a:pt x="150300" y="1239966"/>
                </a:lnTo>
                <a:lnTo>
                  <a:pt x="145292" y="1232408"/>
                </a:lnTo>
                <a:lnTo>
                  <a:pt x="140834" y="1227963"/>
                </a:lnTo>
                <a:lnTo>
                  <a:pt x="134903" y="1225550"/>
                </a:lnTo>
                <a:close/>
              </a:path>
              <a:path w="2910840" h="2943225" extrusionOk="0">
                <a:moveTo>
                  <a:pt x="240986" y="1225550"/>
                </a:moveTo>
                <a:lnTo>
                  <a:pt x="229239" y="1225550"/>
                </a:lnTo>
                <a:lnTo>
                  <a:pt x="223308" y="1227963"/>
                </a:lnTo>
                <a:lnTo>
                  <a:pt x="218850" y="1232408"/>
                </a:lnTo>
                <a:lnTo>
                  <a:pt x="213843" y="1239966"/>
                </a:lnTo>
                <a:lnTo>
                  <a:pt x="212173" y="1248584"/>
                </a:lnTo>
                <a:lnTo>
                  <a:pt x="213843" y="1257178"/>
                </a:lnTo>
                <a:lnTo>
                  <a:pt x="218850" y="1264666"/>
                </a:lnTo>
                <a:lnTo>
                  <a:pt x="226495" y="1269738"/>
                </a:lnTo>
                <a:lnTo>
                  <a:pt x="235165" y="1271428"/>
                </a:lnTo>
                <a:lnTo>
                  <a:pt x="243809" y="1269738"/>
                </a:lnTo>
                <a:lnTo>
                  <a:pt x="251375" y="1264666"/>
                </a:lnTo>
                <a:lnTo>
                  <a:pt x="256390" y="1257178"/>
                </a:lnTo>
                <a:lnTo>
                  <a:pt x="258062" y="1248584"/>
                </a:lnTo>
                <a:lnTo>
                  <a:pt x="256390" y="1239966"/>
                </a:lnTo>
                <a:lnTo>
                  <a:pt x="251375" y="1232408"/>
                </a:lnTo>
                <a:lnTo>
                  <a:pt x="246917" y="1227963"/>
                </a:lnTo>
                <a:lnTo>
                  <a:pt x="240986" y="1225550"/>
                </a:lnTo>
                <a:close/>
              </a:path>
              <a:path w="2910840" h="2943225" extrusionOk="0">
                <a:moveTo>
                  <a:pt x="347070" y="1225550"/>
                </a:moveTo>
                <a:lnTo>
                  <a:pt x="335322" y="1225550"/>
                </a:lnTo>
                <a:lnTo>
                  <a:pt x="329518" y="1227963"/>
                </a:lnTo>
                <a:lnTo>
                  <a:pt x="325073" y="1232408"/>
                </a:lnTo>
                <a:lnTo>
                  <a:pt x="319987" y="1239966"/>
                </a:lnTo>
                <a:lnTo>
                  <a:pt x="318291" y="1248584"/>
                </a:lnTo>
                <a:lnTo>
                  <a:pt x="319987" y="1257178"/>
                </a:lnTo>
                <a:lnTo>
                  <a:pt x="325073" y="1264666"/>
                </a:lnTo>
                <a:lnTo>
                  <a:pt x="332637" y="1269738"/>
                </a:lnTo>
                <a:lnTo>
                  <a:pt x="341266" y="1271428"/>
                </a:lnTo>
                <a:lnTo>
                  <a:pt x="349894" y="1269738"/>
                </a:lnTo>
                <a:lnTo>
                  <a:pt x="357458" y="1264666"/>
                </a:lnTo>
                <a:lnTo>
                  <a:pt x="362544" y="1257178"/>
                </a:lnTo>
                <a:lnTo>
                  <a:pt x="364240" y="1248584"/>
                </a:lnTo>
                <a:lnTo>
                  <a:pt x="362544" y="1239966"/>
                </a:lnTo>
                <a:lnTo>
                  <a:pt x="357458" y="1232408"/>
                </a:lnTo>
                <a:lnTo>
                  <a:pt x="353013" y="1227963"/>
                </a:lnTo>
                <a:lnTo>
                  <a:pt x="347070" y="1225550"/>
                </a:lnTo>
                <a:close/>
              </a:path>
              <a:path w="2910840" h="2943225" extrusionOk="0">
                <a:moveTo>
                  <a:pt x="453292" y="1225550"/>
                </a:moveTo>
                <a:lnTo>
                  <a:pt x="441545" y="1225550"/>
                </a:lnTo>
                <a:lnTo>
                  <a:pt x="435601" y="1227963"/>
                </a:lnTo>
                <a:lnTo>
                  <a:pt x="431156" y="1232408"/>
                </a:lnTo>
                <a:lnTo>
                  <a:pt x="426070" y="1239966"/>
                </a:lnTo>
                <a:lnTo>
                  <a:pt x="424374" y="1248584"/>
                </a:lnTo>
                <a:lnTo>
                  <a:pt x="426070" y="1257178"/>
                </a:lnTo>
                <a:lnTo>
                  <a:pt x="431156" y="1264666"/>
                </a:lnTo>
                <a:lnTo>
                  <a:pt x="438720" y="1269738"/>
                </a:lnTo>
                <a:lnTo>
                  <a:pt x="447349" y="1271428"/>
                </a:lnTo>
                <a:lnTo>
                  <a:pt x="455977" y="1269738"/>
                </a:lnTo>
                <a:lnTo>
                  <a:pt x="463541" y="1264666"/>
                </a:lnTo>
                <a:lnTo>
                  <a:pt x="468556" y="1257178"/>
                </a:lnTo>
                <a:lnTo>
                  <a:pt x="470228" y="1248584"/>
                </a:lnTo>
                <a:lnTo>
                  <a:pt x="468556" y="1239966"/>
                </a:lnTo>
                <a:lnTo>
                  <a:pt x="463541" y="1232408"/>
                </a:lnTo>
                <a:lnTo>
                  <a:pt x="459096" y="1227963"/>
                </a:lnTo>
                <a:lnTo>
                  <a:pt x="453292" y="1225550"/>
                </a:lnTo>
                <a:close/>
              </a:path>
              <a:path w="2910840" h="2943225" extrusionOk="0">
                <a:moveTo>
                  <a:pt x="559375" y="1225550"/>
                </a:moveTo>
                <a:lnTo>
                  <a:pt x="547628" y="1225550"/>
                </a:lnTo>
                <a:lnTo>
                  <a:pt x="541697" y="1227963"/>
                </a:lnTo>
                <a:lnTo>
                  <a:pt x="537239" y="1232408"/>
                </a:lnTo>
                <a:lnTo>
                  <a:pt x="532224" y="1239966"/>
                </a:lnTo>
                <a:lnTo>
                  <a:pt x="530553" y="1248584"/>
                </a:lnTo>
                <a:lnTo>
                  <a:pt x="532224" y="1257178"/>
                </a:lnTo>
                <a:lnTo>
                  <a:pt x="537239" y="1264666"/>
                </a:lnTo>
                <a:lnTo>
                  <a:pt x="544862" y="1269738"/>
                </a:lnTo>
                <a:lnTo>
                  <a:pt x="553484" y="1271428"/>
                </a:lnTo>
                <a:lnTo>
                  <a:pt x="562080" y="1269738"/>
                </a:lnTo>
                <a:lnTo>
                  <a:pt x="569624" y="1264666"/>
                </a:lnTo>
                <a:lnTo>
                  <a:pt x="574711" y="1257178"/>
                </a:lnTo>
                <a:lnTo>
                  <a:pt x="576406" y="1248584"/>
                </a:lnTo>
                <a:lnTo>
                  <a:pt x="574711" y="1239966"/>
                </a:lnTo>
                <a:lnTo>
                  <a:pt x="569624" y="1232408"/>
                </a:lnTo>
                <a:lnTo>
                  <a:pt x="565179" y="1227963"/>
                </a:lnTo>
                <a:lnTo>
                  <a:pt x="559375" y="1225550"/>
                </a:lnTo>
                <a:close/>
              </a:path>
              <a:path w="2910840" h="2943225" extrusionOk="0">
                <a:moveTo>
                  <a:pt x="665459" y="1225550"/>
                </a:moveTo>
                <a:lnTo>
                  <a:pt x="653711" y="1225550"/>
                </a:lnTo>
                <a:lnTo>
                  <a:pt x="647907" y="1227963"/>
                </a:lnTo>
                <a:lnTo>
                  <a:pt x="643322" y="1232408"/>
                </a:lnTo>
                <a:lnTo>
                  <a:pt x="638315" y="1239966"/>
                </a:lnTo>
                <a:lnTo>
                  <a:pt x="636645" y="1248584"/>
                </a:lnTo>
                <a:lnTo>
                  <a:pt x="638315" y="1257178"/>
                </a:lnTo>
                <a:lnTo>
                  <a:pt x="643322" y="1264666"/>
                </a:lnTo>
                <a:lnTo>
                  <a:pt x="650948" y="1269738"/>
                </a:lnTo>
                <a:lnTo>
                  <a:pt x="659585" y="1271428"/>
                </a:lnTo>
                <a:lnTo>
                  <a:pt x="668222" y="1269738"/>
                </a:lnTo>
                <a:lnTo>
                  <a:pt x="675847" y="1264666"/>
                </a:lnTo>
                <a:lnTo>
                  <a:pt x="680862" y="1257178"/>
                </a:lnTo>
                <a:lnTo>
                  <a:pt x="682534" y="1248584"/>
                </a:lnTo>
                <a:lnTo>
                  <a:pt x="680862" y="1239966"/>
                </a:lnTo>
                <a:lnTo>
                  <a:pt x="675847" y="1232408"/>
                </a:lnTo>
                <a:lnTo>
                  <a:pt x="671262" y="1227963"/>
                </a:lnTo>
                <a:lnTo>
                  <a:pt x="665459" y="1225550"/>
                </a:lnTo>
                <a:close/>
              </a:path>
              <a:path w="2910840" h="2943225" extrusionOk="0">
                <a:moveTo>
                  <a:pt x="771542" y="1225550"/>
                </a:moveTo>
                <a:lnTo>
                  <a:pt x="759794" y="1225550"/>
                </a:lnTo>
                <a:lnTo>
                  <a:pt x="753990" y="1227963"/>
                </a:lnTo>
                <a:lnTo>
                  <a:pt x="749545" y="1232408"/>
                </a:lnTo>
                <a:lnTo>
                  <a:pt x="744459" y="1239966"/>
                </a:lnTo>
                <a:lnTo>
                  <a:pt x="742763" y="1248584"/>
                </a:lnTo>
                <a:lnTo>
                  <a:pt x="744459" y="1257178"/>
                </a:lnTo>
                <a:lnTo>
                  <a:pt x="749545" y="1264666"/>
                </a:lnTo>
                <a:lnTo>
                  <a:pt x="757090" y="1269738"/>
                </a:lnTo>
                <a:lnTo>
                  <a:pt x="765685" y="1271428"/>
                </a:lnTo>
                <a:lnTo>
                  <a:pt x="774307" y="1269738"/>
                </a:lnTo>
                <a:lnTo>
                  <a:pt x="781930" y="1264666"/>
                </a:lnTo>
                <a:lnTo>
                  <a:pt x="786945" y="1257178"/>
                </a:lnTo>
                <a:lnTo>
                  <a:pt x="788617" y="1248584"/>
                </a:lnTo>
                <a:lnTo>
                  <a:pt x="786945" y="1239966"/>
                </a:lnTo>
                <a:lnTo>
                  <a:pt x="781930" y="1232408"/>
                </a:lnTo>
                <a:lnTo>
                  <a:pt x="777485" y="1227963"/>
                </a:lnTo>
                <a:lnTo>
                  <a:pt x="771542" y="1225550"/>
                </a:lnTo>
                <a:close/>
              </a:path>
              <a:path w="2910840" h="2943225" extrusionOk="0">
                <a:moveTo>
                  <a:pt x="877625" y="1225550"/>
                </a:moveTo>
                <a:lnTo>
                  <a:pt x="865877" y="1225550"/>
                </a:lnTo>
                <a:lnTo>
                  <a:pt x="860073" y="1227963"/>
                </a:lnTo>
                <a:lnTo>
                  <a:pt x="855489" y="1232408"/>
                </a:lnTo>
                <a:lnTo>
                  <a:pt x="850481" y="1239966"/>
                </a:lnTo>
                <a:lnTo>
                  <a:pt x="848812" y="1248584"/>
                </a:lnTo>
                <a:lnTo>
                  <a:pt x="850481" y="1257178"/>
                </a:lnTo>
                <a:lnTo>
                  <a:pt x="855489" y="1264666"/>
                </a:lnTo>
                <a:lnTo>
                  <a:pt x="863133" y="1269738"/>
                </a:lnTo>
                <a:lnTo>
                  <a:pt x="871803" y="1271428"/>
                </a:lnTo>
                <a:lnTo>
                  <a:pt x="880447" y="1269738"/>
                </a:lnTo>
                <a:lnTo>
                  <a:pt x="888013" y="1264666"/>
                </a:lnTo>
                <a:lnTo>
                  <a:pt x="893100" y="1257178"/>
                </a:lnTo>
                <a:lnTo>
                  <a:pt x="894795" y="1248584"/>
                </a:lnTo>
                <a:lnTo>
                  <a:pt x="893100" y="1239966"/>
                </a:lnTo>
                <a:lnTo>
                  <a:pt x="888013" y="1232408"/>
                </a:lnTo>
                <a:lnTo>
                  <a:pt x="883568" y="1227963"/>
                </a:lnTo>
                <a:lnTo>
                  <a:pt x="877625" y="1225550"/>
                </a:lnTo>
                <a:close/>
              </a:path>
              <a:path w="2910840" h="2943225" extrusionOk="0">
                <a:moveTo>
                  <a:pt x="983848" y="1225550"/>
                </a:moveTo>
                <a:lnTo>
                  <a:pt x="972100" y="1225550"/>
                </a:lnTo>
                <a:lnTo>
                  <a:pt x="966169" y="1227963"/>
                </a:lnTo>
                <a:lnTo>
                  <a:pt x="961711" y="1232408"/>
                </a:lnTo>
                <a:lnTo>
                  <a:pt x="956625" y="1239966"/>
                </a:lnTo>
                <a:lnTo>
                  <a:pt x="954930" y="1248584"/>
                </a:lnTo>
                <a:lnTo>
                  <a:pt x="956625" y="1257178"/>
                </a:lnTo>
                <a:lnTo>
                  <a:pt x="961711" y="1264666"/>
                </a:lnTo>
                <a:lnTo>
                  <a:pt x="969275" y="1269738"/>
                </a:lnTo>
                <a:lnTo>
                  <a:pt x="977904" y="1271428"/>
                </a:lnTo>
                <a:lnTo>
                  <a:pt x="986532" y="1269738"/>
                </a:lnTo>
                <a:lnTo>
                  <a:pt x="994096" y="1264666"/>
                </a:lnTo>
                <a:lnTo>
                  <a:pt x="999183" y="1257178"/>
                </a:lnTo>
                <a:lnTo>
                  <a:pt x="1000878" y="1248584"/>
                </a:lnTo>
                <a:lnTo>
                  <a:pt x="999183" y="1239966"/>
                </a:lnTo>
                <a:lnTo>
                  <a:pt x="994096" y="1232408"/>
                </a:lnTo>
                <a:lnTo>
                  <a:pt x="989651" y="1227963"/>
                </a:lnTo>
                <a:lnTo>
                  <a:pt x="983848" y="1225550"/>
                </a:lnTo>
                <a:close/>
              </a:path>
              <a:path w="2910840" h="2943225" extrusionOk="0">
                <a:moveTo>
                  <a:pt x="1089931" y="1225550"/>
                </a:moveTo>
                <a:lnTo>
                  <a:pt x="1078183" y="1225550"/>
                </a:lnTo>
                <a:lnTo>
                  <a:pt x="1072252" y="1227963"/>
                </a:lnTo>
                <a:lnTo>
                  <a:pt x="1067795" y="1232408"/>
                </a:lnTo>
                <a:lnTo>
                  <a:pt x="1062787" y="1239966"/>
                </a:lnTo>
                <a:lnTo>
                  <a:pt x="1061118" y="1248584"/>
                </a:lnTo>
                <a:lnTo>
                  <a:pt x="1062787" y="1257178"/>
                </a:lnTo>
                <a:lnTo>
                  <a:pt x="1067795" y="1264666"/>
                </a:lnTo>
                <a:lnTo>
                  <a:pt x="1075359" y="1269738"/>
                </a:lnTo>
                <a:lnTo>
                  <a:pt x="1083987" y="1271428"/>
                </a:lnTo>
                <a:lnTo>
                  <a:pt x="1092616" y="1269738"/>
                </a:lnTo>
                <a:lnTo>
                  <a:pt x="1100180" y="1264666"/>
                </a:lnTo>
                <a:lnTo>
                  <a:pt x="1105194" y="1257178"/>
                </a:lnTo>
                <a:lnTo>
                  <a:pt x="1106866" y="1248584"/>
                </a:lnTo>
                <a:lnTo>
                  <a:pt x="1105194" y="1239966"/>
                </a:lnTo>
                <a:lnTo>
                  <a:pt x="1100180" y="1232408"/>
                </a:lnTo>
                <a:lnTo>
                  <a:pt x="1095735" y="1227963"/>
                </a:lnTo>
                <a:lnTo>
                  <a:pt x="1089931" y="1225550"/>
                </a:lnTo>
                <a:close/>
              </a:path>
              <a:path w="2910840" h="2943225" extrusionOk="0">
                <a:moveTo>
                  <a:pt x="1196014" y="1225550"/>
                </a:moveTo>
                <a:lnTo>
                  <a:pt x="1184266" y="1225550"/>
                </a:lnTo>
                <a:lnTo>
                  <a:pt x="1178335" y="1227963"/>
                </a:lnTo>
                <a:lnTo>
                  <a:pt x="1173878" y="1232408"/>
                </a:lnTo>
                <a:lnTo>
                  <a:pt x="1168870" y="1239966"/>
                </a:lnTo>
                <a:lnTo>
                  <a:pt x="1167201" y="1248584"/>
                </a:lnTo>
                <a:lnTo>
                  <a:pt x="1168870" y="1257178"/>
                </a:lnTo>
                <a:lnTo>
                  <a:pt x="1173878" y="1264666"/>
                </a:lnTo>
                <a:lnTo>
                  <a:pt x="1181501" y="1269738"/>
                </a:lnTo>
                <a:lnTo>
                  <a:pt x="1190124" y="1271428"/>
                </a:lnTo>
                <a:lnTo>
                  <a:pt x="1198724" y="1269738"/>
                </a:lnTo>
                <a:lnTo>
                  <a:pt x="1206275" y="1264666"/>
                </a:lnTo>
                <a:lnTo>
                  <a:pt x="1211362" y="1257178"/>
                </a:lnTo>
                <a:lnTo>
                  <a:pt x="1213057" y="1248584"/>
                </a:lnTo>
                <a:lnTo>
                  <a:pt x="1211362" y="1239966"/>
                </a:lnTo>
                <a:lnTo>
                  <a:pt x="1206275" y="1232408"/>
                </a:lnTo>
                <a:lnTo>
                  <a:pt x="1201818" y="1227963"/>
                </a:lnTo>
                <a:lnTo>
                  <a:pt x="1196014" y="1225550"/>
                </a:lnTo>
                <a:close/>
              </a:path>
              <a:path w="2910840" h="2943225" extrusionOk="0">
                <a:moveTo>
                  <a:pt x="1302071" y="1225550"/>
                </a:moveTo>
                <a:lnTo>
                  <a:pt x="1290387" y="1225550"/>
                </a:lnTo>
                <a:lnTo>
                  <a:pt x="1284545" y="1227963"/>
                </a:lnTo>
                <a:lnTo>
                  <a:pt x="1279973" y="1232408"/>
                </a:lnTo>
                <a:lnTo>
                  <a:pt x="1274973" y="1239966"/>
                </a:lnTo>
                <a:lnTo>
                  <a:pt x="1273306" y="1248584"/>
                </a:lnTo>
                <a:lnTo>
                  <a:pt x="1274973" y="1257178"/>
                </a:lnTo>
                <a:lnTo>
                  <a:pt x="1279973" y="1264666"/>
                </a:lnTo>
                <a:lnTo>
                  <a:pt x="1287589" y="1269738"/>
                </a:lnTo>
                <a:lnTo>
                  <a:pt x="1296229" y="1271428"/>
                </a:lnTo>
                <a:lnTo>
                  <a:pt x="1304869" y="1269738"/>
                </a:lnTo>
                <a:lnTo>
                  <a:pt x="1312485" y="1264666"/>
                </a:lnTo>
                <a:lnTo>
                  <a:pt x="1317486" y="1257178"/>
                </a:lnTo>
                <a:lnTo>
                  <a:pt x="1319153" y="1248584"/>
                </a:lnTo>
                <a:lnTo>
                  <a:pt x="1317486" y="1239966"/>
                </a:lnTo>
                <a:lnTo>
                  <a:pt x="1312485" y="1232408"/>
                </a:lnTo>
                <a:lnTo>
                  <a:pt x="1307913" y="1227963"/>
                </a:lnTo>
                <a:lnTo>
                  <a:pt x="1302071" y="1225550"/>
                </a:lnTo>
                <a:close/>
              </a:path>
              <a:path w="2910840" h="2943225" extrusionOk="0">
                <a:moveTo>
                  <a:pt x="1408243" y="1225550"/>
                </a:moveTo>
                <a:lnTo>
                  <a:pt x="1396432" y="1225550"/>
                </a:lnTo>
                <a:lnTo>
                  <a:pt x="1390590" y="1227963"/>
                </a:lnTo>
                <a:lnTo>
                  <a:pt x="1386145" y="1232408"/>
                </a:lnTo>
                <a:lnTo>
                  <a:pt x="1381073" y="1239966"/>
                </a:lnTo>
                <a:lnTo>
                  <a:pt x="1379383" y="1248584"/>
                </a:lnTo>
                <a:lnTo>
                  <a:pt x="1381073" y="1257178"/>
                </a:lnTo>
                <a:lnTo>
                  <a:pt x="1386145" y="1264666"/>
                </a:lnTo>
                <a:lnTo>
                  <a:pt x="1393706" y="1269738"/>
                </a:lnTo>
                <a:lnTo>
                  <a:pt x="1402338" y="1271428"/>
                </a:lnTo>
                <a:lnTo>
                  <a:pt x="1410970" y="1269738"/>
                </a:lnTo>
                <a:lnTo>
                  <a:pt x="1418530" y="1264666"/>
                </a:lnTo>
                <a:lnTo>
                  <a:pt x="1423531" y="1257178"/>
                </a:lnTo>
                <a:lnTo>
                  <a:pt x="1425198" y="1248584"/>
                </a:lnTo>
                <a:lnTo>
                  <a:pt x="1423531" y="1239966"/>
                </a:lnTo>
                <a:lnTo>
                  <a:pt x="1418530" y="1232408"/>
                </a:lnTo>
                <a:lnTo>
                  <a:pt x="1414085" y="1227963"/>
                </a:lnTo>
                <a:lnTo>
                  <a:pt x="1408243" y="1225550"/>
                </a:lnTo>
                <a:close/>
              </a:path>
              <a:path w="2910840" h="2943225" extrusionOk="0">
                <a:moveTo>
                  <a:pt x="1514288" y="1225550"/>
                </a:moveTo>
                <a:lnTo>
                  <a:pt x="1502477" y="1225550"/>
                </a:lnTo>
                <a:lnTo>
                  <a:pt x="1496762" y="1227963"/>
                </a:lnTo>
                <a:lnTo>
                  <a:pt x="1492190" y="1232408"/>
                </a:lnTo>
                <a:lnTo>
                  <a:pt x="1487118" y="1239966"/>
                </a:lnTo>
                <a:lnTo>
                  <a:pt x="1485428" y="1248584"/>
                </a:lnTo>
                <a:lnTo>
                  <a:pt x="1487118" y="1257178"/>
                </a:lnTo>
                <a:lnTo>
                  <a:pt x="1492190" y="1264666"/>
                </a:lnTo>
                <a:lnTo>
                  <a:pt x="1499824" y="1269738"/>
                </a:lnTo>
                <a:lnTo>
                  <a:pt x="1508494" y="1271428"/>
                </a:lnTo>
                <a:lnTo>
                  <a:pt x="1517140" y="1269738"/>
                </a:lnTo>
                <a:lnTo>
                  <a:pt x="1524702" y="1264666"/>
                </a:lnTo>
                <a:lnTo>
                  <a:pt x="1529775" y="1257178"/>
                </a:lnTo>
                <a:lnTo>
                  <a:pt x="1531465" y="1248584"/>
                </a:lnTo>
                <a:lnTo>
                  <a:pt x="1529775" y="1239966"/>
                </a:lnTo>
                <a:lnTo>
                  <a:pt x="1524702" y="1232408"/>
                </a:lnTo>
                <a:lnTo>
                  <a:pt x="1520257" y="1227963"/>
                </a:lnTo>
                <a:lnTo>
                  <a:pt x="1514288" y="1225550"/>
                </a:lnTo>
                <a:close/>
              </a:path>
              <a:path w="2910840" h="2943225" extrusionOk="0">
                <a:moveTo>
                  <a:pt x="1620460" y="1225550"/>
                </a:moveTo>
                <a:lnTo>
                  <a:pt x="1608776" y="1225550"/>
                </a:lnTo>
                <a:lnTo>
                  <a:pt x="1602807" y="1227963"/>
                </a:lnTo>
                <a:lnTo>
                  <a:pt x="1598362" y="1232408"/>
                </a:lnTo>
                <a:lnTo>
                  <a:pt x="1593290" y="1239966"/>
                </a:lnTo>
                <a:lnTo>
                  <a:pt x="1591600" y="1248584"/>
                </a:lnTo>
                <a:lnTo>
                  <a:pt x="1593290" y="1257178"/>
                </a:lnTo>
                <a:lnTo>
                  <a:pt x="1598362" y="1264666"/>
                </a:lnTo>
                <a:lnTo>
                  <a:pt x="1605925" y="1269738"/>
                </a:lnTo>
                <a:lnTo>
                  <a:pt x="1614571" y="1271428"/>
                </a:lnTo>
                <a:lnTo>
                  <a:pt x="1623241" y="1269738"/>
                </a:lnTo>
                <a:lnTo>
                  <a:pt x="1630874" y="1264666"/>
                </a:lnTo>
                <a:lnTo>
                  <a:pt x="1635875" y="1257178"/>
                </a:lnTo>
                <a:lnTo>
                  <a:pt x="1637542" y="1248584"/>
                </a:lnTo>
                <a:lnTo>
                  <a:pt x="1635875" y="1239966"/>
                </a:lnTo>
                <a:lnTo>
                  <a:pt x="1630874" y="1232408"/>
                </a:lnTo>
                <a:lnTo>
                  <a:pt x="1626302" y="1227963"/>
                </a:lnTo>
                <a:lnTo>
                  <a:pt x="1620460" y="1225550"/>
                </a:lnTo>
                <a:close/>
              </a:path>
              <a:path w="2910840" h="2943225" extrusionOk="0">
                <a:moveTo>
                  <a:pt x="1726632" y="1225550"/>
                </a:moveTo>
                <a:lnTo>
                  <a:pt x="1714821" y="1225550"/>
                </a:lnTo>
                <a:lnTo>
                  <a:pt x="1708852" y="1227963"/>
                </a:lnTo>
                <a:lnTo>
                  <a:pt x="1704407" y="1232408"/>
                </a:lnTo>
                <a:lnTo>
                  <a:pt x="1699407" y="1239966"/>
                </a:lnTo>
                <a:lnTo>
                  <a:pt x="1697740" y="1248584"/>
                </a:lnTo>
                <a:lnTo>
                  <a:pt x="1699407" y="1257178"/>
                </a:lnTo>
                <a:lnTo>
                  <a:pt x="1704407" y="1264666"/>
                </a:lnTo>
                <a:lnTo>
                  <a:pt x="1711968" y="1269738"/>
                </a:lnTo>
                <a:lnTo>
                  <a:pt x="1720600" y="1271428"/>
                </a:lnTo>
                <a:lnTo>
                  <a:pt x="1729232" y="1269738"/>
                </a:lnTo>
                <a:lnTo>
                  <a:pt x="1736792" y="1264666"/>
                </a:lnTo>
                <a:lnTo>
                  <a:pt x="1741865" y="1257178"/>
                </a:lnTo>
                <a:lnTo>
                  <a:pt x="1743555" y="1248584"/>
                </a:lnTo>
                <a:lnTo>
                  <a:pt x="1741865" y="1239966"/>
                </a:lnTo>
                <a:lnTo>
                  <a:pt x="1736792" y="1232408"/>
                </a:lnTo>
                <a:lnTo>
                  <a:pt x="1732347" y="1227963"/>
                </a:lnTo>
                <a:lnTo>
                  <a:pt x="1726632" y="1225550"/>
                </a:lnTo>
                <a:close/>
              </a:path>
              <a:path w="2910840" h="2943225" extrusionOk="0">
                <a:moveTo>
                  <a:pt x="1832677" y="1225550"/>
                </a:moveTo>
                <a:lnTo>
                  <a:pt x="1820866" y="1225550"/>
                </a:lnTo>
                <a:lnTo>
                  <a:pt x="1815024" y="1227963"/>
                </a:lnTo>
                <a:lnTo>
                  <a:pt x="1810579" y="1232408"/>
                </a:lnTo>
                <a:lnTo>
                  <a:pt x="1805507" y="1239966"/>
                </a:lnTo>
                <a:lnTo>
                  <a:pt x="1803817" y="1248584"/>
                </a:lnTo>
                <a:lnTo>
                  <a:pt x="1805507" y="1257178"/>
                </a:lnTo>
                <a:lnTo>
                  <a:pt x="1810579" y="1264666"/>
                </a:lnTo>
                <a:lnTo>
                  <a:pt x="1818176" y="1269738"/>
                </a:lnTo>
                <a:lnTo>
                  <a:pt x="1826772" y="1271428"/>
                </a:lnTo>
                <a:lnTo>
                  <a:pt x="1835368" y="1269738"/>
                </a:lnTo>
                <a:lnTo>
                  <a:pt x="1842964" y="1264666"/>
                </a:lnTo>
                <a:lnTo>
                  <a:pt x="1848037" y="1257178"/>
                </a:lnTo>
                <a:lnTo>
                  <a:pt x="1849727" y="1248584"/>
                </a:lnTo>
                <a:lnTo>
                  <a:pt x="1848037" y="1239966"/>
                </a:lnTo>
                <a:lnTo>
                  <a:pt x="1842964" y="1232408"/>
                </a:lnTo>
                <a:lnTo>
                  <a:pt x="1838519" y="1227963"/>
                </a:lnTo>
                <a:lnTo>
                  <a:pt x="1832677" y="1225550"/>
                </a:lnTo>
                <a:close/>
              </a:path>
              <a:path w="2910840" h="2943225" extrusionOk="0">
                <a:moveTo>
                  <a:pt x="1938722" y="1225550"/>
                </a:moveTo>
                <a:lnTo>
                  <a:pt x="1927038" y="1225550"/>
                </a:lnTo>
                <a:lnTo>
                  <a:pt x="1921196" y="1227963"/>
                </a:lnTo>
                <a:lnTo>
                  <a:pt x="1916751" y="1232408"/>
                </a:lnTo>
                <a:lnTo>
                  <a:pt x="1911679" y="1239966"/>
                </a:lnTo>
                <a:lnTo>
                  <a:pt x="1909989" y="1248584"/>
                </a:lnTo>
                <a:lnTo>
                  <a:pt x="1911679" y="1257178"/>
                </a:lnTo>
                <a:lnTo>
                  <a:pt x="1916751" y="1264666"/>
                </a:lnTo>
                <a:lnTo>
                  <a:pt x="1924294" y="1269738"/>
                </a:lnTo>
                <a:lnTo>
                  <a:pt x="1932896" y="1271428"/>
                </a:lnTo>
                <a:lnTo>
                  <a:pt x="1941522" y="1269738"/>
                </a:lnTo>
                <a:lnTo>
                  <a:pt x="1949136" y="1264666"/>
                </a:lnTo>
                <a:lnTo>
                  <a:pt x="1954137" y="1257178"/>
                </a:lnTo>
                <a:lnTo>
                  <a:pt x="1955804" y="1248584"/>
                </a:lnTo>
                <a:lnTo>
                  <a:pt x="1954137" y="1239966"/>
                </a:lnTo>
                <a:lnTo>
                  <a:pt x="1949136" y="1232408"/>
                </a:lnTo>
                <a:lnTo>
                  <a:pt x="1944691" y="1227963"/>
                </a:lnTo>
                <a:lnTo>
                  <a:pt x="1938722" y="1225550"/>
                </a:lnTo>
                <a:close/>
              </a:path>
              <a:path w="2910840" h="2943225" extrusionOk="0">
                <a:moveTo>
                  <a:pt x="2044767" y="1225550"/>
                </a:moveTo>
                <a:lnTo>
                  <a:pt x="2033083" y="1225550"/>
                </a:lnTo>
                <a:lnTo>
                  <a:pt x="2027114" y="1227963"/>
                </a:lnTo>
                <a:lnTo>
                  <a:pt x="2022669" y="1232408"/>
                </a:lnTo>
                <a:lnTo>
                  <a:pt x="2017669" y="1239966"/>
                </a:lnTo>
                <a:lnTo>
                  <a:pt x="2016002" y="1248584"/>
                </a:lnTo>
                <a:lnTo>
                  <a:pt x="2017669" y="1257178"/>
                </a:lnTo>
                <a:lnTo>
                  <a:pt x="2022669" y="1264666"/>
                </a:lnTo>
                <a:lnTo>
                  <a:pt x="2030303" y="1269738"/>
                </a:lnTo>
                <a:lnTo>
                  <a:pt x="2038973" y="1271428"/>
                </a:lnTo>
                <a:lnTo>
                  <a:pt x="2047619" y="1269738"/>
                </a:lnTo>
                <a:lnTo>
                  <a:pt x="2055181" y="1264666"/>
                </a:lnTo>
                <a:lnTo>
                  <a:pt x="2060182" y="1257178"/>
                </a:lnTo>
                <a:lnTo>
                  <a:pt x="2061849" y="1248584"/>
                </a:lnTo>
                <a:lnTo>
                  <a:pt x="2060182" y="1239966"/>
                </a:lnTo>
                <a:lnTo>
                  <a:pt x="2055181" y="1232408"/>
                </a:lnTo>
                <a:lnTo>
                  <a:pt x="2050736" y="1227963"/>
                </a:lnTo>
                <a:lnTo>
                  <a:pt x="2044767" y="1225550"/>
                </a:lnTo>
                <a:close/>
              </a:path>
              <a:path w="2910840" h="2943225" extrusionOk="0">
                <a:moveTo>
                  <a:pt x="2150939" y="1225550"/>
                </a:moveTo>
                <a:lnTo>
                  <a:pt x="2139128" y="1225550"/>
                </a:lnTo>
                <a:lnTo>
                  <a:pt x="2133413" y="1227963"/>
                </a:lnTo>
                <a:lnTo>
                  <a:pt x="2128714" y="1232408"/>
                </a:lnTo>
                <a:lnTo>
                  <a:pt x="2123714" y="1239966"/>
                </a:lnTo>
                <a:lnTo>
                  <a:pt x="2122047" y="1248584"/>
                </a:lnTo>
                <a:lnTo>
                  <a:pt x="2123714" y="1257178"/>
                </a:lnTo>
                <a:lnTo>
                  <a:pt x="2128714" y="1264666"/>
                </a:lnTo>
                <a:lnTo>
                  <a:pt x="2136404" y="1269738"/>
                </a:lnTo>
                <a:lnTo>
                  <a:pt x="2145082" y="1271428"/>
                </a:lnTo>
                <a:lnTo>
                  <a:pt x="2153735" y="1269738"/>
                </a:lnTo>
                <a:lnTo>
                  <a:pt x="2161353" y="1264666"/>
                </a:lnTo>
                <a:lnTo>
                  <a:pt x="2166426" y="1257178"/>
                </a:lnTo>
                <a:lnTo>
                  <a:pt x="2168116" y="1248584"/>
                </a:lnTo>
                <a:lnTo>
                  <a:pt x="2166426" y="1239966"/>
                </a:lnTo>
                <a:lnTo>
                  <a:pt x="2161353" y="1232408"/>
                </a:lnTo>
                <a:lnTo>
                  <a:pt x="2156908" y="1227963"/>
                </a:lnTo>
                <a:lnTo>
                  <a:pt x="2150939" y="1225550"/>
                </a:lnTo>
                <a:close/>
              </a:path>
              <a:path w="2910840" h="2943225" extrusionOk="0">
                <a:moveTo>
                  <a:pt x="2257111" y="1225550"/>
                </a:moveTo>
                <a:lnTo>
                  <a:pt x="2245427" y="1225550"/>
                </a:lnTo>
                <a:lnTo>
                  <a:pt x="2239458" y="1227963"/>
                </a:lnTo>
                <a:lnTo>
                  <a:pt x="2235013" y="1232408"/>
                </a:lnTo>
                <a:lnTo>
                  <a:pt x="2229941" y="1239966"/>
                </a:lnTo>
                <a:lnTo>
                  <a:pt x="2228251" y="1248584"/>
                </a:lnTo>
                <a:lnTo>
                  <a:pt x="2229941" y="1257178"/>
                </a:lnTo>
                <a:lnTo>
                  <a:pt x="2235013" y="1264666"/>
                </a:lnTo>
                <a:lnTo>
                  <a:pt x="2242576" y="1269738"/>
                </a:lnTo>
                <a:lnTo>
                  <a:pt x="2251222" y="1271428"/>
                </a:lnTo>
                <a:lnTo>
                  <a:pt x="2259892" y="1269738"/>
                </a:lnTo>
                <a:lnTo>
                  <a:pt x="2267525" y="1264666"/>
                </a:lnTo>
                <a:lnTo>
                  <a:pt x="2272526" y="1257178"/>
                </a:lnTo>
                <a:lnTo>
                  <a:pt x="2274193" y="1248584"/>
                </a:lnTo>
                <a:lnTo>
                  <a:pt x="2272526" y="1239966"/>
                </a:lnTo>
                <a:lnTo>
                  <a:pt x="2267525" y="1232408"/>
                </a:lnTo>
                <a:lnTo>
                  <a:pt x="2262953" y="1227963"/>
                </a:lnTo>
                <a:lnTo>
                  <a:pt x="2257111" y="1225550"/>
                </a:lnTo>
                <a:close/>
              </a:path>
              <a:path w="2910840" h="2943225" extrusionOk="0">
                <a:moveTo>
                  <a:pt x="2363156" y="1225550"/>
                </a:moveTo>
                <a:lnTo>
                  <a:pt x="2351472" y="1225550"/>
                </a:lnTo>
                <a:lnTo>
                  <a:pt x="2345503" y="1227963"/>
                </a:lnTo>
                <a:lnTo>
                  <a:pt x="2341058" y="1232408"/>
                </a:lnTo>
                <a:lnTo>
                  <a:pt x="2336058" y="1239966"/>
                </a:lnTo>
                <a:lnTo>
                  <a:pt x="2334391" y="1248584"/>
                </a:lnTo>
                <a:lnTo>
                  <a:pt x="2336058" y="1257178"/>
                </a:lnTo>
                <a:lnTo>
                  <a:pt x="2341058" y="1264666"/>
                </a:lnTo>
                <a:lnTo>
                  <a:pt x="2348619" y="1269738"/>
                </a:lnTo>
                <a:lnTo>
                  <a:pt x="2357251" y="1271428"/>
                </a:lnTo>
                <a:lnTo>
                  <a:pt x="2365883" y="1269738"/>
                </a:lnTo>
                <a:lnTo>
                  <a:pt x="2373443" y="1264666"/>
                </a:lnTo>
                <a:lnTo>
                  <a:pt x="2378516" y="1257178"/>
                </a:lnTo>
                <a:lnTo>
                  <a:pt x="2380206" y="1248584"/>
                </a:lnTo>
                <a:lnTo>
                  <a:pt x="2378516" y="1239966"/>
                </a:lnTo>
                <a:lnTo>
                  <a:pt x="2373443" y="1232408"/>
                </a:lnTo>
                <a:lnTo>
                  <a:pt x="2368998" y="1227963"/>
                </a:lnTo>
                <a:lnTo>
                  <a:pt x="2363156" y="1225550"/>
                </a:lnTo>
                <a:close/>
              </a:path>
              <a:path w="2910840" h="2943225" extrusionOk="0">
                <a:moveTo>
                  <a:pt x="2469328" y="1225550"/>
                </a:moveTo>
                <a:lnTo>
                  <a:pt x="2457517" y="1225550"/>
                </a:lnTo>
                <a:lnTo>
                  <a:pt x="2451802" y="1227963"/>
                </a:lnTo>
                <a:lnTo>
                  <a:pt x="2447103" y="1232408"/>
                </a:lnTo>
                <a:lnTo>
                  <a:pt x="2442103" y="1239966"/>
                </a:lnTo>
                <a:lnTo>
                  <a:pt x="2440436" y="1248584"/>
                </a:lnTo>
                <a:lnTo>
                  <a:pt x="2442103" y="1257178"/>
                </a:lnTo>
                <a:lnTo>
                  <a:pt x="2447103" y="1264666"/>
                </a:lnTo>
                <a:lnTo>
                  <a:pt x="2454771" y="1269738"/>
                </a:lnTo>
                <a:lnTo>
                  <a:pt x="2463391" y="1271428"/>
                </a:lnTo>
                <a:lnTo>
                  <a:pt x="2471964" y="1269738"/>
                </a:lnTo>
                <a:lnTo>
                  <a:pt x="2479488" y="1264666"/>
                </a:lnTo>
                <a:lnTo>
                  <a:pt x="2484632" y="1257178"/>
                </a:lnTo>
                <a:lnTo>
                  <a:pt x="2486346" y="1248584"/>
                </a:lnTo>
                <a:lnTo>
                  <a:pt x="2484632" y="1239966"/>
                </a:lnTo>
                <a:lnTo>
                  <a:pt x="2479488" y="1232408"/>
                </a:lnTo>
                <a:lnTo>
                  <a:pt x="2475043" y="1227963"/>
                </a:lnTo>
                <a:lnTo>
                  <a:pt x="2469328" y="1225550"/>
                </a:lnTo>
                <a:close/>
              </a:path>
              <a:path w="2910840" h="2943225" extrusionOk="0">
                <a:moveTo>
                  <a:pt x="2575373" y="1225550"/>
                </a:moveTo>
                <a:lnTo>
                  <a:pt x="2563689" y="1225550"/>
                </a:lnTo>
                <a:lnTo>
                  <a:pt x="2557847" y="1227963"/>
                </a:lnTo>
                <a:lnTo>
                  <a:pt x="2553402" y="1232408"/>
                </a:lnTo>
                <a:lnTo>
                  <a:pt x="2548330" y="1239966"/>
                </a:lnTo>
                <a:lnTo>
                  <a:pt x="2546640" y="1248584"/>
                </a:lnTo>
                <a:lnTo>
                  <a:pt x="2548330" y="1257178"/>
                </a:lnTo>
                <a:lnTo>
                  <a:pt x="2553402" y="1264666"/>
                </a:lnTo>
                <a:lnTo>
                  <a:pt x="2560945" y="1269738"/>
                </a:lnTo>
                <a:lnTo>
                  <a:pt x="2569547" y="1271428"/>
                </a:lnTo>
                <a:lnTo>
                  <a:pt x="2578173" y="1269738"/>
                </a:lnTo>
                <a:lnTo>
                  <a:pt x="2585787" y="1264666"/>
                </a:lnTo>
                <a:lnTo>
                  <a:pt x="2590788" y="1257178"/>
                </a:lnTo>
                <a:lnTo>
                  <a:pt x="2592455" y="1248584"/>
                </a:lnTo>
                <a:lnTo>
                  <a:pt x="2590788" y="1239966"/>
                </a:lnTo>
                <a:lnTo>
                  <a:pt x="2585787" y="1232408"/>
                </a:lnTo>
                <a:lnTo>
                  <a:pt x="2581342" y="1227963"/>
                </a:lnTo>
                <a:lnTo>
                  <a:pt x="2575373" y="1225550"/>
                </a:lnTo>
                <a:close/>
              </a:path>
              <a:path w="2910840" h="2943225" extrusionOk="0">
                <a:moveTo>
                  <a:pt x="2681418" y="1225550"/>
                </a:moveTo>
                <a:lnTo>
                  <a:pt x="2669734" y="1225550"/>
                </a:lnTo>
                <a:lnTo>
                  <a:pt x="2663765" y="1227963"/>
                </a:lnTo>
                <a:lnTo>
                  <a:pt x="2659320" y="1232408"/>
                </a:lnTo>
                <a:lnTo>
                  <a:pt x="2654320" y="1239966"/>
                </a:lnTo>
                <a:lnTo>
                  <a:pt x="2652653" y="1248584"/>
                </a:lnTo>
                <a:lnTo>
                  <a:pt x="2654320" y="1257178"/>
                </a:lnTo>
                <a:lnTo>
                  <a:pt x="2659320" y="1264666"/>
                </a:lnTo>
                <a:lnTo>
                  <a:pt x="2666954" y="1269738"/>
                </a:lnTo>
                <a:lnTo>
                  <a:pt x="2675624" y="1271428"/>
                </a:lnTo>
                <a:lnTo>
                  <a:pt x="2684270" y="1269738"/>
                </a:lnTo>
                <a:lnTo>
                  <a:pt x="2691832" y="1264666"/>
                </a:lnTo>
                <a:lnTo>
                  <a:pt x="2696833" y="1257178"/>
                </a:lnTo>
                <a:lnTo>
                  <a:pt x="2698500" y="1248584"/>
                </a:lnTo>
                <a:lnTo>
                  <a:pt x="2696833" y="1239966"/>
                </a:lnTo>
                <a:lnTo>
                  <a:pt x="2691832" y="1232408"/>
                </a:lnTo>
                <a:lnTo>
                  <a:pt x="2687387" y="1227963"/>
                </a:lnTo>
                <a:lnTo>
                  <a:pt x="2681418" y="1225550"/>
                </a:lnTo>
                <a:close/>
              </a:path>
              <a:path w="2910840" h="2943225" extrusionOk="0">
                <a:moveTo>
                  <a:pt x="2787590" y="1225550"/>
                </a:moveTo>
                <a:lnTo>
                  <a:pt x="2775779" y="1225550"/>
                </a:lnTo>
                <a:lnTo>
                  <a:pt x="2770064" y="1227963"/>
                </a:lnTo>
                <a:lnTo>
                  <a:pt x="2765492" y="1232408"/>
                </a:lnTo>
                <a:lnTo>
                  <a:pt x="2760420" y="1239966"/>
                </a:lnTo>
                <a:lnTo>
                  <a:pt x="2758730" y="1248584"/>
                </a:lnTo>
                <a:lnTo>
                  <a:pt x="2760420" y="1257178"/>
                </a:lnTo>
                <a:lnTo>
                  <a:pt x="2765492" y="1264666"/>
                </a:lnTo>
                <a:lnTo>
                  <a:pt x="2773106" y="1269738"/>
                </a:lnTo>
                <a:lnTo>
                  <a:pt x="2781733" y="1271428"/>
                </a:lnTo>
                <a:lnTo>
                  <a:pt x="2790335" y="1269738"/>
                </a:lnTo>
                <a:lnTo>
                  <a:pt x="2797877" y="1264666"/>
                </a:lnTo>
                <a:lnTo>
                  <a:pt x="2803021" y="1257178"/>
                </a:lnTo>
                <a:lnTo>
                  <a:pt x="2804735" y="1248584"/>
                </a:lnTo>
                <a:lnTo>
                  <a:pt x="2803021" y="1239966"/>
                </a:lnTo>
                <a:lnTo>
                  <a:pt x="2797877" y="1232408"/>
                </a:lnTo>
                <a:lnTo>
                  <a:pt x="2793432" y="1227963"/>
                </a:lnTo>
                <a:lnTo>
                  <a:pt x="2787590" y="1225550"/>
                </a:lnTo>
                <a:close/>
              </a:path>
              <a:path w="2910840" h="2943225" extrusionOk="0">
                <a:moveTo>
                  <a:pt x="2893762" y="1225550"/>
                </a:moveTo>
                <a:lnTo>
                  <a:pt x="2882078" y="1225550"/>
                </a:lnTo>
                <a:lnTo>
                  <a:pt x="2876109" y="1227963"/>
                </a:lnTo>
                <a:lnTo>
                  <a:pt x="2871664" y="1232408"/>
                </a:lnTo>
                <a:lnTo>
                  <a:pt x="2866592" y="1239966"/>
                </a:lnTo>
                <a:lnTo>
                  <a:pt x="2864902" y="1248584"/>
                </a:lnTo>
                <a:lnTo>
                  <a:pt x="2866592" y="1257178"/>
                </a:lnTo>
                <a:lnTo>
                  <a:pt x="2871664" y="1264666"/>
                </a:lnTo>
                <a:lnTo>
                  <a:pt x="2879227" y="1269738"/>
                </a:lnTo>
                <a:lnTo>
                  <a:pt x="2887873" y="1271428"/>
                </a:lnTo>
                <a:lnTo>
                  <a:pt x="2896543" y="1269738"/>
                </a:lnTo>
                <a:lnTo>
                  <a:pt x="2904176" y="1264666"/>
                </a:lnTo>
                <a:lnTo>
                  <a:pt x="2909177" y="1257178"/>
                </a:lnTo>
                <a:lnTo>
                  <a:pt x="2910844" y="1248584"/>
                </a:lnTo>
                <a:lnTo>
                  <a:pt x="2909177" y="1239966"/>
                </a:lnTo>
                <a:lnTo>
                  <a:pt x="2904176" y="1232408"/>
                </a:lnTo>
                <a:lnTo>
                  <a:pt x="2899604" y="1227963"/>
                </a:lnTo>
                <a:lnTo>
                  <a:pt x="2893762" y="1225550"/>
                </a:lnTo>
                <a:close/>
              </a:path>
              <a:path w="2910840" h="2943225" extrusionOk="0">
                <a:moveTo>
                  <a:pt x="28815" y="1336929"/>
                </a:moveTo>
                <a:lnTo>
                  <a:pt x="17073" y="1336929"/>
                </a:lnTo>
                <a:lnTo>
                  <a:pt x="11270" y="1339342"/>
                </a:lnTo>
                <a:lnTo>
                  <a:pt x="6680" y="1343787"/>
                </a:lnTo>
                <a:lnTo>
                  <a:pt x="1670" y="1351347"/>
                </a:lnTo>
                <a:lnTo>
                  <a:pt x="0" y="1359979"/>
                </a:lnTo>
                <a:lnTo>
                  <a:pt x="1670" y="1368611"/>
                </a:lnTo>
                <a:lnTo>
                  <a:pt x="6680" y="1376172"/>
                </a:lnTo>
                <a:lnTo>
                  <a:pt x="14306" y="1381172"/>
                </a:lnTo>
                <a:lnTo>
                  <a:pt x="22944" y="1382839"/>
                </a:lnTo>
                <a:lnTo>
                  <a:pt x="31582" y="1381172"/>
                </a:lnTo>
                <a:lnTo>
                  <a:pt x="39208" y="1376172"/>
                </a:lnTo>
                <a:lnTo>
                  <a:pt x="44218" y="1368611"/>
                </a:lnTo>
                <a:lnTo>
                  <a:pt x="45888" y="1359979"/>
                </a:lnTo>
                <a:lnTo>
                  <a:pt x="44218" y="1351347"/>
                </a:lnTo>
                <a:lnTo>
                  <a:pt x="39208" y="1343787"/>
                </a:lnTo>
                <a:lnTo>
                  <a:pt x="34619" y="1339342"/>
                </a:lnTo>
                <a:lnTo>
                  <a:pt x="28815" y="1336929"/>
                </a:lnTo>
                <a:close/>
              </a:path>
              <a:path w="2910840" h="2943225" extrusionOk="0">
                <a:moveTo>
                  <a:pt x="134903" y="1336929"/>
                </a:moveTo>
                <a:lnTo>
                  <a:pt x="123156" y="1336929"/>
                </a:lnTo>
                <a:lnTo>
                  <a:pt x="117352" y="1339342"/>
                </a:lnTo>
                <a:lnTo>
                  <a:pt x="112894" y="1343787"/>
                </a:lnTo>
                <a:lnTo>
                  <a:pt x="107808" y="1351347"/>
                </a:lnTo>
                <a:lnTo>
                  <a:pt x="106112" y="1359979"/>
                </a:lnTo>
                <a:lnTo>
                  <a:pt x="107808" y="1368611"/>
                </a:lnTo>
                <a:lnTo>
                  <a:pt x="112894" y="1376172"/>
                </a:lnTo>
                <a:lnTo>
                  <a:pt x="120446" y="1381172"/>
                </a:lnTo>
                <a:lnTo>
                  <a:pt x="129045" y="1382839"/>
                </a:lnTo>
                <a:lnTo>
                  <a:pt x="137669" y="1381172"/>
                </a:lnTo>
                <a:lnTo>
                  <a:pt x="145292" y="1376172"/>
                </a:lnTo>
                <a:lnTo>
                  <a:pt x="150300" y="1368611"/>
                </a:lnTo>
                <a:lnTo>
                  <a:pt x="151969" y="1359979"/>
                </a:lnTo>
                <a:lnTo>
                  <a:pt x="150300" y="1351347"/>
                </a:lnTo>
                <a:lnTo>
                  <a:pt x="145292" y="1343787"/>
                </a:lnTo>
                <a:lnTo>
                  <a:pt x="140834" y="1339342"/>
                </a:lnTo>
                <a:lnTo>
                  <a:pt x="134903" y="1336929"/>
                </a:lnTo>
                <a:close/>
              </a:path>
              <a:path w="2910840" h="2943225" extrusionOk="0">
                <a:moveTo>
                  <a:pt x="240986" y="1336929"/>
                </a:moveTo>
                <a:lnTo>
                  <a:pt x="229239" y="1336929"/>
                </a:lnTo>
                <a:lnTo>
                  <a:pt x="223308" y="1339342"/>
                </a:lnTo>
                <a:lnTo>
                  <a:pt x="218850" y="1343787"/>
                </a:lnTo>
                <a:lnTo>
                  <a:pt x="213843" y="1351347"/>
                </a:lnTo>
                <a:lnTo>
                  <a:pt x="212173" y="1359979"/>
                </a:lnTo>
                <a:lnTo>
                  <a:pt x="213843" y="1368611"/>
                </a:lnTo>
                <a:lnTo>
                  <a:pt x="218850" y="1376172"/>
                </a:lnTo>
                <a:lnTo>
                  <a:pt x="226495" y="1381172"/>
                </a:lnTo>
                <a:lnTo>
                  <a:pt x="235165" y="1382839"/>
                </a:lnTo>
                <a:lnTo>
                  <a:pt x="243809" y="1381172"/>
                </a:lnTo>
                <a:lnTo>
                  <a:pt x="251375" y="1376172"/>
                </a:lnTo>
                <a:lnTo>
                  <a:pt x="256390" y="1368611"/>
                </a:lnTo>
                <a:lnTo>
                  <a:pt x="258062" y="1359979"/>
                </a:lnTo>
                <a:lnTo>
                  <a:pt x="256390" y="1351347"/>
                </a:lnTo>
                <a:lnTo>
                  <a:pt x="251375" y="1343787"/>
                </a:lnTo>
                <a:lnTo>
                  <a:pt x="246917" y="1339342"/>
                </a:lnTo>
                <a:lnTo>
                  <a:pt x="240986" y="1336929"/>
                </a:lnTo>
                <a:close/>
              </a:path>
              <a:path w="2910840" h="2943225" extrusionOk="0">
                <a:moveTo>
                  <a:pt x="347070" y="1336929"/>
                </a:moveTo>
                <a:lnTo>
                  <a:pt x="335322" y="1336929"/>
                </a:lnTo>
                <a:lnTo>
                  <a:pt x="329518" y="1339342"/>
                </a:lnTo>
                <a:lnTo>
                  <a:pt x="325073" y="1343787"/>
                </a:lnTo>
                <a:lnTo>
                  <a:pt x="319987" y="1351347"/>
                </a:lnTo>
                <a:lnTo>
                  <a:pt x="318291" y="1359979"/>
                </a:lnTo>
                <a:lnTo>
                  <a:pt x="319987" y="1368611"/>
                </a:lnTo>
                <a:lnTo>
                  <a:pt x="325073" y="1376172"/>
                </a:lnTo>
                <a:lnTo>
                  <a:pt x="332637" y="1381172"/>
                </a:lnTo>
                <a:lnTo>
                  <a:pt x="341266" y="1382839"/>
                </a:lnTo>
                <a:lnTo>
                  <a:pt x="349894" y="1381172"/>
                </a:lnTo>
                <a:lnTo>
                  <a:pt x="357458" y="1376172"/>
                </a:lnTo>
                <a:lnTo>
                  <a:pt x="362544" y="1368611"/>
                </a:lnTo>
                <a:lnTo>
                  <a:pt x="364240" y="1359979"/>
                </a:lnTo>
                <a:lnTo>
                  <a:pt x="362544" y="1351347"/>
                </a:lnTo>
                <a:lnTo>
                  <a:pt x="357458" y="1343787"/>
                </a:lnTo>
                <a:lnTo>
                  <a:pt x="353013" y="1339342"/>
                </a:lnTo>
                <a:lnTo>
                  <a:pt x="347070" y="1336929"/>
                </a:lnTo>
                <a:close/>
              </a:path>
              <a:path w="2910840" h="2943225" extrusionOk="0">
                <a:moveTo>
                  <a:pt x="453292" y="1336929"/>
                </a:moveTo>
                <a:lnTo>
                  <a:pt x="441545" y="1336929"/>
                </a:lnTo>
                <a:lnTo>
                  <a:pt x="435601" y="1339342"/>
                </a:lnTo>
                <a:lnTo>
                  <a:pt x="431156" y="1343787"/>
                </a:lnTo>
                <a:lnTo>
                  <a:pt x="426070" y="1351347"/>
                </a:lnTo>
                <a:lnTo>
                  <a:pt x="424374" y="1359979"/>
                </a:lnTo>
                <a:lnTo>
                  <a:pt x="426070" y="1368611"/>
                </a:lnTo>
                <a:lnTo>
                  <a:pt x="431156" y="1376172"/>
                </a:lnTo>
                <a:lnTo>
                  <a:pt x="438720" y="1381172"/>
                </a:lnTo>
                <a:lnTo>
                  <a:pt x="447349" y="1382839"/>
                </a:lnTo>
                <a:lnTo>
                  <a:pt x="455977" y="1381172"/>
                </a:lnTo>
                <a:lnTo>
                  <a:pt x="463541" y="1376172"/>
                </a:lnTo>
                <a:lnTo>
                  <a:pt x="468556" y="1368611"/>
                </a:lnTo>
                <a:lnTo>
                  <a:pt x="470228" y="1359979"/>
                </a:lnTo>
                <a:lnTo>
                  <a:pt x="468556" y="1351347"/>
                </a:lnTo>
                <a:lnTo>
                  <a:pt x="463541" y="1343787"/>
                </a:lnTo>
                <a:lnTo>
                  <a:pt x="459096" y="1339342"/>
                </a:lnTo>
                <a:lnTo>
                  <a:pt x="453292" y="1336929"/>
                </a:lnTo>
                <a:close/>
              </a:path>
              <a:path w="2910840" h="2943225" extrusionOk="0">
                <a:moveTo>
                  <a:pt x="559375" y="1336929"/>
                </a:moveTo>
                <a:lnTo>
                  <a:pt x="547628" y="1336929"/>
                </a:lnTo>
                <a:lnTo>
                  <a:pt x="541697" y="1339342"/>
                </a:lnTo>
                <a:lnTo>
                  <a:pt x="537239" y="1343787"/>
                </a:lnTo>
                <a:lnTo>
                  <a:pt x="532224" y="1351347"/>
                </a:lnTo>
                <a:lnTo>
                  <a:pt x="530553" y="1359979"/>
                </a:lnTo>
                <a:lnTo>
                  <a:pt x="532224" y="1368611"/>
                </a:lnTo>
                <a:lnTo>
                  <a:pt x="537239" y="1376172"/>
                </a:lnTo>
                <a:lnTo>
                  <a:pt x="544862" y="1381172"/>
                </a:lnTo>
                <a:lnTo>
                  <a:pt x="553484" y="1382839"/>
                </a:lnTo>
                <a:lnTo>
                  <a:pt x="562080" y="1381172"/>
                </a:lnTo>
                <a:lnTo>
                  <a:pt x="569624" y="1376172"/>
                </a:lnTo>
                <a:lnTo>
                  <a:pt x="574711" y="1368611"/>
                </a:lnTo>
                <a:lnTo>
                  <a:pt x="576406" y="1359979"/>
                </a:lnTo>
                <a:lnTo>
                  <a:pt x="574711" y="1351347"/>
                </a:lnTo>
                <a:lnTo>
                  <a:pt x="569624" y="1343787"/>
                </a:lnTo>
                <a:lnTo>
                  <a:pt x="565179" y="1339342"/>
                </a:lnTo>
                <a:lnTo>
                  <a:pt x="559375" y="1336929"/>
                </a:lnTo>
                <a:close/>
              </a:path>
              <a:path w="2910840" h="2943225" extrusionOk="0">
                <a:moveTo>
                  <a:pt x="665459" y="1336929"/>
                </a:moveTo>
                <a:lnTo>
                  <a:pt x="653711" y="1336929"/>
                </a:lnTo>
                <a:lnTo>
                  <a:pt x="647907" y="1339342"/>
                </a:lnTo>
                <a:lnTo>
                  <a:pt x="643322" y="1343787"/>
                </a:lnTo>
                <a:lnTo>
                  <a:pt x="638315" y="1351347"/>
                </a:lnTo>
                <a:lnTo>
                  <a:pt x="636645" y="1359979"/>
                </a:lnTo>
                <a:lnTo>
                  <a:pt x="638315" y="1368611"/>
                </a:lnTo>
                <a:lnTo>
                  <a:pt x="643322" y="1376172"/>
                </a:lnTo>
                <a:lnTo>
                  <a:pt x="650948" y="1381172"/>
                </a:lnTo>
                <a:lnTo>
                  <a:pt x="659585" y="1382839"/>
                </a:lnTo>
                <a:lnTo>
                  <a:pt x="668222" y="1381172"/>
                </a:lnTo>
                <a:lnTo>
                  <a:pt x="675847" y="1376172"/>
                </a:lnTo>
                <a:lnTo>
                  <a:pt x="680862" y="1368611"/>
                </a:lnTo>
                <a:lnTo>
                  <a:pt x="682534" y="1359979"/>
                </a:lnTo>
                <a:lnTo>
                  <a:pt x="680862" y="1351347"/>
                </a:lnTo>
                <a:lnTo>
                  <a:pt x="675847" y="1343787"/>
                </a:lnTo>
                <a:lnTo>
                  <a:pt x="671262" y="1339342"/>
                </a:lnTo>
                <a:lnTo>
                  <a:pt x="665459" y="1336929"/>
                </a:lnTo>
                <a:close/>
              </a:path>
              <a:path w="2910840" h="2943225" extrusionOk="0">
                <a:moveTo>
                  <a:pt x="771542" y="1336929"/>
                </a:moveTo>
                <a:lnTo>
                  <a:pt x="759794" y="1336929"/>
                </a:lnTo>
                <a:lnTo>
                  <a:pt x="753990" y="1339342"/>
                </a:lnTo>
                <a:lnTo>
                  <a:pt x="749545" y="1343787"/>
                </a:lnTo>
                <a:lnTo>
                  <a:pt x="744459" y="1351347"/>
                </a:lnTo>
                <a:lnTo>
                  <a:pt x="742763" y="1359979"/>
                </a:lnTo>
                <a:lnTo>
                  <a:pt x="744459" y="1368611"/>
                </a:lnTo>
                <a:lnTo>
                  <a:pt x="749545" y="1376172"/>
                </a:lnTo>
                <a:lnTo>
                  <a:pt x="757090" y="1381172"/>
                </a:lnTo>
                <a:lnTo>
                  <a:pt x="765685" y="1382839"/>
                </a:lnTo>
                <a:lnTo>
                  <a:pt x="774307" y="1381172"/>
                </a:lnTo>
                <a:lnTo>
                  <a:pt x="781930" y="1376172"/>
                </a:lnTo>
                <a:lnTo>
                  <a:pt x="786945" y="1368611"/>
                </a:lnTo>
                <a:lnTo>
                  <a:pt x="788617" y="1359979"/>
                </a:lnTo>
                <a:lnTo>
                  <a:pt x="786945" y="1351347"/>
                </a:lnTo>
                <a:lnTo>
                  <a:pt x="781930" y="1343787"/>
                </a:lnTo>
                <a:lnTo>
                  <a:pt x="777485" y="1339342"/>
                </a:lnTo>
                <a:lnTo>
                  <a:pt x="771542" y="1336929"/>
                </a:lnTo>
                <a:close/>
              </a:path>
              <a:path w="2910840" h="2943225" extrusionOk="0">
                <a:moveTo>
                  <a:pt x="877625" y="1336929"/>
                </a:moveTo>
                <a:lnTo>
                  <a:pt x="865877" y="1336929"/>
                </a:lnTo>
                <a:lnTo>
                  <a:pt x="860073" y="1339342"/>
                </a:lnTo>
                <a:lnTo>
                  <a:pt x="855489" y="1343787"/>
                </a:lnTo>
                <a:lnTo>
                  <a:pt x="850481" y="1351347"/>
                </a:lnTo>
                <a:lnTo>
                  <a:pt x="848812" y="1359979"/>
                </a:lnTo>
                <a:lnTo>
                  <a:pt x="850481" y="1368611"/>
                </a:lnTo>
                <a:lnTo>
                  <a:pt x="855489" y="1376172"/>
                </a:lnTo>
                <a:lnTo>
                  <a:pt x="863133" y="1381172"/>
                </a:lnTo>
                <a:lnTo>
                  <a:pt x="871803" y="1382839"/>
                </a:lnTo>
                <a:lnTo>
                  <a:pt x="880447" y="1381172"/>
                </a:lnTo>
                <a:lnTo>
                  <a:pt x="888013" y="1376172"/>
                </a:lnTo>
                <a:lnTo>
                  <a:pt x="893100" y="1368611"/>
                </a:lnTo>
                <a:lnTo>
                  <a:pt x="894795" y="1359979"/>
                </a:lnTo>
                <a:lnTo>
                  <a:pt x="893100" y="1351347"/>
                </a:lnTo>
                <a:lnTo>
                  <a:pt x="888013" y="1343787"/>
                </a:lnTo>
                <a:lnTo>
                  <a:pt x="883568" y="1339342"/>
                </a:lnTo>
                <a:lnTo>
                  <a:pt x="877625" y="1336929"/>
                </a:lnTo>
                <a:close/>
              </a:path>
              <a:path w="2910840" h="2943225" extrusionOk="0">
                <a:moveTo>
                  <a:pt x="983848" y="1336929"/>
                </a:moveTo>
                <a:lnTo>
                  <a:pt x="972100" y="1336929"/>
                </a:lnTo>
                <a:lnTo>
                  <a:pt x="966169" y="1339342"/>
                </a:lnTo>
                <a:lnTo>
                  <a:pt x="961711" y="1343787"/>
                </a:lnTo>
                <a:lnTo>
                  <a:pt x="956625" y="1351347"/>
                </a:lnTo>
                <a:lnTo>
                  <a:pt x="954930" y="1359979"/>
                </a:lnTo>
                <a:lnTo>
                  <a:pt x="956625" y="1368611"/>
                </a:lnTo>
                <a:lnTo>
                  <a:pt x="961711" y="1376172"/>
                </a:lnTo>
                <a:lnTo>
                  <a:pt x="969275" y="1381172"/>
                </a:lnTo>
                <a:lnTo>
                  <a:pt x="977904" y="1382839"/>
                </a:lnTo>
                <a:lnTo>
                  <a:pt x="986532" y="1381172"/>
                </a:lnTo>
                <a:lnTo>
                  <a:pt x="994096" y="1376172"/>
                </a:lnTo>
                <a:lnTo>
                  <a:pt x="999183" y="1368611"/>
                </a:lnTo>
                <a:lnTo>
                  <a:pt x="1000878" y="1359979"/>
                </a:lnTo>
                <a:lnTo>
                  <a:pt x="999183" y="1351347"/>
                </a:lnTo>
                <a:lnTo>
                  <a:pt x="994096" y="1343787"/>
                </a:lnTo>
                <a:lnTo>
                  <a:pt x="989651" y="1339342"/>
                </a:lnTo>
                <a:lnTo>
                  <a:pt x="983848" y="1336929"/>
                </a:lnTo>
                <a:close/>
              </a:path>
              <a:path w="2910840" h="2943225" extrusionOk="0">
                <a:moveTo>
                  <a:pt x="1089931" y="1336929"/>
                </a:moveTo>
                <a:lnTo>
                  <a:pt x="1078183" y="1336929"/>
                </a:lnTo>
                <a:lnTo>
                  <a:pt x="1072252" y="1339342"/>
                </a:lnTo>
                <a:lnTo>
                  <a:pt x="1067795" y="1343787"/>
                </a:lnTo>
                <a:lnTo>
                  <a:pt x="1062787" y="1351347"/>
                </a:lnTo>
                <a:lnTo>
                  <a:pt x="1061118" y="1359979"/>
                </a:lnTo>
                <a:lnTo>
                  <a:pt x="1062787" y="1368611"/>
                </a:lnTo>
                <a:lnTo>
                  <a:pt x="1067795" y="1376172"/>
                </a:lnTo>
                <a:lnTo>
                  <a:pt x="1075359" y="1381172"/>
                </a:lnTo>
                <a:lnTo>
                  <a:pt x="1083987" y="1382839"/>
                </a:lnTo>
                <a:lnTo>
                  <a:pt x="1092616" y="1381172"/>
                </a:lnTo>
                <a:lnTo>
                  <a:pt x="1100180" y="1376172"/>
                </a:lnTo>
                <a:lnTo>
                  <a:pt x="1105194" y="1368611"/>
                </a:lnTo>
                <a:lnTo>
                  <a:pt x="1106866" y="1359979"/>
                </a:lnTo>
                <a:lnTo>
                  <a:pt x="1105194" y="1351347"/>
                </a:lnTo>
                <a:lnTo>
                  <a:pt x="1100180" y="1343787"/>
                </a:lnTo>
                <a:lnTo>
                  <a:pt x="1095735" y="1339342"/>
                </a:lnTo>
                <a:lnTo>
                  <a:pt x="1089931" y="1336929"/>
                </a:lnTo>
                <a:close/>
              </a:path>
              <a:path w="2910840" h="2943225" extrusionOk="0">
                <a:moveTo>
                  <a:pt x="1196014" y="1336929"/>
                </a:moveTo>
                <a:lnTo>
                  <a:pt x="1184266" y="1336929"/>
                </a:lnTo>
                <a:lnTo>
                  <a:pt x="1178335" y="1339342"/>
                </a:lnTo>
                <a:lnTo>
                  <a:pt x="1173878" y="1343787"/>
                </a:lnTo>
                <a:lnTo>
                  <a:pt x="1168870" y="1351347"/>
                </a:lnTo>
                <a:lnTo>
                  <a:pt x="1167201" y="1359979"/>
                </a:lnTo>
                <a:lnTo>
                  <a:pt x="1168870" y="1368611"/>
                </a:lnTo>
                <a:lnTo>
                  <a:pt x="1173878" y="1376172"/>
                </a:lnTo>
                <a:lnTo>
                  <a:pt x="1181501" y="1381172"/>
                </a:lnTo>
                <a:lnTo>
                  <a:pt x="1190124" y="1382839"/>
                </a:lnTo>
                <a:lnTo>
                  <a:pt x="1198724" y="1381172"/>
                </a:lnTo>
                <a:lnTo>
                  <a:pt x="1206275" y="1376172"/>
                </a:lnTo>
                <a:lnTo>
                  <a:pt x="1211362" y="1368611"/>
                </a:lnTo>
                <a:lnTo>
                  <a:pt x="1213057" y="1359979"/>
                </a:lnTo>
                <a:lnTo>
                  <a:pt x="1211362" y="1351347"/>
                </a:lnTo>
                <a:lnTo>
                  <a:pt x="1206275" y="1343787"/>
                </a:lnTo>
                <a:lnTo>
                  <a:pt x="1201818" y="1339342"/>
                </a:lnTo>
                <a:lnTo>
                  <a:pt x="1196014" y="1336929"/>
                </a:lnTo>
                <a:close/>
              </a:path>
              <a:path w="2910840" h="2943225" extrusionOk="0">
                <a:moveTo>
                  <a:pt x="1302071" y="1336929"/>
                </a:moveTo>
                <a:lnTo>
                  <a:pt x="1290387" y="1336929"/>
                </a:lnTo>
                <a:lnTo>
                  <a:pt x="1284545" y="1339342"/>
                </a:lnTo>
                <a:lnTo>
                  <a:pt x="1279973" y="1343787"/>
                </a:lnTo>
                <a:lnTo>
                  <a:pt x="1274973" y="1351347"/>
                </a:lnTo>
                <a:lnTo>
                  <a:pt x="1273306" y="1359979"/>
                </a:lnTo>
                <a:lnTo>
                  <a:pt x="1274973" y="1368611"/>
                </a:lnTo>
                <a:lnTo>
                  <a:pt x="1279973" y="1376172"/>
                </a:lnTo>
                <a:lnTo>
                  <a:pt x="1287589" y="1381172"/>
                </a:lnTo>
                <a:lnTo>
                  <a:pt x="1296229" y="1382839"/>
                </a:lnTo>
                <a:lnTo>
                  <a:pt x="1304869" y="1381172"/>
                </a:lnTo>
                <a:lnTo>
                  <a:pt x="1312485" y="1376172"/>
                </a:lnTo>
                <a:lnTo>
                  <a:pt x="1317486" y="1368611"/>
                </a:lnTo>
                <a:lnTo>
                  <a:pt x="1319153" y="1359979"/>
                </a:lnTo>
                <a:lnTo>
                  <a:pt x="1317486" y="1351347"/>
                </a:lnTo>
                <a:lnTo>
                  <a:pt x="1312485" y="1343787"/>
                </a:lnTo>
                <a:lnTo>
                  <a:pt x="1307913" y="1339342"/>
                </a:lnTo>
                <a:lnTo>
                  <a:pt x="1302071" y="1336929"/>
                </a:lnTo>
                <a:close/>
              </a:path>
              <a:path w="2910840" h="2943225" extrusionOk="0">
                <a:moveTo>
                  <a:pt x="1408243" y="1336929"/>
                </a:moveTo>
                <a:lnTo>
                  <a:pt x="1396432" y="1336929"/>
                </a:lnTo>
                <a:lnTo>
                  <a:pt x="1390590" y="1339342"/>
                </a:lnTo>
                <a:lnTo>
                  <a:pt x="1386145" y="1343787"/>
                </a:lnTo>
                <a:lnTo>
                  <a:pt x="1381073" y="1351347"/>
                </a:lnTo>
                <a:lnTo>
                  <a:pt x="1379383" y="1359979"/>
                </a:lnTo>
                <a:lnTo>
                  <a:pt x="1381073" y="1368611"/>
                </a:lnTo>
                <a:lnTo>
                  <a:pt x="1386145" y="1376172"/>
                </a:lnTo>
                <a:lnTo>
                  <a:pt x="1393706" y="1381172"/>
                </a:lnTo>
                <a:lnTo>
                  <a:pt x="1402338" y="1382839"/>
                </a:lnTo>
                <a:lnTo>
                  <a:pt x="1410970" y="1381172"/>
                </a:lnTo>
                <a:lnTo>
                  <a:pt x="1418530" y="1376172"/>
                </a:lnTo>
                <a:lnTo>
                  <a:pt x="1423531" y="1368611"/>
                </a:lnTo>
                <a:lnTo>
                  <a:pt x="1425198" y="1359979"/>
                </a:lnTo>
                <a:lnTo>
                  <a:pt x="1423531" y="1351347"/>
                </a:lnTo>
                <a:lnTo>
                  <a:pt x="1418530" y="1343787"/>
                </a:lnTo>
                <a:lnTo>
                  <a:pt x="1414085" y="1339342"/>
                </a:lnTo>
                <a:lnTo>
                  <a:pt x="1408243" y="1336929"/>
                </a:lnTo>
                <a:close/>
              </a:path>
              <a:path w="2910840" h="2943225" extrusionOk="0">
                <a:moveTo>
                  <a:pt x="1514288" y="1336929"/>
                </a:moveTo>
                <a:lnTo>
                  <a:pt x="1502477" y="1336929"/>
                </a:lnTo>
                <a:lnTo>
                  <a:pt x="1496762" y="1339342"/>
                </a:lnTo>
                <a:lnTo>
                  <a:pt x="1492190" y="1343787"/>
                </a:lnTo>
                <a:lnTo>
                  <a:pt x="1487118" y="1351347"/>
                </a:lnTo>
                <a:lnTo>
                  <a:pt x="1485428" y="1359979"/>
                </a:lnTo>
                <a:lnTo>
                  <a:pt x="1487118" y="1368611"/>
                </a:lnTo>
                <a:lnTo>
                  <a:pt x="1492190" y="1376172"/>
                </a:lnTo>
                <a:lnTo>
                  <a:pt x="1499824" y="1381172"/>
                </a:lnTo>
                <a:lnTo>
                  <a:pt x="1508494" y="1382839"/>
                </a:lnTo>
                <a:lnTo>
                  <a:pt x="1517140" y="1381172"/>
                </a:lnTo>
                <a:lnTo>
                  <a:pt x="1524702" y="1376172"/>
                </a:lnTo>
                <a:lnTo>
                  <a:pt x="1529775" y="1368611"/>
                </a:lnTo>
                <a:lnTo>
                  <a:pt x="1531465" y="1359979"/>
                </a:lnTo>
                <a:lnTo>
                  <a:pt x="1529775" y="1351347"/>
                </a:lnTo>
                <a:lnTo>
                  <a:pt x="1524702" y="1343787"/>
                </a:lnTo>
                <a:lnTo>
                  <a:pt x="1520257" y="1339342"/>
                </a:lnTo>
                <a:lnTo>
                  <a:pt x="1514288" y="1336929"/>
                </a:lnTo>
                <a:close/>
              </a:path>
              <a:path w="2910840" h="2943225" extrusionOk="0">
                <a:moveTo>
                  <a:pt x="1620460" y="1336929"/>
                </a:moveTo>
                <a:lnTo>
                  <a:pt x="1608776" y="1336929"/>
                </a:lnTo>
                <a:lnTo>
                  <a:pt x="1602807" y="1339342"/>
                </a:lnTo>
                <a:lnTo>
                  <a:pt x="1598362" y="1343787"/>
                </a:lnTo>
                <a:lnTo>
                  <a:pt x="1593290" y="1351347"/>
                </a:lnTo>
                <a:lnTo>
                  <a:pt x="1591600" y="1359979"/>
                </a:lnTo>
                <a:lnTo>
                  <a:pt x="1593290" y="1368611"/>
                </a:lnTo>
                <a:lnTo>
                  <a:pt x="1598362" y="1376172"/>
                </a:lnTo>
                <a:lnTo>
                  <a:pt x="1605925" y="1381172"/>
                </a:lnTo>
                <a:lnTo>
                  <a:pt x="1614571" y="1382839"/>
                </a:lnTo>
                <a:lnTo>
                  <a:pt x="1623241" y="1381172"/>
                </a:lnTo>
                <a:lnTo>
                  <a:pt x="1630874" y="1376172"/>
                </a:lnTo>
                <a:lnTo>
                  <a:pt x="1635875" y="1368611"/>
                </a:lnTo>
                <a:lnTo>
                  <a:pt x="1637542" y="1359979"/>
                </a:lnTo>
                <a:lnTo>
                  <a:pt x="1635875" y="1351347"/>
                </a:lnTo>
                <a:lnTo>
                  <a:pt x="1630874" y="1343787"/>
                </a:lnTo>
                <a:lnTo>
                  <a:pt x="1626302" y="1339342"/>
                </a:lnTo>
                <a:lnTo>
                  <a:pt x="1620460" y="1336929"/>
                </a:lnTo>
                <a:close/>
              </a:path>
              <a:path w="2910840" h="2943225" extrusionOk="0">
                <a:moveTo>
                  <a:pt x="1726632" y="1336929"/>
                </a:moveTo>
                <a:lnTo>
                  <a:pt x="1714821" y="1336929"/>
                </a:lnTo>
                <a:lnTo>
                  <a:pt x="1708852" y="1339342"/>
                </a:lnTo>
                <a:lnTo>
                  <a:pt x="1704407" y="1343787"/>
                </a:lnTo>
                <a:lnTo>
                  <a:pt x="1699407" y="1351347"/>
                </a:lnTo>
                <a:lnTo>
                  <a:pt x="1697740" y="1359979"/>
                </a:lnTo>
                <a:lnTo>
                  <a:pt x="1699407" y="1368611"/>
                </a:lnTo>
                <a:lnTo>
                  <a:pt x="1704407" y="1376172"/>
                </a:lnTo>
                <a:lnTo>
                  <a:pt x="1711968" y="1381172"/>
                </a:lnTo>
                <a:lnTo>
                  <a:pt x="1720600" y="1382839"/>
                </a:lnTo>
                <a:lnTo>
                  <a:pt x="1729232" y="1381172"/>
                </a:lnTo>
                <a:lnTo>
                  <a:pt x="1736792" y="1376172"/>
                </a:lnTo>
                <a:lnTo>
                  <a:pt x="1741865" y="1368611"/>
                </a:lnTo>
                <a:lnTo>
                  <a:pt x="1743555" y="1359979"/>
                </a:lnTo>
                <a:lnTo>
                  <a:pt x="1741865" y="1351347"/>
                </a:lnTo>
                <a:lnTo>
                  <a:pt x="1736792" y="1343787"/>
                </a:lnTo>
                <a:lnTo>
                  <a:pt x="1732347" y="1339342"/>
                </a:lnTo>
                <a:lnTo>
                  <a:pt x="1726632" y="1336929"/>
                </a:lnTo>
                <a:close/>
              </a:path>
              <a:path w="2910840" h="2943225" extrusionOk="0">
                <a:moveTo>
                  <a:pt x="1832677" y="1336929"/>
                </a:moveTo>
                <a:lnTo>
                  <a:pt x="1820866" y="1336929"/>
                </a:lnTo>
                <a:lnTo>
                  <a:pt x="1815024" y="1339342"/>
                </a:lnTo>
                <a:lnTo>
                  <a:pt x="1810579" y="1343787"/>
                </a:lnTo>
                <a:lnTo>
                  <a:pt x="1805507" y="1351347"/>
                </a:lnTo>
                <a:lnTo>
                  <a:pt x="1803817" y="1359979"/>
                </a:lnTo>
                <a:lnTo>
                  <a:pt x="1805507" y="1368611"/>
                </a:lnTo>
                <a:lnTo>
                  <a:pt x="1810579" y="1376172"/>
                </a:lnTo>
                <a:lnTo>
                  <a:pt x="1818176" y="1381172"/>
                </a:lnTo>
                <a:lnTo>
                  <a:pt x="1826772" y="1382839"/>
                </a:lnTo>
                <a:lnTo>
                  <a:pt x="1835368" y="1381172"/>
                </a:lnTo>
                <a:lnTo>
                  <a:pt x="1842964" y="1376172"/>
                </a:lnTo>
                <a:lnTo>
                  <a:pt x="1848037" y="1368611"/>
                </a:lnTo>
                <a:lnTo>
                  <a:pt x="1849727" y="1359979"/>
                </a:lnTo>
                <a:lnTo>
                  <a:pt x="1848037" y="1351347"/>
                </a:lnTo>
                <a:lnTo>
                  <a:pt x="1842964" y="1343787"/>
                </a:lnTo>
                <a:lnTo>
                  <a:pt x="1838519" y="1339342"/>
                </a:lnTo>
                <a:lnTo>
                  <a:pt x="1832677" y="1336929"/>
                </a:lnTo>
                <a:close/>
              </a:path>
              <a:path w="2910840" h="2943225" extrusionOk="0">
                <a:moveTo>
                  <a:pt x="1938722" y="1336929"/>
                </a:moveTo>
                <a:lnTo>
                  <a:pt x="1927038" y="1336929"/>
                </a:lnTo>
                <a:lnTo>
                  <a:pt x="1921196" y="1339342"/>
                </a:lnTo>
                <a:lnTo>
                  <a:pt x="1916751" y="1343787"/>
                </a:lnTo>
                <a:lnTo>
                  <a:pt x="1911679" y="1351347"/>
                </a:lnTo>
                <a:lnTo>
                  <a:pt x="1909989" y="1359979"/>
                </a:lnTo>
                <a:lnTo>
                  <a:pt x="1911679" y="1368611"/>
                </a:lnTo>
                <a:lnTo>
                  <a:pt x="1916751" y="1376172"/>
                </a:lnTo>
                <a:lnTo>
                  <a:pt x="1924294" y="1381172"/>
                </a:lnTo>
                <a:lnTo>
                  <a:pt x="1932896" y="1382839"/>
                </a:lnTo>
                <a:lnTo>
                  <a:pt x="1941522" y="1381172"/>
                </a:lnTo>
                <a:lnTo>
                  <a:pt x="1949136" y="1376172"/>
                </a:lnTo>
                <a:lnTo>
                  <a:pt x="1954137" y="1368611"/>
                </a:lnTo>
                <a:lnTo>
                  <a:pt x="1955804" y="1359979"/>
                </a:lnTo>
                <a:lnTo>
                  <a:pt x="1954137" y="1351347"/>
                </a:lnTo>
                <a:lnTo>
                  <a:pt x="1949136" y="1343787"/>
                </a:lnTo>
                <a:lnTo>
                  <a:pt x="1944691" y="1339342"/>
                </a:lnTo>
                <a:lnTo>
                  <a:pt x="1938722" y="1336929"/>
                </a:lnTo>
                <a:close/>
              </a:path>
              <a:path w="2910840" h="2943225" extrusionOk="0">
                <a:moveTo>
                  <a:pt x="2044767" y="1336929"/>
                </a:moveTo>
                <a:lnTo>
                  <a:pt x="2033083" y="1336929"/>
                </a:lnTo>
                <a:lnTo>
                  <a:pt x="2027114" y="1339342"/>
                </a:lnTo>
                <a:lnTo>
                  <a:pt x="2022669" y="1343787"/>
                </a:lnTo>
                <a:lnTo>
                  <a:pt x="2017669" y="1351347"/>
                </a:lnTo>
                <a:lnTo>
                  <a:pt x="2016002" y="1359979"/>
                </a:lnTo>
                <a:lnTo>
                  <a:pt x="2017669" y="1368611"/>
                </a:lnTo>
                <a:lnTo>
                  <a:pt x="2022669" y="1376172"/>
                </a:lnTo>
                <a:lnTo>
                  <a:pt x="2030303" y="1381172"/>
                </a:lnTo>
                <a:lnTo>
                  <a:pt x="2038973" y="1382839"/>
                </a:lnTo>
                <a:lnTo>
                  <a:pt x="2047619" y="1381172"/>
                </a:lnTo>
                <a:lnTo>
                  <a:pt x="2055181" y="1376172"/>
                </a:lnTo>
                <a:lnTo>
                  <a:pt x="2060182" y="1368611"/>
                </a:lnTo>
                <a:lnTo>
                  <a:pt x="2061849" y="1359979"/>
                </a:lnTo>
                <a:lnTo>
                  <a:pt x="2060182" y="1351347"/>
                </a:lnTo>
                <a:lnTo>
                  <a:pt x="2055181" y="1343787"/>
                </a:lnTo>
                <a:lnTo>
                  <a:pt x="2050736" y="1339342"/>
                </a:lnTo>
                <a:lnTo>
                  <a:pt x="2044767" y="1336929"/>
                </a:lnTo>
                <a:close/>
              </a:path>
              <a:path w="2910840" h="2943225" extrusionOk="0">
                <a:moveTo>
                  <a:pt x="2150939" y="1336929"/>
                </a:moveTo>
                <a:lnTo>
                  <a:pt x="2139128" y="1336929"/>
                </a:lnTo>
                <a:lnTo>
                  <a:pt x="2133413" y="1339342"/>
                </a:lnTo>
                <a:lnTo>
                  <a:pt x="2128714" y="1343787"/>
                </a:lnTo>
                <a:lnTo>
                  <a:pt x="2123714" y="1351347"/>
                </a:lnTo>
                <a:lnTo>
                  <a:pt x="2122047" y="1359979"/>
                </a:lnTo>
                <a:lnTo>
                  <a:pt x="2123714" y="1368611"/>
                </a:lnTo>
                <a:lnTo>
                  <a:pt x="2128714" y="1376172"/>
                </a:lnTo>
                <a:lnTo>
                  <a:pt x="2136404" y="1381172"/>
                </a:lnTo>
                <a:lnTo>
                  <a:pt x="2145082" y="1382839"/>
                </a:lnTo>
                <a:lnTo>
                  <a:pt x="2153735" y="1381172"/>
                </a:lnTo>
                <a:lnTo>
                  <a:pt x="2161353" y="1376172"/>
                </a:lnTo>
                <a:lnTo>
                  <a:pt x="2166426" y="1368611"/>
                </a:lnTo>
                <a:lnTo>
                  <a:pt x="2168116" y="1359979"/>
                </a:lnTo>
                <a:lnTo>
                  <a:pt x="2166426" y="1351347"/>
                </a:lnTo>
                <a:lnTo>
                  <a:pt x="2161353" y="1343787"/>
                </a:lnTo>
                <a:lnTo>
                  <a:pt x="2156908" y="1339342"/>
                </a:lnTo>
                <a:lnTo>
                  <a:pt x="2150939" y="1336929"/>
                </a:lnTo>
                <a:close/>
              </a:path>
              <a:path w="2910840" h="2943225" extrusionOk="0">
                <a:moveTo>
                  <a:pt x="2257111" y="1336929"/>
                </a:moveTo>
                <a:lnTo>
                  <a:pt x="2245427" y="1336929"/>
                </a:lnTo>
                <a:lnTo>
                  <a:pt x="2239458" y="1339342"/>
                </a:lnTo>
                <a:lnTo>
                  <a:pt x="2235013" y="1343787"/>
                </a:lnTo>
                <a:lnTo>
                  <a:pt x="2229941" y="1351347"/>
                </a:lnTo>
                <a:lnTo>
                  <a:pt x="2228251" y="1359979"/>
                </a:lnTo>
                <a:lnTo>
                  <a:pt x="2229941" y="1368611"/>
                </a:lnTo>
                <a:lnTo>
                  <a:pt x="2235013" y="1376172"/>
                </a:lnTo>
                <a:lnTo>
                  <a:pt x="2242576" y="1381172"/>
                </a:lnTo>
                <a:lnTo>
                  <a:pt x="2251222" y="1382839"/>
                </a:lnTo>
                <a:lnTo>
                  <a:pt x="2259892" y="1381172"/>
                </a:lnTo>
                <a:lnTo>
                  <a:pt x="2267525" y="1376172"/>
                </a:lnTo>
                <a:lnTo>
                  <a:pt x="2272526" y="1368611"/>
                </a:lnTo>
                <a:lnTo>
                  <a:pt x="2274193" y="1359979"/>
                </a:lnTo>
                <a:lnTo>
                  <a:pt x="2272526" y="1351347"/>
                </a:lnTo>
                <a:lnTo>
                  <a:pt x="2267525" y="1343787"/>
                </a:lnTo>
                <a:lnTo>
                  <a:pt x="2262953" y="1339342"/>
                </a:lnTo>
                <a:lnTo>
                  <a:pt x="2257111" y="1336929"/>
                </a:lnTo>
                <a:close/>
              </a:path>
              <a:path w="2910840" h="2943225" extrusionOk="0">
                <a:moveTo>
                  <a:pt x="2363156" y="1336929"/>
                </a:moveTo>
                <a:lnTo>
                  <a:pt x="2351472" y="1336929"/>
                </a:lnTo>
                <a:lnTo>
                  <a:pt x="2345503" y="1339342"/>
                </a:lnTo>
                <a:lnTo>
                  <a:pt x="2341058" y="1343787"/>
                </a:lnTo>
                <a:lnTo>
                  <a:pt x="2336058" y="1351347"/>
                </a:lnTo>
                <a:lnTo>
                  <a:pt x="2334391" y="1359979"/>
                </a:lnTo>
                <a:lnTo>
                  <a:pt x="2336058" y="1368611"/>
                </a:lnTo>
                <a:lnTo>
                  <a:pt x="2341058" y="1376172"/>
                </a:lnTo>
                <a:lnTo>
                  <a:pt x="2348619" y="1381172"/>
                </a:lnTo>
                <a:lnTo>
                  <a:pt x="2357251" y="1382839"/>
                </a:lnTo>
                <a:lnTo>
                  <a:pt x="2365883" y="1381172"/>
                </a:lnTo>
                <a:lnTo>
                  <a:pt x="2373443" y="1376172"/>
                </a:lnTo>
                <a:lnTo>
                  <a:pt x="2378516" y="1368611"/>
                </a:lnTo>
                <a:lnTo>
                  <a:pt x="2380206" y="1359979"/>
                </a:lnTo>
                <a:lnTo>
                  <a:pt x="2378516" y="1351347"/>
                </a:lnTo>
                <a:lnTo>
                  <a:pt x="2373443" y="1343787"/>
                </a:lnTo>
                <a:lnTo>
                  <a:pt x="2368998" y="1339342"/>
                </a:lnTo>
                <a:lnTo>
                  <a:pt x="2363156" y="1336929"/>
                </a:lnTo>
                <a:close/>
              </a:path>
              <a:path w="2910840" h="2943225" extrusionOk="0">
                <a:moveTo>
                  <a:pt x="2469328" y="1336929"/>
                </a:moveTo>
                <a:lnTo>
                  <a:pt x="2457517" y="1336929"/>
                </a:lnTo>
                <a:lnTo>
                  <a:pt x="2451802" y="1339342"/>
                </a:lnTo>
                <a:lnTo>
                  <a:pt x="2447103" y="1343787"/>
                </a:lnTo>
                <a:lnTo>
                  <a:pt x="2442103" y="1351347"/>
                </a:lnTo>
                <a:lnTo>
                  <a:pt x="2440436" y="1359979"/>
                </a:lnTo>
                <a:lnTo>
                  <a:pt x="2442103" y="1368611"/>
                </a:lnTo>
                <a:lnTo>
                  <a:pt x="2447103" y="1376172"/>
                </a:lnTo>
                <a:lnTo>
                  <a:pt x="2454771" y="1381172"/>
                </a:lnTo>
                <a:lnTo>
                  <a:pt x="2463391" y="1382839"/>
                </a:lnTo>
                <a:lnTo>
                  <a:pt x="2471964" y="1381172"/>
                </a:lnTo>
                <a:lnTo>
                  <a:pt x="2479488" y="1376172"/>
                </a:lnTo>
                <a:lnTo>
                  <a:pt x="2484632" y="1368611"/>
                </a:lnTo>
                <a:lnTo>
                  <a:pt x="2486346" y="1359979"/>
                </a:lnTo>
                <a:lnTo>
                  <a:pt x="2484632" y="1351347"/>
                </a:lnTo>
                <a:lnTo>
                  <a:pt x="2479488" y="1343787"/>
                </a:lnTo>
                <a:lnTo>
                  <a:pt x="2475043" y="1339342"/>
                </a:lnTo>
                <a:lnTo>
                  <a:pt x="2469328" y="1336929"/>
                </a:lnTo>
                <a:close/>
              </a:path>
              <a:path w="2910840" h="2943225" extrusionOk="0">
                <a:moveTo>
                  <a:pt x="2575373" y="1336929"/>
                </a:moveTo>
                <a:lnTo>
                  <a:pt x="2563689" y="1336929"/>
                </a:lnTo>
                <a:lnTo>
                  <a:pt x="2557847" y="1339342"/>
                </a:lnTo>
                <a:lnTo>
                  <a:pt x="2553402" y="1343787"/>
                </a:lnTo>
                <a:lnTo>
                  <a:pt x="2548330" y="1351347"/>
                </a:lnTo>
                <a:lnTo>
                  <a:pt x="2546640" y="1359979"/>
                </a:lnTo>
                <a:lnTo>
                  <a:pt x="2548330" y="1368611"/>
                </a:lnTo>
                <a:lnTo>
                  <a:pt x="2553402" y="1376172"/>
                </a:lnTo>
                <a:lnTo>
                  <a:pt x="2560945" y="1381172"/>
                </a:lnTo>
                <a:lnTo>
                  <a:pt x="2569547" y="1382839"/>
                </a:lnTo>
                <a:lnTo>
                  <a:pt x="2578173" y="1381172"/>
                </a:lnTo>
                <a:lnTo>
                  <a:pt x="2585787" y="1376172"/>
                </a:lnTo>
                <a:lnTo>
                  <a:pt x="2590788" y="1368611"/>
                </a:lnTo>
                <a:lnTo>
                  <a:pt x="2592455" y="1359979"/>
                </a:lnTo>
                <a:lnTo>
                  <a:pt x="2590788" y="1351347"/>
                </a:lnTo>
                <a:lnTo>
                  <a:pt x="2585787" y="1343787"/>
                </a:lnTo>
                <a:lnTo>
                  <a:pt x="2581342" y="1339342"/>
                </a:lnTo>
                <a:lnTo>
                  <a:pt x="2575373" y="1336929"/>
                </a:lnTo>
                <a:close/>
              </a:path>
              <a:path w="2910840" h="2943225" extrusionOk="0">
                <a:moveTo>
                  <a:pt x="2681418" y="1336929"/>
                </a:moveTo>
                <a:lnTo>
                  <a:pt x="2669734" y="1336929"/>
                </a:lnTo>
                <a:lnTo>
                  <a:pt x="2663765" y="1339342"/>
                </a:lnTo>
                <a:lnTo>
                  <a:pt x="2659320" y="1343787"/>
                </a:lnTo>
                <a:lnTo>
                  <a:pt x="2654320" y="1351347"/>
                </a:lnTo>
                <a:lnTo>
                  <a:pt x="2652653" y="1359979"/>
                </a:lnTo>
                <a:lnTo>
                  <a:pt x="2654320" y="1368611"/>
                </a:lnTo>
                <a:lnTo>
                  <a:pt x="2659320" y="1376172"/>
                </a:lnTo>
                <a:lnTo>
                  <a:pt x="2666954" y="1381172"/>
                </a:lnTo>
                <a:lnTo>
                  <a:pt x="2675624" y="1382839"/>
                </a:lnTo>
                <a:lnTo>
                  <a:pt x="2684270" y="1381172"/>
                </a:lnTo>
                <a:lnTo>
                  <a:pt x="2691832" y="1376172"/>
                </a:lnTo>
                <a:lnTo>
                  <a:pt x="2696833" y="1368611"/>
                </a:lnTo>
                <a:lnTo>
                  <a:pt x="2698500" y="1359979"/>
                </a:lnTo>
                <a:lnTo>
                  <a:pt x="2696833" y="1351347"/>
                </a:lnTo>
                <a:lnTo>
                  <a:pt x="2691832" y="1343787"/>
                </a:lnTo>
                <a:lnTo>
                  <a:pt x="2687387" y="1339342"/>
                </a:lnTo>
                <a:lnTo>
                  <a:pt x="2681418" y="1336929"/>
                </a:lnTo>
                <a:close/>
              </a:path>
              <a:path w="2910840" h="2943225" extrusionOk="0">
                <a:moveTo>
                  <a:pt x="2787590" y="1336929"/>
                </a:moveTo>
                <a:lnTo>
                  <a:pt x="2775779" y="1336929"/>
                </a:lnTo>
                <a:lnTo>
                  <a:pt x="2770064" y="1339342"/>
                </a:lnTo>
                <a:lnTo>
                  <a:pt x="2765492" y="1343787"/>
                </a:lnTo>
                <a:lnTo>
                  <a:pt x="2760420" y="1351347"/>
                </a:lnTo>
                <a:lnTo>
                  <a:pt x="2758730" y="1359979"/>
                </a:lnTo>
                <a:lnTo>
                  <a:pt x="2760420" y="1368611"/>
                </a:lnTo>
                <a:lnTo>
                  <a:pt x="2765492" y="1376172"/>
                </a:lnTo>
                <a:lnTo>
                  <a:pt x="2773106" y="1381172"/>
                </a:lnTo>
                <a:lnTo>
                  <a:pt x="2781733" y="1382839"/>
                </a:lnTo>
                <a:lnTo>
                  <a:pt x="2790335" y="1381172"/>
                </a:lnTo>
                <a:lnTo>
                  <a:pt x="2797877" y="1376172"/>
                </a:lnTo>
                <a:lnTo>
                  <a:pt x="2803021" y="1368611"/>
                </a:lnTo>
                <a:lnTo>
                  <a:pt x="2804735" y="1359979"/>
                </a:lnTo>
                <a:lnTo>
                  <a:pt x="2803021" y="1351347"/>
                </a:lnTo>
                <a:lnTo>
                  <a:pt x="2797877" y="1343787"/>
                </a:lnTo>
                <a:lnTo>
                  <a:pt x="2793432" y="1339342"/>
                </a:lnTo>
                <a:lnTo>
                  <a:pt x="2787590" y="1336929"/>
                </a:lnTo>
                <a:close/>
              </a:path>
              <a:path w="2910840" h="2943225" extrusionOk="0">
                <a:moveTo>
                  <a:pt x="2893762" y="1336929"/>
                </a:moveTo>
                <a:lnTo>
                  <a:pt x="2882078" y="1336929"/>
                </a:lnTo>
                <a:lnTo>
                  <a:pt x="2876109" y="1339342"/>
                </a:lnTo>
                <a:lnTo>
                  <a:pt x="2871664" y="1343787"/>
                </a:lnTo>
                <a:lnTo>
                  <a:pt x="2866592" y="1351347"/>
                </a:lnTo>
                <a:lnTo>
                  <a:pt x="2864902" y="1359979"/>
                </a:lnTo>
                <a:lnTo>
                  <a:pt x="2866592" y="1368611"/>
                </a:lnTo>
                <a:lnTo>
                  <a:pt x="2871664" y="1376172"/>
                </a:lnTo>
                <a:lnTo>
                  <a:pt x="2879227" y="1381172"/>
                </a:lnTo>
                <a:lnTo>
                  <a:pt x="2887873" y="1382839"/>
                </a:lnTo>
                <a:lnTo>
                  <a:pt x="2896543" y="1381172"/>
                </a:lnTo>
                <a:lnTo>
                  <a:pt x="2904176" y="1376172"/>
                </a:lnTo>
                <a:lnTo>
                  <a:pt x="2909177" y="1368611"/>
                </a:lnTo>
                <a:lnTo>
                  <a:pt x="2910844" y="1359979"/>
                </a:lnTo>
                <a:lnTo>
                  <a:pt x="2909177" y="1351347"/>
                </a:lnTo>
                <a:lnTo>
                  <a:pt x="2904176" y="1343787"/>
                </a:lnTo>
                <a:lnTo>
                  <a:pt x="2899604" y="1339342"/>
                </a:lnTo>
                <a:lnTo>
                  <a:pt x="2893762" y="1336929"/>
                </a:lnTo>
                <a:close/>
              </a:path>
              <a:path w="2910840" h="2943225" extrusionOk="0">
                <a:moveTo>
                  <a:pt x="28815" y="1448435"/>
                </a:moveTo>
                <a:lnTo>
                  <a:pt x="17073" y="1448435"/>
                </a:lnTo>
                <a:lnTo>
                  <a:pt x="11270" y="1450721"/>
                </a:lnTo>
                <a:lnTo>
                  <a:pt x="6680" y="1455166"/>
                </a:lnTo>
                <a:lnTo>
                  <a:pt x="1670" y="1462728"/>
                </a:lnTo>
                <a:lnTo>
                  <a:pt x="0" y="1471374"/>
                </a:lnTo>
                <a:lnTo>
                  <a:pt x="1670" y="1480044"/>
                </a:lnTo>
                <a:lnTo>
                  <a:pt x="6680" y="1487678"/>
                </a:lnTo>
                <a:lnTo>
                  <a:pt x="14306" y="1492750"/>
                </a:lnTo>
                <a:lnTo>
                  <a:pt x="22944" y="1494440"/>
                </a:lnTo>
                <a:lnTo>
                  <a:pt x="31582" y="1492750"/>
                </a:lnTo>
                <a:lnTo>
                  <a:pt x="39208" y="1487678"/>
                </a:lnTo>
                <a:lnTo>
                  <a:pt x="44218" y="1480044"/>
                </a:lnTo>
                <a:lnTo>
                  <a:pt x="45888" y="1471374"/>
                </a:lnTo>
                <a:lnTo>
                  <a:pt x="44218" y="1462728"/>
                </a:lnTo>
                <a:lnTo>
                  <a:pt x="39208" y="1455166"/>
                </a:lnTo>
                <a:lnTo>
                  <a:pt x="34619" y="1450721"/>
                </a:lnTo>
                <a:lnTo>
                  <a:pt x="28815" y="1448435"/>
                </a:lnTo>
                <a:close/>
              </a:path>
              <a:path w="2910840" h="2943225" extrusionOk="0">
                <a:moveTo>
                  <a:pt x="134903" y="1448435"/>
                </a:moveTo>
                <a:lnTo>
                  <a:pt x="123156" y="1448435"/>
                </a:lnTo>
                <a:lnTo>
                  <a:pt x="117352" y="1450721"/>
                </a:lnTo>
                <a:lnTo>
                  <a:pt x="112894" y="1455166"/>
                </a:lnTo>
                <a:lnTo>
                  <a:pt x="107808" y="1462728"/>
                </a:lnTo>
                <a:lnTo>
                  <a:pt x="106112" y="1471374"/>
                </a:lnTo>
                <a:lnTo>
                  <a:pt x="107808" y="1480044"/>
                </a:lnTo>
                <a:lnTo>
                  <a:pt x="112894" y="1487678"/>
                </a:lnTo>
                <a:lnTo>
                  <a:pt x="120446" y="1492750"/>
                </a:lnTo>
                <a:lnTo>
                  <a:pt x="129045" y="1494440"/>
                </a:lnTo>
                <a:lnTo>
                  <a:pt x="137669" y="1492750"/>
                </a:lnTo>
                <a:lnTo>
                  <a:pt x="145292" y="1487678"/>
                </a:lnTo>
                <a:lnTo>
                  <a:pt x="150300" y="1480044"/>
                </a:lnTo>
                <a:lnTo>
                  <a:pt x="151969" y="1471374"/>
                </a:lnTo>
                <a:lnTo>
                  <a:pt x="150300" y="1462728"/>
                </a:lnTo>
                <a:lnTo>
                  <a:pt x="145292" y="1455166"/>
                </a:lnTo>
                <a:lnTo>
                  <a:pt x="140834" y="1450721"/>
                </a:lnTo>
                <a:lnTo>
                  <a:pt x="134903" y="1448435"/>
                </a:lnTo>
                <a:close/>
              </a:path>
              <a:path w="2910840" h="2943225" extrusionOk="0">
                <a:moveTo>
                  <a:pt x="240986" y="1448435"/>
                </a:moveTo>
                <a:lnTo>
                  <a:pt x="229239" y="1448435"/>
                </a:lnTo>
                <a:lnTo>
                  <a:pt x="223308" y="1450721"/>
                </a:lnTo>
                <a:lnTo>
                  <a:pt x="218850" y="1455166"/>
                </a:lnTo>
                <a:lnTo>
                  <a:pt x="213843" y="1462728"/>
                </a:lnTo>
                <a:lnTo>
                  <a:pt x="212173" y="1471374"/>
                </a:lnTo>
                <a:lnTo>
                  <a:pt x="213843" y="1480044"/>
                </a:lnTo>
                <a:lnTo>
                  <a:pt x="218850" y="1487678"/>
                </a:lnTo>
                <a:lnTo>
                  <a:pt x="226495" y="1492750"/>
                </a:lnTo>
                <a:lnTo>
                  <a:pt x="235165" y="1494440"/>
                </a:lnTo>
                <a:lnTo>
                  <a:pt x="243809" y="1492750"/>
                </a:lnTo>
                <a:lnTo>
                  <a:pt x="251375" y="1487678"/>
                </a:lnTo>
                <a:lnTo>
                  <a:pt x="256390" y="1480044"/>
                </a:lnTo>
                <a:lnTo>
                  <a:pt x="258062" y="1471374"/>
                </a:lnTo>
                <a:lnTo>
                  <a:pt x="256390" y="1462728"/>
                </a:lnTo>
                <a:lnTo>
                  <a:pt x="251375" y="1455166"/>
                </a:lnTo>
                <a:lnTo>
                  <a:pt x="246917" y="1450721"/>
                </a:lnTo>
                <a:lnTo>
                  <a:pt x="240986" y="1448435"/>
                </a:lnTo>
                <a:close/>
              </a:path>
              <a:path w="2910840" h="2943225" extrusionOk="0">
                <a:moveTo>
                  <a:pt x="347070" y="1448435"/>
                </a:moveTo>
                <a:lnTo>
                  <a:pt x="335322" y="1448435"/>
                </a:lnTo>
                <a:lnTo>
                  <a:pt x="329518" y="1450721"/>
                </a:lnTo>
                <a:lnTo>
                  <a:pt x="325073" y="1455166"/>
                </a:lnTo>
                <a:lnTo>
                  <a:pt x="319987" y="1462728"/>
                </a:lnTo>
                <a:lnTo>
                  <a:pt x="318291" y="1471374"/>
                </a:lnTo>
                <a:lnTo>
                  <a:pt x="319987" y="1480044"/>
                </a:lnTo>
                <a:lnTo>
                  <a:pt x="325073" y="1487678"/>
                </a:lnTo>
                <a:lnTo>
                  <a:pt x="332637" y="1492750"/>
                </a:lnTo>
                <a:lnTo>
                  <a:pt x="341266" y="1494440"/>
                </a:lnTo>
                <a:lnTo>
                  <a:pt x="349894" y="1492750"/>
                </a:lnTo>
                <a:lnTo>
                  <a:pt x="357458" y="1487678"/>
                </a:lnTo>
                <a:lnTo>
                  <a:pt x="362544" y="1480044"/>
                </a:lnTo>
                <a:lnTo>
                  <a:pt x="364240" y="1471374"/>
                </a:lnTo>
                <a:lnTo>
                  <a:pt x="362544" y="1462728"/>
                </a:lnTo>
                <a:lnTo>
                  <a:pt x="357458" y="1455166"/>
                </a:lnTo>
                <a:lnTo>
                  <a:pt x="353013" y="1450721"/>
                </a:lnTo>
                <a:lnTo>
                  <a:pt x="347070" y="1448435"/>
                </a:lnTo>
                <a:close/>
              </a:path>
              <a:path w="2910840" h="2943225" extrusionOk="0">
                <a:moveTo>
                  <a:pt x="453292" y="1448435"/>
                </a:moveTo>
                <a:lnTo>
                  <a:pt x="441545" y="1448435"/>
                </a:lnTo>
                <a:lnTo>
                  <a:pt x="435601" y="1450721"/>
                </a:lnTo>
                <a:lnTo>
                  <a:pt x="431156" y="1455166"/>
                </a:lnTo>
                <a:lnTo>
                  <a:pt x="426070" y="1462728"/>
                </a:lnTo>
                <a:lnTo>
                  <a:pt x="424374" y="1471374"/>
                </a:lnTo>
                <a:lnTo>
                  <a:pt x="426070" y="1480044"/>
                </a:lnTo>
                <a:lnTo>
                  <a:pt x="431156" y="1487678"/>
                </a:lnTo>
                <a:lnTo>
                  <a:pt x="438720" y="1492750"/>
                </a:lnTo>
                <a:lnTo>
                  <a:pt x="447349" y="1494440"/>
                </a:lnTo>
                <a:lnTo>
                  <a:pt x="455977" y="1492750"/>
                </a:lnTo>
                <a:lnTo>
                  <a:pt x="463541" y="1487678"/>
                </a:lnTo>
                <a:lnTo>
                  <a:pt x="468556" y="1480044"/>
                </a:lnTo>
                <a:lnTo>
                  <a:pt x="470228" y="1471374"/>
                </a:lnTo>
                <a:lnTo>
                  <a:pt x="468556" y="1462728"/>
                </a:lnTo>
                <a:lnTo>
                  <a:pt x="463541" y="1455166"/>
                </a:lnTo>
                <a:lnTo>
                  <a:pt x="459096" y="1450721"/>
                </a:lnTo>
                <a:lnTo>
                  <a:pt x="453292" y="1448435"/>
                </a:lnTo>
                <a:close/>
              </a:path>
              <a:path w="2910840" h="2943225" extrusionOk="0">
                <a:moveTo>
                  <a:pt x="559375" y="1448435"/>
                </a:moveTo>
                <a:lnTo>
                  <a:pt x="547628" y="1448435"/>
                </a:lnTo>
                <a:lnTo>
                  <a:pt x="541697" y="1450721"/>
                </a:lnTo>
                <a:lnTo>
                  <a:pt x="537239" y="1455166"/>
                </a:lnTo>
                <a:lnTo>
                  <a:pt x="532224" y="1462728"/>
                </a:lnTo>
                <a:lnTo>
                  <a:pt x="530553" y="1471374"/>
                </a:lnTo>
                <a:lnTo>
                  <a:pt x="532224" y="1480044"/>
                </a:lnTo>
                <a:lnTo>
                  <a:pt x="537239" y="1487678"/>
                </a:lnTo>
                <a:lnTo>
                  <a:pt x="544862" y="1492750"/>
                </a:lnTo>
                <a:lnTo>
                  <a:pt x="553484" y="1494440"/>
                </a:lnTo>
                <a:lnTo>
                  <a:pt x="562080" y="1492750"/>
                </a:lnTo>
                <a:lnTo>
                  <a:pt x="569624" y="1487678"/>
                </a:lnTo>
                <a:lnTo>
                  <a:pt x="574711" y="1480044"/>
                </a:lnTo>
                <a:lnTo>
                  <a:pt x="576406" y="1471374"/>
                </a:lnTo>
                <a:lnTo>
                  <a:pt x="574711" y="1462728"/>
                </a:lnTo>
                <a:lnTo>
                  <a:pt x="569624" y="1455166"/>
                </a:lnTo>
                <a:lnTo>
                  <a:pt x="565179" y="1450721"/>
                </a:lnTo>
                <a:lnTo>
                  <a:pt x="559375" y="1448435"/>
                </a:lnTo>
                <a:close/>
              </a:path>
              <a:path w="2910840" h="2943225" extrusionOk="0">
                <a:moveTo>
                  <a:pt x="665459" y="1448435"/>
                </a:moveTo>
                <a:lnTo>
                  <a:pt x="653711" y="1448435"/>
                </a:lnTo>
                <a:lnTo>
                  <a:pt x="647907" y="1450721"/>
                </a:lnTo>
                <a:lnTo>
                  <a:pt x="643322" y="1455166"/>
                </a:lnTo>
                <a:lnTo>
                  <a:pt x="638315" y="1462728"/>
                </a:lnTo>
                <a:lnTo>
                  <a:pt x="636645" y="1471374"/>
                </a:lnTo>
                <a:lnTo>
                  <a:pt x="638315" y="1480044"/>
                </a:lnTo>
                <a:lnTo>
                  <a:pt x="643322" y="1487678"/>
                </a:lnTo>
                <a:lnTo>
                  <a:pt x="650948" y="1492750"/>
                </a:lnTo>
                <a:lnTo>
                  <a:pt x="659585" y="1494440"/>
                </a:lnTo>
                <a:lnTo>
                  <a:pt x="668222" y="1492750"/>
                </a:lnTo>
                <a:lnTo>
                  <a:pt x="675847" y="1487678"/>
                </a:lnTo>
                <a:lnTo>
                  <a:pt x="680862" y="1480044"/>
                </a:lnTo>
                <a:lnTo>
                  <a:pt x="682534" y="1471374"/>
                </a:lnTo>
                <a:lnTo>
                  <a:pt x="680862" y="1462728"/>
                </a:lnTo>
                <a:lnTo>
                  <a:pt x="675847" y="1455166"/>
                </a:lnTo>
                <a:lnTo>
                  <a:pt x="671262" y="1450721"/>
                </a:lnTo>
                <a:lnTo>
                  <a:pt x="665459" y="1448435"/>
                </a:lnTo>
                <a:close/>
              </a:path>
              <a:path w="2910840" h="2943225" extrusionOk="0">
                <a:moveTo>
                  <a:pt x="771542" y="1448435"/>
                </a:moveTo>
                <a:lnTo>
                  <a:pt x="759794" y="1448435"/>
                </a:lnTo>
                <a:lnTo>
                  <a:pt x="753990" y="1450721"/>
                </a:lnTo>
                <a:lnTo>
                  <a:pt x="749545" y="1455166"/>
                </a:lnTo>
                <a:lnTo>
                  <a:pt x="744459" y="1462728"/>
                </a:lnTo>
                <a:lnTo>
                  <a:pt x="742763" y="1471374"/>
                </a:lnTo>
                <a:lnTo>
                  <a:pt x="744459" y="1480044"/>
                </a:lnTo>
                <a:lnTo>
                  <a:pt x="749545" y="1487678"/>
                </a:lnTo>
                <a:lnTo>
                  <a:pt x="757090" y="1492750"/>
                </a:lnTo>
                <a:lnTo>
                  <a:pt x="765685" y="1494440"/>
                </a:lnTo>
                <a:lnTo>
                  <a:pt x="774307" y="1492750"/>
                </a:lnTo>
                <a:lnTo>
                  <a:pt x="781930" y="1487678"/>
                </a:lnTo>
                <a:lnTo>
                  <a:pt x="786945" y="1480044"/>
                </a:lnTo>
                <a:lnTo>
                  <a:pt x="788617" y="1471374"/>
                </a:lnTo>
                <a:lnTo>
                  <a:pt x="786945" y="1462728"/>
                </a:lnTo>
                <a:lnTo>
                  <a:pt x="781930" y="1455166"/>
                </a:lnTo>
                <a:lnTo>
                  <a:pt x="777485" y="1450721"/>
                </a:lnTo>
                <a:lnTo>
                  <a:pt x="771542" y="1448435"/>
                </a:lnTo>
                <a:close/>
              </a:path>
              <a:path w="2910840" h="2943225" extrusionOk="0">
                <a:moveTo>
                  <a:pt x="877625" y="1448435"/>
                </a:moveTo>
                <a:lnTo>
                  <a:pt x="865877" y="1448435"/>
                </a:lnTo>
                <a:lnTo>
                  <a:pt x="860073" y="1450721"/>
                </a:lnTo>
                <a:lnTo>
                  <a:pt x="855489" y="1455166"/>
                </a:lnTo>
                <a:lnTo>
                  <a:pt x="850481" y="1462728"/>
                </a:lnTo>
                <a:lnTo>
                  <a:pt x="848812" y="1471374"/>
                </a:lnTo>
                <a:lnTo>
                  <a:pt x="850481" y="1480044"/>
                </a:lnTo>
                <a:lnTo>
                  <a:pt x="855489" y="1487678"/>
                </a:lnTo>
                <a:lnTo>
                  <a:pt x="863133" y="1492750"/>
                </a:lnTo>
                <a:lnTo>
                  <a:pt x="871803" y="1494440"/>
                </a:lnTo>
                <a:lnTo>
                  <a:pt x="880447" y="1492750"/>
                </a:lnTo>
                <a:lnTo>
                  <a:pt x="888013" y="1487678"/>
                </a:lnTo>
                <a:lnTo>
                  <a:pt x="893100" y="1480044"/>
                </a:lnTo>
                <a:lnTo>
                  <a:pt x="894795" y="1471374"/>
                </a:lnTo>
                <a:lnTo>
                  <a:pt x="893100" y="1462728"/>
                </a:lnTo>
                <a:lnTo>
                  <a:pt x="888013" y="1455166"/>
                </a:lnTo>
                <a:lnTo>
                  <a:pt x="883568" y="1450721"/>
                </a:lnTo>
                <a:lnTo>
                  <a:pt x="877625" y="1448435"/>
                </a:lnTo>
                <a:close/>
              </a:path>
              <a:path w="2910840" h="2943225" extrusionOk="0">
                <a:moveTo>
                  <a:pt x="983848" y="1448435"/>
                </a:moveTo>
                <a:lnTo>
                  <a:pt x="972100" y="1448435"/>
                </a:lnTo>
                <a:lnTo>
                  <a:pt x="966169" y="1450721"/>
                </a:lnTo>
                <a:lnTo>
                  <a:pt x="961711" y="1455166"/>
                </a:lnTo>
                <a:lnTo>
                  <a:pt x="956625" y="1462728"/>
                </a:lnTo>
                <a:lnTo>
                  <a:pt x="954930" y="1471374"/>
                </a:lnTo>
                <a:lnTo>
                  <a:pt x="956625" y="1480044"/>
                </a:lnTo>
                <a:lnTo>
                  <a:pt x="961711" y="1487678"/>
                </a:lnTo>
                <a:lnTo>
                  <a:pt x="969275" y="1492750"/>
                </a:lnTo>
                <a:lnTo>
                  <a:pt x="977904" y="1494440"/>
                </a:lnTo>
                <a:lnTo>
                  <a:pt x="986532" y="1492750"/>
                </a:lnTo>
                <a:lnTo>
                  <a:pt x="994096" y="1487678"/>
                </a:lnTo>
                <a:lnTo>
                  <a:pt x="999183" y="1480044"/>
                </a:lnTo>
                <a:lnTo>
                  <a:pt x="1000878" y="1471374"/>
                </a:lnTo>
                <a:lnTo>
                  <a:pt x="999183" y="1462728"/>
                </a:lnTo>
                <a:lnTo>
                  <a:pt x="994096" y="1455166"/>
                </a:lnTo>
                <a:lnTo>
                  <a:pt x="989651" y="1450721"/>
                </a:lnTo>
                <a:lnTo>
                  <a:pt x="983848" y="1448435"/>
                </a:lnTo>
                <a:close/>
              </a:path>
              <a:path w="2910840" h="2943225" extrusionOk="0">
                <a:moveTo>
                  <a:pt x="1089931" y="1448435"/>
                </a:moveTo>
                <a:lnTo>
                  <a:pt x="1078183" y="1448435"/>
                </a:lnTo>
                <a:lnTo>
                  <a:pt x="1072252" y="1450721"/>
                </a:lnTo>
                <a:lnTo>
                  <a:pt x="1067795" y="1455166"/>
                </a:lnTo>
                <a:lnTo>
                  <a:pt x="1062787" y="1462728"/>
                </a:lnTo>
                <a:lnTo>
                  <a:pt x="1061118" y="1471374"/>
                </a:lnTo>
                <a:lnTo>
                  <a:pt x="1062787" y="1480044"/>
                </a:lnTo>
                <a:lnTo>
                  <a:pt x="1067795" y="1487678"/>
                </a:lnTo>
                <a:lnTo>
                  <a:pt x="1075359" y="1492750"/>
                </a:lnTo>
                <a:lnTo>
                  <a:pt x="1083987" y="1494440"/>
                </a:lnTo>
                <a:lnTo>
                  <a:pt x="1092616" y="1492750"/>
                </a:lnTo>
                <a:lnTo>
                  <a:pt x="1100180" y="1487678"/>
                </a:lnTo>
                <a:lnTo>
                  <a:pt x="1105194" y="1480044"/>
                </a:lnTo>
                <a:lnTo>
                  <a:pt x="1106866" y="1471374"/>
                </a:lnTo>
                <a:lnTo>
                  <a:pt x="1105194" y="1462728"/>
                </a:lnTo>
                <a:lnTo>
                  <a:pt x="1100180" y="1455166"/>
                </a:lnTo>
                <a:lnTo>
                  <a:pt x="1095735" y="1450721"/>
                </a:lnTo>
                <a:lnTo>
                  <a:pt x="1089931" y="1448435"/>
                </a:lnTo>
                <a:close/>
              </a:path>
              <a:path w="2910840" h="2943225" extrusionOk="0">
                <a:moveTo>
                  <a:pt x="1196014" y="1448435"/>
                </a:moveTo>
                <a:lnTo>
                  <a:pt x="1184266" y="1448435"/>
                </a:lnTo>
                <a:lnTo>
                  <a:pt x="1178335" y="1450721"/>
                </a:lnTo>
                <a:lnTo>
                  <a:pt x="1173878" y="1455166"/>
                </a:lnTo>
                <a:lnTo>
                  <a:pt x="1168870" y="1462728"/>
                </a:lnTo>
                <a:lnTo>
                  <a:pt x="1167201" y="1471374"/>
                </a:lnTo>
                <a:lnTo>
                  <a:pt x="1168870" y="1480044"/>
                </a:lnTo>
                <a:lnTo>
                  <a:pt x="1173878" y="1487678"/>
                </a:lnTo>
                <a:lnTo>
                  <a:pt x="1181501" y="1492750"/>
                </a:lnTo>
                <a:lnTo>
                  <a:pt x="1190124" y="1494440"/>
                </a:lnTo>
                <a:lnTo>
                  <a:pt x="1198724" y="1492750"/>
                </a:lnTo>
                <a:lnTo>
                  <a:pt x="1206275" y="1487678"/>
                </a:lnTo>
                <a:lnTo>
                  <a:pt x="1211362" y="1480044"/>
                </a:lnTo>
                <a:lnTo>
                  <a:pt x="1213057" y="1471374"/>
                </a:lnTo>
                <a:lnTo>
                  <a:pt x="1211362" y="1462728"/>
                </a:lnTo>
                <a:lnTo>
                  <a:pt x="1206275" y="1455166"/>
                </a:lnTo>
                <a:lnTo>
                  <a:pt x="1201818" y="1450721"/>
                </a:lnTo>
                <a:lnTo>
                  <a:pt x="1196014" y="1448435"/>
                </a:lnTo>
                <a:close/>
              </a:path>
              <a:path w="2910840" h="2943225" extrusionOk="0">
                <a:moveTo>
                  <a:pt x="1302071" y="1448435"/>
                </a:moveTo>
                <a:lnTo>
                  <a:pt x="1290387" y="1448435"/>
                </a:lnTo>
                <a:lnTo>
                  <a:pt x="1284545" y="1450721"/>
                </a:lnTo>
                <a:lnTo>
                  <a:pt x="1279973" y="1455166"/>
                </a:lnTo>
                <a:lnTo>
                  <a:pt x="1274973" y="1462728"/>
                </a:lnTo>
                <a:lnTo>
                  <a:pt x="1273306" y="1471374"/>
                </a:lnTo>
                <a:lnTo>
                  <a:pt x="1274973" y="1480044"/>
                </a:lnTo>
                <a:lnTo>
                  <a:pt x="1279973" y="1487678"/>
                </a:lnTo>
                <a:lnTo>
                  <a:pt x="1287589" y="1492750"/>
                </a:lnTo>
                <a:lnTo>
                  <a:pt x="1296229" y="1494440"/>
                </a:lnTo>
                <a:lnTo>
                  <a:pt x="1304869" y="1492750"/>
                </a:lnTo>
                <a:lnTo>
                  <a:pt x="1312485" y="1487678"/>
                </a:lnTo>
                <a:lnTo>
                  <a:pt x="1317486" y="1480044"/>
                </a:lnTo>
                <a:lnTo>
                  <a:pt x="1319153" y="1471374"/>
                </a:lnTo>
                <a:lnTo>
                  <a:pt x="1317486" y="1462728"/>
                </a:lnTo>
                <a:lnTo>
                  <a:pt x="1312485" y="1455166"/>
                </a:lnTo>
                <a:lnTo>
                  <a:pt x="1307913" y="1450721"/>
                </a:lnTo>
                <a:lnTo>
                  <a:pt x="1302071" y="1448435"/>
                </a:lnTo>
                <a:close/>
              </a:path>
              <a:path w="2910840" h="2943225" extrusionOk="0">
                <a:moveTo>
                  <a:pt x="1408243" y="1448435"/>
                </a:moveTo>
                <a:lnTo>
                  <a:pt x="1396432" y="1448435"/>
                </a:lnTo>
                <a:lnTo>
                  <a:pt x="1390590" y="1450721"/>
                </a:lnTo>
                <a:lnTo>
                  <a:pt x="1386145" y="1455166"/>
                </a:lnTo>
                <a:lnTo>
                  <a:pt x="1381073" y="1462728"/>
                </a:lnTo>
                <a:lnTo>
                  <a:pt x="1379383" y="1471374"/>
                </a:lnTo>
                <a:lnTo>
                  <a:pt x="1381073" y="1480044"/>
                </a:lnTo>
                <a:lnTo>
                  <a:pt x="1386145" y="1487678"/>
                </a:lnTo>
                <a:lnTo>
                  <a:pt x="1393706" y="1492750"/>
                </a:lnTo>
                <a:lnTo>
                  <a:pt x="1402338" y="1494440"/>
                </a:lnTo>
                <a:lnTo>
                  <a:pt x="1410970" y="1492750"/>
                </a:lnTo>
                <a:lnTo>
                  <a:pt x="1418530" y="1487678"/>
                </a:lnTo>
                <a:lnTo>
                  <a:pt x="1423531" y="1480044"/>
                </a:lnTo>
                <a:lnTo>
                  <a:pt x="1425198" y="1471374"/>
                </a:lnTo>
                <a:lnTo>
                  <a:pt x="1423531" y="1462728"/>
                </a:lnTo>
                <a:lnTo>
                  <a:pt x="1418530" y="1455166"/>
                </a:lnTo>
                <a:lnTo>
                  <a:pt x="1414085" y="1450721"/>
                </a:lnTo>
                <a:lnTo>
                  <a:pt x="1408243" y="1448435"/>
                </a:lnTo>
                <a:close/>
              </a:path>
              <a:path w="2910840" h="2943225" extrusionOk="0">
                <a:moveTo>
                  <a:pt x="1514288" y="1448435"/>
                </a:moveTo>
                <a:lnTo>
                  <a:pt x="1502477" y="1448435"/>
                </a:lnTo>
                <a:lnTo>
                  <a:pt x="1496762" y="1450721"/>
                </a:lnTo>
                <a:lnTo>
                  <a:pt x="1492190" y="1455166"/>
                </a:lnTo>
                <a:lnTo>
                  <a:pt x="1487118" y="1462728"/>
                </a:lnTo>
                <a:lnTo>
                  <a:pt x="1485428" y="1471374"/>
                </a:lnTo>
                <a:lnTo>
                  <a:pt x="1487118" y="1480044"/>
                </a:lnTo>
                <a:lnTo>
                  <a:pt x="1492190" y="1487678"/>
                </a:lnTo>
                <a:lnTo>
                  <a:pt x="1499824" y="1492750"/>
                </a:lnTo>
                <a:lnTo>
                  <a:pt x="1508494" y="1494440"/>
                </a:lnTo>
                <a:lnTo>
                  <a:pt x="1517140" y="1492750"/>
                </a:lnTo>
                <a:lnTo>
                  <a:pt x="1524702" y="1487678"/>
                </a:lnTo>
                <a:lnTo>
                  <a:pt x="1529775" y="1480044"/>
                </a:lnTo>
                <a:lnTo>
                  <a:pt x="1531465" y="1471374"/>
                </a:lnTo>
                <a:lnTo>
                  <a:pt x="1529775" y="1462728"/>
                </a:lnTo>
                <a:lnTo>
                  <a:pt x="1524702" y="1455166"/>
                </a:lnTo>
                <a:lnTo>
                  <a:pt x="1520257" y="1450721"/>
                </a:lnTo>
                <a:lnTo>
                  <a:pt x="1514288" y="1448435"/>
                </a:lnTo>
                <a:close/>
              </a:path>
              <a:path w="2910840" h="2943225" extrusionOk="0">
                <a:moveTo>
                  <a:pt x="1620460" y="1448435"/>
                </a:moveTo>
                <a:lnTo>
                  <a:pt x="1608776" y="1448435"/>
                </a:lnTo>
                <a:lnTo>
                  <a:pt x="1602807" y="1450721"/>
                </a:lnTo>
                <a:lnTo>
                  <a:pt x="1598362" y="1455166"/>
                </a:lnTo>
                <a:lnTo>
                  <a:pt x="1593290" y="1462728"/>
                </a:lnTo>
                <a:lnTo>
                  <a:pt x="1591600" y="1471374"/>
                </a:lnTo>
                <a:lnTo>
                  <a:pt x="1593290" y="1480044"/>
                </a:lnTo>
                <a:lnTo>
                  <a:pt x="1598362" y="1487678"/>
                </a:lnTo>
                <a:lnTo>
                  <a:pt x="1605925" y="1492750"/>
                </a:lnTo>
                <a:lnTo>
                  <a:pt x="1614571" y="1494440"/>
                </a:lnTo>
                <a:lnTo>
                  <a:pt x="1623241" y="1492750"/>
                </a:lnTo>
                <a:lnTo>
                  <a:pt x="1630874" y="1487678"/>
                </a:lnTo>
                <a:lnTo>
                  <a:pt x="1635875" y="1480044"/>
                </a:lnTo>
                <a:lnTo>
                  <a:pt x="1637542" y="1471374"/>
                </a:lnTo>
                <a:lnTo>
                  <a:pt x="1635875" y="1462728"/>
                </a:lnTo>
                <a:lnTo>
                  <a:pt x="1630874" y="1455166"/>
                </a:lnTo>
                <a:lnTo>
                  <a:pt x="1626302" y="1450721"/>
                </a:lnTo>
                <a:lnTo>
                  <a:pt x="1620460" y="1448435"/>
                </a:lnTo>
                <a:close/>
              </a:path>
              <a:path w="2910840" h="2943225" extrusionOk="0">
                <a:moveTo>
                  <a:pt x="1726632" y="1448435"/>
                </a:moveTo>
                <a:lnTo>
                  <a:pt x="1714821" y="1448435"/>
                </a:lnTo>
                <a:lnTo>
                  <a:pt x="1708852" y="1450721"/>
                </a:lnTo>
                <a:lnTo>
                  <a:pt x="1704407" y="1455166"/>
                </a:lnTo>
                <a:lnTo>
                  <a:pt x="1699407" y="1462728"/>
                </a:lnTo>
                <a:lnTo>
                  <a:pt x="1697740" y="1471374"/>
                </a:lnTo>
                <a:lnTo>
                  <a:pt x="1699407" y="1480044"/>
                </a:lnTo>
                <a:lnTo>
                  <a:pt x="1704407" y="1487678"/>
                </a:lnTo>
                <a:lnTo>
                  <a:pt x="1711968" y="1492750"/>
                </a:lnTo>
                <a:lnTo>
                  <a:pt x="1720600" y="1494440"/>
                </a:lnTo>
                <a:lnTo>
                  <a:pt x="1729232" y="1492750"/>
                </a:lnTo>
                <a:lnTo>
                  <a:pt x="1736792" y="1487678"/>
                </a:lnTo>
                <a:lnTo>
                  <a:pt x="1741865" y="1480044"/>
                </a:lnTo>
                <a:lnTo>
                  <a:pt x="1743555" y="1471374"/>
                </a:lnTo>
                <a:lnTo>
                  <a:pt x="1741865" y="1462728"/>
                </a:lnTo>
                <a:lnTo>
                  <a:pt x="1736792" y="1455166"/>
                </a:lnTo>
                <a:lnTo>
                  <a:pt x="1732347" y="1450721"/>
                </a:lnTo>
                <a:lnTo>
                  <a:pt x="1726632" y="1448435"/>
                </a:lnTo>
                <a:close/>
              </a:path>
              <a:path w="2910840" h="2943225" extrusionOk="0">
                <a:moveTo>
                  <a:pt x="1832677" y="1448435"/>
                </a:moveTo>
                <a:lnTo>
                  <a:pt x="1820866" y="1448435"/>
                </a:lnTo>
                <a:lnTo>
                  <a:pt x="1815024" y="1450721"/>
                </a:lnTo>
                <a:lnTo>
                  <a:pt x="1810579" y="1455166"/>
                </a:lnTo>
                <a:lnTo>
                  <a:pt x="1805507" y="1462728"/>
                </a:lnTo>
                <a:lnTo>
                  <a:pt x="1803817" y="1471374"/>
                </a:lnTo>
                <a:lnTo>
                  <a:pt x="1805507" y="1480044"/>
                </a:lnTo>
                <a:lnTo>
                  <a:pt x="1810579" y="1487678"/>
                </a:lnTo>
                <a:lnTo>
                  <a:pt x="1818176" y="1492750"/>
                </a:lnTo>
                <a:lnTo>
                  <a:pt x="1826772" y="1494440"/>
                </a:lnTo>
                <a:lnTo>
                  <a:pt x="1835368" y="1492750"/>
                </a:lnTo>
                <a:lnTo>
                  <a:pt x="1842964" y="1487678"/>
                </a:lnTo>
                <a:lnTo>
                  <a:pt x="1848037" y="1480044"/>
                </a:lnTo>
                <a:lnTo>
                  <a:pt x="1849727" y="1471374"/>
                </a:lnTo>
                <a:lnTo>
                  <a:pt x="1848037" y="1462728"/>
                </a:lnTo>
                <a:lnTo>
                  <a:pt x="1842964" y="1455166"/>
                </a:lnTo>
                <a:lnTo>
                  <a:pt x="1838519" y="1450721"/>
                </a:lnTo>
                <a:lnTo>
                  <a:pt x="1832677" y="1448435"/>
                </a:lnTo>
                <a:close/>
              </a:path>
              <a:path w="2910840" h="2943225" extrusionOk="0">
                <a:moveTo>
                  <a:pt x="1938722" y="1448435"/>
                </a:moveTo>
                <a:lnTo>
                  <a:pt x="1927038" y="1448435"/>
                </a:lnTo>
                <a:lnTo>
                  <a:pt x="1921196" y="1450721"/>
                </a:lnTo>
                <a:lnTo>
                  <a:pt x="1916751" y="1455166"/>
                </a:lnTo>
                <a:lnTo>
                  <a:pt x="1911679" y="1462728"/>
                </a:lnTo>
                <a:lnTo>
                  <a:pt x="1909989" y="1471374"/>
                </a:lnTo>
                <a:lnTo>
                  <a:pt x="1911679" y="1480044"/>
                </a:lnTo>
                <a:lnTo>
                  <a:pt x="1916751" y="1487678"/>
                </a:lnTo>
                <a:lnTo>
                  <a:pt x="1924294" y="1492750"/>
                </a:lnTo>
                <a:lnTo>
                  <a:pt x="1932896" y="1494440"/>
                </a:lnTo>
                <a:lnTo>
                  <a:pt x="1941522" y="1492750"/>
                </a:lnTo>
                <a:lnTo>
                  <a:pt x="1949136" y="1487678"/>
                </a:lnTo>
                <a:lnTo>
                  <a:pt x="1954137" y="1480044"/>
                </a:lnTo>
                <a:lnTo>
                  <a:pt x="1955804" y="1471374"/>
                </a:lnTo>
                <a:lnTo>
                  <a:pt x="1954137" y="1462728"/>
                </a:lnTo>
                <a:lnTo>
                  <a:pt x="1949136" y="1455166"/>
                </a:lnTo>
                <a:lnTo>
                  <a:pt x="1944691" y="1450721"/>
                </a:lnTo>
                <a:lnTo>
                  <a:pt x="1938722" y="1448435"/>
                </a:lnTo>
                <a:close/>
              </a:path>
              <a:path w="2910840" h="2943225" extrusionOk="0">
                <a:moveTo>
                  <a:pt x="2044767" y="1448435"/>
                </a:moveTo>
                <a:lnTo>
                  <a:pt x="2033083" y="1448435"/>
                </a:lnTo>
                <a:lnTo>
                  <a:pt x="2027114" y="1450721"/>
                </a:lnTo>
                <a:lnTo>
                  <a:pt x="2022669" y="1455166"/>
                </a:lnTo>
                <a:lnTo>
                  <a:pt x="2017669" y="1462728"/>
                </a:lnTo>
                <a:lnTo>
                  <a:pt x="2016002" y="1471374"/>
                </a:lnTo>
                <a:lnTo>
                  <a:pt x="2017669" y="1480044"/>
                </a:lnTo>
                <a:lnTo>
                  <a:pt x="2022669" y="1487678"/>
                </a:lnTo>
                <a:lnTo>
                  <a:pt x="2030303" y="1492750"/>
                </a:lnTo>
                <a:lnTo>
                  <a:pt x="2038973" y="1494440"/>
                </a:lnTo>
                <a:lnTo>
                  <a:pt x="2047619" y="1492750"/>
                </a:lnTo>
                <a:lnTo>
                  <a:pt x="2055181" y="1487678"/>
                </a:lnTo>
                <a:lnTo>
                  <a:pt x="2060182" y="1480044"/>
                </a:lnTo>
                <a:lnTo>
                  <a:pt x="2061849" y="1471374"/>
                </a:lnTo>
                <a:lnTo>
                  <a:pt x="2060182" y="1462728"/>
                </a:lnTo>
                <a:lnTo>
                  <a:pt x="2055181" y="1455166"/>
                </a:lnTo>
                <a:lnTo>
                  <a:pt x="2050736" y="1450721"/>
                </a:lnTo>
                <a:lnTo>
                  <a:pt x="2044767" y="1448435"/>
                </a:lnTo>
                <a:close/>
              </a:path>
              <a:path w="2910840" h="2943225" extrusionOk="0">
                <a:moveTo>
                  <a:pt x="2150939" y="1448435"/>
                </a:moveTo>
                <a:lnTo>
                  <a:pt x="2139128" y="1448435"/>
                </a:lnTo>
                <a:lnTo>
                  <a:pt x="2133413" y="1450721"/>
                </a:lnTo>
                <a:lnTo>
                  <a:pt x="2128714" y="1455166"/>
                </a:lnTo>
                <a:lnTo>
                  <a:pt x="2123714" y="1462728"/>
                </a:lnTo>
                <a:lnTo>
                  <a:pt x="2122047" y="1471374"/>
                </a:lnTo>
                <a:lnTo>
                  <a:pt x="2123714" y="1480044"/>
                </a:lnTo>
                <a:lnTo>
                  <a:pt x="2128714" y="1487678"/>
                </a:lnTo>
                <a:lnTo>
                  <a:pt x="2136404" y="1492750"/>
                </a:lnTo>
                <a:lnTo>
                  <a:pt x="2145082" y="1494440"/>
                </a:lnTo>
                <a:lnTo>
                  <a:pt x="2153735" y="1492750"/>
                </a:lnTo>
                <a:lnTo>
                  <a:pt x="2161353" y="1487678"/>
                </a:lnTo>
                <a:lnTo>
                  <a:pt x="2166426" y="1480044"/>
                </a:lnTo>
                <a:lnTo>
                  <a:pt x="2168116" y="1471374"/>
                </a:lnTo>
                <a:lnTo>
                  <a:pt x="2166426" y="1462728"/>
                </a:lnTo>
                <a:lnTo>
                  <a:pt x="2161353" y="1455166"/>
                </a:lnTo>
                <a:lnTo>
                  <a:pt x="2156908" y="1450721"/>
                </a:lnTo>
                <a:lnTo>
                  <a:pt x="2150939" y="1448435"/>
                </a:lnTo>
                <a:close/>
              </a:path>
              <a:path w="2910840" h="2943225" extrusionOk="0">
                <a:moveTo>
                  <a:pt x="2257111" y="1448435"/>
                </a:moveTo>
                <a:lnTo>
                  <a:pt x="2245427" y="1448435"/>
                </a:lnTo>
                <a:lnTo>
                  <a:pt x="2239458" y="1450721"/>
                </a:lnTo>
                <a:lnTo>
                  <a:pt x="2235013" y="1455166"/>
                </a:lnTo>
                <a:lnTo>
                  <a:pt x="2229941" y="1462728"/>
                </a:lnTo>
                <a:lnTo>
                  <a:pt x="2228251" y="1471374"/>
                </a:lnTo>
                <a:lnTo>
                  <a:pt x="2229941" y="1480044"/>
                </a:lnTo>
                <a:lnTo>
                  <a:pt x="2235013" y="1487678"/>
                </a:lnTo>
                <a:lnTo>
                  <a:pt x="2242576" y="1492750"/>
                </a:lnTo>
                <a:lnTo>
                  <a:pt x="2251222" y="1494440"/>
                </a:lnTo>
                <a:lnTo>
                  <a:pt x="2259892" y="1492750"/>
                </a:lnTo>
                <a:lnTo>
                  <a:pt x="2267525" y="1487678"/>
                </a:lnTo>
                <a:lnTo>
                  <a:pt x="2272526" y="1480044"/>
                </a:lnTo>
                <a:lnTo>
                  <a:pt x="2274193" y="1471374"/>
                </a:lnTo>
                <a:lnTo>
                  <a:pt x="2272526" y="1462728"/>
                </a:lnTo>
                <a:lnTo>
                  <a:pt x="2267525" y="1455166"/>
                </a:lnTo>
                <a:lnTo>
                  <a:pt x="2262953" y="1450721"/>
                </a:lnTo>
                <a:lnTo>
                  <a:pt x="2257111" y="1448435"/>
                </a:lnTo>
                <a:close/>
              </a:path>
              <a:path w="2910840" h="2943225" extrusionOk="0">
                <a:moveTo>
                  <a:pt x="2363156" y="1448435"/>
                </a:moveTo>
                <a:lnTo>
                  <a:pt x="2351472" y="1448435"/>
                </a:lnTo>
                <a:lnTo>
                  <a:pt x="2345503" y="1450721"/>
                </a:lnTo>
                <a:lnTo>
                  <a:pt x="2341058" y="1455166"/>
                </a:lnTo>
                <a:lnTo>
                  <a:pt x="2336058" y="1462728"/>
                </a:lnTo>
                <a:lnTo>
                  <a:pt x="2334391" y="1471374"/>
                </a:lnTo>
                <a:lnTo>
                  <a:pt x="2336058" y="1480044"/>
                </a:lnTo>
                <a:lnTo>
                  <a:pt x="2341058" y="1487678"/>
                </a:lnTo>
                <a:lnTo>
                  <a:pt x="2348619" y="1492750"/>
                </a:lnTo>
                <a:lnTo>
                  <a:pt x="2357251" y="1494440"/>
                </a:lnTo>
                <a:lnTo>
                  <a:pt x="2365883" y="1492750"/>
                </a:lnTo>
                <a:lnTo>
                  <a:pt x="2373443" y="1487678"/>
                </a:lnTo>
                <a:lnTo>
                  <a:pt x="2378516" y="1480044"/>
                </a:lnTo>
                <a:lnTo>
                  <a:pt x="2380206" y="1471374"/>
                </a:lnTo>
                <a:lnTo>
                  <a:pt x="2378516" y="1462728"/>
                </a:lnTo>
                <a:lnTo>
                  <a:pt x="2373443" y="1455166"/>
                </a:lnTo>
                <a:lnTo>
                  <a:pt x="2368998" y="1450721"/>
                </a:lnTo>
                <a:lnTo>
                  <a:pt x="2363156" y="1448435"/>
                </a:lnTo>
                <a:close/>
              </a:path>
              <a:path w="2910840" h="2943225" extrusionOk="0">
                <a:moveTo>
                  <a:pt x="2469328" y="1448435"/>
                </a:moveTo>
                <a:lnTo>
                  <a:pt x="2457517" y="1448435"/>
                </a:lnTo>
                <a:lnTo>
                  <a:pt x="2451802" y="1450721"/>
                </a:lnTo>
                <a:lnTo>
                  <a:pt x="2447103" y="1455166"/>
                </a:lnTo>
                <a:lnTo>
                  <a:pt x="2442103" y="1462728"/>
                </a:lnTo>
                <a:lnTo>
                  <a:pt x="2440436" y="1471374"/>
                </a:lnTo>
                <a:lnTo>
                  <a:pt x="2442103" y="1480044"/>
                </a:lnTo>
                <a:lnTo>
                  <a:pt x="2447103" y="1487678"/>
                </a:lnTo>
                <a:lnTo>
                  <a:pt x="2454771" y="1492750"/>
                </a:lnTo>
                <a:lnTo>
                  <a:pt x="2463391" y="1494440"/>
                </a:lnTo>
                <a:lnTo>
                  <a:pt x="2471964" y="1492750"/>
                </a:lnTo>
                <a:lnTo>
                  <a:pt x="2479488" y="1487678"/>
                </a:lnTo>
                <a:lnTo>
                  <a:pt x="2484632" y="1480044"/>
                </a:lnTo>
                <a:lnTo>
                  <a:pt x="2486346" y="1471374"/>
                </a:lnTo>
                <a:lnTo>
                  <a:pt x="2484632" y="1462728"/>
                </a:lnTo>
                <a:lnTo>
                  <a:pt x="2479488" y="1455166"/>
                </a:lnTo>
                <a:lnTo>
                  <a:pt x="2475043" y="1450721"/>
                </a:lnTo>
                <a:lnTo>
                  <a:pt x="2469328" y="1448435"/>
                </a:lnTo>
                <a:close/>
              </a:path>
              <a:path w="2910840" h="2943225" extrusionOk="0">
                <a:moveTo>
                  <a:pt x="2575373" y="1448435"/>
                </a:moveTo>
                <a:lnTo>
                  <a:pt x="2563689" y="1448435"/>
                </a:lnTo>
                <a:lnTo>
                  <a:pt x="2557847" y="1450721"/>
                </a:lnTo>
                <a:lnTo>
                  <a:pt x="2553402" y="1455166"/>
                </a:lnTo>
                <a:lnTo>
                  <a:pt x="2548330" y="1462728"/>
                </a:lnTo>
                <a:lnTo>
                  <a:pt x="2546640" y="1471374"/>
                </a:lnTo>
                <a:lnTo>
                  <a:pt x="2548330" y="1480044"/>
                </a:lnTo>
                <a:lnTo>
                  <a:pt x="2553402" y="1487678"/>
                </a:lnTo>
                <a:lnTo>
                  <a:pt x="2560945" y="1492750"/>
                </a:lnTo>
                <a:lnTo>
                  <a:pt x="2569547" y="1494440"/>
                </a:lnTo>
                <a:lnTo>
                  <a:pt x="2578173" y="1492750"/>
                </a:lnTo>
                <a:lnTo>
                  <a:pt x="2585787" y="1487678"/>
                </a:lnTo>
                <a:lnTo>
                  <a:pt x="2590788" y="1480044"/>
                </a:lnTo>
                <a:lnTo>
                  <a:pt x="2592455" y="1471374"/>
                </a:lnTo>
                <a:lnTo>
                  <a:pt x="2590788" y="1462728"/>
                </a:lnTo>
                <a:lnTo>
                  <a:pt x="2585787" y="1455166"/>
                </a:lnTo>
                <a:lnTo>
                  <a:pt x="2581342" y="1450721"/>
                </a:lnTo>
                <a:lnTo>
                  <a:pt x="2575373" y="1448435"/>
                </a:lnTo>
                <a:close/>
              </a:path>
              <a:path w="2910840" h="2943225" extrusionOk="0">
                <a:moveTo>
                  <a:pt x="2681418" y="1448435"/>
                </a:moveTo>
                <a:lnTo>
                  <a:pt x="2669734" y="1448435"/>
                </a:lnTo>
                <a:lnTo>
                  <a:pt x="2663765" y="1450721"/>
                </a:lnTo>
                <a:lnTo>
                  <a:pt x="2659320" y="1455166"/>
                </a:lnTo>
                <a:lnTo>
                  <a:pt x="2654320" y="1462728"/>
                </a:lnTo>
                <a:lnTo>
                  <a:pt x="2652653" y="1471374"/>
                </a:lnTo>
                <a:lnTo>
                  <a:pt x="2654320" y="1480044"/>
                </a:lnTo>
                <a:lnTo>
                  <a:pt x="2659320" y="1487678"/>
                </a:lnTo>
                <a:lnTo>
                  <a:pt x="2666954" y="1492750"/>
                </a:lnTo>
                <a:lnTo>
                  <a:pt x="2675624" y="1494440"/>
                </a:lnTo>
                <a:lnTo>
                  <a:pt x="2684270" y="1492750"/>
                </a:lnTo>
                <a:lnTo>
                  <a:pt x="2691832" y="1487678"/>
                </a:lnTo>
                <a:lnTo>
                  <a:pt x="2696833" y="1480044"/>
                </a:lnTo>
                <a:lnTo>
                  <a:pt x="2698500" y="1471374"/>
                </a:lnTo>
                <a:lnTo>
                  <a:pt x="2696833" y="1462728"/>
                </a:lnTo>
                <a:lnTo>
                  <a:pt x="2691832" y="1455166"/>
                </a:lnTo>
                <a:lnTo>
                  <a:pt x="2687387" y="1450721"/>
                </a:lnTo>
                <a:lnTo>
                  <a:pt x="2681418" y="1448435"/>
                </a:lnTo>
                <a:close/>
              </a:path>
              <a:path w="2910840" h="2943225" extrusionOk="0">
                <a:moveTo>
                  <a:pt x="2787590" y="1448435"/>
                </a:moveTo>
                <a:lnTo>
                  <a:pt x="2775779" y="1448435"/>
                </a:lnTo>
                <a:lnTo>
                  <a:pt x="2770064" y="1450721"/>
                </a:lnTo>
                <a:lnTo>
                  <a:pt x="2765492" y="1455166"/>
                </a:lnTo>
                <a:lnTo>
                  <a:pt x="2760420" y="1462728"/>
                </a:lnTo>
                <a:lnTo>
                  <a:pt x="2758730" y="1471374"/>
                </a:lnTo>
                <a:lnTo>
                  <a:pt x="2760420" y="1480044"/>
                </a:lnTo>
                <a:lnTo>
                  <a:pt x="2765492" y="1487678"/>
                </a:lnTo>
                <a:lnTo>
                  <a:pt x="2773106" y="1492750"/>
                </a:lnTo>
                <a:lnTo>
                  <a:pt x="2781733" y="1494440"/>
                </a:lnTo>
                <a:lnTo>
                  <a:pt x="2790335" y="1492750"/>
                </a:lnTo>
                <a:lnTo>
                  <a:pt x="2797877" y="1487678"/>
                </a:lnTo>
                <a:lnTo>
                  <a:pt x="2803021" y="1480044"/>
                </a:lnTo>
                <a:lnTo>
                  <a:pt x="2804735" y="1471374"/>
                </a:lnTo>
                <a:lnTo>
                  <a:pt x="2803021" y="1462728"/>
                </a:lnTo>
                <a:lnTo>
                  <a:pt x="2797877" y="1455166"/>
                </a:lnTo>
                <a:lnTo>
                  <a:pt x="2793432" y="1450721"/>
                </a:lnTo>
                <a:lnTo>
                  <a:pt x="2787590" y="1448435"/>
                </a:lnTo>
                <a:close/>
              </a:path>
              <a:path w="2910840" h="2943225" extrusionOk="0">
                <a:moveTo>
                  <a:pt x="2893762" y="1448435"/>
                </a:moveTo>
                <a:lnTo>
                  <a:pt x="2882078" y="1448435"/>
                </a:lnTo>
                <a:lnTo>
                  <a:pt x="2876109" y="1450721"/>
                </a:lnTo>
                <a:lnTo>
                  <a:pt x="2871664" y="1455166"/>
                </a:lnTo>
                <a:lnTo>
                  <a:pt x="2866592" y="1462728"/>
                </a:lnTo>
                <a:lnTo>
                  <a:pt x="2864902" y="1471374"/>
                </a:lnTo>
                <a:lnTo>
                  <a:pt x="2866592" y="1480044"/>
                </a:lnTo>
                <a:lnTo>
                  <a:pt x="2871664" y="1487678"/>
                </a:lnTo>
                <a:lnTo>
                  <a:pt x="2879227" y="1492750"/>
                </a:lnTo>
                <a:lnTo>
                  <a:pt x="2887873" y="1494440"/>
                </a:lnTo>
                <a:lnTo>
                  <a:pt x="2896543" y="1492750"/>
                </a:lnTo>
                <a:lnTo>
                  <a:pt x="2904176" y="1487678"/>
                </a:lnTo>
                <a:lnTo>
                  <a:pt x="2909177" y="1480044"/>
                </a:lnTo>
                <a:lnTo>
                  <a:pt x="2910844" y="1471374"/>
                </a:lnTo>
                <a:lnTo>
                  <a:pt x="2909177" y="1462728"/>
                </a:lnTo>
                <a:lnTo>
                  <a:pt x="2904176" y="1455166"/>
                </a:lnTo>
                <a:lnTo>
                  <a:pt x="2899604" y="1450721"/>
                </a:lnTo>
                <a:lnTo>
                  <a:pt x="2893762" y="1448435"/>
                </a:lnTo>
                <a:close/>
              </a:path>
              <a:path w="2910840" h="2943225" extrusionOk="0">
                <a:moveTo>
                  <a:pt x="28815" y="1559941"/>
                </a:moveTo>
                <a:lnTo>
                  <a:pt x="17073" y="1559941"/>
                </a:lnTo>
                <a:lnTo>
                  <a:pt x="11270" y="1562100"/>
                </a:lnTo>
                <a:lnTo>
                  <a:pt x="6680" y="1566545"/>
                </a:lnTo>
                <a:lnTo>
                  <a:pt x="1670" y="1574107"/>
                </a:lnTo>
                <a:lnTo>
                  <a:pt x="0" y="1582753"/>
                </a:lnTo>
                <a:lnTo>
                  <a:pt x="1670" y="1591423"/>
                </a:lnTo>
                <a:lnTo>
                  <a:pt x="6680" y="1599057"/>
                </a:lnTo>
                <a:lnTo>
                  <a:pt x="14306" y="1604129"/>
                </a:lnTo>
                <a:lnTo>
                  <a:pt x="22944" y="1605819"/>
                </a:lnTo>
                <a:lnTo>
                  <a:pt x="31582" y="1604129"/>
                </a:lnTo>
                <a:lnTo>
                  <a:pt x="39208" y="1599057"/>
                </a:lnTo>
                <a:lnTo>
                  <a:pt x="44218" y="1591423"/>
                </a:lnTo>
                <a:lnTo>
                  <a:pt x="45888" y="1582753"/>
                </a:lnTo>
                <a:lnTo>
                  <a:pt x="44218" y="1574107"/>
                </a:lnTo>
                <a:lnTo>
                  <a:pt x="39208" y="1566545"/>
                </a:lnTo>
                <a:lnTo>
                  <a:pt x="34619" y="1562100"/>
                </a:lnTo>
                <a:lnTo>
                  <a:pt x="28815" y="1559941"/>
                </a:lnTo>
                <a:close/>
              </a:path>
              <a:path w="2910840" h="2943225" extrusionOk="0">
                <a:moveTo>
                  <a:pt x="134903" y="1559941"/>
                </a:moveTo>
                <a:lnTo>
                  <a:pt x="123156" y="1559941"/>
                </a:lnTo>
                <a:lnTo>
                  <a:pt x="117352" y="1562100"/>
                </a:lnTo>
                <a:lnTo>
                  <a:pt x="112894" y="1566545"/>
                </a:lnTo>
                <a:lnTo>
                  <a:pt x="107808" y="1574107"/>
                </a:lnTo>
                <a:lnTo>
                  <a:pt x="106112" y="1582753"/>
                </a:lnTo>
                <a:lnTo>
                  <a:pt x="107808" y="1591423"/>
                </a:lnTo>
                <a:lnTo>
                  <a:pt x="112894" y="1599057"/>
                </a:lnTo>
                <a:lnTo>
                  <a:pt x="120446" y="1604129"/>
                </a:lnTo>
                <a:lnTo>
                  <a:pt x="129045" y="1605819"/>
                </a:lnTo>
                <a:lnTo>
                  <a:pt x="137669" y="1604129"/>
                </a:lnTo>
                <a:lnTo>
                  <a:pt x="145292" y="1599057"/>
                </a:lnTo>
                <a:lnTo>
                  <a:pt x="150300" y="1591423"/>
                </a:lnTo>
                <a:lnTo>
                  <a:pt x="151969" y="1582753"/>
                </a:lnTo>
                <a:lnTo>
                  <a:pt x="150300" y="1574107"/>
                </a:lnTo>
                <a:lnTo>
                  <a:pt x="145292" y="1566545"/>
                </a:lnTo>
                <a:lnTo>
                  <a:pt x="140834" y="1562100"/>
                </a:lnTo>
                <a:lnTo>
                  <a:pt x="134903" y="1559941"/>
                </a:lnTo>
                <a:close/>
              </a:path>
              <a:path w="2910840" h="2943225" extrusionOk="0">
                <a:moveTo>
                  <a:pt x="240986" y="1559941"/>
                </a:moveTo>
                <a:lnTo>
                  <a:pt x="229239" y="1559941"/>
                </a:lnTo>
                <a:lnTo>
                  <a:pt x="223308" y="1562100"/>
                </a:lnTo>
                <a:lnTo>
                  <a:pt x="218850" y="1566545"/>
                </a:lnTo>
                <a:lnTo>
                  <a:pt x="213843" y="1574107"/>
                </a:lnTo>
                <a:lnTo>
                  <a:pt x="212173" y="1582753"/>
                </a:lnTo>
                <a:lnTo>
                  <a:pt x="213843" y="1591423"/>
                </a:lnTo>
                <a:lnTo>
                  <a:pt x="218850" y="1599057"/>
                </a:lnTo>
                <a:lnTo>
                  <a:pt x="226495" y="1604129"/>
                </a:lnTo>
                <a:lnTo>
                  <a:pt x="235165" y="1605819"/>
                </a:lnTo>
                <a:lnTo>
                  <a:pt x="243809" y="1604129"/>
                </a:lnTo>
                <a:lnTo>
                  <a:pt x="251375" y="1599057"/>
                </a:lnTo>
                <a:lnTo>
                  <a:pt x="256390" y="1591423"/>
                </a:lnTo>
                <a:lnTo>
                  <a:pt x="258062" y="1582753"/>
                </a:lnTo>
                <a:lnTo>
                  <a:pt x="256390" y="1574107"/>
                </a:lnTo>
                <a:lnTo>
                  <a:pt x="251375" y="1566545"/>
                </a:lnTo>
                <a:lnTo>
                  <a:pt x="246917" y="1562100"/>
                </a:lnTo>
                <a:lnTo>
                  <a:pt x="240986" y="1559941"/>
                </a:lnTo>
                <a:close/>
              </a:path>
              <a:path w="2910840" h="2943225" extrusionOk="0">
                <a:moveTo>
                  <a:pt x="347070" y="1559941"/>
                </a:moveTo>
                <a:lnTo>
                  <a:pt x="335322" y="1559941"/>
                </a:lnTo>
                <a:lnTo>
                  <a:pt x="329518" y="1562100"/>
                </a:lnTo>
                <a:lnTo>
                  <a:pt x="325073" y="1566545"/>
                </a:lnTo>
                <a:lnTo>
                  <a:pt x="319987" y="1574107"/>
                </a:lnTo>
                <a:lnTo>
                  <a:pt x="318291" y="1582753"/>
                </a:lnTo>
                <a:lnTo>
                  <a:pt x="319987" y="1591423"/>
                </a:lnTo>
                <a:lnTo>
                  <a:pt x="325073" y="1599057"/>
                </a:lnTo>
                <a:lnTo>
                  <a:pt x="332637" y="1604129"/>
                </a:lnTo>
                <a:lnTo>
                  <a:pt x="341266" y="1605819"/>
                </a:lnTo>
                <a:lnTo>
                  <a:pt x="349894" y="1604129"/>
                </a:lnTo>
                <a:lnTo>
                  <a:pt x="357458" y="1599057"/>
                </a:lnTo>
                <a:lnTo>
                  <a:pt x="362544" y="1591423"/>
                </a:lnTo>
                <a:lnTo>
                  <a:pt x="364240" y="1582753"/>
                </a:lnTo>
                <a:lnTo>
                  <a:pt x="362544" y="1574107"/>
                </a:lnTo>
                <a:lnTo>
                  <a:pt x="357458" y="1566545"/>
                </a:lnTo>
                <a:lnTo>
                  <a:pt x="353013" y="1562100"/>
                </a:lnTo>
                <a:lnTo>
                  <a:pt x="347070" y="1559941"/>
                </a:lnTo>
                <a:close/>
              </a:path>
              <a:path w="2910840" h="2943225" extrusionOk="0">
                <a:moveTo>
                  <a:pt x="453292" y="1559941"/>
                </a:moveTo>
                <a:lnTo>
                  <a:pt x="441545" y="1559941"/>
                </a:lnTo>
                <a:lnTo>
                  <a:pt x="435601" y="1562100"/>
                </a:lnTo>
                <a:lnTo>
                  <a:pt x="431156" y="1566545"/>
                </a:lnTo>
                <a:lnTo>
                  <a:pt x="426070" y="1574107"/>
                </a:lnTo>
                <a:lnTo>
                  <a:pt x="424374" y="1582753"/>
                </a:lnTo>
                <a:lnTo>
                  <a:pt x="426070" y="1591423"/>
                </a:lnTo>
                <a:lnTo>
                  <a:pt x="431156" y="1599057"/>
                </a:lnTo>
                <a:lnTo>
                  <a:pt x="438720" y="1604129"/>
                </a:lnTo>
                <a:lnTo>
                  <a:pt x="447349" y="1605819"/>
                </a:lnTo>
                <a:lnTo>
                  <a:pt x="455977" y="1604129"/>
                </a:lnTo>
                <a:lnTo>
                  <a:pt x="463541" y="1599057"/>
                </a:lnTo>
                <a:lnTo>
                  <a:pt x="468556" y="1591423"/>
                </a:lnTo>
                <a:lnTo>
                  <a:pt x="470228" y="1582753"/>
                </a:lnTo>
                <a:lnTo>
                  <a:pt x="468556" y="1574107"/>
                </a:lnTo>
                <a:lnTo>
                  <a:pt x="463541" y="1566545"/>
                </a:lnTo>
                <a:lnTo>
                  <a:pt x="459096" y="1562100"/>
                </a:lnTo>
                <a:lnTo>
                  <a:pt x="453292" y="1559941"/>
                </a:lnTo>
                <a:close/>
              </a:path>
              <a:path w="2910840" h="2943225" extrusionOk="0">
                <a:moveTo>
                  <a:pt x="559375" y="1559941"/>
                </a:moveTo>
                <a:lnTo>
                  <a:pt x="547628" y="1559941"/>
                </a:lnTo>
                <a:lnTo>
                  <a:pt x="541697" y="1562100"/>
                </a:lnTo>
                <a:lnTo>
                  <a:pt x="537239" y="1566545"/>
                </a:lnTo>
                <a:lnTo>
                  <a:pt x="532224" y="1574107"/>
                </a:lnTo>
                <a:lnTo>
                  <a:pt x="530553" y="1582753"/>
                </a:lnTo>
                <a:lnTo>
                  <a:pt x="532224" y="1591423"/>
                </a:lnTo>
                <a:lnTo>
                  <a:pt x="537239" y="1599057"/>
                </a:lnTo>
                <a:lnTo>
                  <a:pt x="544862" y="1604129"/>
                </a:lnTo>
                <a:lnTo>
                  <a:pt x="553484" y="1605819"/>
                </a:lnTo>
                <a:lnTo>
                  <a:pt x="562080" y="1604129"/>
                </a:lnTo>
                <a:lnTo>
                  <a:pt x="569624" y="1599057"/>
                </a:lnTo>
                <a:lnTo>
                  <a:pt x="574711" y="1591423"/>
                </a:lnTo>
                <a:lnTo>
                  <a:pt x="576406" y="1582753"/>
                </a:lnTo>
                <a:lnTo>
                  <a:pt x="574711" y="1574107"/>
                </a:lnTo>
                <a:lnTo>
                  <a:pt x="569624" y="1566545"/>
                </a:lnTo>
                <a:lnTo>
                  <a:pt x="565179" y="1562100"/>
                </a:lnTo>
                <a:lnTo>
                  <a:pt x="559375" y="1559941"/>
                </a:lnTo>
                <a:close/>
              </a:path>
              <a:path w="2910840" h="2943225" extrusionOk="0">
                <a:moveTo>
                  <a:pt x="665459" y="1559941"/>
                </a:moveTo>
                <a:lnTo>
                  <a:pt x="653711" y="1559941"/>
                </a:lnTo>
                <a:lnTo>
                  <a:pt x="647907" y="1562100"/>
                </a:lnTo>
                <a:lnTo>
                  <a:pt x="643322" y="1566545"/>
                </a:lnTo>
                <a:lnTo>
                  <a:pt x="638315" y="1574107"/>
                </a:lnTo>
                <a:lnTo>
                  <a:pt x="636645" y="1582753"/>
                </a:lnTo>
                <a:lnTo>
                  <a:pt x="638315" y="1591423"/>
                </a:lnTo>
                <a:lnTo>
                  <a:pt x="643322" y="1599057"/>
                </a:lnTo>
                <a:lnTo>
                  <a:pt x="650948" y="1604129"/>
                </a:lnTo>
                <a:lnTo>
                  <a:pt x="659585" y="1605819"/>
                </a:lnTo>
                <a:lnTo>
                  <a:pt x="668222" y="1604129"/>
                </a:lnTo>
                <a:lnTo>
                  <a:pt x="675847" y="1599057"/>
                </a:lnTo>
                <a:lnTo>
                  <a:pt x="680862" y="1591423"/>
                </a:lnTo>
                <a:lnTo>
                  <a:pt x="682534" y="1582753"/>
                </a:lnTo>
                <a:lnTo>
                  <a:pt x="680862" y="1574107"/>
                </a:lnTo>
                <a:lnTo>
                  <a:pt x="675847" y="1566545"/>
                </a:lnTo>
                <a:lnTo>
                  <a:pt x="671262" y="1562100"/>
                </a:lnTo>
                <a:lnTo>
                  <a:pt x="665459" y="1559941"/>
                </a:lnTo>
                <a:close/>
              </a:path>
              <a:path w="2910840" h="2943225" extrusionOk="0">
                <a:moveTo>
                  <a:pt x="771542" y="1559941"/>
                </a:moveTo>
                <a:lnTo>
                  <a:pt x="759794" y="1559941"/>
                </a:lnTo>
                <a:lnTo>
                  <a:pt x="753990" y="1562100"/>
                </a:lnTo>
                <a:lnTo>
                  <a:pt x="749545" y="1566545"/>
                </a:lnTo>
                <a:lnTo>
                  <a:pt x="744459" y="1574107"/>
                </a:lnTo>
                <a:lnTo>
                  <a:pt x="742763" y="1582753"/>
                </a:lnTo>
                <a:lnTo>
                  <a:pt x="744459" y="1591423"/>
                </a:lnTo>
                <a:lnTo>
                  <a:pt x="749545" y="1599057"/>
                </a:lnTo>
                <a:lnTo>
                  <a:pt x="757090" y="1604129"/>
                </a:lnTo>
                <a:lnTo>
                  <a:pt x="765685" y="1605819"/>
                </a:lnTo>
                <a:lnTo>
                  <a:pt x="774307" y="1604129"/>
                </a:lnTo>
                <a:lnTo>
                  <a:pt x="781930" y="1599057"/>
                </a:lnTo>
                <a:lnTo>
                  <a:pt x="786945" y="1591423"/>
                </a:lnTo>
                <a:lnTo>
                  <a:pt x="788617" y="1582753"/>
                </a:lnTo>
                <a:lnTo>
                  <a:pt x="786945" y="1574107"/>
                </a:lnTo>
                <a:lnTo>
                  <a:pt x="781930" y="1566545"/>
                </a:lnTo>
                <a:lnTo>
                  <a:pt x="777485" y="1562100"/>
                </a:lnTo>
                <a:lnTo>
                  <a:pt x="771542" y="1559941"/>
                </a:lnTo>
                <a:close/>
              </a:path>
              <a:path w="2910840" h="2943225" extrusionOk="0">
                <a:moveTo>
                  <a:pt x="877625" y="1559941"/>
                </a:moveTo>
                <a:lnTo>
                  <a:pt x="865877" y="1559941"/>
                </a:lnTo>
                <a:lnTo>
                  <a:pt x="860073" y="1562100"/>
                </a:lnTo>
                <a:lnTo>
                  <a:pt x="855489" y="1566545"/>
                </a:lnTo>
                <a:lnTo>
                  <a:pt x="850481" y="1574107"/>
                </a:lnTo>
                <a:lnTo>
                  <a:pt x="848812" y="1582753"/>
                </a:lnTo>
                <a:lnTo>
                  <a:pt x="850481" y="1591423"/>
                </a:lnTo>
                <a:lnTo>
                  <a:pt x="855489" y="1599057"/>
                </a:lnTo>
                <a:lnTo>
                  <a:pt x="863133" y="1604129"/>
                </a:lnTo>
                <a:lnTo>
                  <a:pt x="871803" y="1605819"/>
                </a:lnTo>
                <a:lnTo>
                  <a:pt x="880447" y="1604129"/>
                </a:lnTo>
                <a:lnTo>
                  <a:pt x="888013" y="1599057"/>
                </a:lnTo>
                <a:lnTo>
                  <a:pt x="893100" y="1591423"/>
                </a:lnTo>
                <a:lnTo>
                  <a:pt x="894795" y="1582753"/>
                </a:lnTo>
                <a:lnTo>
                  <a:pt x="893100" y="1574107"/>
                </a:lnTo>
                <a:lnTo>
                  <a:pt x="888013" y="1566545"/>
                </a:lnTo>
                <a:lnTo>
                  <a:pt x="883568" y="1562100"/>
                </a:lnTo>
                <a:lnTo>
                  <a:pt x="877625" y="1559941"/>
                </a:lnTo>
                <a:close/>
              </a:path>
              <a:path w="2910840" h="2943225" extrusionOk="0">
                <a:moveTo>
                  <a:pt x="983848" y="1559941"/>
                </a:moveTo>
                <a:lnTo>
                  <a:pt x="972100" y="1559941"/>
                </a:lnTo>
                <a:lnTo>
                  <a:pt x="966169" y="1562100"/>
                </a:lnTo>
                <a:lnTo>
                  <a:pt x="961711" y="1566545"/>
                </a:lnTo>
                <a:lnTo>
                  <a:pt x="956625" y="1574107"/>
                </a:lnTo>
                <a:lnTo>
                  <a:pt x="954930" y="1582753"/>
                </a:lnTo>
                <a:lnTo>
                  <a:pt x="956625" y="1591423"/>
                </a:lnTo>
                <a:lnTo>
                  <a:pt x="961711" y="1599057"/>
                </a:lnTo>
                <a:lnTo>
                  <a:pt x="969275" y="1604129"/>
                </a:lnTo>
                <a:lnTo>
                  <a:pt x="977904" y="1605819"/>
                </a:lnTo>
                <a:lnTo>
                  <a:pt x="986532" y="1604129"/>
                </a:lnTo>
                <a:lnTo>
                  <a:pt x="994096" y="1599057"/>
                </a:lnTo>
                <a:lnTo>
                  <a:pt x="999183" y="1591423"/>
                </a:lnTo>
                <a:lnTo>
                  <a:pt x="1000878" y="1582753"/>
                </a:lnTo>
                <a:lnTo>
                  <a:pt x="999183" y="1574107"/>
                </a:lnTo>
                <a:lnTo>
                  <a:pt x="994096" y="1566545"/>
                </a:lnTo>
                <a:lnTo>
                  <a:pt x="989651" y="1562100"/>
                </a:lnTo>
                <a:lnTo>
                  <a:pt x="983848" y="1559941"/>
                </a:lnTo>
                <a:close/>
              </a:path>
              <a:path w="2910840" h="2943225" extrusionOk="0">
                <a:moveTo>
                  <a:pt x="1089931" y="1559941"/>
                </a:moveTo>
                <a:lnTo>
                  <a:pt x="1078183" y="1559941"/>
                </a:lnTo>
                <a:lnTo>
                  <a:pt x="1072252" y="1562100"/>
                </a:lnTo>
                <a:lnTo>
                  <a:pt x="1067795" y="1566545"/>
                </a:lnTo>
                <a:lnTo>
                  <a:pt x="1062787" y="1574107"/>
                </a:lnTo>
                <a:lnTo>
                  <a:pt x="1061118" y="1582753"/>
                </a:lnTo>
                <a:lnTo>
                  <a:pt x="1062787" y="1591423"/>
                </a:lnTo>
                <a:lnTo>
                  <a:pt x="1067795" y="1599057"/>
                </a:lnTo>
                <a:lnTo>
                  <a:pt x="1075359" y="1604129"/>
                </a:lnTo>
                <a:lnTo>
                  <a:pt x="1083987" y="1605819"/>
                </a:lnTo>
                <a:lnTo>
                  <a:pt x="1092616" y="1604129"/>
                </a:lnTo>
                <a:lnTo>
                  <a:pt x="1100180" y="1599057"/>
                </a:lnTo>
                <a:lnTo>
                  <a:pt x="1105194" y="1591423"/>
                </a:lnTo>
                <a:lnTo>
                  <a:pt x="1106866" y="1582753"/>
                </a:lnTo>
                <a:lnTo>
                  <a:pt x="1105194" y="1574107"/>
                </a:lnTo>
                <a:lnTo>
                  <a:pt x="1100180" y="1566545"/>
                </a:lnTo>
                <a:lnTo>
                  <a:pt x="1095735" y="1562100"/>
                </a:lnTo>
                <a:lnTo>
                  <a:pt x="1089931" y="1559941"/>
                </a:lnTo>
                <a:close/>
              </a:path>
              <a:path w="2910840" h="2943225" extrusionOk="0">
                <a:moveTo>
                  <a:pt x="1196014" y="1559941"/>
                </a:moveTo>
                <a:lnTo>
                  <a:pt x="1184266" y="1559941"/>
                </a:lnTo>
                <a:lnTo>
                  <a:pt x="1178335" y="1562100"/>
                </a:lnTo>
                <a:lnTo>
                  <a:pt x="1173878" y="1566545"/>
                </a:lnTo>
                <a:lnTo>
                  <a:pt x="1168870" y="1574107"/>
                </a:lnTo>
                <a:lnTo>
                  <a:pt x="1167201" y="1582753"/>
                </a:lnTo>
                <a:lnTo>
                  <a:pt x="1168870" y="1591423"/>
                </a:lnTo>
                <a:lnTo>
                  <a:pt x="1173878" y="1599057"/>
                </a:lnTo>
                <a:lnTo>
                  <a:pt x="1181501" y="1604129"/>
                </a:lnTo>
                <a:lnTo>
                  <a:pt x="1190124" y="1605819"/>
                </a:lnTo>
                <a:lnTo>
                  <a:pt x="1198724" y="1604129"/>
                </a:lnTo>
                <a:lnTo>
                  <a:pt x="1206275" y="1599057"/>
                </a:lnTo>
                <a:lnTo>
                  <a:pt x="1211362" y="1591423"/>
                </a:lnTo>
                <a:lnTo>
                  <a:pt x="1213057" y="1582753"/>
                </a:lnTo>
                <a:lnTo>
                  <a:pt x="1211362" y="1574107"/>
                </a:lnTo>
                <a:lnTo>
                  <a:pt x="1206275" y="1566545"/>
                </a:lnTo>
                <a:lnTo>
                  <a:pt x="1201818" y="1562100"/>
                </a:lnTo>
                <a:lnTo>
                  <a:pt x="1196014" y="1559941"/>
                </a:lnTo>
                <a:close/>
              </a:path>
              <a:path w="2910840" h="2943225" extrusionOk="0">
                <a:moveTo>
                  <a:pt x="1302071" y="1559941"/>
                </a:moveTo>
                <a:lnTo>
                  <a:pt x="1290387" y="1559941"/>
                </a:lnTo>
                <a:lnTo>
                  <a:pt x="1284545" y="1562100"/>
                </a:lnTo>
                <a:lnTo>
                  <a:pt x="1279973" y="1566545"/>
                </a:lnTo>
                <a:lnTo>
                  <a:pt x="1274973" y="1574107"/>
                </a:lnTo>
                <a:lnTo>
                  <a:pt x="1273306" y="1582753"/>
                </a:lnTo>
                <a:lnTo>
                  <a:pt x="1274973" y="1591423"/>
                </a:lnTo>
                <a:lnTo>
                  <a:pt x="1279973" y="1599057"/>
                </a:lnTo>
                <a:lnTo>
                  <a:pt x="1287589" y="1604129"/>
                </a:lnTo>
                <a:lnTo>
                  <a:pt x="1296229" y="1605819"/>
                </a:lnTo>
                <a:lnTo>
                  <a:pt x="1304869" y="1604129"/>
                </a:lnTo>
                <a:lnTo>
                  <a:pt x="1312485" y="1599057"/>
                </a:lnTo>
                <a:lnTo>
                  <a:pt x="1317486" y="1591423"/>
                </a:lnTo>
                <a:lnTo>
                  <a:pt x="1319153" y="1582753"/>
                </a:lnTo>
                <a:lnTo>
                  <a:pt x="1317486" y="1574107"/>
                </a:lnTo>
                <a:lnTo>
                  <a:pt x="1312485" y="1566545"/>
                </a:lnTo>
                <a:lnTo>
                  <a:pt x="1307913" y="1562100"/>
                </a:lnTo>
                <a:lnTo>
                  <a:pt x="1302071" y="1559941"/>
                </a:lnTo>
                <a:close/>
              </a:path>
              <a:path w="2910840" h="2943225" extrusionOk="0">
                <a:moveTo>
                  <a:pt x="1408243" y="1559941"/>
                </a:moveTo>
                <a:lnTo>
                  <a:pt x="1396432" y="1559941"/>
                </a:lnTo>
                <a:lnTo>
                  <a:pt x="1390590" y="1562100"/>
                </a:lnTo>
                <a:lnTo>
                  <a:pt x="1386145" y="1566545"/>
                </a:lnTo>
                <a:lnTo>
                  <a:pt x="1381073" y="1574107"/>
                </a:lnTo>
                <a:lnTo>
                  <a:pt x="1379383" y="1582753"/>
                </a:lnTo>
                <a:lnTo>
                  <a:pt x="1381073" y="1591423"/>
                </a:lnTo>
                <a:lnTo>
                  <a:pt x="1386145" y="1599057"/>
                </a:lnTo>
                <a:lnTo>
                  <a:pt x="1393706" y="1604129"/>
                </a:lnTo>
                <a:lnTo>
                  <a:pt x="1402338" y="1605819"/>
                </a:lnTo>
                <a:lnTo>
                  <a:pt x="1410970" y="1604129"/>
                </a:lnTo>
                <a:lnTo>
                  <a:pt x="1418530" y="1599057"/>
                </a:lnTo>
                <a:lnTo>
                  <a:pt x="1423531" y="1591423"/>
                </a:lnTo>
                <a:lnTo>
                  <a:pt x="1425198" y="1582753"/>
                </a:lnTo>
                <a:lnTo>
                  <a:pt x="1423531" y="1574107"/>
                </a:lnTo>
                <a:lnTo>
                  <a:pt x="1418530" y="1566545"/>
                </a:lnTo>
                <a:lnTo>
                  <a:pt x="1414085" y="1562100"/>
                </a:lnTo>
                <a:lnTo>
                  <a:pt x="1408243" y="1559941"/>
                </a:lnTo>
                <a:close/>
              </a:path>
              <a:path w="2910840" h="2943225" extrusionOk="0">
                <a:moveTo>
                  <a:pt x="1514288" y="1559941"/>
                </a:moveTo>
                <a:lnTo>
                  <a:pt x="1502477" y="1559941"/>
                </a:lnTo>
                <a:lnTo>
                  <a:pt x="1496762" y="1562100"/>
                </a:lnTo>
                <a:lnTo>
                  <a:pt x="1492190" y="1566545"/>
                </a:lnTo>
                <a:lnTo>
                  <a:pt x="1487118" y="1574107"/>
                </a:lnTo>
                <a:lnTo>
                  <a:pt x="1485428" y="1582753"/>
                </a:lnTo>
                <a:lnTo>
                  <a:pt x="1487118" y="1591423"/>
                </a:lnTo>
                <a:lnTo>
                  <a:pt x="1492190" y="1599057"/>
                </a:lnTo>
                <a:lnTo>
                  <a:pt x="1499824" y="1604129"/>
                </a:lnTo>
                <a:lnTo>
                  <a:pt x="1508494" y="1605819"/>
                </a:lnTo>
                <a:lnTo>
                  <a:pt x="1517140" y="1604129"/>
                </a:lnTo>
                <a:lnTo>
                  <a:pt x="1524702" y="1599057"/>
                </a:lnTo>
                <a:lnTo>
                  <a:pt x="1529775" y="1591423"/>
                </a:lnTo>
                <a:lnTo>
                  <a:pt x="1531465" y="1582753"/>
                </a:lnTo>
                <a:lnTo>
                  <a:pt x="1529775" y="1574107"/>
                </a:lnTo>
                <a:lnTo>
                  <a:pt x="1524702" y="1566545"/>
                </a:lnTo>
                <a:lnTo>
                  <a:pt x="1520257" y="1562100"/>
                </a:lnTo>
                <a:lnTo>
                  <a:pt x="1514288" y="1559941"/>
                </a:lnTo>
                <a:close/>
              </a:path>
              <a:path w="2910840" h="2943225" extrusionOk="0">
                <a:moveTo>
                  <a:pt x="1620460" y="1559941"/>
                </a:moveTo>
                <a:lnTo>
                  <a:pt x="1608776" y="1559941"/>
                </a:lnTo>
                <a:lnTo>
                  <a:pt x="1602807" y="1562100"/>
                </a:lnTo>
                <a:lnTo>
                  <a:pt x="1598362" y="1566545"/>
                </a:lnTo>
                <a:lnTo>
                  <a:pt x="1593290" y="1574107"/>
                </a:lnTo>
                <a:lnTo>
                  <a:pt x="1591600" y="1582753"/>
                </a:lnTo>
                <a:lnTo>
                  <a:pt x="1593290" y="1591423"/>
                </a:lnTo>
                <a:lnTo>
                  <a:pt x="1598362" y="1599057"/>
                </a:lnTo>
                <a:lnTo>
                  <a:pt x="1605925" y="1604129"/>
                </a:lnTo>
                <a:lnTo>
                  <a:pt x="1614571" y="1605819"/>
                </a:lnTo>
                <a:lnTo>
                  <a:pt x="1623241" y="1604129"/>
                </a:lnTo>
                <a:lnTo>
                  <a:pt x="1630874" y="1599057"/>
                </a:lnTo>
                <a:lnTo>
                  <a:pt x="1635875" y="1591423"/>
                </a:lnTo>
                <a:lnTo>
                  <a:pt x="1637542" y="1582753"/>
                </a:lnTo>
                <a:lnTo>
                  <a:pt x="1635875" y="1574107"/>
                </a:lnTo>
                <a:lnTo>
                  <a:pt x="1630874" y="1566545"/>
                </a:lnTo>
                <a:lnTo>
                  <a:pt x="1626302" y="1562100"/>
                </a:lnTo>
                <a:lnTo>
                  <a:pt x="1620460" y="1559941"/>
                </a:lnTo>
                <a:close/>
              </a:path>
              <a:path w="2910840" h="2943225" extrusionOk="0">
                <a:moveTo>
                  <a:pt x="1726632" y="1559941"/>
                </a:moveTo>
                <a:lnTo>
                  <a:pt x="1714821" y="1559941"/>
                </a:lnTo>
                <a:lnTo>
                  <a:pt x="1708852" y="1562100"/>
                </a:lnTo>
                <a:lnTo>
                  <a:pt x="1704407" y="1566545"/>
                </a:lnTo>
                <a:lnTo>
                  <a:pt x="1699407" y="1574107"/>
                </a:lnTo>
                <a:lnTo>
                  <a:pt x="1697740" y="1582753"/>
                </a:lnTo>
                <a:lnTo>
                  <a:pt x="1699407" y="1591423"/>
                </a:lnTo>
                <a:lnTo>
                  <a:pt x="1704407" y="1599057"/>
                </a:lnTo>
                <a:lnTo>
                  <a:pt x="1711968" y="1604129"/>
                </a:lnTo>
                <a:lnTo>
                  <a:pt x="1720600" y="1605819"/>
                </a:lnTo>
                <a:lnTo>
                  <a:pt x="1729232" y="1604129"/>
                </a:lnTo>
                <a:lnTo>
                  <a:pt x="1736792" y="1599057"/>
                </a:lnTo>
                <a:lnTo>
                  <a:pt x="1741865" y="1591423"/>
                </a:lnTo>
                <a:lnTo>
                  <a:pt x="1743555" y="1582753"/>
                </a:lnTo>
                <a:lnTo>
                  <a:pt x="1741865" y="1574107"/>
                </a:lnTo>
                <a:lnTo>
                  <a:pt x="1736792" y="1566545"/>
                </a:lnTo>
                <a:lnTo>
                  <a:pt x="1732347" y="1562100"/>
                </a:lnTo>
                <a:lnTo>
                  <a:pt x="1726632" y="1559941"/>
                </a:lnTo>
                <a:close/>
              </a:path>
              <a:path w="2910840" h="2943225" extrusionOk="0">
                <a:moveTo>
                  <a:pt x="1832677" y="1559941"/>
                </a:moveTo>
                <a:lnTo>
                  <a:pt x="1820866" y="1559941"/>
                </a:lnTo>
                <a:lnTo>
                  <a:pt x="1815024" y="1562100"/>
                </a:lnTo>
                <a:lnTo>
                  <a:pt x="1810579" y="1566545"/>
                </a:lnTo>
                <a:lnTo>
                  <a:pt x="1805507" y="1574107"/>
                </a:lnTo>
                <a:lnTo>
                  <a:pt x="1803817" y="1582753"/>
                </a:lnTo>
                <a:lnTo>
                  <a:pt x="1805507" y="1591423"/>
                </a:lnTo>
                <a:lnTo>
                  <a:pt x="1810579" y="1599057"/>
                </a:lnTo>
                <a:lnTo>
                  <a:pt x="1818176" y="1604129"/>
                </a:lnTo>
                <a:lnTo>
                  <a:pt x="1826772" y="1605819"/>
                </a:lnTo>
                <a:lnTo>
                  <a:pt x="1835368" y="1604129"/>
                </a:lnTo>
                <a:lnTo>
                  <a:pt x="1842964" y="1599057"/>
                </a:lnTo>
                <a:lnTo>
                  <a:pt x="1848037" y="1591423"/>
                </a:lnTo>
                <a:lnTo>
                  <a:pt x="1849727" y="1582753"/>
                </a:lnTo>
                <a:lnTo>
                  <a:pt x="1848037" y="1574107"/>
                </a:lnTo>
                <a:lnTo>
                  <a:pt x="1842964" y="1566545"/>
                </a:lnTo>
                <a:lnTo>
                  <a:pt x="1838519" y="1562100"/>
                </a:lnTo>
                <a:lnTo>
                  <a:pt x="1832677" y="1559941"/>
                </a:lnTo>
                <a:close/>
              </a:path>
              <a:path w="2910840" h="2943225" extrusionOk="0">
                <a:moveTo>
                  <a:pt x="1938722" y="1559941"/>
                </a:moveTo>
                <a:lnTo>
                  <a:pt x="1927038" y="1559941"/>
                </a:lnTo>
                <a:lnTo>
                  <a:pt x="1921196" y="1562100"/>
                </a:lnTo>
                <a:lnTo>
                  <a:pt x="1916751" y="1566545"/>
                </a:lnTo>
                <a:lnTo>
                  <a:pt x="1911679" y="1574107"/>
                </a:lnTo>
                <a:lnTo>
                  <a:pt x="1909989" y="1582753"/>
                </a:lnTo>
                <a:lnTo>
                  <a:pt x="1911679" y="1591423"/>
                </a:lnTo>
                <a:lnTo>
                  <a:pt x="1916751" y="1599057"/>
                </a:lnTo>
                <a:lnTo>
                  <a:pt x="1924294" y="1604129"/>
                </a:lnTo>
                <a:lnTo>
                  <a:pt x="1932896" y="1605819"/>
                </a:lnTo>
                <a:lnTo>
                  <a:pt x="1941522" y="1604129"/>
                </a:lnTo>
                <a:lnTo>
                  <a:pt x="1949136" y="1599057"/>
                </a:lnTo>
                <a:lnTo>
                  <a:pt x="1954137" y="1591423"/>
                </a:lnTo>
                <a:lnTo>
                  <a:pt x="1955804" y="1582753"/>
                </a:lnTo>
                <a:lnTo>
                  <a:pt x="1954137" y="1574107"/>
                </a:lnTo>
                <a:lnTo>
                  <a:pt x="1949136" y="1566545"/>
                </a:lnTo>
                <a:lnTo>
                  <a:pt x="1944691" y="1562100"/>
                </a:lnTo>
                <a:lnTo>
                  <a:pt x="1938722" y="1559941"/>
                </a:lnTo>
                <a:close/>
              </a:path>
              <a:path w="2910840" h="2943225" extrusionOk="0">
                <a:moveTo>
                  <a:pt x="2044767" y="1559941"/>
                </a:moveTo>
                <a:lnTo>
                  <a:pt x="2033083" y="1559941"/>
                </a:lnTo>
                <a:lnTo>
                  <a:pt x="2027114" y="1562100"/>
                </a:lnTo>
                <a:lnTo>
                  <a:pt x="2022669" y="1566545"/>
                </a:lnTo>
                <a:lnTo>
                  <a:pt x="2017669" y="1574107"/>
                </a:lnTo>
                <a:lnTo>
                  <a:pt x="2016002" y="1582753"/>
                </a:lnTo>
                <a:lnTo>
                  <a:pt x="2017669" y="1591423"/>
                </a:lnTo>
                <a:lnTo>
                  <a:pt x="2022669" y="1599057"/>
                </a:lnTo>
                <a:lnTo>
                  <a:pt x="2030303" y="1604129"/>
                </a:lnTo>
                <a:lnTo>
                  <a:pt x="2038973" y="1605819"/>
                </a:lnTo>
                <a:lnTo>
                  <a:pt x="2047619" y="1604129"/>
                </a:lnTo>
                <a:lnTo>
                  <a:pt x="2055181" y="1599057"/>
                </a:lnTo>
                <a:lnTo>
                  <a:pt x="2060182" y="1591423"/>
                </a:lnTo>
                <a:lnTo>
                  <a:pt x="2061849" y="1582753"/>
                </a:lnTo>
                <a:lnTo>
                  <a:pt x="2060182" y="1574107"/>
                </a:lnTo>
                <a:lnTo>
                  <a:pt x="2055181" y="1566545"/>
                </a:lnTo>
                <a:lnTo>
                  <a:pt x="2050736" y="1562100"/>
                </a:lnTo>
                <a:lnTo>
                  <a:pt x="2044767" y="1559941"/>
                </a:lnTo>
                <a:close/>
              </a:path>
              <a:path w="2910840" h="2943225" extrusionOk="0">
                <a:moveTo>
                  <a:pt x="2150939" y="1559941"/>
                </a:moveTo>
                <a:lnTo>
                  <a:pt x="2139128" y="1559941"/>
                </a:lnTo>
                <a:lnTo>
                  <a:pt x="2133413" y="1562100"/>
                </a:lnTo>
                <a:lnTo>
                  <a:pt x="2128714" y="1566545"/>
                </a:lnTo>
                <a:lnTo>
                  <a:pt x="2123714" y="1574107"/>
                </a:lnTo>
                <a:lnTo>
                  <a:pt x="2122047" y="1582753"/>
                </a:lnTo>
                <a:lnTo>
                  <a:pt x="2123714" y="1591423"/>
                </a:lnTo>
                <a:lnTo>
                  <a:pt x="2128714" y="1599057"/>
                </a:lnTo>
                <a:lnTo>
                  <a:pt x="2136404" y="1604129"/>
                </a:lnTo>
                <a:lnTo>
                  <a:pt x="2145082" y="1605819"/>
                </a:lnTo>
                <a:lnTo>
                  <a:pt x="2153735" y="1604129"/>
                </a:lnTo>
                <a:lnTo>
                  <a:pt x="2161353" y="1599057"/>
                </a:lnTo>
                <a:lnTo>
                  <a:pt x="2166426" y="1591423"/>
                </a:lnTo>
                <a:lnTo>
                  <a:pt x="2168116" y="1582753"/>
                </a:lnTo>
                <a:lnTo>
                  <a:pt x="2166426" y="1574107"/>
                </a:lnTo>
                <a:lnTo>
                  <a:pt x="2161353" y="1566545"/>
                </a:lnTo>
                <a:lnTo>
                  <a:pt x="2156908" y="1562100"/>
                </a:lnTo>
                <a:lnTo>
                  <a:pt x="2150939" y="1559941"/>
                </a:lnTo>
                <a:close/>
              </a:path>
              <a:path w="2910840" h="2943225" extrusionOk="0">
                <a:moveTo>
                  <a:pt x="2257111" y="1559941"/>
                </a:moveTo>
                <a:lnTo>
                  <a:pt x="2245427" y="1559941"/>
                </a:lnTo>
                <a:lnTo>
                  <a:pt x="2239458" y="1562100"/>
                </a:lnTo>
                <a:lnTo>
                  <a:pt x="2235013" y="1566545"/>
                </a:lnTo>
                <a:lnTo>
                  <a:pt x="2229941" y="1574107"/>
                </a:lnTo>
                <a:lnTo>
                  <a:pt x="2228251" y="1582753"/>
                </a:lnTo>
                <a:lnTo>
                  <a:pt x="2229941" y="1591423"/>
                </a:lnTo>
                <a:lnTo>
                  <a:pt x="2235013" y="1599057"/>
                </a:lnTo>
                <a:lnTo>
                  <a:pt x="2242576" y="1604129"/>
                </a:lnTo>
                <a:lnTo>
                  <a:pt x="2251222" y="1605819"/>
                </a:lnTo>
                <a:lnTo>
                  <a:pt x="2259892" y="1604129"/>
                </a:lnTo>
                <a:lnTo>
                  <a:pt x="2267525" y="1599057"/>
                </a:lnTo>
                <a:lnTo>
                  <a:pt x="2272526" y="1591423"/>
                </a:lnTo>
                <a:lnTo>
                  <a:pt x="2274193" y="1582753"/>
                </a:lnTo>
                <a:lnTo>
                  <a:pt x="2272526" y="1574107"/>
                </a:lnTo>
                <a:lnTo>
                  <a:pt x="2267525" y="1566545"/>
                </a:lnTo>
                <a:lnTo>
                  <a:pt x="2262953" y="1562100"/>
                </a:lnTo>
                <a:lnTo>
                  <a:pt x="2257111" y="1559941"/>
                </a:lnTo>
                <a:close/>
              </a:path>
              <a:path w="2910840" h="2943225" extrusionOk="0">
                <a:moveTo>
                  <a:pt x="2363156" y="1559941"/>
                </a:moveTo>
                <a:lnTo>
                  <a:pt x="2351472" y="1559941"/>
                </a:lnTo>
                <a:lnTo>
                  <a:pt x="2345503" y="1562100"/>
                </a:lnTo>
                <a:lnTo>
                  <a:pt x="2341058" y="1566545"/>
                </a:lnTo>
                <a:lnTo>
                  <a:pt x="2336058" y="1574107"/>
                </a:lnTo>
                <a:lnTo>
                  <a:pt x="2334391" y="1582753"/>
                </a:lnTo>
                <a:lnTo>
                  <a:pt x="2336058" y="1591423"/>
                </a:lnTo>
                <a:lnTo>
                  <a:pt x="2341058" y="1599057"/>
                </a:lnTo>
                <a:lnTo>
                  <a:pt x="2348619" y="1604129"/>
                </a:lnTo>
                <a:lnTo>
                  <a:pt x="2357251" y="1605819"/>
                </a:lnTo>
                <a:lnTo>
                  <a:pt x="2365883" y="1604129"/>
                </a:lnTo>
                <a:lnTo>
                  <a:pt x="2373443" y="1599057"/>
                </a:lnTo>
                <a:lnTo>
                  <a:pt x="2378516" y="1591423"/>
                </a:lnTo>
                <a:lnTo>
                  <a:pt x="2380206" y="1582753"/>
                </a:lnTo>
                <a:lnTo>
                  <a:pt x="2378516" y="1574107"/>
                </a:lnTo>
                <a:lnTo>
                  <a:pt x="2373443" y="1566545"/>
                </a:lnTo>
                <a:lnTo>
                  <a:pt x="2368998" y="1562100"/>
                </a:lnTo>
                <a:lnTo>
                  <a:pt x="2363156" y="1559941"/>
                </a:lnTo>
                <a:close/>
              </a:path>
              <a:path w="2910840" h="2943225" extrusionOk="0">
                <a:moveTo>
                  <a:pt x="2469328" y="1559941"/>
                </a:moveTo>
                <a:lnTo>
                  <a:pt x="2457517" y="1559941"/>
                </a:lnTo>
                <a:lnTo>
                  <a:pt x="2451802" y="1562100"/>
                </a:lnTo>
                <a:lnTo>
                  <a:pt x="2447103" y="1566545"/>
                </a:lnTo>
                <a:lnTo>
                  <a:pt x="2442103" y="1574107"/>
                </a:lnTo>
                <a:lnTo>
                  <a:pt x="2440436" y="1582753"/>
                </a:lnTo>
                <a:lnTo>
                  <a:pt x="2442103" y="1591423"/>
                </a:lnTo>
                <a:lnTo>
                  <a:pt x="2447103" y="1599057"/>
                </a:lnTo>
                <a:lnTo>
                  <a:pt x="2454771" y="1604129"/>
                </a:lnTo>
                <a:lnTo>
                  <a:pt x="2463391" y="1605819"/>
                </a:lnTo>
                <a:lnTo>
                  <a:pt x="2471964" y="1604129"/>
                </a:lnTo>
                <a:lnTo>
                  <a:pt x="2479488" y="1599057"/>
                </a:lnTo>
                <a:lnTo>
                  <a:pt x="2484632" y="1591423"/>
                </a:lnTo>
                <a:lnTo>
                  <a:pt x="2486346" y="1582753"/>
                </a:lnTo>
                <a:lnTo>
                  <a:pt x="2484632" y="1574107"/>
                </a:lnTo>
                <a:lnTo>
                  <a:pt x="2479488" y="1566545"/>
                </a:lnTo>
                <a:lnTo>
                  <a:pt x="2475043" y="1562100"/>
                </a:lnTo>
                <a:lnTo>
                  <a:pt x="2469328" y="1559941"/>
                </a:lnTo>
                <a:close/>
              </a:path>
              <a:path w="2910840" h="2943225" extrusionOk="0">
                <a:moveTo>
                  <a:pt x="2575373" y="1559941"/>
                </a:moveTo>
                <a:lnTo>
                  <a:pt x="2563689" y="1559941"/>
                </a:lnTo>
                <a:lnTo>
                  <a:pt x="2557847" y="1562100"/>
                </a:lnTo>
                <a:lnTo>
                  <a:pt x="2553402" y="1566545"/>
                </a:lnTo>
                <a:lnTo>
                  <a:pt x="2548330" y="1574107"/>
                </a:lnTo>
                <a:lnTo>
                  <a:pt x="2546640" y="1582753"/>
                </a:lnTo>
                <a:lnTo>
                  <a:pt x="2548330" y="1591423"/>
                </a:lnTo>
                <a:lnTo>
                  <a:pt x="2553402" y="1599057"/>
                </a:lnTo>
                <a:lnTo>
                  <a:pt x="2560945" y="1604129"/>
                </a:lnTo>
                <a:lnTo>
                  <a:pt x="2569547" y="1605819"/>
                </a:lnTo>
                <a:lnTo>
                  <a:pt x="2578173" y="1604129"/>
                </a:lnTo>
                <a:lnTo>
                  <a:pt x="2585787" y="1599057"/>
                </a:lnTo>
                <a:lnTo>
                  <a:pt x="2590788" y="1591423"/>
                </a:lnTo>
                <a:lnTo>
                  <a:pt x="2592455" y="1582753"/>
                </a:lnTo>
                <a:lnTo>
                  <a:pt x="2590788" y="1574107"/>
                </a:lnTo>
                <a:lnTo>
                  <a:pt x="2585787" y="1566545"/>
                </a:lnTo>
                <a:lnTo>
                  <a:pt x="2581342" y="1562100"/>
                </a:lnTo>
                <a:lnTo>
                  <a:pt x="2575373" y="1559941"/>
                </a:lnTo>
                <a:close/>
              </a:path>
              <a:path w="2910840" h="2943225" extrusionOk="0">
                <a:moveTo>
                  <a:pt x="2681418" y="1559941"/>
                </a:moveTo>
                <a:lnTo>
                  <a:pt x="2669734" y="1559941"/>
                </a:lnTo>
                <a:lnTo>
                  <a:pt x="2663765" y="1562100"/>
                </a:lnTo>
                <a:lnTo>
                  <a:pt x="2659320" y="1566545"/>
                </a:lnTo>
                <a:lnTo>
                  <a:pt x="2654320" y="1574107"/>
                </a:lnTo>
                <a:lnTo>
                  <a:pt x="2652653" y="1582753"/>
                </a:lnTo>
                <a:lnTo>
                  <a:pt x="2654320" y="1591423"/>
                </a:lnTo>
                <a:lnTo>
                  <a:pt x="2659320" y="1599057"/>
                </a:lnTo>
                <a:lnTo>
                  <a:pt x="2666954" y="1604129"/>
                </a:lnTo>
                <a:lnTo>
                  <a:pt x="2675624" y="1605819"/>
                </a:lnTo>
                <a:lnTo>
                  <a:pt x="2684270" y="1604129"/>
                </a:lnTo>
                <a:lnTo>
                  <a:pt x="2691832" y="1599057"/>
                </a:lnTo>
                <a:lnTo>
                  <a:pt x="2696833" y="1591423"/>
                </a:lnTo>
                <a:lnTo>
                  <a:pt x="2698500" y="1582753"/>
                </a:lnTo>
                <a:lnTo>
                  <a:pt x="2696833" y="1574107"/>
                </a:lnTo>
                <a:lnTo>
                  <a:pt x="2691832" y="1566545"/>
                </a:lnTo>
                <a:lnTo>
                  <a:pt x="2687387" y="1562100"/>
                </a:lnTo>
                <a:lnTo>
                  <a:pt x="2681418" y="1559941"/>
                </a:lnTo>
                <a:close/>
              </a:path>
              <a:path w="2910840" h="2943225" extrusionOk="0">
                <a:moveTo>
                  <a:pt x="2787590" y="1559941"/>
                </a:moveTo>
                <a:lnTo>
                  <a:pt x="2775779" y="1559941"/>
                </a:lnTo>
                <a:lnTo>
                  <a:pt x="2770064" y="1562100"/>
                </a:lnTo>
                <a:lnTo>
                  <a:pt x="2765492" y="1566545"/>
                </a:lnTo>
                <a:lnTo>
                  <a:pt x="2760420" y="1574107"/>
                </a:lnTo>
                <a:lnTo>
                  <a:pt x="2758730" y="1582753"/>
                </a:lnTo>
                <a:lnTo>
                  <a:pt x="2760420" y="1591423"/>
                </a:lnTo>
                <a:lnTo>
                  <a:pt x="2765492" y="1599057"/>
                </a:lnTo>
                <a:lnTo>
                  <a:pt x="2773106" y="1604129"/>
                </a:lnTo>
                <a:lnTo>
                  <a:pt x="2781733" y="1605819"/>
                </a:lnTo>
                <a:lnTo>
                  <a:pt x="2790335" y="1604129"/>
                </a:lnTo>
                <a:lnTo>
                  <a:pt x="2797877" y="1599057"/>
                </a:lnTo>
                <a:lnTo>
                  <a:pt x="2803021" y="1591423"/>
                </a:lnTo>
                <a:lnTo>
                  <a:pt x="2804735" y="1582753"/>
                </a:lnTo>
                <a:lnTo>
                  <a:pt x="2803021" y="1574107"/>
                </a:lnTo>
                <a:lnTo>
                  <a:pt x="2797877" y="1566545"/>
                </a:lnTo>
                <a:lnTo>
                  <a:pt x="2793432" y="1562100"/>
                </a:lnTo>
                <a:lnTo>
                  <a:pt x="2787590" y="1559941"/>
                </a:lnTo>
                <a:close/>
              </a:path>
              <a:path w="2910840" h="2943225" extrusionOk="0">
                <a:moveTo>
                  <a:pt x="2893762" y="1559941"/>
                </a:moveTo>
                <a:lnTo>
                  <a:pt x="2882078" y="1559941"/>
                </a:lnTo>
                <a:lnTo>
                  <a:pt x="2876109" y="1562100"/>
                </a:lnTo>
                <a:lnTo>
                  <a:pt x="2871664" y="1566545"/>
                </a:lnTo>
                <a:lnTo>
                  <a:pt x="2866592" y="1574107"/>
                </a:lnTo>
                <a:lnTo>
                  <a:pt x="2864902" y="1582753"/>
                </a:lnTo>
                <a:lnTo>
                  <a:pt x="2866592" y="1591423"/>
                </a:lnTo>
                <a:lnTo>
                  <a:pt x="2871664" y="1599057"/>
                </a:lnTo>
                <a:lnTo>
                  <a:pt x="2879227" y="1604129"/>
                </a:lnTo>
                <a:lnTo>
                  <a:pt x="2887873" y="1605819"/>
                </a:lnTo>
                <a:lnTo>
                  <a:pt x="2896543" y="1604129"/>
                </a:lnTo>
                <a:lnTo>
                  <a:pt x="2904176" y="1599057"/>
                </a:lnTo>
                <a:lnTo>
                  <a:pt x="2909177" y="1591423"/>
                </a:lnTo>
                <a:lnTo>
                  <a:pt x="2910844" y="1582753"/>
                </a:lnTo>
                <a:lnTo>
                  <a:pt x="2909177" y="1574107"/>
                </a:lnTo>
                <a:lnTo>
                  <a:pt x="2904176" y="1566545"/>
                </a:lnTo>
                <a:lnTo>
                  <a:pt x="2899604" y="1562100"/>
                </a:lnTo>
                <a:lnTo>
                  <a:pt x="2893762" y="1559941"/>
                </a:lnTo>
                <a:close/>
              </a:path>
              <a:path w="2910840" h="2943225" extrusionOk="0">
                <a:moveTo>
                  <a:pt x="28815" y="1671320"/>
                </a:moveTo>
                <a:lnTo>
                  <a:pt x="17073" y="1671320"/>
                </a:lnTo>
                <a:lnTo>
                  <a:pt x="11270" y="1673606"/>
                </a:lnTo>
                <a:lnTo>
                  <a:pt x="6680" y="1677924"/>
                </a:lnTo>
                <a:lnTo>
                  <a:pt x="1670" y="1685540"/>
                </a:lnTo>
                <a:lnTo>
                  <a:pt x="0" y="1694180"/>
                </a:lnTo>
                <a:lnTo>
                  <a:pt x="1670" y="1702819"/>
                </a:lnTo>
                <a:lnTo>
                  <a:pt x="6680" y="1710436"/>
                </a:lnTo>
                <a:lnTo>
                  <a:pt x="14306" y="1715508"/>
                </a:lnTo>
                <a:lnTo>
                  <a:pt x="22944" y="1717198"/>
                </a:lnTo>
                <a:lnTo>
                  <a:pt x="31582" y="1715508"/>
                </a:lnTo>
                <a:lnTo>
                  <a:pt x="39208" y="1710436"/>
                </a:lnTo>
                <a:lnTo>
                  <a:pt x="44218" y="1702819"/>
                </a:lnTo>
                <a:lnTo>
                  <a:pt x="45888" y="1694180"/>
                </a:lnTo>
                <a:lnTo>
                  <a:pt x="44218" y="1685540"/>
                </a:lnTo>
                <a:lnTo>
                  <a:pt x="39208" y="1677924"/>
                </a:lnTo>
                <a:lnTo>
                  <a:pt x="34619" y="1673606"/>
                </a:lnTo>
                <a:lnTo>
                  <a:pt x="28815" y="1671320"/>
                </a:lnTo>
                <a:close/>
              </a:path>
              <a:path w="2910840" h="2943225" extrusionOk="0">
                <a:moveTo>
                  <a:pt x="134903" y="1671320"/>
                </a:moveTo>
                <a:lnTo>
                  <a:pt x="123156" y="1671320"/>
                </a:lnTo>
                <a:lnTo>
                  <a:pt x="117352" y="1673606"/>
                </a:lnTo>
                <a:lnTo>
                  <a:pt x="112894" y="1677924"/>
                </a:lnTo>
                <a:lnTo>
                  <a:pt x="107808" y="1685540"/>
                </a:lnTo>
                <a:lnTo>
                  <a:pt x="106112" y="1694180"/>
                </a:lnTo>
                <a:lnTo>
                  <a:pt x="107808" y="1702819"/>
                </a:lnTo>
                <a:lnTo>
                  <a:pt x="112894" y="1710436"/>
                </a:lnTo>
                <a:lnTo>
                  <a:pt x="120446" y="1715508"/>
                </a:lnTo>
                <a:lnTo>
                  <a:pt x="129045" y="1717198"/>
                </a:lnTo>
                <a:lnTo>
                  <a:pt x="137669" y="1715508"/>
                </a:lnTo>
                <a:lnTo>
                  <a:pt x="145292" y="1710436"/>
                </a:lnTo>
                <a:lnTo>
                  <a:pt x="150300" y="1702819"/>
                </a:lnTo>
                <a:lnTo>
                  <a:pt x="151969" y="1694180"/>
                </a:lnTo>
                <a:lnTo>
                  <a:pt x="150300" y="1685540"/>
                </a:lnTo>
                <a:lnTo>
                  <a:pt x="145292" y="1677924"/>
                </a:lnTo>
                <a:lnTo>
                  <a:pt x="140834" y="1673606"/>
                </a:lnTo>
                <a:lnTo>
                  <a:pt x="134903" y="1671320"/>
                </a:lnTo>
                <a:close/>
              </a:path>
              <a:path w="2910840" h="2943225" extrusionOk="0">
                <a:moveTo>
                  <a:pt x="240986" y="1671320"/>
                </a:moveTo>
                <a:lnTo>
                  <a:pt x="229239" y="1671320"/>
                </a:lnTo>
                <a:lnTo>
                  <a:pt x="223308" y="1673606"/>
                </a:lnTo>
                <a:lnTo>
                  <a:pt x="218850" y="1677924"/>
                </a:lnTo>
                <a:lnTo>
                  <a:pt x="213843" y="1685540"/>
                </a:lnTo>
                <a:lnTo>
                  <a:pt x="212173" y="1694180"/>
                </a:lnTo>
                <a:lnTo>
                  <a:pt x="213843" y="1702819"/>
                </a:lnTo>
                <a:lnTo>
                  <a:pt x="218850" y="1710436"/>
                </a:lnTo>
                <a:lnTo>
                  <a:pt x="226495" y="1715508"/>
                </a:lnTo>
                <a:lnTo>
                  <a:pt x="235165" y="1717198"/>
                </a:lnTo>
                <a:lnTo>
                  <a:pt x="243809" y="1715508"/>
                </a:lnTo>
                <a:lnTo>
                  <a:pt x="251375" y="1710436"/>
                </a:lnTo>
                <a:lnTo>
                  <a:pt x="256390" y="1702819"/>
                </a:lnTo>
                <a:lnTo>
                  <a:pt x="258062" y="1694180"/>
                </a:lnTo>
                <a:lnTo>
                  <a:pt x="256390" y="1685540"/>
                </a:lnTo>
                <a:lnTo>
                  <a:pt x="251375" y="1677924"/>
                </a:lnTo>
                <a:lnTo>
                  <a:pt x="246917" y="1673606"/>
                </a:lnTo>
                <a:lnTo>
                  <a:pt x="240986" y="1671320"/>
                </a:lnTo>
                <a:close/>
              </a:path>
              <a:path w="2910840" h="2943225" extrusionOk="0">
                <a:moveTo>
                  <a:pt x="347070" y="1671320"/>
                </a:moveTo>
                <a:lnTo>
                  <a:pt x="335322" y="1671320"/>
                </a:lnTo>
                <a:lnTo>
                  <a:pt x="329518" y="1673606"/>
                </a:lnTo>
                <a:lnTo>
                  <a:pt x="325073" y="1677924"/>
                </a:lnTo>
                <a:lnTo>
                  <a:pt x="319987" y="1685540"/>
                </a:lnTo>
                <a:lnTo>
                  <a:pt x="318291" y="1694180"/>
                </a:lnTo>
                <a:lnTo>
                  <a:pt x="319987" y="1702819"/>
                </a:lnTo>
                <a:lnTo>
                  <a:pt x="325073" y="1710436"/>
                </a:lnTo>
                <a:lnTo>
                  <a:pt x="332637" y="1715508"/>
                </a:lnTo>
                <a:lnTo>
                  <a:pt x="341266" y="1717198"/>
                </a:lnTo>
                <a:lnTo>
                  <a:pt x="349894" y="1715508"/>
                </a:lnTo>
                <a:lnTo>
                  <a:pt x="357458" y="1710436"/>
                </a:lnTo>
                <a:lnTo>
                  <a:pt x="362544" y="1702819"/>
                </a:lnTo>
                <a:lnTo>
                  <a:pt x="364240" y="1694180"/>
                </a:lnTo>
                <a:lnTo>
                  <a:pt x="362544" y="1685540"/>
                </a:lnTo>
                <a:lnTo>
                  <a:pt x="357458" y="1677924"/>
                </a:lnTo>
                <a:lnTo>
                  <a:pt x="353013" y="1673606"/>
                </a:lnTo>
                <a:lnTo>
                  <a:pt x="347070" y="1671320"/>
                </a:lnTo>
                <a:close/>
              </a:path>
              <a:path w="2910840" h="2943225" extrusionOk="0">
                <a:moveTo>
                  <a:pt x="453292" y="1671320"/>
                </a:moveTo>
                <a:lnTo>
                  <a:pt x="441545" y="1671320"/>
                </a:lnTo>
                <a:lnTo>
                  <a:pt x="435601" y="1673606"/>
                </a:lnTo>
                <a:lnTo>
                  <a:pt x="431156" y="1677924"/>
                </a:lnTo>
                <a:lnTo>
                  <a:pt x="426070" y="1685540"/>
                </a:lnTo>
                <a:lnTo>
                  <a:pt x="424374" y="1694180"/>
                </a:lnTo>
                <a:lnTo>
                  <a:pt x="426070" y="1702819"/>
                </a:lnTo>
                <a:lnTo>
                  <a:pt x="431156" y="1710436"/>
                </a:lnTo>
                <a:lnTo>
                  <a:pt x="438720" y="1715508"/>
                </a:lnTo>
                <a:lnTo>
                  <a:pt x="447349" y="1717198"/>
                </a:lnTo>
                <a:lnTo>
                  <a:pt x="455977" y="1715508"/>
                </a:lnTo>
                <a:lnTo>
                  <a:pt x="463541" y="1710436"/>
                </a:lnTo>
                <a:lnTo>
                  <a:pt x="468556" y="1702819"/>
                </a:lnTo>
                <a:lnTo>
                  <a:pt x="470228" y="1694180"/>
                </a:lnTo>
                <a:lnTo>
                  <a:pt x="468556" y="1685540"/>
                </a:lnTo>
                <a:lnTo>
                  <a:pt x="463541" y="1677924"/>
                </a:lnTo>
                <a:lnTo>
                  <a:pt x="459096" y="1673606"/>
                </a:lnTo>
                <a:lnTo>
                  <a:pt x="453292" y="1671320"/>
                </a:lnTo>
                <a:close/>
              </a:path>
              <a:path w="2910840" h="2943225" extrusionOk="0">
                <a:moveTo>
                  <a:pt x="559375" y="1671320"/>
                </a:moveTo>
                <a:lnTo>
                  <a:pt x="547628" y="1671320"/>
                </a:lnTo>
                <a:lnTo>
                  <a:pt x="541697" y="1673606"/>
                </a:lnTo>
                <a:lnTo>
                  <a:pt x="537239" y="1677924"/>
                </a:lnTo>
                <a:lnTo>
                  <a:pt x="532224" y="1685540"/>
                </a:lnTo>
                <a:lnTo>
                  <a:pt x="530553" y="1694180"/>
                </a:lnTo>
                <a:lnTo>
                  <a:pt x="532224" y="1702819"/>
                </a:lnTo>
                <a:lnTo>
                  <a:pt x="537239" y="1710436"/>
                </a:lnTo>
                <a:lnTo>
                  <a:pt x="544862" y="1715508"/>
                </a:lnTo>
                <a:lnTo>
                  <a:pt x="553484" y="1717198"/>
                </a:lnTo>
                <a:lnTo>
                  <a:pt x="562080" y="1715508"/>
                </a:lnTo>
                <a:lnTo>
                  <a:pt x="569624" y="1710436"/>
                </a:lnTo>
                <a:lnTo>
                  <a:pt x="574711" y="1702819"/>
                </a:lnTo>
                <a:lnTo>
                  <a:pt x="576406" y="1694180"/>
                </a:lnTo>
                <a:lnTo>
                  <a:pt x="574711" y="1685540"/>
                </a:lnTo>
                <a:lnTo>
                  <a:pt x="569624" y="1677924"/>
                </a:lnTo>
                <a:lnTo>
                  <a:pt x="565179" y="1673606"/>
                </a:lnTo>
                <a:lnTo>
                  <a:pt x="559375" y="1671320"/>
                </a:lnTo>
                <a:close/>
              </a:path>
              <a:path w="2910840" h="2943225" extrusionOk="0">
                <a:moveTo>
                  <a:pt x="665459" y="1671320"/>
                </a:moveTo>
                <a:lnTo>
                  <a:pt x="653711" y="1671320"/>
                </a:lnTo>
                <a:lnTo>
                  <a:pt x="647907" y="1673606"/>
                </a:lnTo>
                <a:lnTo>
                  <a:pt x="643322" y="1677924"/>
                </a:lnTo>
                <a:lnTo>
                  <a:pt x="638315" y="1685540"/>
                </a:lnTo>
                <a:lnTo>
                  <a:pt x="636645" y="1694180"/>
                </a:lnTo>
                <a:lnTo>
                  <a:pt x="638315" y="1702819"/>
                </a:lnTo>
                <a:lnTo>
                  <a:pt x="643322" y="1710436"/>
                </a:lnTo>
                <a:lnTo>
                  <a:pt x="650948" y="1715508"/>
                </a:lnTo>
                <a:lnTo>
                  <a:pt x="659585" y="1717198"/>
                </a:lnTo>
                <a:lnTo>
                  <a:pt x="668222" y="1715508"/>
                </a:lnTo>
                <a:lnTo>
                  <a:pt x="675847" y="1710436"/>
                </a:lnTo>
                <a:lnTo>
                  <a:pt x="680862" y="1702819"/>
                </a:lnTo>
                <a:lnTo>
                  <a:pt x="682534" y="1694180"/>
                </a:lnTo>
                <a:lnTo>
                  <a:pt x="680862" y="1685540"/>
                </a:lnTo>
                <a:lnTo>
                  <a:pt x="675847" y="1677924"/>
                </a:lnTo>
                <a:lnTo>
                  <a:pt x="671262" y="1673606"/>
                </a:lnTo>
                <a:lnTo>
                  <a:pt x="665459" y="1671320"/>
                </a:lnTo>
                <a:close/>
              </a:path>
              <a:path w="2910840" h="2943225" extrusionOk="0">
                <a:moveTo>
                  <a:pt x="771542" y="1671320"/>
                </a:moveTo>
                <a:lnTo>
                  <a:pt x="759794" y="1671320"/>
                </a:lnTo>
                <a:lnTo>
                  <a:pt x="753990" y="1673606"/>
                </a:lnTo>
                <a:lnTo>
                  <a:pt x="749545" y="1677924"/>
                </a:lnTo>
                <a:lnTo>
                  <a:pt x="744459" y="1685540"/>
                </a:lnTo>
                <a:lnTo>
                  <a:pt x="742763" y="1694180"/>
                </a:lnTo>
                <a:lnTo>
                  <a:pt x="744459" y="1702819"/>
                </a:lnTo>
                <a:lnTo>
                  <a:pt x="749545" y="1710436"/>
                </a:lnTo>
                <a:lnTo>
                  <a:pt x="757090" y="1715508"/>
                </a:lnTo>
                <a:lnTo>
                  <a:pt x="765685" y="1717198"/>
                </a:lnTo>
                <a:lnTo>
                  <a:pt x="774307" y="1715508"/>
                </a:lnTo>
                <a:lnTo>
                  <a:pt x="781930" y="1710436"/>
                </a:lnTo>
                <a:lnTo>
                  <a:pt x="786945" y="1702819"/>
                </a:lnTo>
                <a:lnTo>
                  <a:pt x="788617" y="1694180"/>
                </a:lnTo>
                <a:lnTo>
                  <a:pt x="786945" y="1685540"/>
                </a:lnTo>
                <a:lnTo>
                  <a:pt x="781930" y="1677924"/>
                </a:lnTo>
                <a:lnTo>
                  <a:pt x="777485" y="1673606"/>
                </a:lnTo>
                <a:lnTo>
                  <a:pt x="771542" y="1671320"/>
                </a:lnTo>
                <a:close/>
              </a:path>
              <a:path w="2910840" h="2943225" extrusionOk="0">
                <a:moveTo>
                  <a:pt x="877625" y="1671320"/>
                </a:moveTo>
                <a:lnTo>
                  <a:pt x="865877" y="1671320"/>
                </a:lnTo>
                <a:lnTo>
                  <a:pt x="860073" y="1673606"/>
                </a:lnTo>
                <a:lnTo>
                  <a:pt x="855489" y="1677924"/>
                </a:lnTo>
                <a:lnTo>
                  <a:pt x="850481" y="1685540"/>
                </a:lnTo>
                <a:lnTo>
                  <a:pt x="848812" y="1694180"/>
                </a:lnTo>
                <a:lnTo>
                  <a:pt x="850481" y="1702819"/>
                </a:lnTo>
                <a:lnTo>
                  <a:pt x="855489" y="1710436"/>
                </a:lnTo>
                <a:lnTo>
                  <a:pt x="863133" y="1715508"/>
                </a:lnTo>
                <a:lnTo>
                  <a:pt x="871803" y="1717198"/>
                </a:lnTo>
                <a:lnTo>
                  <a:pt x="880447" y="1715508"/>
                </a:lnTo>
                <a:lnTo>
                  <a:pt x="888013" y="1710436"/>
                </a:lnTo>
                <a:lnTo>
                  <a:pt x="893100" y="1702819"/>
                </a:lnTo>
                <a:lnTo>
                  <a:pt x="894795" y="1694180"/>
                </a:lnTo>
                <a:lnTo>
                  <a:pt x="893100" y="1685540"/>
                </a:lnTo>
                <a:lnTo>
                  <a:pt x="888013" y="1677924"/>
                </a:lnTo>
                <a:lnTo>
                  <a:pt x="883568" y="1673606"/>
                </a:lnTo>
                <a:lnTo>
                  <a:pt x="877625" y="1671320"/>
                </a:lnTo>
                <a:close/>
              </a:path>
              <a:path w="2910840" h="2943225" extrusionOk="0">
                <a:moveTo>
                  <a:pt x="983848" y="1671320"/>
                </a:moveTo>
                <a:lnTo>
                  <a:pt x="972100" y="1671320"/>
                </a:lnTo>
                <a:lnTo>
                  <a:pt x="966169" y="1673606"/>
                </a:lnTo>
                <a:lnTo>
                  <a:pt x="961711" y="1677924"/>
                </a:lnTo>
                <a:lnTo>
                  <a:pt x="956625" y="1685540"/>
                </a:lnTo>
                <a:lnTo>
                  <a:pt x="954930" y="1694180"/>
                </a:lnTo>
                <a:lnTo>
                  <a:pt x="956625" y="1702819"/>
                </a:lnTo>
                <a:lnTo>
                  <a:pt x="961711" y="1710436"/>
                </a:lnTo>
                <a:lnTo>
                  <a:pt x="969275" y="1715508"/>
                </a:lnTo>
                <a:lnTo>
                  <a:pt x="977904" y="1717198"/>
                </a:lnTo>
                <a:lnTo>
                  <a:pt x="986532" y="1715508"/>
                </a:lnTo>
                <a:lnTo>
                  <a:pt x="994096" y="1710436"/>
                </a:lnTo>
                <a:lnTo>
                  <a:pt x="999183" y="1702819"/>
                </a:lnTo>
                <a:lnTo>
                  <a:pt x="1000878" y="1694180"/>
                </a:lnTo>
                <a:lnTo>
                  <a:pt x="999183" y="1685540"/>
                </a:lnTo>
                <a:lnTo>
                  <a:pt x="994096" y="1677924"/>
                </a:lnTo>
                <a:lnTo>
                  <a:pt x="989651" y="1673606"/>
                </a:lnTo>
                <a:lnTo>
                  <a:pt x="983848" y="1671320"/>
                </a:lnTo>
                <a:close/>
              </a:path>
              <a:path w="2910840" h="2943225" extrusionOk="0">
                <a:moveTo>
                  <a:pt x="1089931" y="1671320"/>
                </a:moveTo>
                <a:lnTo>
                  <a:pt x="1078183" y="1671320"/>
                </a:lnTo>
                <a:lnTo>
                  <a:pt x="1072252" y="1673606"/>
                </a:lnTo>
                <a:lnTo>
                  <a:pt x="1067795" y="1677924"/>
                </a:lnTo>
                <a:lnTo>
                  <a:pt x="1062787" y="1685540"/>
                </a:lnTo>
                <a:lnTo>
                  <a:pt x="1061118" y="1694180"/>
                </a:lnTo>
                <a:lnTo>
                  <a:pt x="1062787" y="1702819"/>
                </a:lnTo>
                <a:lnTo>
                  <a:pt x="1067795" y="1710436"/>
                </a:lnTo>
                <a:lnTo>
                  <a:pt x="1075359" y="1715508"/>
                </a:lnTo>
                <a:lnTo>
                  <a:pt x="1083987" y="1717198"/>
                </a:lnTo>
                <a:lnTo>
                  <a:pt x="1092616" y="1715508"/>
                </a:lnTo>
                <a:lnTo>
                  <a:pt x="1100180" y="1710436"/>
                </a:lnTo>
                <a:lnTo>
                  <a:pt x="1105194" y="1702819"/>
                </a:lnTo>
                <a:lnTo>
                  <a:pt x="1106866" y="1694180"/>
                </a:lnTo>
                <a:lnTo>
                  <a:pt x="1105194" y="1685540"/>
                </a:lnTo>
                <a:lnTo>
                  <a:pt x="1100180" y="1677924"/>
                </a:lnTo>
                <a:lnTo>
                  <a:pt x="1095735" y="1673606"/>
                </a:lnTo>
                <a:lnTo>
                  <a:pt x="1089931" y="1671320"/>
                </a:lnTo>
                <a:close/>
              </a:path>
              <a:path w="2910840" h="2943225" extrusionOk="0">
                <a:moveTo>
                  <a:pt x="1196014" y="1671320"/>
                </a:moveTo>
                <a:lnTo>
                  <a:pt x="1184266" y="1671320"/>
                </a:lnTo>
                <a:lnTo>
                  <a:pt x="1178335" y="1673606"/>
                </a:lnTo>
                <a:lnTo>
                  <a:pt x="1173878" y="1677924"/>
                </a:lnTo>
                <a:lnTo>
                  <a:pt x="1168870" y="1685540"/>
                </a:lnTo>
                <a:lnTo>
                  <a:pt x="1167201" y="1694180"/>
                </a:lnTo>
                <a:lnTo>
                  <a:pt x="1168870" y="1702819"/>
                </a:lnTo>
                <a:lnTo>
                  <a:pt x="1173878" y="1710436"/>
                </a:lnTo>
                <a:lnTo>
                  <a:pt x="1181501" y="1715508"/>
                </a:lnTo>
                <a:lnTo>
                  <a:pt x="1190124" y="1717198"/>
                </a:lnTo>
                <a:lnTo>
                  <a:pt x="1198724" y="1715508"/>
                </a:lnTo>
                <a:lnTo>
                  <a:pt x="1206275" y="1710436"/>
                </a:lnTo>
                <a:lnTo>
                  <a:pt x="1211362" y="1702819"/>
                </a:lnTo>
                <a:lnTo>
                  <a:pt x="1213057" y="1694180"/>
                </a:lnTo>
                <a:lnTo>
                  <a:pt x="1211362" y="1685540"/>
                </a:lnTo>
                <a:lnTo>
                  <a:pt x="1206275" y="1677924"/>
                </a:lnTo>
                <a:lnTo>
                  <a:pt x="1201818" y="1673606"/>
                </a:lnTo>
                <a:lnTo>
                  <a:pt x="1196014" y="1671320"/>
                </a:lnTo>
                <a:close/>
              </a:path>
              <a:path w="2910840" h="2943225" extrusionOk="0">
                <a:moveTo>
                  <a:pt x="1302071" y="1671320"/>
                </a:moveTo>
                <a:lnTo>
                  <a:pt x="1290387" y="1671320"/>
                </a:lnTo>
                <a:lnTo>
                  <a:pt x="1284545" y="1673606"/>
                </a:lnTo>
                <a:lnTo>
                  <a:pt x="1279973" y="1677924"/>
                </a:lnTo>
                <a:lnTo>
                  <a:pt x="1274973" y="1685540"/>
                </a:lnTo>
                <a:lnTo>
                  <a:pt x="1273306" y="1694180"/>
                </a:lnTo>
                <a:lnTo>
                  <a:pt x="1274973" y="1702819"/>
                </a:lnTo>
                <a:lnTo>
                  <a:pt x="1279973" y="1710436"/>
                </a:lnTo>
                <a:lnTo>
                  <a:pt x="1287589" y="1715508"/>
                </a:lnTo>
                <a:lnTo>
                  <a:pt x="1296229" y="1717198"/>
                </a:lnTo>
                <a:lnTo>
                  <a:pt x="1304869" y="1715508"/>
                </a:lnTo>
                <a:lnTo>
                  <a:pt x="1312485" y="1710436"/>
                </a:lnTo>
                <a:lnTo>
                  <a:pt x="1317486" y="1702819"/>
                </a:lnTo>
                <a:lnTo>
                  <a:pt x="1319153" y="1694180"/>
                </a:lnTo>
                <a:lnTo>
                  <a:pt x="1317486" y="1685540"/>
                </a:lnTo>
                <a:lnTo>
                  <a:pt x="1312485" y="1677924"/>
                </a:lnTo>
                <a:lnTo>
                  <a:pt x="1307913" y="1673606"/>
                </a:lnTo>
                <a:lnTo>
                  <a:pt x="1302071" y="1671320"/>
                </a:lnTo>
                <a:close/>
              </a:path>
              <a:path w="2910840" h="2943225" extrusionOk="0">
                <a:moveTo>
                  <a:pt x="1408243" y="1671320"/>
                </a:moveTo>
                <a:lnTo>
                  <a:pt x="1396432" y="1671320"/>
                </a:lnTo>
                <a:lnTo>
                  <a:pt x="1390590" y="1673606"/>
                </a:lnTo>
                <a:lnTo>
                  <a:pt x="1386145" y="1677924"/>
                </a:lnTo>
                <a:lnTo>
                  <a:pt x="1381073" y="1685540"/>
                </a:lnTo>
                <a:lnTo>
                  <a:pt x="1379383" y="1694180"/>
                </a:lnTo>
                <a:lnTo>
                  <a:pt x="1381073" y="1702819"/>
                </a:lnTo>
                <a:lnTo>
                  <a:pt x="1386145" y="1710436"/>
                </a:lnTo>
                <a:lnTo>
                  <a:pt x="1393706" y="1715508"/>
                </a:lnTo>
                <a:lnTo>
                  <a:pt x="1402338" y="1717198"/>
                </a:lnTo>
                <a:lnTo>
                  <a:pt x="1410970" y="1715508"/>
                </a:lnTo>
                <a:lnTo>
                  <a:pt x="1418530" y="1710436"/>
                </a:lnTo>
                <a:lnTo>
                  <a:pt x="1423531" y="1702819"/>
                </a:lnTo>
                <a:lnTo>
                  <a:pt x="1425198" y="1694180"/>
                </a:lnTo>
                <a:lnTo>
                  <a:pt x="1423531" y="1685540"/>
                </a:lnTo>
                <a:lnTo>
                  <a:pt x="1418530" y="1677924"/>
                </a:lnTo>
                <a:lnTo>
                  <a:pt x="1414085" y="1673606"/>
                </a:lnTo>
                <a:lnTo>
                  <a:pt x="1408243" y="1671320"/>
                </a:lnTo>
                <a:close/>
              </a:path>
              <a:path w="2910840" h="2943225" extrusionOk="0">
                <a:moveTo>
                  <a:pt x="1514288" y="1671320"/>
                </a:moveTo>
                <a:lnTo>
                  <a:pt x="1502477" y="1671320"/>
                </a:lnTo>
                <a:lnTo>
                  <a:pt x="1496762" y="1673606"/>
                </a:lnTo>
                <a:lnTo>
                  <a:pt x="1492190" y="1677924"/>
                </a:lnTo>
                <a:lnTo>
                  <a:pt x="1487118" y="1685540"/>
                </a:lnTo>
                <a:lnTo>
                  <a:pt x="1485428" y="1694180"/>
                </a:lnTo>
                <a:lnTo>
                  <a:pt x="1487118" y="1702819"/>
                </a:lnTo>
                <a:lnTo>
                  <a:pt x="1492190" y="1710436"/>
                </a:lnTo>
                <a:lnTo>
                  <a:pt x="1499824" y="1715508"/>
                </a:lnTo>
                <a:lnTo>
                  <a:pt x="1508494" y="1717198"/>
                </a:lnTo>
                <a:lnTo>
                  <a:pt x="1517140" y="1715508"/>
                </a:lnTo>
                <a:lnTo>
                  <a:pt x="1524702" y="1710436"/>
                </a:lnTo>
                <a:lnTo>
                  <a:pt x="1529775" y="1702819"/>
                </a:lnTo>
                <a:lnTo>
                  <a:pt x="1531465" y="1694180"/>
                </a:lnTo>
                <a:lnTo>
                  <a:pt x="1529775" y="1685540"/>
                </a:lnTo>
                <a:lnTo>
                  <a:pt x="1524702" y="1677924"/>
                </a:lnTo>
                <a:lnTo>
                  <a:pt x="1520257" y="1673606"/>
                </a:lnTo>
                <a:lnTo>
                  <a:pt x="1514288" y="1671320"/>
                </a:lnTo>
                <a:close/>
              </a:path>
              <a:path w="2910840" h="2943225" extrusionOk="0">
                <a:moveTo>
                  <a:pt x="1620460" y="1671320"/>
                </a:moveTo>
                <a:lnTo>
                  <a:pt x="1608776" y="1671320"/>
                </a:lnTo>
                <a:lnTo>
                  <a:pt x="1602807" y="1673606"/>
                </a:lnTo>
                <a:lnTo>
                  <a:pt x="1598362" y="1677924"/>
                </a:lnTo>
                <a:lnTo>
                  <a:pt x="1593290" y="1685540"/>
                </a:lnTo>
                <a:lnTo>
                  <a:pt x="1591600" y="1694180"/>
                </a:lnTo>
                <a:lnTo>
                  <a:pt x="1593290" y="1702819"/>
                </a:lnTo>
                <a:lnTo>
                  <a:pt x="1598362" y="1710436"/>
                </a:lnTo>
                <a:lnTo>
                  <a:pt x="1605925" y="1715508"/>
                </a:lnTo>
                <a:lnTo>
                  <a:pt x="1614571" y="1717198"/>
                </a:lnTo>
                <a:lnTo>
                  <a:pt x="1623241" y="1715508"/>
                </a:lnTo>
                <a:lnTo>
                  <a:pt x="1630874" y="1710436"/>
                </a:lnTo>
                <a:lnTo>
                  <a:pt x="1635875" y="1702819"/>
                </a:lnTo>
                <a:lnTo>
                  <a:pt x="1637542" y="1694180"/>
                </a:lnTo>
                <a:lnTo>
                  <a:pt x="1635875" y="1685540"/>
                </a:lnTo>
                <a:lnTo>
                  <a:pt x="1630874" y="1677924"/>
                </a:lnTo>
                <a:lnTo>
                  <a:pt x="1626302" y="1673606"/>
                </a:lnTo>
                <a:lnTo>
                  <a:pt x="1620460" y="1671320"/>
                </a:lnTo>
                <a:close/>
              </a:path>
              <a:path w="2910840" h="2943225" extrusionOk="0">
                <a:moveTo>
                  <a:pt x="1726632" y="1671320"/>
                </a:moveTo>
                <a:lnTo>
                  <a:pt x="1714821" y="1671320"/>
                </a:lnTo>
                <a:lnTo>
                  <a:pt x="1708852" y="1673606"/>
                </a:lnTo>
                <a:lnTo>
                  <a:pt x="1704407" y="1677924"/>
                </a:lnTo>
                <a:lnTo>
                  <a:pt x="1699407" y="1685540"/>
                </a:lnTo>
                <a:lnTo>
                  <a:pt x="1697740" y="1694180"/>
                </a:lnTo>
                <a:lnTo>
                  <a:pt x="1699407" y="1702819"/>
                </a:lnTo>
                <a:lnTo>
                  <a:pt x="1704407" y="1710436"/>
                </a:lnTo>
                <a:lnTo>
                  <a:pt x="1711968" y="1715508"/>
                </a:lnTo>
                <a:lnTo>
                  <a:pt x="1720600" y="1717198"/>
                </a:lnTo>
                <a:lnTo>
                  <a:pt x="1729232" y="1715508"/>
                </a:lnTo>
                <a:lnTo>
                  <a:pt x="1736792" y="1710436"/>
                </a:lnTo>
                <a:lnTo>
                  <a:pt x="1741865" y="1702819"/>
                </a:lnTo>
                <a:lnTo>
                  <a:pt x="1743555" y="1694180"/>
                </a:lnTo>
                <a:lnTo>
                  <a:pt x="1741865" y="1685540"/>
                </a:lnTo>
                <a:lnTo>
                  <a:pt x="1736792" y="1677924"/>
                </a:lnTo>
                <a:lnTo>
                  <a:pt x="1732347" y="1673606"/>
                </a:lnTo>
                <a:lnTo>
                  <a:pt x="1726632" y="1671320"/>
                </a:lnTo>
                <a:close/>
              </a:path>
              <a:path w="2910840" h="2943225" extrusionOk="0">
                <a:moveTo>
                  <a:pt x="1832677" y="1671320"/>
                </a:moveTo>
                <a:lnTo>
                  <a:pt x="1820866" y="1671320"/>
                </a:lnTo>
                <a:lnTo>
                  <a:pt x="1815024" y="1673606"/>
                </a:lnTo>
                <a:lnTo>
                  <a:pt x="1810579" y="1677924"/>
                </a:lnTo>
                <a:lnTo>
                  <a:pt x="1805507" y="1685540"/>
                </a:lnTo>
                <a:lnTo>
                  <a:pt x="1803817" y="1694180"/>
                </a:lnTo>
                <a:lnTo>
                  <a:pt x="1805507" y="1702819"/>
                </a:lnTo>
                <a:lnTo>
                  <a:pt x="1810579" y="1710436"/>
                </a:lnTo>
                <a:lnTo>
                  <a:pt x="1818176" y="1715508"/>
                </a:lnTo>
                <a:lnTo>
                  <a:pt x="1826772" y="1717198"/>
                </a:lnTo>
                <a:lnTo>
                  <a:pt x="1835368" y="1715508"/>
                </a:lnTo>
                <a:lnTo>
                  <a:pt x="1842964" y="1710436"/>
                </a:lnTo>
                <a:lnTo>
                  <a:pt x="1848037" y="1702819"/>
                </a:lnTo>
                <a:lnTo>
                  <a:pt x="1849727" y="1694180"/>
                </a:lnTo>
                <a:lnTo>
                  <a:pt x="1848037" y="1685540"/>
                </a:lnTo>
                <a:lnTo>
                  <a:pt x="1842964" y="1677924"/>
                </a:lnTo>
                <a:lnTo>
                  <a:pt x="1838519" y="1673606"/>
                </a:lnTo>
                <a:lnTo>
                  <a:pt x="1832677" y="1671320"/>
                </a:lnTo>
                <a:close/>
              </a:path>
              <a:path w="2910840" h="2943225" extrusionOk="0">
                <a:moveTo>
                  <a:pt x="1938722" y="1671320"/>
                </a:moveTo>
                <a:lnTo>
                  <a:pt x="1927038" y="1671320"/>
                </a:lnTo>
                <a:lnTo>
                  <a:pt x="1921196" y="1673606"/>
                </a:lnTo>
                <a:lnTo>
                  <a:pt x="1916751" y="1677924"/>
                </a:lnTo>
                <a:lnTo>
                  <a:pt x="1911679" y="1685540"/>
                </a:lnTo>
                <a:lnTo>
                  <a:pt x="1909989" y="1694180"/>
                </a:lnTo>
                <a:lnTo>
                  <a:pt x="1911679" y="1702819"/>
                </a:lnTo>
                <a:lnTo>
                  <a:pt x="1916751" y="1710436"/>
                </a:lnTo>
                <a:lnTo>
                  <a:pt x="1924294" y="1715508"/>
                </a:lnTo>
                <a:lnTo>
                  <a:pt x="1932896" y="1717198"/>
                </a:lnTo>
                <a:lnTo>
                  <a:pt x="1941522" y="1715508"/>
                </a:lnTo>
                <a:lnTo>
                  <a:pt x="1949136" y="1710436"/>
                </a:lnTo>
                <a:lnTo>
                  <a:pt x="1954137" y="1702819"/>
                </a:lnTo>
                <a:lnTo>
                  <a:pt x="1955804" y="1694180"/>
                </a:lnTo>
                <a:lnTo>
                  <a:pt x="1954137" y="1685540"/>
                </a:lnTo>
                <a:lnTo>
                  <a:pt x="1949136" y="1677924"/>
                </a:lnTo>
                <a:lnTo>
                  <a:pt x="1944691" y="1673606"/>
                </a:lnTo>
                <a:lnTo>
                  <a:pt x="1938722" y="1671320"/>
                </a:lnTo>
                <a:close/>
              </a:path>
              <a:path w="2910840" h="2943225" extrusionOk="0">
                <a:moveTo>
                  <a:pt x="2044767" y="1671320"/>
                </a:moveTo>
                <a:lnTo>
                  <a:pt x="2033083" y="1671320"/>
                </a:lnTo>
                <a:lnTo>
                  <a:pt x="2027114" y="1673606"/>
                </a:lnTo>
                <a:lnTo>
                  <a:pt x="2022669" y="1677924"/>
                </a:lnTo>
                <a:lnTo>
                  <a:pt x="2017669" y="1685540"/>
                </a:lnTo>
                <a:lnTo>
                  <a:pt x="2016002" y="1694180"/>
                </a:lnTo>
                <a:lnTo>
                  <a:pt x="2017669" y="1702819"/>
                </a:lnTo>
                <a:lnTo>
                  <a:pt x="2022669" y="1710436"/>
                </a:lnTo>
                <a:lnTo>
                  <a:pt x="2030303" y="1715508"/>
                </a:lnTo>
                <a:lnTo>
                  <a:pt x="2038973" y="1717198"/>
                </a:lnTo>
                <a:lnTo>
                  <a:pt x="2047619" y="1715508"/>
                </a:lnTo>
                <a:lnTo>
                  <a:pt x="2055181" y="1710436"/>
                </a:lnTo>
                <a:lnTo>
                  <a:pt x="2060182" y="1702819"/>
                </a:lnTo>
                <a:lnTo>
                  <a:pt x="2061849" y="1694180"/>
                </a:lnTo>
                <a:lnTo>
                  <a:pt x="2060182" y="1685540"/>
                </a:lnTo>
                <a:lnTo>
                  <a:pt x="2055181" y="1677924"/>
                </a:lnTo>
                <a:lnTo>
                  <a:pt x="2050736" y="1673606"/>
                </a:lnTo>
                <a:lnTo>
                  <a:pt x="2044767" y="1671320"/>
                </a:lnTo>
                <a:close/>
              </a:path>
              <a:path w="2910840" h="2943225" extrusionOk="0">
                <a:moveTo>
                  <a:pt x="2150939" y="1671320"/>
                </a:moveTo>
                <a:lnTo>
                  <a:pt x="2139128" y="1671320"/>
                </a:lnTo>
                <a:lnTo>
                  <a:pt x="2133413" y="1673606"/>
                </a:lnTo>
                <a:lnTo>
                  <a:pt x="2128714" y="1677924"/>
                </a:lnTo>
                <a:lnTo>
                  <a:pt x="2123714" y="1685540"/>
                </a:lnTo>
                <a:lnTo>
                  <a:pt x="2122047" y="1694180"/>
                </a:lnTo>
                <a:lnTo>
                  <a:pt x="2123714" y="1702819"/>
                </a:lnTo>
                <a:lnTo>
                  <a:pt x="2128714" y="1710436"/>
                </a:lnTo>
                <a:lnTo>
                  <a:pt x="2136404" y="1715508"/>
                </a:lnTo>
                <a:lnTo>
                  <a:pt x="2145082" y="1717198"/>
                </a:lnTo>
                <a:lnTo>
                  <a:pt x="2153735" y="1715508"/>
                </a:lnTo>
                <a:lnTo>
                  <a:pt x="2161353" y="1710436"/>
                </a:lnTo>
                <a:lnTo>
                  <a:pt x="2166426" y="1702819"/>
                </a:lnTo>
                <a:lnTo>
                  <a:pt x="2168116" y="1694180"/>
                </a:lnTo>
                <a:lnTo>
                  <a:pt x="2166426" y="1685540"/>
                </a:lnTo>
                <a:lnTo>
                  <a:pt x="2161353" y="1677924"/>
                </a:lnTo>
                <a:lnTo>
                  <a:pt x="2156908" y="1673606"/>
                </a:lnTo>
                <a:lnTo>
                  <a:pt x="2150939" y="1671320"/>
                </a:lnTo>
                <a:close/>
              </a:path>
              <a:path w="2910840" h="2943225" extrusionOk="0">
                <a:moveTo>
                  <a:pt x="2257111" y="1671320"/>
                </a:moveTo>
                <a:lnTo>
                  <a:pt x="2245427" y="1671320"/>
                </a:lnTo>
                <a:lnTo>
                  <a:pt x="2239458" y="1673606"/>
                </a:lnTo>
                <a:lnTo>
                  <a:pt x="2235013" y="1677924"/>
                </a:lnTo>
                <a:lnTo>
                  <a:pt x="2229941" y="1685540"/>
                </a:lnTo>
                <a:lnTo>
                  <a:pt x="2228251" y="1694180"/>
                </a:lnTo>
                <a:lnTo>
                  <a:pt x="2229941" y="1702819"/>
                </a:lnTo>
                <a:lnTo>
                  <a:pt x="2235013" y="1710436"/>
                </a:lnTo>
                <a:lnTo>
                  <a:pt x="2242576" y="1715508"/>
                </a:lnTo>
                <a:lnTo>
                  <a:pt x="2251222" y="1717198"/>
                </a:lnTo>
                <a:lnTo>
                  <a:pt x="2259892" y="1715508"/>
                </a:lnTo>
                <a:lnTo>
                  <a:pt x="2267525" y="1710436"/>
                </a:lnTo>
                <a:lnTo>
                  <a:pt x="2272526" y="1702819"/>
                </a:lnTo>
                <a:lnTo>
                  <a:pt x="2274193" y="1694180"/>
                </a:lnTo>
                <a:lnTo>
                  <a:pt x="2272526" y="1685540"/>
                </a:lnTo>
                <a:lnTo>
                  <a:pt x="2267525" y="1677924"/>
                </a:lnTo>
                <a:lnTo>
                  <a:pt x="2262953" y="1673606"/>
                </a:lnTo>
                <a:lnTo>
                  <a:pt x="2257111" y="1671320"/>
                </a:lnTo>
                <a:close/>
              </a:path>
              <a:path w="2910840" h="2943225" extrusionOk="0">
                <a:moveTo>
                  <a:pt x="2363156" y="1671320"/>
                </a:moveTo>
                <a:lnTo>
                  <a:pt x="2351472" y="1671320"/>
                </a:lnTo>
                <a:lnTo>
                  <a:pt x="2345503" y="1673606"/>
                </a:lnTo>
                <a:lnTo>
                  <a:pt x="2341058" y="1677924"/>
                </a:lnTo>
                <a:lnTo>
                  <a:pt x="2336058" y="1685540"/>
                </a:lnTo>
                <a:lnTo>
                  <a:pt x="2334391" y="1694180"/>
                </a:lnTo>
                <a:lnTo>
                  <a:pt x="2336058" y="1702819"/>
                </a:lnTo>
                <a:lnTo>
                  <a:pt x="2341058" y="1710436"/>
                </a:lnTo>
                <a:lnTo>
                  <a:pt x="2348619" y="1715508"/>
                </a:lnTo>
                <a:lnTo>
                  <a:pt x="2357251" y="1717198"/>
                </a:lnTo>
                <a:lnTo>
                  <a:pt x="2365883" y="1715508"/>
                </a:lnTo>
                <a:lnTo>
                  <a:pt x="2373443" y="1710436"/>
                </a:lnTo>
                <a:lnTo>
                  <a:pt x="2378516" y="1702819"/>
                </a:lnTo>
                <a:lnTo>
                  <a:pt x="2380206" y="1694180"/>
                </a:lnTo>
                <a:lnTo>
                  <a:pt x="2378516" y="1685540"/>
                </a:lnTo>
                <a:lnTo>
                  <a:pt x="2373443" y="1677924"/>
                </a:lnTo>
                <a:lnTo>
                  <a:pt x="2368998" y="1673606"/>
                </a:lnTo>
                <a:lnTo>
                  <a:pt x="2363156" y="1671320"/>
                </a:lnTo>
                <a:close/>
              </a:path>
              <a:path w="2910840" h="2943225" extrusionOk="0">
                <a:moveTo>
                  <a:pt x="2469328" y="1671320"/>
                </a:moveTo>
                <a:lnTo>
                  <a:pt x="2457517" y="1671320"/>
                </a:lnTo>
                <a:lnTo>
                  <a:pt x="2451802" y="1673606"/>
                </a:lnTo>
                <a:lnTo>
                  <a:pt x="2447103" y="1677924"/>
                </a:lnTo>
                <a:lnTo>
                  <a:pt x="2442103" y="1685540"/>
                </a:lnTo>
                <a:lnTo>
                  <a:pt x="2440436" y="1694180"/>
                </a:lnTo>
                <a:lnTo>
                  <a:pt x="2442103" y="1702819"/>
                </a:lnTo>
                <a:lnTo>
                  <a:pt x="2447103" y="1710436"/>
                </a:lnTo>
                <a:lnTo>
                  <a:pt x="2454771" y="1715508"/>
                </a:lnTo>
                <a:lnTo>
                  <a:pt x="2463391" y="1717198"/>
                </a:lnTo>
                <a:lnTo>
                  <a:pt x="2471964" y="1715508"/>
                </a:lnTo>
                <a:lnTo>
                  <a:pt x="2479488" y="1710436"/>
                </a:lnTo>
                <a:lnTo>
                  <a:pt x="2484632" y="1702819"/>
                </a:lnTo>
                <a:lnTo>
                  <a:pt x="2486346" y="1694180"/>
                </a:lnTo>
                <a:lnTo>
                  <a:pt x="2484632" y="1685540"/>
                </a:lnTo>
                <a:lnTo>
                  <a:pt x="2479488" y="1677924"/>
                </a:lnTo>
                <a:lnTo>
                  <a:pt x="2475043" y="1673606"/>
                </a:lnTo>
                <a:lnTo>
                  <a:pt x="2469328" y="1671320"/>
                </a:lnTo>
                <a:close/>
              </a:path>
              <a:path w="2910840" h="2943225" extrusionOk="0">
                <a:moveTo>
                  <a:pt x="2575373" y="1671320"/>
                </a:moveTo>
                <a:lnTo>
                  <a:pt x="2563689" y="1671320"/>
                </a:lnTo>
                <a:lnTo>
                  <a:pt x="2557847" y="1673606"/>
                </a:lnTo>
                <a:lnTo>
                  <a:pt x="2553402" y="1677924"/>
                </a:lnTo>
                <a:lnTo>
                  <a:pt x="2548330" y="1685540"/>
                </a:lnTo>
                <a:lnTo>
                  <a:pt x="2546640" y="1694180"/>
                </a:lnTo>
                <a:lnTo>
                  <a:pt x="2548330" y="1702819"/>
                </a:lnTo>
                <a:lnTo>
                  <a:pt x="2553402" y="1710436"/>
                </a:lnTo>
                <a:lnTo>
                  <a:pt x="2560945" y="1715508"/>
                </a:lnTo>
                <a:lnTo>
                  <a:pt x="2569547" y="1717198"/>
                </a:lnTo>
                <a:lnTo>
                  <a:pt x="2578173" y="1715508"/>
                </a:lnTo>
                <a:lnTo>
                  <a:pt x="2585787" y="1710436"/>
                </a:lnTo>
                <a:lnTo>
                  <a:pt x="2590788" y="1702819"/>
                </a:lnTo>
                <a:lnTo>
                  <a:pt x="2592455" y="1694180"/>
                </a:lnTo>
                <a:lnTo>
                  <a:pt x="2590788" y="1685540"/>
                </a:lnTo>
                <a:lnTo>
                  <a:pt x="2585787" y="1677924"/>
                </a:lnTo>
                <a:lnTo>
                  <a:pt x="2581342" y="1673606"/>
                </a:lnTo>
                <a:lnTo>
                  <a:pt x="2575373" y="1671320"/>
                </a:lnTo>
                <a:close/>
              </a:path>
              <a:path w="2910840" h="2943225" extrusionOk="0">
                <a:moveTo>
                  <a:pt x="2681418" y="1671320"/>
                </a:moveTo>
                <a:lnTo>
                  <a:pt x="2669734" y="1671320"/>
                </a:lnTo>
                <a:lnTo>
                  <a:pt x="2663765" y="1673606"/>
                </a:lnTo>
                <a:lnTo>
                  <a:pt x="2659320" y="1677924"/>
                </a:lnTo>
                <a:lnTo>
                  <a:pt x="2654320" y="1685540"/>
                </a:lnTo>
                <a:lnTo>
                  <a:pt x="2652653" y="1694180"/>
                </a:lnTo>
                <a:lnTo>
                  <a:pt x="2654320" y="1702819"/>
                </a:lnTo>
                <a:lnTo>
                  <a:pt x="2659320" y="1710436"/>
                </a:lnTo>
                <a:lnTo>
                  <a:pt x="2666954" y="1715508"/>
                </a:lnTo>
                <a:lnTo>
                  <a:pt x="2675624" y="1717198"/>
                </a:lnTo>
                <a:lnTo>
                  <a:pt x="2684270" y="1715508"/>
                </a:lnTo>
                <a:lnTo>
                  <a:pt x="2691832" y="1710436"/>
                </a:lnTo>
                <a:lnTo>
                  <a:pt x="2696833" y="1702819"/>
                </a:lnTo>
                <a:lnTo>
                  <a:pt x="2698500" y="1694180"/>
                </a:lnTo>
                <a:lnTo>
                  <a:pt x="2696833" y="1685540"/>
                </a:lnTo>
                <a:lnTo>
                  <a:pt x="2691832" y="1677924"/>
                </a:lnTo>
                <a:lnTo>
                  <a:pt x="2687387" y="1673606"/>
                </a:lnTo>
                <a:lnTo>
                  <a:pt x="2681418" y="1671320"/>
                </a:lnTo>
                <a:close/>
              </a:path>
              <a:path w="2910840" h="2943225" extrusionOk="0">
                <a:moveTo>
                  <a:pt x="2787590" y="1671320"/>
                </a:moveTo>
                <a:lnTo>
                  <a:pt x="2775779" y="1671320"/>
                </a:lnTo>
                <a:lnTo>
                  <a:pt x="2770064" y="1673606"/>
                </a:lnTo>
                <a:lnTo>
                  <a:pt x="2765492" y="1677924"/>
                </a:lnTo>
                <a:lnTo>
                  <a:pt x="2760420" y="1685540"/>
                </a:lnTo>
                <a:lnTo>
                  <a:pt x="2758730" y="1694180"/>
                </a:lnTo>
                <a:lnTo>
                  <a:pt x="2760420" y="1702819"/>
                </a:lnTo>
                <a:lnTo>
                  <a:pt x="2765492" y="1710436"/>
                </a:lnTo>
                <a:lnTo>
                  <a:pt x="2773106" y="1715508"/>
                </a:lnTo>
                <a:lnTo>
                  <a:pt x="2781733" y="1717198"/>
                </a:lnTo>
                <a:lnTo>
                  <a:pt x="2790335" y="1715508"/>
                </a:lnTo>
                <a:lnTo>
                  <a:pt x="2797877" y="1710436"/>
                </a:lnTo>
                <a:lnTo>
                  <a:pt x="2803021" y="1702819"/>
                </a:lnTo>
                <a:lnTo>
                  <a:pt x="2804735" y="1694180"/>
                </a:lnTo>
                <a:lnTo>
                  <a:pt x="2803021" y="1685540"/>
                </a:lnTo>
                <a:lnTo>
                  <a:pt x="2797877" y="1677924"/>
                </a:lnTo>
                <a:lnTo>
                  <a:pt x="2793432" y="1673606"/>
                </a:lnTo>
                <a:lnTo>
                  <a:pt x="2787590" y="1671320"/>
                </a:lnTo>
                <a:close/>
              </a:path>
              <a:path w="2910840" h="2943225" extrusionOk="0">
                <a:moveTo>
                  <a:pt x="2893762" y="1671320"/>
                </a:moveTo>
                <a:lnTo>
                  <a:pt x="2882078" y="1671320"/>
                </a:lnTo>
                <a:lnTo>
                  <a:pt x="2876109" y="1673606"/>
                </a:lnTo>
                <a:lnTo>
                  <a:pt x="2871664" y="1677924"/>
                </a:lnTo>
                <a:lnTo>
                  <a:pt x="2866592" y="1685540"/>
                </a:lnTo>
                <a:lnTo>
                  <a:pt x="2864902" y="1694180"/>
                </a:lnTo>
                <a:lnTo>
                  <a:pt x="2866592" y="1702819"/>
                </a:lnTo>
                <a:lnTo>
                  <a:pt x="2871664" y="1710436"/>
                </a:lnTo>
                <a:lnTo>
                  <a:pt x="2879227" y="1715508"/>
                </a:lnTo>
                <a:lnTo>
                  <a:pt x="2887873" y="1717198"/>
                </a:lnTo>
                <a:lnTo>
                  <a:pt x="2896543" y="1715508"/>
                </a:lnTo>
                <a:lnTo>
                  <a:pt x="2904176" y="1710436"/>
                </a:lnTo>
                <a:lnTo>
                  <a:pt x="2909177" y="1702819"/>
                </a:lnTo>
                <a:lnTo>
                  <a:pt x="2910844" y="1694180"/>
                </a:lnTo>
                <a:lnTo>
                  <a:pt x="2909177" y="1685540"/>
                </a:lnTo>
                <a:lnTo>
                  <a:pt x="2904176" y="1677924"/>
                </a:lnTo>
                <a:lnTo>
                  <a:pt x="2899604" y="1673606"/>
                </a:lnTo>
                <a:lnTo>
                  <a:pt x="2893762" y="1671320"/>
                </a:lnTo>
                <a:close/>
              </a:path>
              <a:path w="2910840" h="2943225" extrusionOk="0">
                <a:moveTo>
                  <a:pt x="28815" y="1782699"/>
                </a:moveTo>
                <a:lnTo>
                  <a:pt x="17073" y="1782699"/>
                </a:lnTo>
                <a:lnTo>
                  <a:pt x="11270" y="1784985"/>
                </a:lnTo>
                <a:lnTo>
                  <a:pt x="6680" y="1789557"/>
                </a:lnTo>
                <a:lnTo>
                  <a:pt x="1670" y="1797044"/>
                </a:lnTo>
                <a:lnTo>
                  <a:pt x="0" y="1805638"/>
                </a:lnTo>
                <a:lnTo>
                  <a:pt x="1670" y="1814256"/>
                </a:lnTo>
                <a:lnTo>
                  <a:pt x="6680" y="1821815"/>
                </a:lnTo>
                <a:lnTo>
                  <a:pt x="14306" y="1826887"/>
                </a:lnTo>
                <a:lnTo>
                  <a:pt x="22944" y="1828577"/>
                </a:lnTo>
                <a:lnTo>
                  <a:pt x="31582" y="1826887"/>
                </a:lnTo>
                <a:lnTo>
                  <a:pt x="39208" y="1821815"/>
                </a:lnTo>
                <a:lnTo>
                  <a:pt x="44218" y="1814256"/>
                </a:lnTo>
                <a:lnTo>
                  <a:pt x="45888" y="1805638"/>
                </a:lnTo>
                <a:lnTo>
                  <a:pt x="44218" y="1797044"/>
                </a:lnTo>
                <a:lnTo>
                  <a:pt x="39208" y="1789557"/>
                </a:lnTo>
                <a:lnTo>
                  <a:pt x="34619" y="1784985"/>
                </a:lnTo>
                <a:lnTo>
                  <a:pt x="28815" y="1782699"/>
                </a:lnTo>
                <a:close/>
              </a:path>
              <a:path w="2910840" h="2943225" extrusionOk="0">
                <a:moveTo>
                  <a:pt x="134903" y="1782699"/>
                </a:moveTo>
                <a:lnTo>
                  <a:pt x="123156" y="1782699"/>
                </a:lnTo>
                <a:lnTo>
                  <a:pt x="117352" y="1784985"/>
                </a:lnTo>
                <a:lnTo>
                  <a:pt x="112894" y="1789557"/>
                </a:lnTo>
                <a:lnTo>
                  <a:pt x="107808" y="1797044"/>
                </a:lnTo>
                <a:lnTo>
                  <a:pt x="106112" y="1805638"/>
                </a:lnTo>
                <a:lnTo>
                  <a:pt x="107808" y="1814256"/>
                </a:lnTo>
                <a:lnTo>
                  <a:pt x="112894" y="1821815"/>
                </a:lnTo>
                <a:lnTo>
                  <a:pt x="120446" y="1826887"/>
                </a:lnTo>
                <a:lnTo>
                  <a:pt x="129045" y="1828577"/>
                </a:lnTo>
                <a:lnTo>
                  <a:pt x="137669" y="1826887"/>
                </a:lnTo>
                <a:lnTo>
                  <a:pt x="145292" y="1821815"/>
                </a:lnTo>
                <a:lnTo>
                  <a:pt x="150300" y="1814256"/>
                </a:lnTo>
                <a:lnTo>
                  <a:pt x="151969" y="1805638"/>
                </a:lnTo>
                <a:lnTo>
                  <a:pt x="150300" y="1797044"/>
                </a:lnTo>
                <a:lnTo>
                  <a:pt x="145292" y="1789557"/>
                </a:lnTo>
                <a:lnTo>
                  <a:pt x="140834" y="1784985"/>
                </a:lnTo>
                <a:lnTo>
                  <a:pt x="134903" y="1782699"/>
                </a:lnTo>
                <a:close/>
              </a:path>
              <a:path w="2910840" h="2943225" extrusionOk="0">
                <a:moveTo>
                  <a:pt x="240986" y="1782699"/>
                </a:moveTo>
                <a:lnTo>
                  <a:pt x="229239" y="1782699"/>
                </a:lnTo>
                <a:lnTo>
                  <a:pt x="223308" y="1784985"/>
                </a:lnTo>
                <a:lnTo>
                  <a:pt x="218850" y="1789557"/>
                </a:lnTo>
                <a:lnTo>
                  <a:pt x="213843" y="1797044"/>
                </a:lnTo>
                <a:lnTo>
                  <a:pt x="212173" y="1805638"/>
                </a:lnTo>
                <a:lnTo>
                  <a:pt x="213843" y="1814256"/>
                </a:lnTo>
                <a:lnTo>
                  <a:pt x="218850" y="1821815"/>
                </a:lnTo>
                <a:lnTo>
                  <a:pt x="226495" y="1826887"/>
                </a:lnTo>
                <a:lnTo>
                  <a:pt x="235165" y="1828577"/>
                </a:lnTo>
                <a:lnTo>
                  <a:pt x="243809" y="1826887"/>
                </a:lnTo>
                <a:lnTo>
                  <a:pt x="251375" y="1821815"/>
                </a:lnTo>
                <a:lnTo>
                  <a:pt x="256390" y="1814256"/>
                </a:lnTo>
                <a:lnTo>
                  <a:pt x="258062" y="1805638"/>
                </a:lnTo>
                <a:lnTo>
                  <a:pt x="256390" y="1797044"/>
                </a:lnTo>
                <a:lnTo>
                  <a:pt x="251375" y="1789557"/>
                </a:lnTo>
                <a:lnTo>
                  <a:pt x="246917" y="1784985"/>
                </a:lnTo>
                <a:lnTo>
                  <a:pt x="240986" y="1782699"/>
                </a:lnTo>
                <a:close/>
              </a:path>
              <a:path w="2910840" h="2943225" extrusionOk="0">
                <a:moveTo>
                  <a:pt x="347070" y="1782699"/>
                </a:moveTo>
                <a:lnTo>
                  <a:pt x="335322" y="1782699"/>
                </a:lnTo>
                <a:lnTo>
                  <a:pt x="329518" y="1784985"/>
                </a:lnTo>
                <a:lnTo>
                  <a:pt x="325073" y="1789557"/>
                </a:lnTo>
                <a:lnTo>
                  <a:pt x="319987" y="1797044"/>
                </a:lnTo>
                <a:lnTo>
                  <a:pt x="318291" y="1805638"/>
                </a:lnTo>
                <a:lnTo>
                  <a:pt x="319987" y="1814256"/>
                </a:lnTo>
                <a:lnTo>
                  <a:pt x="325073" y="1821815"/>
                </a:lnTo>
                <a:lnTo>
                  <a:pt x="332637" y="1826887"/>
                </a:lnTo>
                <a:lnTo>
                  <a:pt x="341266" y="1828577"/>
                </a:lnTo>
                <a:lnTo>
                  <a:pt x="349894" y="1826887"/>
                </a:lnTo>
                <a:lnTo>
                  <a:pt x="357458" y="1821815"/>
                </a:lnTo>
                <a:lnTo>
                  <a:pt x="362544" y="1814256"/>
                </a:lnTo>
                <a:lnTo>
                  <a:pt x="364240" y="1805638"/>
                </a:lnTo>
                <a:lnTo>
                  <a:pt x="362544" y="1797044"/>
                </a:lnTo>
                <a:lnTo>
                  <a:pt x="357458" y="1789557"/>
                </a:lnTo>
                <a:lnTo>
                  <a:pt x="353013" y="1784985"/>
                </a:lnTo>
                <a:lnTo>
                  <a:pt x="347070" y="1782699"/>
                </a:lnTo>
                <a:close/>
              </a:path>
              <a:path w="2910840" h="2943225" extrusionOk="0">
                <a:moveTo>
                  <a:pt x="453292" y="1782699"/>
                </a:moveTo>
                <a:lnTo>
                  <a:pt x="441545" y="1782699"/>
                </a:lnTo>
                <a:lnTo>
                  <a:pt x="435601" y="1784985"/>
                </a:lnTo>
                <a:lnTo>
                  <a:pt x="431156" y="1789557"/>
                </a:lnTo>
                <a:lnTo>
                  <a:pt x="426070" y="1797044"/>
                </a:lnTo>
                <a:lnTo>
                  <a:pt x="424374" y="1805638"/>
                </a:lnTo>
                <a:lnTo>
                  <a:pt x="426070" y="1814256"/>
                </a:lnTo>
                <a:lnTo>
                  <a:pt x="431156" y="1821815"/>
                </a:lnTo>
                <a:lnTo>
                  <a:pt x="438720" y="1826887"/>
                </a:lnTo>
                <a:lnTo>
                  <a:pt x="447349" y="1828577"/>
                </a:lnTo>
                <a:lnTo>
                  <a:pt x="455977" y="1826887"/>
                </a:lnTo>
                <a:lnTo>
                  <a:pt x="463541" y="1821815"/>
                </a:lnTo>
                <a:lnTo>
                  <a:pt x="468556" y="1814256"/>
                </a:lnTo>
                <a:lnTo>
                  <a:pt x="470228" y="1805638"/>
                </a:lnTo>
                <a:lnTo>
                  <a:pt x="468556" y="1797044"/>
                </a:lnTo>
                <a:lnTo>
                  <a:pt x="463541" y="1789557"/>
                </a:lnTo>
                <a:lnTo>
                  <a:pt x="459096" y="1784985"/>
                </a:lnTo>
                <a:lnTo>
                  <a:pt x="453292" y="1782699"/>
                </a:lnTo>
                <a:close/>
              </a:path>
              <a:path w="2910840" h="2943225" extrusionOk="0">
                <a:moveTo>
                  <a:pt x="559375" y="1782699"/>
                </a:moveTo>
                <a:lnTo>
                  <a:pt x="547628" y="1782699"/>
                </a:lnTo>
                <a:lnTo>
                  <a:pt x="541697" y="1784985"/>
                </a:lnTo>
                <a:lnTo>
                  <a:pt x="537239" y="1789557"/>
                </a:lnTo>
                <a:lnTo>
                  <a:pt x="532224" y="1797044"/>
                </a:lnTo>
                <a:lnTo>
                  <a:pt x="530553" y="1805638"/>
                </a:lnTo>
                <a:lnTo>
                  <a:pt x="532224" y="1814256"/>
                </a:lnTo>
                <a:lnTo>
                  <a:pt x="537239" y="1821815"/>
                </a:lnTo>
                <a:lnTo>
                  <a:pt x="544862" y="1826887"/>
                </a:lnTo>
                <a:lnTo>
                  <a:pt x="553484" y="1828577"/>
                </a:lnTo>
                <a:lnTo>
                  <a:pt x="562080" y="1826887"/>
                </a:lnTo>
                <a:lnTo>
                  <a:pt x="569624" y="1821815"/>
                </a:lnTo>
                <a:lnTo>
                  <a:pt x="574711" y="1814256"/>
                </a:lnTo>
                <a:lnTo>
                  <a:pt x="576406" y="1805638"/>
                </a:lnTo>
                <a:lnTo>
                  <a:pt x="574711" y="1797044"/>
                </a:lnTo>
                <a:lnTo>
                  <a:pt x="569624" y="1789557"/>
                </a:lnTo>
                <a:lnTo>
                  <a:pt x="565179" y="1784985"/>
                </a:lnTo>
                <a:lnTo>
                  <a:pt x="559375" y="1782699"/>
                </a:lnTo>
                <a:close/>
              </a:path>
              <a:path w="2910840" h="2943225" extrusionOk="0">
                <a:moveTo>
                  <a:pt x="665459" y="1782699"/>
                </a:moveTo>
                <a:lnTo>
                  <a:pt x="653711" y="1782699"/>
                </a:lnTo>
                <a:lnTo>
                  <a:pt x="647907" y="1784985"/>
                </a:lnTo>
                <a:lnTo>
                  <a:pt x="643322" y="1789557"/>
                </a:lnTo>
                <a:lnTo>
                  <a:pt x="638315" y="1797044"/>
                </a:lnTo>
                <a:lnTo>
                  <a:pt x="636645" y="1805638"/>
                </a:lnTo>
                <a:lnTo>
                  <a:pt x="638315" y="1814256"/>
                </a:lnTo>
                <a:lnTo>
                  <a:pt x="643322" y="1821815"/>
                </a:lnTo>
                <a:lnTo>
                  <a:pt x="650948" y="1826887"/>
                </a:lnTo>
                <a:lnTo>
                  <a:pt x="659585" y="1828577"/>
                </a:lnTo>
                <a:lnTo>
                  <a:pt x="668222" y="1826887"/>
                </a:lnTo>
                <a:lnTo>
                  <a:pt x="675847" y="1821815"/>
                </a:lnTo>
                <a:lnTo>
                  <a:pt x="680862" y="1814256"/>
                </a:lnTo>
                <a:lnTo>
                  <a:pt x="682534" y="1805638"/>
                </a:lnTo>
                <a:lnTo>
                  <a:pt x="680862" y="1797044"/>
                </a:lnTo>
                <a:lnTo>
                  <a:pt x="675847" y="1789557"/>
                </a:lnTo>
                <a:lnTo>
                  <a:pt x="671262" y="1784985"/>
                </a:lnTo>
                <a:lnTo>
                  <a:pt x="665459" y="1782699"/>
                </a:lnTo>
                <a:close/>
              </a:path>
              <a:path w="2910840" h="2943225" extrusionOk="0">
                <a:moveTo>
                  <a:pt x="771542" y="1782699"/>
                </a:moveTo>
                <a:lnTo>
                  <a:pt x="759794" y="1782699"/>
                </a:lnTo>
                <a:lnTo>
                  <a:pt x="753990" y="1784985"/>
                </a:lnTo>
                <a:lnTo>
                  <a:pt x="749545" y="1789557"/>
                </a:lnTo>
                <a:lnTo>
                  <a:pt x="744459" y="1797044"/>
                </a:lnTo>
                <a:lnTo>
                  <a:pt x="742763" y="1805638"/>
                </a:lnTo>
                <a:lnTo>
                  <a:pt x="744459" y="1814256"/>
                </a:lnTo>
                <a:lnTo>
                  <a:pt x="749545" y="1821815"/>
                </a:lnTo>
                <a:lnTo>
                  <a:pt x="757090" y="1826887"/>
                </a:lnTo>
                <a:lnTo>
                  <a:pt x="765685" y="1828577"/>
                </a:lnTo>
                <a:lnTo>
                  <a:pt x="774307" y="1826887"/>
                </a:lnTo>
                <a:lnTo>
                  <a:pt x="781930" y="1821815"/>
                </a:lnTo>
                <a:lnTo>
                  <a:pt x="786945" y="1814256"/>
                </a:lnTo>
                <a:lnTo>
                  <a:pt x="788617" y="1805638"/>
                </a:lnTo>
                <a:lnTo>
                  <a:pt x="786945" y="1797044"/>
                </a:lnTo>
                <a:lnTo>
                  <a:pt x="781930" y="1789557"/>
                </a:lnTo>
                <a:lnTo>
                  <a:pt x="777485" y="1784985"/>
                </a:lnTo>
                <a:lnTo>
                  <a:pt x="771542" y="1782699"/>
                </a:lnTo>
                <a:close/>
              </a:path>
              <a:path w="2910840" h="2943225" extrusionOk="0">
                <a:moveTo>
                  <a:pt x="877625" y="1782699"/>
                </a:moveTo>
                <a:lnTo>
                  <a:pt x="865877" y="1782699"/>
                </a:lnTo>
                <a:lnTo>
                  <a:pt x="860073" y="1784985"/>
                </a:lnTo>
                <a:lnTo>
                  <a:pt x="855489" y="1789557"/>
                </a:lnTo>
                <a:lnTo>
                  <a:pt x="850481" y="1797044"/>
                </a:lnTo>
                <a:lnTo>
                  <a:pt x="848812" y="1805638"/>
                </a:lnTo>
                <a:lnTo>
                  <a:pt x="850481" y="1814256"/>
                </a:lnTo>
                <a:lnTo>
                  <a:pt x="855489" y="1821815"/>
                </a:lnTo>
                <a:lnTo>
                  <a:pt x="863133" y="1826887"/>
                </a:lnTo>
                <a:lnTo>
                  <a:pt x="871803" y="1828577"/>
                </a:lnTo>
                <a:lnTo>
                  <a:pt x="880447" y="1826887"/>
                </a:lnTo>
                <a:lnTo>
                  <a:pt x="888013" y="1821815"/>
                </a:lnTo>
                <a:lnTo>
                  <a:pt x="893100" y="1814256"/>
                </a:lnTo>
                <a:lnTo>
                  <a:pt x="894795" y="1805638"/>
                </a:lnTo>
                <a:lnTo>
                  <a:pt x="893100" y="1797044"/>
                </a:lnTo>
                <a:lnTo>
                  <a:pt x="888013" y="1789557"/>
                </a:lnTo>
                <a:lnTo>
                  <a:pt x="883568" y="1784985"/>
                </a:lnTo>
                <a:lnTo>
                  <a:pt x="877625" y="1782699"/>
                </a:lnTo>
                <a:close/>
              </a:path>
              <a:path w="2910840" h="2943225" extrusionOk="0">
                <a:moveTo>
                  <a:pt x="983848" y="1782699"/>
                </a:moveTo>
                <a:lnTo>
                  <a:pt x="972100" y="1782699"/>
                </a:lnTo>
                <a:lnTo>
                  <a:pt x="966169" y="1784985"/>
                </a:lnTo>
                <a:lnTo>
                  <a:pt x="961711" y="1789557"/>
                </a:lnTo>
                <a:lnTo>
                  <a:pt x="956625" y="1797044"/>
                </a:lnTo>
                <a:lnTo>
                  <a:pt x="954930" y="1805638"/>
                </a:lnTo>
                <a:lnTo>
                  <a:pt x="956625" y="1814256"/>
                </a:lnTo>
                <a:lnTo>
                  <a:pt x="961711" y="1821815"/>
                </a:lnTo>
                <a:lnTo>
                  <a:pt x="969275" y="1826887"/>
                </a:lnTo>
                <a:lnTo>
                  <a:pt x="977904" y="1828577"/>
                </a:lnTo>
                <a:lnTo>
                  <a:pt x="986532" y="1826887"/>
                </a:lnTo>
                <a:lnTo>
                  <a:pt x="994096" y="1821815"/>
                </a:lnTo>
                <a:lnTo>
                  <a:pt x="999183" y="1814256"/>
                </a:lnTo>
                <a:lnTo>
                  <a:pt x="1000878" y="1805638"/>
                </a:lnTo>
                <a:lnTo>
                  <a:pt x="999183" y="1797044"/>
                </a:lnTo>
                <a:lnTo>
                  <a:pt x="994096" y="1789557"/>
                </a:lnTo>
                <a:lnTo>
                  <a:pt x="989651" y="1784985"/>
                </a:lnTo>
                <a:lnTo>
                  <a:pt x="983848" y="1782699"/>
                </a:lnTo>
                <a:close/>
              </a:path>
              <a:path w="2910840" h="2943225" extrusionOk="0">
                <a:moveTo>
                  <a:pt x="1089931" y="1782699"/>
                </a:moveTo>
                <a:lnTo>
                  <a:pt x="1078183" y="1782699"/>
                </a:lnTo>
                <a:lnTo>
                  <a:pt x="1072252" y="1784985"/>
                </a:lnTo>
                <a:lnTo>
                  <a:pt x="1067795" y="1789557"/>
                </a:lnTo>
                <a:lnTo>
                  <a:pt x="1062787" y="1797044"/>
                </a:lnTo>
                <a:lnTo>
                  <a:pt x="1061118" y="1805638"/>
                </a:lnTo>
                <a:lnTo>
                  <a:pt x="1062787" y="1814256"/>
                </a:lnTo>
                <a:lnTo>
                  <a:pt x="1067795" y="1821815"/>
                </a:lnTo>
                <a:lnTo>
                  <a:pt x="1075359" y="1826887"/>
                </a:lnTo>
                <a:lnTo>
                  <a:pt x="1083987" y="1828577"/>
                </a:lnTo>
                <a:lnTo>
                  <a:pt x="1092616" y="1826887"/>
                </a:lnTo>
                <a:lnTo>
                  <a:pt x="1100180" y="1821815"/>
                </a:lnTo>
                <a:lnTo>
                  <a:pt x="1105194" y="1814256"/>
                </a:lnTo>
                <a:lnTo>
                  <a:pt x="1106866" y="1805638"/>
                </a:lnTo>
                <a:lnTo>
                  <a:pt x="1105194" y="1797044"/>
                </a:lnTo>
                <a:lnTo>
                  <a:pt x="1100180" y="1789557"/>
                </a:lnTo>
                <a:lnTo>
                  <a:pt x="1095735" y="1784985"/>
                </a:lnTo>
                <a:lnTo>
                  <a:pt x="1089931" y="1782699"/>
                </a:lnTo>
                <a:close/>
              </a:path>
              <a:path w="2910840" h="2943225" extrusionOk="0">
                <a:moveTo>
                  <a:pt x="1196014" y="1782699"/>
                </a:moveTo>
                <a:lnTo>
                  <a:pt x="1184266" y="1782699"/>
                </a:lnTo>
                <a:lnTo>
                  <a:pt x="1178335" y="1784985"/>
                </a:lnTo>
                <a:lnTo>
                  <a:pt x="1173878" y="1789557"/>
                </a:lnTo>
                <a:lnTo>
                  <a:pt x="1168870" y="1797044"/>
                </a:lnTo>
                <a:lnTo>
                  <a:pt x="1167201" y="1805638"/>
                </a:lnTo>
                <a:lnTo>
                  <a:pt x="1168870" y="1814256"/>
                </a:lnTo>
                <a:lnTo>
                  <a:pt x="1173878" y="1821815"/>
                </a:lnTo>
                <a:lnTo>
                  <a:pt x="1181501" y="1826887"/>
                </a:lnTo>
                <a:lnTo>
                  <a:pt x="1190124" y="1828577"/>
                </a:lnTo>
                <a:lnTo>
                  <a:pt x="1198724" y="1826887"/>
                </a:lnTo>
                <a:lnTo>
                  <a:pt x="1206275" y="1821815"/>
                </a:lnTo>
                <a:lnTo>
                  <a:pt x="1211362" y="1814256"/>
                </a:lnTo>
                <a:lnTo>
                  <a:pt x="1213057" y="1805638"/>
                </a:lnTo>
                <a:lnTo>
                  <a:pt x="1211362" y="1797044"/>
                </a:lnTo>
                <a:lnTo>
                  <a:pt x="1206275" y="1789557"/>
                </a:lnTo>
                <a:lnTo>
                  <a:pt x="1201818" y="1784985"/>
                </a:lnTo>
                <a:lnTo>
                  <a:pt x="1196014" y="1782699"/>
                </a:lnTo>
                <a:close/>
              </a:path>
              <a:path w="2910840" h="2943225" extrusionOk="0">
                <a:moveTo>
                  <a:pt x="1302071" y="1782699"/>
                </a:moveTo>
                <a:lnTo>
                  <a:pt x="1290387" y="1782699"/>
                </a:lnTo>
                <a:lnTo>
                  <a:pt x="1284545" y="1784985"/>
                </a:lnTo>
                <a:lnTo>
                  <a:pt x="1279973" y="1789557"/>
                </a:lnTo>
                <a:lnTo>
                  <a:pt x="1274973" y="1797044"/>
                </a:lnTo>
                <a:lnTo>
                  <a:pt x="1273306" y="1805638"/>
                </a:lnTo>
                <a:lnTo>
                  <a:pt x="1274973" y="1814256"/>
                </a:lnTo>
                <a:lnTo>
                  <a:pt x="1279973" y="1821815"/>
                </a:lnTo>
                <a:lnTo>
                  <a:pt x="1287589" y="1826887"/>
                </a:lnTo>
                <a:lnTo>
                  <a:pt x="1296229" y="1828577"/>
                </a:lnTo>
                <a:lnTo>
                  <a:pt x="1304869" y="1826887"/>
                </a:lnTo>
                <a:lnTo>
                  <a:pt x="1312485" y="1821815"/>
                </a:lnTo>
                <a:lnTo>
                  <a:pt x="1317486" y="1814256"/>
                </a:lnTo>
                <a:lnTo>
                  <a:pt x="1319153" y="1805638"/>
                </a:lnTo>
                <a:lnTo>
                  <a:pt x="1317486" y="1797044"/>
                </a:lnTo>
                <a:lnTo>
                  <a:pt x="1312485" y="1789557"/>
                </a:lnTo>
                <a:lnTo>
                  <a:pt x="1307913" y="1784985"/>
                </a:lnTo>
                <a:lnTo>
                  <a:pt x="1302071" y="1782699"/>
                </a:lnTo>
                <a:close/>
              </a:path>
              <a:path w="2910840" h="2943225" extrusionOk="0">
                <a:moveTo>
                  <a:pt x="1408243" y="1782699"/>
                </a:moveTo>
                <a:lnTo>
                  <a:pt x="1396432" y="1782699"/>
                </a:lnTo>
                <a:lnTo>
                  <a:pt x="1390590" y="1784985"/>
                </a:lnTo>
                <a:lnTo>
                  <a:pt x="1386145" y="1789557"/>
                </a:lnTo>
                <a:lnTo>
                  <a:pt x="1381073" y="1797044"/>
                </a:lnTo>
                <a:lnTo>
                  <a:pt x="1379383" y="1805638"/>
                </a:lnTo>
                <a:lnTo>
                  <a:pt x="1381073" y="1814256"/>
                </a:lnTo>
                <a:lnTo>
                  <a:pt x="1386145" y="1821815"/>
                </a:lnTo>
                <a:lnTo>
                  <a:pt x="1393706" y="1826887"/>
                </a:lnTo>
                <a:lnTo>
                  <a:pt x="1402338" y="1828577"/>
                </a:lnTo>
                <a:lnTo>
                  <a:pt x="1410970" y="1826887"/>
                </a:lnTo>
                <a:lnTo>
                  <a:pt x="1418530" y="1821815"/>
                </a:lnTo>
                <a:lnTo>
                  <a:pt x="1423531" y="1814256"/>
                </a:lnTo>
                <a:lnTo>
                  <a:pt x="1425198" y="1805638"/>
                </a:lnTo>
                <a:lnTo>
                  <a:pt x="1423531" y="1797044"/>
                </a:lnTo>
                <a:lnTo>
                  <a:pt x="1418530" y="1789557"/>
                </a:lnTo>
                <a:lnTo>
                  <a:pt x="1414085" y="1784985"/>
                </a:lnTo>
                <a:lnTo>
                  <a:pt x="1408243" y="1782699"/>
                </a:lnTo>
                <a:close/>
              </a:path>
              <a:path w="2910840" h="2943225" extrusionOk="0">
                <a:moveTo>
                  <a:pt x="1514288" y="1782699"/>
                </a:moveTo>
                <a:lnTo>
                  <a:pt x="1502477" y="1782699"/>
                </a:lnTo>
                <a:lnTo>
                  <a:pt x="1496762" y="1784985"/>
                </a:lnTo>
                <a:lnTo>
                  <a:pt x="1492190" y="1789557"/>
                </a:lnTo>
                <a:lnTo>
                  <a:pt x="1487118" y="1797044"/>
                </a:lnTo>
                <a:lnTo>
                  <a:pt x="1485428" y="1805638"/>
                </a:lnTo>
                <a:lnTo>
                  <a:pt x="1487118" y="1814256"/>
                </a:lnTo>
                <a:lnTo>
                  <a:pt x="1492190" y="1821815"/>
                </a:lnTo>
                <a:lnTo>
                  <a:pt x="1499824" y="1826887"/>
                </a:lnTo>
                <a:lnTo>
                  <a:pt x="1508494" y="1828577"/>
                </a:lnTo>
                <a:lnTo>
                  <a:pt x="1517140" y="1826887"/>
                </a:lnTo>
                <a:lnTo>
                  <a:pt x="1524702" y="1821815"/>
                </a:lnTo>
                <a:lnTo>
                  <a:pt x="1529775" y="1814256"/>
                </a:lnTo>
                <a:lnTo>
                  <a:pt x="1531465" y="1805638"/>
                </a:lnTo>
                <a:lnTo>
                  <a:pt x="1529775" y="1797044"/>
                </a:lnTo>
                <a:lnTo>
                  <a:pt x="1524702" y="1789557"/>
                </a:lnTo>
                <a:lnTo>
                  <a:pt x="1520257" y="1784985"/>
                </a:lnTo>
                <a:lnTo>
                  <a:pt x="1514288" y="1782699"/>
                </a:lnTo>
                <a:close/>
              </a:path>
              <a:path w="2910840" h="2943225" extrusionOk="0">
                <a:moveTo>
                  <a:pt x="1620460" y="1782699"/>
                </a:moveTo>
                <a:lnTo>
                  <a:pt x="1608776" y="1782699"/>
                </a:lnTo>
                <a:lnTo>
                  <a:pt x="1602807" y="1784985"/>
                </a:lnTo>
                <a:lnTo>
                  <a:pt x="1598362" y="1789557"/>
                </a:lnTo>
                <a:lnTo>
                  <a:pt x="1593290" y="1797044"/>
                </a:lnTo>
                <a:lnTo>
                  <a:pt x="1591600" y="1805638"/>
                </a:lnTo>
                <a:lnTo>
                  <a:pt x="1593290" y="1814256"/>
                </a:lnTo>
                <a:lnTo>
                  <a:pt x="1598362" y="1821815"/>
                </a:lnTo>
                <a:lnTo>
                  <a:pt x="1605925" y="1826887"/>
                </a:lnTo>
                <a:lnTo>
                  <a:pt x="1614571" y="1828577"/>
                </a:lnTo>
                <a:lnTo>
                  <a:pt x="1623241" y="1826887"/>
                </a:lnTo>
                <a:lnTo>
                  <a:pt x="1630874" y="1821815"/>
                </a:lnTo>
                <a:lnTo>
                  <a:pt x="1635875" y="1814256"/>
                </a:lnTo>
                <a:lnTo>
                  <a:pt x="1637542" y="1805638"/>
                </a:lnTo>
                <a:lnTo>
                  <a:pt x="1635875" y="1797044"/>
                </a:lnTo>
                <a:lnTo>
                  <a:pt x="1630874" y="1789557"/>
                </a:lnTo>
                <a:lnTo>
                  <a:pt x="1626302" y="1784985"/>
                </a:lnTo>
                <a:lnTo>
                  <a:pt x="1620460" y="1782699"/>
                </a:lnTo>
                <a:close/>
              </a:path>
              <a:path w="2910840" h="2943225" extrusionOk="0">
                <a:moveTo>
                  <a:pt x="1726632" y="1782699"/>
                </a:moveTo>
                <a:lnTo>
                  <a:pt x="1714821" y="1782699"/>
                </a:lnTo>
                <a:lnTo>
                  <a:pt x="1708852" y="1784985"/>
                </a:lnTo>
                <a:lnTo>
                  <a:pt x="1704407" y="1789557"/>
                </a:lnTo>
                <a:lnTo>
                  <a:pt x="1699407" y="1797044"/>
                </a:lnTo>
                <a:lnTo>
                  <a:pt x="1697740" y="1805638"/>
                </a:lnTo>
                <a:lnTo>
                  <a:pt x="1699407" y="1814256"/>
                </a:lnTo>
                <a:lnTo>
                  <a:pt x="1704407" y="1821815"/>
                </a:lnTo>
                <a:lnTo>
                  <a:pt x="1711968" y="1826887"/>
                </a:lnTo>
                <a:lnTo>
                  <a:pt x="1720600" y="1828577"/>
                </a:lnTo>
                <a:lnTo>
                  <a:pt x="1729232" y="1826887"/>
                </a:lnTo>
                <a:lnTo>
                  <a:pt x="1736792" y="1821815"/>
                </a:lnTo>
                <a:lnTo>
                  <a:pt x="1741865" y="1814256"/>
                </a:lnTo>
                <a:lnTo>
                  <a:pt x="1743555" y="1805638"/>
                </a:lnTo>
                <a:lnTo>
                  <a:pt x="1741865" y="1797044"/>
                </a:lnTo>
                <a:lnTo>
                  <a:pt x="1736792" y="1789557"/>
                </a:lnTo>
                <a:lnTo>
                  <a:pt x="1732347" y="1784985"/>
                </a:lnTo>
                <a:lnTo>
                  <a:pt x="1726632" y="1782699"/>
                </a:lnTo>
                <a:close/>
              </a:path>
              <a:path w="2910840" h="2943225" extrusionOk="0">
                <a:moveTo>
                  <a:pt x="1832677" y="1782699"/>
                </a:moveTo>
                <a:lnTo>
                  <a:pt x="1820866" y="1782699"/>
                </a:lnTo>
                <a:lnTo>
                  <a:pt x="1815024" y="1784985"/>
                </a:lnTo>
                <a:lnTo>
                  <a:pt x="1810579" y="1789557"/>
                </a:lnTo>
                <a:lnTo>
                  <a:pt x="1805507" y="1797044"/>
                </a:lnTo>
                <a:lnTo>
                  <a:pt x="1803817" y="1805638"/>
                </a:lnTo>
                <a:lnTo>
                  <a:pt x="1805507" y="1814256"/>
                </a:lnTo>
                <a:lnTo>
                  <a:pt x="1810579" y="1821815"/>
                </a:lnTo>
                <a:lnTo>
                  <a:pt x="1818176" y="1826887"/>
                </a:lnTo>
                <a:lnTo>
                  <a:pt x="1826772" y="1828577"/>
                </a:lnTo>
                <a:lnTo>
                  <a:pt x="1835368" y="1826887"/>
                </a:lnTo>
                <a:lnTo>
                  <a:pt x="1842964" y="1821815"/>
                </a:lnTo>
                <a:lnTo>
                  <a:pt x="1848037" y="1814256"/>
                </a:lnTo>
                <a:lnTo>
                  <a:pt x="1849727" y="1805638"/>
                </a:lnTo>
                <a:lnTo>
                  <a:pt x="1848037" y="1797044"/>
                </a:lnTo>
                <a:lnTo>
                  <a:pt x="1842964" y="1789557"/>
                </a:lnTo>
                <a:lnTo>
                  <a:pt x="1838519" y="1784985"/>
                </a:lnTo>
                <a:lnTo>
                  <a:pt x="1832677" y="1782699"/>
                </a:lnTo>
                <a:close/>
              </a:path>
              <a:path w="2910840" h="2943225" extrusionOk="0">
                <a:moveTo>
                  <a:pt x="1938722" y="1782699"/>
                </a:moveTo>
                <a:lnTo>
                  <a:pt x="1927038" y="1782699"/>
                </a:lnTo>
                <a:lnTo>
                  <a:pt x="1921196" y="1784985"/>
                </a:lnTo>
                <a:lnTo>
                  <a:pt x="1916751" y="1789557"/>
                </a:lnTo>
                <a:lnTo>
                  <a:pt x="1911679" y="1797044"/>
                </a:lnTo>
                <a:lnTo>
                  <a:pt x="1909989" y="1805638"/>
                </a:lnTo>
                <a:lnTo>
                  <a:pt x="1911679" y="1814256"/>
                </a:lnTo>
                <a:lnTo>
                  <a:pt x="1916751" y="1821815"/>
                </a:lnTo>
                <a:lnTo>
                  <a:pt x="1924294" y="1826887"/>
                </a:lnTo>
                <a:lnTo>
                  <a:pt x="1932896" y="1828577"/>
                </a:lnTo>
                <a:lnTo>
                  <a:pt x="1941522" y="1826887"/>
                </a:lnTo>
                <a:lnTo>
                  <a:pt x="1949136" y="1821815"/>
                </a:lnTo>
                <a:lnTo>
                  <a:pt x="1954137" y="1814256"/>
                </a:lnTo>
                <a:lnTo>
                  <a:pt x="1955804" y="1805638"/>
                </a:lnTo>
                <a:lnTo>
                  <a:pt x="1954137" y="1797044"/>
                </a:lnTo>
                <a:lnTo>
                  <a:pt x="1949136" y="1789557"/>
                </a:lnTo>
                <a:lnTo>
                  <a:pt x="1944691" y="1784985"/>
                </a:lnTo>
                <a:lnTo>
                  <a:pt x="1938722" y="1782699"/>
                </a:lnTo>
                <a:close/>
              </a:path>
              <a:path w="2910840" h="2943225" extrusionOk="0">
                <a:moveTo>
                  <a:pt x="2044767" y="1782699"/>
                </a:moveTo>
                <a:lnTo>
                  <a:pt x="2033083" y="1782699"/>
                </a:lnTo>
                <a:lnTo>
                  <a:pt x="2027114" y="1784985"/>
                </a:lnTo>
                <a:lnTo>
                  <a:pt x="2022669" y="1789557"/>
                </a:lnTo>
                <a:lnTo>
                  <a:pt x="2017669" y="1797044"/>
                </a:lnTo>
                <a:lnTo>
                  <a:pt x="2016002" y="1805638"/>
                </a:lnTo>
                <a:lnTo>
                  <a:pt x="2017669" y="1814256"/>
                </a:lnTo>
                <a:lnTo>
                  <a:pt x="2022669" y="1821815"/>
                </a:lnTo>
                <a:lnTo>
                  <a:pt x="2030303" y="1826887"/>
                </a:lnTo>
                <a:lnTo>
                  <a:pt x="2038973" y="1828577"/>
                </a:lnTo>
                <a:lnTo>
                  <a:pt x="2047619" y="1826887"/>
                </a:lnTo>
                <a:lnTo>
                  <a:pt x="2055181" y="1821815"/>
                </a:lnTo>
                <a:lnTo>
                  <a:pt x="2060182" y="1814256"/>
                </a:lnTo>
                <a:lnTo>
                  <a:pt x="2061849" y="1805638"/>
                </a:lnTo>
                <a:lnTo>
                  <a:pt x="2060182" y="1797044"/>
                </a:lnTo>
                <a:lnTo>
                  <a:pt x="2055181" y="1789557"/>
                </a:lnTo>
                <a:lnTo>
                  <a:pt x="2050736" y="1784985"/>
                </a:lnTo>
                <a:lnTo>
                  <a:pt x="2044767" y="1782699"/>
                </a:lnTo>
                <a:close/>
              </a:path>
              <a:path w="2910840" h="2943225" extrusionOk="0">
                <a:moveTo>
                  <a:pt x="2150939" y="1782699"/>
                </a:moveTo>
                <a:lnTo>
                  <a:pt x="2139128" y="1782699"/>
                </a:lnTo>
                <a:lnTo>
                  <a:pt x="2133413" y="1784985"/>
                </a:lnTo>
                <a:lnTo>
                  <a:pt x="2128714" y="1789557"/>
                </a:lnTo>
                <a:lnTo>
                  <a:pt x="2123714" y="1797044"/>
                </a:lnTo>
                <a:lnTo>
                  <a:pt x="2122047" y="1805638"/>
                </a:lnTo>
                <a:lnTo>
                  <a:pt x="2123714" y="1814256"/>
                </a:lnTo>
                <a:lnTo>
                  <a:pt x="2128714" y="1821815"/>
                </a:lnTo>
                <a:lnTo>
                  <a:pt x="2136404" y="1826887"/>
                </a:lnTo>
                <a:lnTo>
                  <a:pt x="2145082" y="1828577"/>
                </a:lnTo>
                <a:lnTo>
                  <a:pt x="2153735" y="1826887"/>
                </a:lnTo>
                <a:lnTo>
                  <a:pt x="2161353" y="1821815"/>
                </a:lnTo>
                <a:lnTo>
                  <a:pt x="2166426" y="1814256"/>
                </a:lnTo>
                <a:lnTo>
                  <a:pt x="2168116" y="1805638"/>
                </a:lnTo>
                <a:lnTo>
                  <a:pt x="2166426" y="1797044"/>
                </a:lnTo>
                <a:lnTo>
                  <a:pt x="2161353" y="1789557"/>
                </a:lnTo>
                <a:lnTo>
                  <a:pt x="2156908" y="1784985"/>
                </a:lnTo>
                <a:lnTo>
                  <a:pt x="2150939" y="1782699"/>
                </a:lnTo>
                <a:close/>
              </a:path>
              <a:path w="2910840" h="2943225" extrusionOk="0">
                <a:moveTo>
                  <a:pt x="2257111" y="1782699"/>
                </a:moveTo>
                <a:lnTo>
                  <a:pt x="2245427" y="1782699"/>
                </a:lnTo>
                <a:lnTo>
                  <a:pt x="2239458" y="1784985"/>
                </a:lnTo>
                <a:lnTo>
                  <a:pt x="2235013" y="1789557"/>
                </a:lnTo>
                <a:lnTo>
                  <a:pt x="2229941" y="1797044"/>
                </a:lnTo>
                <a:lnTo>
                  <a:pt x="2228251" y="1805638"/>
                </a:lnTo>
                <a:lnTo>
                  <a:pt x="2229941" y="1814256"/>
                </a:lnTo>
                <a:lnTo>
                  <a:pt x="2235013" y="1821815"/>
                </a:lnTo>
                <a:lnTo>
                  <a:pt x="2242576" y="1826887"/>
                </a:lnTo>
                <a:lnTo>
                  <a:pt x="2251222" y="1828577"/>
                </a:lnTo>
                <a:lnTo>
                  <a:pt x="2259892" y="1826887"/>
                </a:lnTo>
                <a:lnTo>
                  <a:pt x="2267525" y="1821815"/>
                </a:lnTo>
                <a:lnTo>
                  <a:pt x="2272526" y="1814256"/>
                </a:lnTo>
                <a:lnTo>
                  <a:pt x="2274193" y="1805638"/>
                </a:lnTo>
                <a:lnTo>
                  <a:pt x="2272526" y="1797044"/>
                </a:lnTo>
                <a:lnTo>
                  <a:pt x="2267525" y="1789557"/>
                </a:lnTo>
                <a:lnTo>
                  <a:pt x="2262953" y="1784985"/>
                </a:lnTo>
                <a:lnTo>
                  <a:pt x="2257111" y="1782699"/>
                </a:lnTo>
                <a:close/>
              </a:path>
              <a:path w="2910840" h="2943225" extrusionOk="0">
                <a:moveTo>
                  <a:pt x="2363156" y="1782699"/>
                </a:moveTo>
                <a:lnTo>
                  <a:pt x="2351472" y="1782699"/>
                </a:lnTo>
                <a:lnTo>
                  <a:pt x="2345503" y="1784985"/>
                </a:lnTo>
                <a:lnTo>
                  <a:pt x="2341058" y="1789557"/>
                </a:lnTo>
                <a:lnTo>
                  <a:pt x="2336058" y="1797044"/>
                </a:lnTo>
                <a:lnTo>
                  <a:pt x="2334391" y="1805638"/>
                </a:lnTo>
                <a:lnTo>
                  <a:pt x="2336058" y="1814256"/>
                </a:lnTo>
                <a:lnTo>
                  <a:pt x="2341058" y="1821815"/>
                </a:lnTo>
                <a:lnTo>
                  <a:pt x="2348619" y="1826887"/>
                </a:lnTo>
                <a:lnTo>
                  <a:pt x="2357251" y="1828577"/>
                </a:lnTo>
                <a:lnTo>
                  <a:pt x="2365883" y="1826887"/>
                </a:lnTo>
                <a:lnTo>
                  <a:pt x="2373443" y="1821815"/>
                </a:lnTo>
                <a:lnTo>
                  <a:pt x="2378516" y="1814256"/>
                </a:lnTo>
                <a:lnTo>
                  <a:pt x="2380206" y="1805638"/>
                </a:lnTo>
                <a:lnTo>
                  <a:pt x="2378516" y="1797044"/>
                </a:lnTo>
                <a:lnTo>
                  <a:pt x="2373443" y="1789557"/>
                </a:lnTo>
                <a:lnTo>
                  <a:pt x="2368998" y="1784985"/>
                </a:lnTo>
                <a:lnTo>
                  <a:pt x="2363156" y="1782699"/>
                </a:lnTo>
                <a:close/>
              </a:path>
              <a:path w="2910840" h="2943225" extrusionOk="0">
                <a:moveTo>
                  <a:pt x="2469328" y="1782699"/>
                </a:moveTo>
                <a:lnTo>
                  <a:pt x="2457517" y="1782699"/>
                </a:lnTo>
                <a:lnTo>
                  <a:pt x="2451802" y="1784985"/>
                </a:lnTo>
                <a:lnTo>
                  <a:pt x="2447103" y="1789557"/>
                </a:lnTo>
                <a:lnTo>
                  <a:pt x="2442103" y="1797044"/>
                </a:lnTo>
                <a:lnTo>
                  <a:pt x="2440436" y="1805638"/>
                </a:lnTo>
                <a:lnTo>
                  <a:pt x="2442103" y="1814256"/>
                </a:lnTo>
                <a:lnTo>
                  <a:pt x="2447103" y="1821815"/>
                </a:lnTo>
                <a:lnTo>
                  <a:pt x="2454771" y="1826887"/>
                </a:lnTo>
                <a:lnTo>
                  <a:pt x="2463391" y="1828577"/>
                </a:lnTo>
                <a:lnTo>
                  <a:pt x="2471964" y="1826887"/>
                </a:lnTo>
                <a:lnTo>
                  <a:pt x="2479488" y="1821815"/>
                </a:lnTo>
                <a:lnTo>
                  <a:pt x="2484632" y="1814256"/>
                </a:lnTo>
                <a:lnTo>
                  <a:pt x="2486346" y="1805638"/>
                </a:lnTo>
                <a:lnTo>
                  <a:pt x="2484632" y="1797044"/>
                </a:lnTo>
                <a:lnTo>
                  <a:pt x="2479488" y="1789557"/>
                </a:lnTo>
                <a:lnTo>
                  <a:pt x="2475043" y="1784985"/>
                </a:lnTo>
                <a:lnTo>
                  <a:pt x="2469328" y="1782699"/>
                </a:lnTo>
                <a:close/>
              </a:path>
              <a:path w="2910840" h="2943225" extrusionOk="0">
                <a:moveTo>
                  <a:pt x="2575373" y="1782699"/>
                </a:moveTo>
                <a:lnTo>
                  <a:pt x="2563689" y="1782699"/>
                </a:lnTo>
                <a:lnTo>
                  <a:pt x="2557847" y="1784985"/>
                </a:lnTo>
                <a:lnTo>
                  <a:pt x="2553402" y="1789557"/>
                </a:lnTo>
                <a:lnTo>
                  <a:pt x="2548330" y="1797044"/>
                </a:lnTo>
                <a:lnTo>
                  <a:pt x="2546640" y="1805638"/>
                </a:lnTo>
                <a:lnTo>
                  <a:pt x="2548330" y="1814256"/>
                </a:lnTo>
                <a:lnTo>
                  <a:pt x="2553402" y="1821815"/>
                </a:lnTo>
                <a:lnTo>
                  <a:pt x="2560945" y="1826887"/>
                </a:lnTo>
                <a:lnTo>
                  <a:pt x="2569547" y="1828577"/>
                </a:lnTo>
                <a:lnTo>
                  <a:pt x="2578173" y="1826887"/>
                </a:lnTo>
                <a:lnTo>
                  <a:pt x="2585787" y="1821815"/>
                </a:lnTo>
                <a:lnTo>
                  <a:pt x="2590788" y="1814256"/>
                </a:lnTo>
                <a:lnTo>
                  <a:pt x="2592455" y="1805638"/>
                </a:lnTo>
                <a:lnTo>
                  <a:pt x="2590788" y="1797044"/>
                </a:lnTo>
                <a:lnTo>
                  <a:pt x="2585787" y="1789557"/>
                </a:lnTo>
                <a:lnTo>
                  <a:pt x="2581342" y="1784985"/>
                </a:lnTo>
                <a:lnTo>
                  <a:pt x="2575373" y="1782699"/>
                </a:lnTo>
                <a:close/>
              </a:path>
              <a:path w="2910840" h="2943225" extrusionOk="0">
                <a:moveTo>
                  <a:pt x="2681418" y="1782699"/>
                </a:moveTo>
                <a:lnTo>
                  <a:pt x="2669734" y="1782699"/>
                </a:lnTo>
                <a:lnTo>
                  <a:pt x="2663765" y="1784985"/>
                </a:lnTo>
                <a:lnTo>
                  <a:pt x="2659320" y="1789557"/>
                </a:lnTo>
                <a:lnTo>
                  <a:pt x="2654320" y="1797044"/>
                </a:lnTo>
                <a:lnTo>
                  <a:pt x="2652653" y="1805638"/>
                </a:lnTo>
                <a:lnTo>
                  <a:pt x="2654320" y="1814256"/>
                </a:lnTo>
                <a:lnTo>
                  <a:pt x="2659320" y="1821815"/>
                </a:lnTo>
                <a:lnTo>
                  <a:pt x="2666954" y="1826887"/>
                </a:lnTo>
                <a:lnTo>
                  <a:pt x="2675624" y="1828577"/>
                </a:lnTo>
                <a:lnTo>
                  <a:pt x="2684270" y="1826887"/>
                </a:lnTo>
                <a:lnTo>
                  <a:pt x="2691832" y="1821815"/>
                </a:lnTo>
                <a:lnTo>
                  <a:pt x="2696833" y="1814256"/>
                </a:lnTo>
                <a:lnTo>
                  <a:pt x="2698500" y="1805638"/>
                </a:lnTo>
                <a:lnTo>
                  <a:pt x="2696833" y="1797044"/>
                </a:lnTo>
                <a:lnTo>
                  <a:pt x="2691832" y="1789557"/>
                </a:lnTo>
                <a:lnTo>
                  <a:pt x="2687387" y="1784985"/>
                </a:lnTo>
                <a:lnTo>
                  <a:pt x="2681418" y="1782699"/>
                </a:lnTo>
                <a:close/>
              </a:path>
              <a:path w="2910840" h="2943225" extrusionOk="0">
                <a:moveTo>
                  <a:pt x="2787590" y="1782699"/>
                </a:moveTo>
                <a:lnTo>
                  <a:pt x="2775779" y="1782699"/>
                </a:lnTo>
                <a:lnTo>
                  <a:pt x="2770064" y="1784985"/>
                </a:lnTo>
                <a:lnTo>
                  <a:pt x="2765492" y="1789557"/>
                </a:lnTo>
                <a:lnTo>
                  <a:pt x="2760420" y="1797044"/>
                </a:lnTo>
                <a:lnTo>
                  <a:pt x="2758730" y="1805638"/>
                </a:lnTo>
                <a:lnTo>
                  <a:pt x="2760420" y="1814256"/>
                </a:lnTo>
                <a:lnTo>
                  <a:pt x="2765492" y="1821815"/>
                </a:lnTo>
                <a:lnTo>
                  <a:pt x="2773106" y="1826887"/>
                </a:lnTo>
                <a:lnTo>
                  <a:pt x="2781733" y="1828577"/>
                </a:lnTo>
                <a:lnTo>
                  <a:pt x="2790335" y="1826887"/>
                </a:lnTo>
                <a:lnTo>
                  <a:pt x="2797877" y="1821815"/>
                </a:lnTo>
                <a:lnTo>
                  <a:pt x="2803021" y="1814256"/>
                </a:lnTo>
                <a:lnTo>
                  <a:pt x="2804735" y="1805638"/>
                </a:lnTo>
                <a:lnTo>
                  <a:pt x="2803021" y="1797044"/>
                </a:lnTo>
                <a:lnTo>
                  <a:pt x="2797877" y="1789557"/>
                </a:lnTo>
                <a:lnTo>
                  <a:pt x="2793432" y="1784985"/>
                </a:lnTo>
                <a:lnTo>
                  <a:pt x="2787590" y="1782699"/>
                </a:lnTo>
                <a:close/>
              </a:path>
              <a:path w="2910840" h="2943225" extrusionOk="0">
                <a:moveTo>
                  <a:pt x="2893762" y="1782699"/>
                </a:moveTo>
                <a:lnTo>
                  <a:pt x="2882078" y="1782699"/>
                </a:lnTo>
                <a:lnTo>
                  <a:pt x="2876109" y="1784985"/>
                </a:lnTo>
                <a:lnTo>
                  <a:pt x="2871664" y="1789557"/>
                </a:lnTo>
                <a:lnTo>
                  <a:pt x="2866592" y="1797044"/>
                </a:lnTo>
                <a:lnTo>
                  <a:pt x="2864902" y="1805638"/>
                </a:lnTo>
                <a:lnTo>
                  <a:pt x="2866592" y="1814256"/>
                </a:lnTo>
                <a:lnTo>
                  <a:pt x="2871664" y="1821815"/>
                </a:lnTo>
                <a:lnTo>
                  <a:pt x="2879227" y="1826887"/>
                </a:lnTo>
                <a:lnTo>
                  <a:pt x="2887873" y="1828577"/>
                </a:lnTo>
                <a:lnTo>
                  <a:pt x="2896543" y="1826887"/>
                </a:lnTo>
                <a:lnTo>
                  <a:pt x="2904176" y="1821815"/>
                </a:lnTo>
                <a:lnTo>
                  <a:pt x="2909177" y="1814256"/>
                </a:lnTo>
                <a:lnTo>
                  <a:pt x="2910844" y="1805638"/>
                </a:lnTo>
                <a:lnTo>
                  <a:pt x="2909177" y="1797044"/>
                </a:lnTo>
                <a:lnTo>
                  <a:pt x="2904176" y="1789557"/>
                </a:lnTo>
                <a:lnTo>
                  <a:pt x="2899604" y="1784985"/>
                </a:lnTo>
                <a:lnTo>
                  <a:pt x="2893762" y="1782699"/>
                </a:lnTo>
                <a:close/>
              </a:path>
              <a:path w="2910840" h="2943225" extrusionOk="0">
                <a:moveTo>
                  <a:pt x="28815" y="1894078"/>
                </a:moveTo>
                <a:lnTo>
                  <a:pt x="17073" y="1894078"/>
                </a:lnTo>
                <a:lnTo>
                  <a:pt x="11270" y="1896364"/>
                </a:lnTo>
                <a:lnTo>
                  <a:pt x="6680" y="1900936"/>
                </a:lnTo>
                <a:lnTo>
                  <a:pt x="1670" y="1908476"/>
                </a:lnTo>
                <a:lnTo>
                  <a:pt x="0" y="1917065"/>
                </a:lnTo>
                <a:lnTo>
                  <a:pt x="1670" y="1925653"/>
                </a:lnTo>
                <a:lnTo>
                  <a:pt x="6680" y="1933194"/>
                </a:lnTo>
                <a:lnTo>
                  <a:pt x="14306" y="1938266"/>
                </a:lnTo>
                <a:lnTo>
                  <a:pt x="22944" y="1939956"/>
                </a:lnTo>
                <a:lnTo>
                  <a:pt x="31582" y="1938266"/>
                </a:lnTo>
                <a:lnTo>
                  <a:pt x="39208" y="1933194"/>
                </a:lnTo>
                <a:lnTo>
                  <a:pt x="44218" y="1925653"/>
                </a:lnTo>
                <a:lnTo>
                  <a:pt x="45888" y="1917065"/>
                </a:lnTo>
                <a:lnTo>
                  <a:pt x="44218" y="1908476"/>
                </a:lnTo>
                <a:lnTo>
                  <a:pt x="39208" y="1900936"/>
                </a:lnTo>
                <a:lnTo>
                  <a:pt x="34619" y="1896364"/>
                </a:lnTo>
                <a:lnTo>
                  <a:pt x="28815" y="1894078"/>
                </a:lnTo>
                <a:close/>
              </a:path>
              <a:path w="2910840" h="2943225" extrusionOk="0">
                <a:moveTo>
                  <a:pt x="134903" y="1894078"/>
                </a:moveTo>
                <a:lnTo>
                  <a:pt x="123156" y="1894078"/>
                </a:lnTo>
                <a:lnTo>
                  <a:pt x="117352" y="1896364"/>
                </a:lnTo>
                <a:lnTo>
                  <a:pt x="112894" y="1900936"/>
                </a:lnTo>
                <a:lnTo>
                  <a:pt x="107808" y="1908476"/>
                </a:lnTo>
                <a:lnTo>
                  <a:pt x="106112" y="1917065"/>
                </a:lnTo>
                <a:lnTo>
                  <a:pt x="107808" y="1925653"/>
                </a:lnTo>
                <a:lnTo>
                  <a:pt x="112894" y="1933194"/>
                </a:lnTo>
                <a:lnTo>
                  <a:pt x="120446" y="1938266"/>
                </a:lnTo>
                <a:lnTo>
                  <a:pt x="129045" y="1939956"/>
                </a:lnTo>
                <a:lnTo>
                  <a:pt x="137669" y="1938266"/>
                </a:lnTo>
                <a:lnTo>
                  <a:pt x="145292" y="1933194"/>
                </a:lnTo>
                <a:lnTo>
                  <a:pt x="150300" y="1925653"/>
                </a:lnTo>
                <a:lnTo>
                  <a:pt x="151969" y="1917065"/>
                </a:lnTo>
                <a:lnTo>
                  <a:pt x="150300" y="1908476"/>
                </a:lnTo>
                <a:lnTo>
                  <a:pt x="145292" y="1900936"/>
                </a:lnTo>
                <a:lnTo>
                  <a:pt x="140834" y="1896364"/>
                </a:lnTo>
                <a:lnTo>
                  <a:pt x="134903" y="1894078"/>
                </a:lnTo>
                <a:close/>
              </a:path>
              <a:path w="2910840" h="2943225" extrusionOk="0">
                <a:moveTo>
                  <a:pt x="240986" y="1894078"/>
                </a:moveTo>
                <a:lnTo>
                  <a:pt x="229239" y="1894078"/>
                </a:lnTo>
                <a:lnTo>
                  <a:pt x="223308" y="1896364"/>
                </a:lnTo>
                <a:lnTo>
                  <a:pt x="218850" y="1900936"/>
                </a:lnTo>
                <a:lnTo>
                  <a:pt x="213843" y="1908476"/>
                </a:lnTo>
                <a:lnTo>
                  <a:pt x="212173" y="1917065"/>
                </a:lnTo>
                <a:lnTo>
                  <a:pt x="213843" y="1925653"/>
                </a:lnTo>
                <a:lnTo>
                  <a:pt x="218850" y="1933194"/>
                </a:lnTo>
                <a:lnTo>
                  <a:pt x="226495" y="1938266"/>
                </a:lnTo>
                <a:lnTo>
                  <a:pt x="235165" y="1939956"/>
                </a:lnTo>
                <a:lnTo>
                  <a:pt x="243809" y="1938266"/>
                </a:lnTo>
                <a:lnTo>
                  <a:pt x="251375" y="1933194"/>
                </a:lnTo>
                <a:lnTo>
                  <a:pt x="256390" y="1925653"/>
                </a:lnTo>
                <a:lnTo>
                  <a:pt x="258062" y="1917065"/>
                </a:lnTo>
                <a:lnTo>
                  <a:pt x="256390" y="1908476"/>
                </a:lnTo>
                <a:lnTo>
                  <a:pt x="251375" y="1900936"/>
                </a:lnTo>
                <a:lnTo>
                  <a:pt x="246917" y="1896364"/>
                </a:lnTo>
                <a:lnTo>
                  <a:pt x="240986" y="1894078"/>
                </a:lnTo>
                <a:close/>
              </a:path>
              <a:path w="2910840" h="2943225" extrusionOk="0">
                <a:moveTo>
                  <a:pt x="347070" y="1894078"/>
                </a:moveTo>
                <a:lnTo>
                  <a:pt x="335322" y="1894078"/>
                </a:lnTo>
                <a:lnTo>
                  <a:pt x="329518" y="1896364"/>
                </a:lnTo>
                <a:lnTo>
                  <a:pt x="325073" y="1900936"/>
                </a:lnTo>
                <a:lnTo>
                  <a:pt x="319987" y="1908476"/>
                </a:lnTo>
                <a:lnTo>
                  <a:pt x="318291" y="1917065"/>
                </a:lnTo>
                <a:lnTo>
                  <a:pt x="319987" y="1925653"/>
                </a:lnTo>
                <a:lnTo>
                  <a:pt x="325073" y="1933194"/>
                </a:lnTo>
                <a:lnTo>
                  <a:pt x="332637" y="1938266"/>
                </a:lnTo>
                <a:lnTo>
                  <a:pt x="341266" y="1939956"/>
                </a:lnTo>
                <a:lnTo>
                  <a:pt x="349894" y="1938266"/>
                </a:lnTo>
                <a:lnTo>
                  <a:pt x="357458" y="1933194"/>
                </a:lnTo>
                <a:lnTo>
                  <a:pt x="362544" y="1925653"/>
                </a:lnTo>
                <a:lnTo>
                  <a:pt x="364240" y="1917065"/>
                </a:lnTo>
                <a:lnTo>
                  <a:pt x="362544" y="1908476"/>
                </a:lnTo>
                <a:lnTo>
                  <a:pt x="357458" y="1900936"/>
                </a:lnTo>
                <a:lnTo>
                  <a:pt x="353013" y="1896364"/>
                </a:lnTo>
                <a:lnTo>
                  <a:pt x="347070" y="1894078"/>
                </a:lnTo>
                <a:close/>
              </a:path>
              <a:path w="2910840" h="2943225" extrusionOk="0">
                <a:moveTo>
                  <a:pt x="453292" y="1894078"/>
                </a:moveTo>
                <a:lnTo>
                  <a:pt x="441545" y="1894078"/>
                </a:lnTo>
                <a:lnTo>
                  <a:pt x="435601" y="1896364"/>
                </a:lnTo>
                <a:lnTo>
                  <a:pt x="431156" y="1900936"/>
                </a:lnTo>
                <a:lnTo>
                  <a:pt x="426070" y="1908476"/>
                </a:lnTo>
                <a:lnTo>
                  <a:pt x="424374" y="1917065"/>
                </a:lnTo>
                <a:lnTo>
                  <a:pt x="426070" y="1925653"/>
                </a:lnTo>
                <a:lnTo>
                  <a:pt x="431156" y="1933194"/>
                </a:lnTo>
                <a:lnTo>
                  <a:pt x="438720" y="1938266"/>
                </a:lnTo>
                <a:lnTo>
                  <a:pt x="447349" y="1939956"/>
                </a:lnTo>
                <a:lnTo>
                  <a:pt x="455977" y="1938266"/>
                </a:lnTo>
                <a:lnTo>
                  <a:pt x="463541" y="1933194"/>
                </a:lnTo>
                <a:lnTo>
                  <a:pt x="468556" y="1925653"/>
                </a:lnTo>
                <a:lnTo>
                  <a:pt x="470228" y="1917065"/>
                </a:lnTo>
                <a:lnTo>
                  <a:pt x="468556" y="1908476"/>
                </a:lnTo>
                <a:lnTo>
                  <a:pt x="463541" y="1900936"/>
                </a:lnTo>
                <a:lnTo>
                  <a:pt x="459096" y="1896364"/>
                </a:lnTo>
                <a:lnTo>
                  <a:pt x="453292" y="1894078"/>
                </a:lnTo>
                <a:close/>
              </a:path>
              <a:path w="2910840" h="2943225" extrusionOk="0">
                <a:moveTo>
                  <a:pt x="559375" y="1894078"/>
                </a:moveTo>
                <a:lnTo>
                  <a:pt x="547628" y="1894078"/>
                </a:lnTo>
                <a:lnTo>
                  <a:pt x="541697" y="1896364"/>
                </a:lnTo>
                <a:lnTo>
                  <a:pt x="537239" y="1900936"/>
                </a:lnTo>
                <a:lnTo>
                  <a:pt x="532224" y="1908476"/>
                </a:lnTo>
                <a:lnTo>
                  <a:pt x="530553" y="1917065"/>
                </a:lnTo>
                <a:lnTo>
                  <a:pt x="532224" y="1925653"/>
                </a:lnTo>
                <a:lnTo>
                  <a:pt x="537239" y="1933194"/>
                </a:lnTo>
                <a:lnTo>
                  <a:pt x="544862" y="1938266"/>
                </a:lnTo>
                <a:lnTo>
                  <a:pt x="553484" y="1939956"/>
                </a:lnTo>
                <a:lnTo>
                  <a:pt x="562080" y="1938266"/>
                </a:lnTo>
                <a:lnTo>
                  <a:pt x="569624" y="1933194"/>
                </a:lnTo>
                <a:lnTo>
                  <a:pt x="574711" y="1925653"/>
                </a:lnTo>
                <a:lnTo>
                  <a:pt x="576406" y="1917065"/>
                </a:lnTo>
                <a:lnTo>
                  <a:pt x="574711" y="1908476"/>
                </a:lnTo>
                <a:lnTo>
                  <a:pt x="569624" y="1900936"/>
                </a:lnTo>
                <a:lnTo>
                  <a:pt x="565179" y="1896364"/>
                </a:lnTo>
                <a:lnTo>
                  <a:pt x="559375" y="1894078"/>
                </a:lnTo>
                <a:close/>
              </a:path>
              <a:path w="2910840" h="2943225" extrusionOk="0">
                <a:moveTo>
                  <a:pt x="665459" y="1894078"/>
                </a:moveTo>
                <a:lnTo>
                  <a:pt x="653711" y="1894078"/>
                </a:lnTo>
                <a:lnTo>
                  <a:pt x="647907" y="1896364"/>
                </a:lnTo>
                <a:lnTo>
                  <a:pt x="643322" y="1900936"/>
                </a:lnTo>
                <a:lnTo>
                  <a:pt x="638315" y="1908476"/>
                </a:lnTo>
                <a:lnTo>
                  <a:pt x="636645" y="1917065"/>
                </a:lnTo>
                <a:lnTo>
                  <a:pt x="638315" y="1925653"/>
                </a:lnTo>
                <a:lnTo>
                  <a:pt x="643322" y="1933194"/>
                </a:lnTo>
                <a:lnTo>
                  <a:pt x="650948" y="1938266"/>
                </a:lnTo>
                <a:lnTo>
                  <a:pt x="659585" y="1939956"/>
                </a:lnTo>
                <a:lnTo>
                  <a:pt x="668222" y="1938266"/>
                </a:lnTo>
                <a:lnTo>
                  <a:pt x="675847" y="1933194"/>
                </a:lnTo>
                <a:lnTo>
                  <a:pt x="680862" y="1925653"/>
                </a:lnTo>
                <a:lnTo>
                  <a:pt x="682534" y="1917065"/>
                </a:lnTo>
                <a:lnTo>
                  <a:pt x="680862" y="1908476"/>
                </a:lnTo>
                <a:lnTo>
                  <a:pt x="675847" y="1900936"/>
                </a:lnTo>
                <a:lnTo>
                  <a:pt x="671262" y="1896364"/>
                </a:lnTo>
                <a:lnTo>
                  <a:pt x="665459" y="1894078"/>
                </a:lnTo>
                <a:close/>
              </a:path>
              <a:path w="2910840" h="2943225" extrusionOk="0">
                <a:moveTo>
                  <a:pt x="771542" y="1894078"/>
                </a:moveTo>
                <a:lnTo>
                  <a:pt x="759794" y="1894078"/>
                </a:lnTo>
                <a:lnTo>
                  <a:pt x="753990" y="1896364"/>
                </a:lnTo>
                <a:lnTo>
                  <a:pt x="749545" y="1900936"/>
                </a:lnTo>
                <a:lnTo>
                  <a:pt x="744459" y="1908476"/>
                </a:lnTo>
                <a:lnTo>
                  <a:pt x="742763" y="1917065"/>
                </a:lnTo>
                <a:lnTo>
                  <a:pt x="744459" y="1925653"/>
                </a:lnTo>
                <a:lnTo>
                  <a:pt x="749545" y="1933194"/>
                </a:lnTo>
                <a:lnTo>
                  <a:pt x="757090" y="1938266"/>
                </a:lnTo>
                <a:lnTo>
                  <a:pt x="765685" y="1939956"/>
                </a:lnTo>
                <a:lnTo>
                  <a:pt x="774307" y="1938266"/>
                </a:lnTo>
                <a:lnTo>
                  <a:pt x="781930" y="1933194"/>
                </a:lnTo>
                <a:lnTo>
                  <a:pt x="786945" y="1925653"/>
                </a:lnTo>
                <a:lnTo>
                  <a:pt x="788617" y="1917065"/>
                </a:lnTo>
                <a:lnTo>
                  <a:pt x="786945" y="1908476"/>
                </a:lnTo>
                <a:lnTo>
                  <a:pt x="781930" y="1900936"/>
                </a:lnTo>
                <a:lnTo>
                  <a:pt x="777485" y="1896364"/>
                </a:lnTo>
                <a:lnTo>
                  <a:pt x="771542" y="1894078"/>
                </a:lnTo>
                <a:close/>
              </a:path>
              <a:path w="2910840" h="2943225" extrusionOk="0">
                <a:moveTo>
                  <a:pt x="877625" y="1894078"/>
                </a:moveTo>
                <a:lnTo>
                  <a:pt x="865877" y="1894078"/>
                </a:lnTo>
                <a:lnTo>
                  <a:pt x="860073" y="1896364"/>
                </a:lnTo>
                <a:lnTo>
                  <a:pt x="855489" y="1900936"/>
                </a:lnTo>
                <a:lnTo>
                  <a:pt x="850481" y="1908476"/>
                </a:lnTo>
                <a:lnTo>
                  <a:pt x="848812" y="1917065"/>
                </a:lnTo>
                <a:lnTo>
                  <a:pt x="850481" y="1925653"/>
                </a:lnTo>
                <a:lnTo>
                  <a:pt x="855489" y="1933194"/>
                </a:lnTo>
                <a:lnTo>
                  <a:pt x="863133" y="1938266"/>
                </a:lnTo>
                <a:lnTo>
                  <a:pt x="871803" y="1939956"/>
                </a:lnTo>
                <a:lnTo>
                  <a:pt x="880447" y="1938266"/>
                </a:lnTo>
                <a:lnTo>
                  <a:pt x="888013" y="1933194"/>
                </a:lnTo>
                <a:lnTo>
                  <a:pt x="893100" y="1925653"/>
                </a:lnTo>
                <a:lnTo>
                  <a:pt x="894795" y="1917065"/>
                </a:lnTo>
                <a:lnTo>
                  <a:pt x="893100" y="1908476"/>
                </a:lnTo>
                <a:lnTo>
                  <a:pt x="888013" y="1900936"/>
                </a:lnTo>
                <a:lnTo>
                  <a:pt x="883568" y="1896364"/>
                </a:lnTo>
                <a:lnTo>
                  <a:pt x="877625" y="1894078"/>
                </a:lnTo>
                <a:close/>
              </a:path>
              <a:path w="2910840" h="2943225" extrusionOk="0">
                <a:moveTo>
                  <a:pt x="983848" y="1894078"/>
                </a:moveTo>
                <a:lnTo>
                  <a:pt x="972100" y="1894078"/>
                </a:lnTo>
                <a:lnTo>
                  <a:pt x="966169" y="1896364"/>
                </a:lnTo>
                <a:lnTo>
                  <a:pt x="961711" y="1900936"/>
                </a:lnTo>
                <a:lnTo>
                  <a:pt x="956625" y="1908476"/>
                </a:lnTo>
                <a:lnTo>
                  <a:pt x="954930" y="1917065"/>
                </a:lnTo>
                <a:lnTo>
                  <a:pt x="956625" y="1925653"/>
                </a:lnTo>
                <a:lnTo>
                  <a:pt x="961711" y="1933194"/>
                </a:lnTo>
                <a:lnTo>
                  <a:pt x="969275" y="1938266"/>
                </a:lnTo>
                <a:lnTo>
                  <a:pt x="977904" y="1939956"/>
                </a:lnTo>
                <a:lnTo>
                  <a:pt x="986532" y="1938266"/>
                </a:lnTo>
                <a:lnTo>
                  <a:pt x="994096" y="1933194"/>
                </a:lnTo>
                <a:lnTo>
                  <a:pt x="999183" y="1925653"/>
                </a:lnTo>
                <a:lnTo>
                  <a:pt x="1000878" y="1917065"/>
                </a:lnTo>
                <a:lnTo>
                  <a:pt x="999183" y="1908476"/>
                </a:lnTo>
                <a:lnTo>
                  <a:pt x="994096" y="1900936"/>
                </a:lnTo>
                <a:lnTo>
                  <a:pt x="989651" y="1896364"/>
                </a:lnTo>
                <a:lnTo>
                  <a:pt x="983848" y="1894078"/>
                </a:lnTo>
                <a:close/>
              </a:path>
              <a:path w="2910840" h="2943225" extrusionOk="0">
                <a:moveTo>
                  <a:pt x="1089931" y="1894078"/>
                </a:moveTo>
                <a:lnTo>
                  <a:pt x="1078183" y="1894078"/>
                </a:lnTo>
                <a:lnTo>
                  <a:pt x="1072252" y="1896364"/>
                </a:lnTo>
                <a:lnTo>
                  <a:pt x="1067795" y="1900936"/>
                </a:lnTo>
                <a:lnTo>
                  <a:pt x="1062787" y="1908476"/>
                </a:lnTo>
                <a:lnTo>
                  <a:pt x="1061118" y="1917065"/>
                </a:lnTo>
                <a:lnTo>
                  <a:pt x="1062787" y="1925653"/>
                </a:lnTo>
                <a:lnTo>
                  <a:pt x="1067795" y="1933194"/>
                </a:lnTo>
                <a:lnTo>
                  <a:pt x="1075359" y="1938266"/>
                </a:lnTo>
                <a:lnTo>
                  <a:pt x="1083987" y="1939956"/>
                </a:lnTo>
                <a:lnTo>
                  <a:pt x="1092616" y="1938266"/>
                </a:lnTo>
                <a:lnTo>
                  <a:pt x="1100180" y="1933194"/>
                </a:lnTo>
                <a:lnTo>
                  <a:pt x="1105194" y="1925653"/>
                </a:lnTo>
                <a:lnTo>
                  <a:pt x="1106866" y="1917065"/>
                </a:lnTo>
                <a:lnTo>
                  <a:pt x="1105194" y="1908476"/>
                </a:lnTo>
                <a:lnTo>
                  <a:pt x="1100180" y="1900936"/>
                </a:lnTo>
                <a:lnTo>
                  <a:pt x="1095735" y="1896364"/>
                </a:lnTo>
                <a:lnTo>
                  <a:pt x="1089931" y="1894078"/>
                </a:lnTo>
                <a:close/>
              </a:path>
              <a:path w="2910840" h="2943225" extrusionOk="0">
                <a:moveTo>
                  <a:pt x="1196014" y="1894078"/>
                </a:moveTo>
                <a:lnTo>
                  <a:pt x="1184266" y="1894078"/>
                </a:lnTo>
                <a:lnTo>
                  <a:pt x="1178335" y="1896364"/>
                </a:lnTo>
                <a:lnTo>
                  <a:pt x="1173878" y="1900936"/>
                </a:lnTo>
                <a:lnTo>
                  <a:pt x="1168870" y="1908476"/>
                </a:lnTo>
                <a:lnTo>
                  <a:pt x="1167201" y="1917065"/>
                </a:lnTo>
                <a:lnTo>
                  <a:pt x="1168870" y="1925653"/>
                </a:lnTo>
                <a:lnTo>
                  <a:pt x="1173878" y="1933194"/>
                </a:lnTo>
                <a:lnTo>
                  <a:pt x="1181501" y="1938266"/>
                </a:lnTo>
                <a:lnTo>
                  <a:pt x="1190124" y="1939956"/>
                </a:lnTo>
                <a:lnTo>
                  <a:pt x="1198724" y="1938266"/>
                </a:lnTo>
                <a:lnTo>
                  <a:pt x="1206275" y="1933194"/>
                </a:lnTo>
                <a:lnTo>
                  <a:pt x="1211362" y="1925653"/>
                </a:lnTo>
                <a:lnTo>
                  <a:pt x="1213057" y="1917065"/>
                </a:lnTo>
                <a:lnTo>
                  <a:pt x="1211362" y="1908476"/>
                </a:lnTo>
                <a:lnTo>
                  <a:pt x="1206275" y="1900936"/>
                </a:lnTo>
                <a:lnTo>
                  <a:pt x="1201818" y="1896364"/>
                </a:lnTo>
                <a:lnTo>
                  <a:pt x="1196014" y="1894078"/>
                </a:lnTo>
                <a:close/>
              </a:path>
              <a:path w="2910840" h="2943225" extrusionOk="0">
                <a:moveTo>
                  <a:pt x="1302071" y="1894078"/>
                </a:moveTo>
                <a:lnTo>
                  <a:pt x="1290387" y="1894078"/>
                </a:lnTo>
                <a:lnTo>
                  <a:pt x="1284545" y="1896364"/>
                </a:lnTo>
                <a:lnTo>
                  <a:pt x="1279973" y="1900936"/>
                </a:lnTo>
                <a:lnTo>
                  <a:pt x="1274973" y="1908476"/>
                </a:lnTo>
                <a:lnTo>
                  <a:pt x="1273306" y="1917065"/>
                </a:lnTo>
                <a:lnTo>
                  <a:pt x="1274973" y="1925653"/>
                </a:lnTo>
                <a:lnTo>
                  <a:pt x="1279973" y="1933194"/>
                </a:lnTo>
                <a:lnTo>
                  <a:pt x="1287589" y="1938266"/>
                </a:lnTo>
                <a:lnTo>
                  <a:pt x="1296229" y="1939956"/>
                </a:lnTo>
                <a:lnTo>
                  <a:pt x="1304869" y="1938266"/>
                </a:lnTo>
                <a:lnTo>
                  <a:pt x="1312485" y="1933194"/>
                </a:lnTo>
                <a:lnTo>
                  <a:pt x="1317486" y="1925653"/>
                </a:lnTo>
                <a:lnTo>
                  <a:pt x="1319153" y="1917065"/>
                </a:lnTo>
                <a:lnTo>
                  <a:pt x="1317486" y="1908476"/>
                </a:lnTo>
                <a:lnTo>
                  <a:pt x="1312485" y="1900936"/>
                </a:lnTo>
                <a:lnTo>
                  <a:pt x="1307913" y="1896364"/>
                </a:lnTo>
                <a:lnTo>
                  <a:pt x="1302071" y="1894078"/>
                </a:lnTo>
                <a:close/>
              </a:path>
              <a:path w="2910840" h="2943225" extrusionOk="0">
                <a:moveTo>
                  <a:pt x="1408243" y="1894078"/>
                </a:moveTo>
                <a:lnTo>
                  <a:pt x="1396432" y="1894078"/>
                </a:lnTo>
                <a:lnTo>
                  <a:pt x="1390590" y="1896364"/>
                </a:lnTo>
                <a:lnTo>
                  <a:pt x="1386145" y="1900936"/>
                </a:lnTo>
                <a:lnTo>
                  <a:pt x="1381073" y="1908476"/>
                </a:lnTo>
                <a:lnTo>
                  <a:pt x="1379383" y="1917065"/>
                </a:lnTo>
                <a:lnTo>
                  <a:pt x="1381073" y="1925653"/>
                </a:lnTo>
                <a:lnTo>
                  <a:pt x="1386145" y="1933194"/>
                </a:lnTo>
                <a:lnTo>
                  <a:pt x="1393706" y="1938266"/>
                </a:lnTo>
                <a:lnTo>
                  <a:pt x="1402338" y="1939956"/>
                </a:lnTo>
                <a:lnTo>
                  <a:pt x="1410970" y="1938266"/>
                </a:lnTo>
                <a:lnTo>
                  <a:pt x="1418530" y="1933194"/>
                </a:lnTo>
                <a:lnTo>
                  <a:pt x="1423531" y="1925653"/>
                </a:lnTo>
                <a:lnTo>
                  <a:pt x="1425198" y="1917065"/>
                </a:lnTo>
                <a:lnTo>
                  <a:pt x="1423531" y="1908476"/>
                </a:lnTo>
                <a:lnTo>
                  <a:pt x="1418530" y="1900936"/>
                </a:lnTo>
                <a:lnTo>
                  <a:pt x="1414085" y="1896364"/>
                </a:lnTo>
                <a:lnTo>
                  <a:pt x="1408243" y="1894078"/>
                </a:lnTo>
                <a:close/>
              </a:path>
              <a:path w="2910840" h="2943225" extrusionOk="0">
                <a:moveTo>
                  <a:pt x="1514288" y="1894078"/>
                </a:moveTo>
                <a:lnTo>
                  <a:pt x="1502477" y="1894078"/>
                </a:lnTo>
                <a:lnTo>
                  <a:pt x="1496762" y="1896364"/>
                </a:lnTo>
                <a:lnTo>
                  <a:pt x="1492190" y="1900936"/>
                </a:lnTo>
                <a:lnTo>
                  <a:pt x="1487118" y="1908476"/>
                </a:lnTo>
                <a:lnTo>
                  <a:pt x="1485428" y="1917065"/>
                </a:lnTo>
                <a:lnTo>
                  <a:pt x="1487118" y="1925653"/>
                </a:lnTo>
                <a:lnTo>
                  <a:pt x="1492190" y="1933194"/>
                </a:lnTo>
                <a:lnTo>
                  <a:pt x="1499824" y="1938266"/>
                </a:lnTo>
                <a:lnTo>
                  <a:pt x="1508494" y="1939956"/>
                </a:lnTo>
                <a:lnTo>
                  <a:pt x="1517140" y="1938266"/>
                </a:lnTo>
                <a:lnTo>
                  <a:pt x="1524702" y="1933194"/>
                </a:lnTo>
                <a:lnTo>
                  <a:pt x="1529775" y="1925653"/>
                </a:lnTo>
                <a:lnTo>
                  <a:pt x="1531465" y="1917065"/>
                </a:lnTo>
                <a:lnTo>
                  <a:pt x="1529775" y="1908476"/>
                </a:lnTo>
                <a:lnTo>
                  <a:pt x="1524702" y="1900936"/>
                </a:lnTo>
                <a:lnTo>
                  <a:pt x="1520257" y="1896364"/>
                </a:lnTo>
                <a:lnTo>
                  <a:pt x="1514288" y="1894078"/>
                </a:lnTo>
                <a:close/>
              </a:path>
              <a:path w="2910840" h="2943225" extrusionOk="0">
                <a:moveTo>
                  <a:pt x="1620460" y="1894078"/>
                </a:moveTo>
                <a:lnTo>
                  <a:pt x="1608776" y="1894078"/>
                </a:lnTo>
                <a:lnTo>
                  <a:pt x="1602807" y="1896364"/>
                </a:lnTo>
                <a:lnTo>
                  <a:pt x="1598362" y="1900936"/>
                </a:lnTo>
                <a:lnTo>
                  <a:pt x="1593290" y="1908476"/>
                </a:lnTo>
                <a:lnTo>
                  <a:pt x="1591600" y="1917065"/>
                </a:lnTo>
                <a:lnTo>
                  <a:pt x="1593290" y="1925653"/>
                </a:lnTo>
                <a:lnTo>
                  <a:pt x="1598362" y="1933194"/>
                </a:lnTo>
                <a:lnTo>
                  <a:pt x="1605925" y="1938266"/>
                </a:lnTo>
                <a:lnTo>
                  <a:pt x="1614571" y="1939956"/>
                </a:lnTo>
                <a:lnTo>
                  <a:pt x="1623241" y="1938266"/>
                </a:lnTo>
                <a:lnTo>
                  <a:pt x="1630874" y="1933194"/>
                </a:lnTo>
                <a:lnTo>
                  <a:pt x="1635875" y="1925653"/>
                </a:lnTo>
                <a:lnTo>
                  <a:pt x="1637542" y="1917065"/>
                </a:lnTo>
                <a:lnTo>
                  <a:pt x="1635875" y="1908476"/>
                </a:lnTo>
                <a:lnTo>
                  <a:pt x="1630874" y="1900936"/>
                </a:lnTo>
                <a:lnTo>
                  <a:pt x="1626302" y="1896364"/>
                </a:lnTo>
                <a:lnTo>
                  <a:pt x="1620460" y="1894078"/>
                </a:lnTo>
                <a:close/>
              </a:path>
              <a:path w="2910840" h="2943225" extrusionOk="0">
                <a:moveTo>
                  <a:pt x="1726632" y="1894078"/>
                </a:moveTo>
                <a:lnTo>
                  <a:pt x="1714821" y="1894078"/>
                </a:lnTo>
                <a:lnTo>
                  <a:pt x="1708852" y="1896364"/>
                </a:lnTo>
                <a:lnTo>
                  <a:pt x="1704407" y="1900936"/>
                </a:lnTo>
                <a:lnTo>
                  <a:pt x="1699407" y="1908476"/>
                </a:lnTo>
                <a:lnTo>
                  <a:pt x="1697740" y="1917065"/>
                </a:lnTo>
                <a:lnTo>
                  <a:pt x="1699407" y="1925653"/>
                </a:lnTo>
                <a:lnTo>
                  <a:pt x="1704407" y="1933194"/>
                </a:lnTo>
                <a:lnTo>
                  <a:pt x="1711968" y="1938266"/>
                </a:lnTo>
                <a:lnTo>
                  <a:pt x="1720600" y="1939956"/>
                </a:lnTo>
                <a:lnTo>
                  <a:pt x="1729232" y="1938266"/>
                </a:lnTo>
                <a:lnTo>
                  <a:pt x="1736792" y="1933194"/>
                </a:lnTo>
                <a:lnTo>
                  <a:pt x="1741865" y="1925653"/>
                </a:lnTo>
                <a:lnTo>
                  <a:pt x="1743555" y="1917065"/>
                </a:lnTo>
                <a:lnTo>
                  <a:pt x="1741865" y="1908476"/>
                </a:lnTo>
                <a:lnTo>
                  <a:pt x="1736792" y="1900936"/>
                </a:lnTo>
                <a:lnTo>
                  <a:pt x="1732347" y="1896364"/>
                </a:lnTo>
                <a:lnTo>
                  <a:pt x="1726632" y="1894078"/>
                </a:lnTo>
                <a:close/>
              </a:path>
              <a:path w="2910840" h="2943225" extrusionOk="0">
                <a:moveTo>
                  <a:pt x="1832677" y="1894078"/>
                </a:moveTo>
                <a:lnTo>
                  <a:pt x="1820866" y="1894078"/>
                </a:lnTo>
                <a:lnTo>
                  <a:pt x="1815024" y="1896364"/>
                </a:lnTo>
                <a:lnTo>
                  <a:pt x="1810579" y="1900936"/>
                </a:lnTo>
                <a:lnTo>
                  <a:pt x="1805507" y="1908476"/>
                </a:lnTo>
                <a:lnTo>
                  <a:pt x="1803817" y="1917065"/>
                </a:lnTo>
                <a:lnTo>
                  <a:pt x="1805507" y="1925653"/>
                </a:lnTo>
                <a:lnTo>
                  <a:pt x="1810579" y="1933194"/>
                </a:lnTo>
                <a:lnTo>
                  <a:pt x="1818176" y="1938266"/>
                </a:lnTo>
                <a:lnTo>
                  <a:pt x="1826772" y="1939956"/>
                </a:lnTo>
                <a:lnTo>
                  <a:pt x="1835368" y="1938266"/>
                </a:lnTo>
                <a:lnTo>
                  <a:pt x="1842964" y="1933194"/>
                </a:lnTo>
                <a:lnTo>
                  <a:pt x="1848037" y="1925653"/>
                </a:lnTo>
                <a:lnTo>
                  <a:pt x="1849727" y="1917065"/>
                </a:lnTo>
                <a:lnTo>
                  <a:pt x="1848037" y="1908476"/>
                </a:lnTo>
                <a:lnTo>
                  <a:pt x="1842964" y="1900936"/>
                </a:lnTo>
                <a:lnTo>
                  <a:pt x="1838519" y="1896364"/>
                </a:lnTo>
                <a:lnTo>
                  <a:pt x="1832677" y="1894078"/>
                </a:lnTo>
                <a:close/>
              </a:path>
              <a:path w="2910840" h="2943225" extrusionOk="0">
                <a:moveTo>
                  <a:pt x="1938722" y="1894078"/>
                </a:moveTo>
                <a:lnTo>
                  <a:pt x="1927038" y="1894078"/>
                </a:lnTo>
                <a:lnTo>
                  <a:pt x="1921196" y="1896364"/>
                </a:lnTo>
                <a:lnTo>
                  <a:pt x="1916751" y="1900936"/>
                </a:lnTo>
                <a:lnTo>
                  <a:pt x="1911679" y="1908476"/>
                </a:lnTo>
                <a:lnTo>
                  <a:pt x="1909989" y="1917065"/>
                </a:lnTo>
                <a:lnTo>
                  <a:pt x="1911679" y="1925653"/>
                </a:lnTo>
                <a:lnTo>
                  <a:pt x="1916751" y="1933194"/>
                </a:lnTo>
                <a:lnTo>
                  <a:pt x="1924294" y="1938266"/>
                </a:lnTo>
                <a:lnTo>
                  <a:pt x="1932896" y="1939956"/>
                </a:lnTo>
                <a:lnTo>
                  <a:pt x="1941522" y="1938266"/>
                </a:lnTo>
                <a:lnTo>
                  <a:pt x="1949136" y="1933194"/>
                </a:lnTo>
                <a:lnTo>
                  <a:pt x="1954137" y="1925653"/>
                </a:lnTo>
                <a:lnTo>
                  <a:pt x="1955804" y="1917065"/>
                </a:lnTo>
                <a:lnTo>
                  <a:pt x="1954137" y="1908476"/>
                </a:lnTo>
                <a:lnTo>
                  <a:pt x="1949136" y="1900936"/>
                </a:lnTo>
                <a:lnTo>
                  <a:pt x="1944691" y="1896364"/>
                </a:lnTo>
                <a:lnTo>
                  <a:pt x="1938722" y="1894078"/>
                </a:lnTo>
                <a:close/>
              </a:path>
              <a:path w="2910840" h="2943225" extrusionOk="0">
                <a:moveTo>
                  <a:pt x="2044767" y="1894078"/>
                </a:moveTo>
                <a:lnTo>
                  <a:pt x="2033083" y="1894078"/>
                </a:lnTo>
                <a:lnTo>
                  <a:pt x="2027114" y="1896364"/>
                </a:lnTo>
                <a:lnTo>
                  <a:pt x="2022669" y="1900936"/>
                </a:lnTo>
                <a:lnTo>
                  <a:pt x="2017669" y="1908476"/>
                </a:lnTo>
                <a:lnTo>
                  <a:pt x="2016002" y="1917065"/>
                </a:lnTo>
                <a:lnTo>
                  <a:pt x="2017669" y="1925653"/>
                </a:lnTo>
                <a:lnTo>
                  <a:pt x="2022669" y="1933194"/>
                </a:lnTo>
                <a:lnTo>
                  <a:pt x="2030303" y="1938266"/>
                </a:lnTo>
                <a:lnTo>
                  <a:pt x="2038973" y="1939956"/>
                </a:lnTo>
                <a:lnTo>
                  <a:pt x="2047619" y="1938266"/>
                </a:lnTo>
                <a:lnTo>
                  <a:pt x="2055181" y="1933194"/>
                </a:lnTo>
                <a:lnTo>
                  <a:pt x="2060182" y="1925653"/>
                </a:lnTo>
                <a:lnTo>
                  <a:pt x="2061849" y="1917065"/>
                </a:lnTo>
                <a:lnTo>
                  <a:pt x="2060182" y="1908476"/>
                </a:lnTo>
                <a:lnTo>
                  <a:pt x="2055181" y="1900936"/>
                </a:lnTo>
                <a:lnTo>
                  <a:pt x="2050736" y="1896364"/>
                </a:lnTo>
                <a:lnTo>
                  <a:pt x="2044767" y="1894078"/>
                </a:lnTo>
                <a:close/>
              </a:path>
              <a:path w="2910840" h="2943225" extrusionOk="0">
                <a:moveTo>
                  <a:pt x="2150939" y="1894078"/>
                </a:moveTo>
                <a:lnTo>
                  <a:pt x="2139128" y="1894078"/>
                </a:lnTo>
                <a:lnTo>
                  <a:pt x="2133413" y="1896364"/>
                </a:lnTo>
                <a:lnTo>
                  <a:pt x="2128714" y="1900936"/>
                </a:lnTo>
                <a:lnTo>
                  <a:pt x="2123714" y="1908476"/>
                </a:lnTo>
                <a:lnTo>
                  <a:pt x="2122047" y="1917065"/>
                </a:lnTo>
                <a:lnTo>
                  <a:pt x="2123714" y="1925653"/>
                </a:lnTo>
                <a:lnTo>
                  <a:pt x="2128714" y="1933194"/>
                </a:lnTo>
                <a:lnTo>
                  <a:pt x="2136404" y="1938266"/>
                </a:lnTo>
                <a:lnTo>
                  <a:pt x="2145082" y="1939956"/>
                </a:lnTo>
                <a:lnTo>
                  <a:pt x="2153735" y="1938266"/>
                </a:lnTo>
                <a:lnTo>
                  <a:pt x="2161353" y="1933194"/>
                </a:lnTo>
                <a:lnTo>
                  <a:pt x="2166426" y="1925653"/>
                </a:lnTo>
                <a:lnTo>
                  <a:pt x="2168116" y="1917065"/>
                </a:lnTo>
                <a:lnTo>
                  <a:pt x="2166426" y="1908476"/>
                </a:lnTo>
                <a:lnTo>
                  <a:pt x="2161353" y="1900936"/>
                </a:lnTo>
                <a:lnTo>
                  <a:pt x="2156908" y="1896364"/>
                </a:lnTo>
                <a:lnTo>
                  <a:pt x="2150939" y="1894078"/>
                </a:lnTo>
                <a:close/>
              </a:path>
              <a:path w="2910840" h="2943225" extrusionOk="0">
                <a:moveTo>
                  <a:pt x="2257111" y="1894078"/>
                </a:moveTo>
                <a:lnTo>
                  <a:pt x="2245427" y="1894078"/>
                </a:lnTo>
                <a:lnTo>
                  <a:pt x="2239458" y="1896364"/>
                </a:lnTo>
                <a:lnTo>
                  <a:pt x="2235013" y="1900936"/>
                </a:lnTo>
                <a:lnTo>
                  <a:pt x="2229941" y="1908476"/>
                </a:lnTo>
                <a:lnTo>
                  <a:pt x="2228251" y="1917065"/>
                </a:lnTo>
                <a:lnTo>
                  <a:pt x="2229941" y="1925653"/>
                </a:lnTo>
                <a:lnTo>
                  <a:pt x="2235013" y="1933194"/>
                </a:lnTo>
                <a:lnTo>
                  <a:pt x="2242576" y="1938266"/>
                </a:lnTo>
                <a:lnTo>
                  <a:pt x="2251222" y="1939956"/>
                </a:lnTo>
                <a:lnTo>
                  <a:pt x="2259892" y="1938266"/>
                </a:lnTo>
                <a:lnTo>
                  <a:pt x="2267525" y="1933194"/>
                </a:lnTo>
                <a:lnTo>
                  <a:pt x="2272526" y="1925653"/>
                </a:lnTo>
                <a:lnTo>
                  <a:pt x="2274193" y="1917065"/>
                </a:lnTo>
                <a:lnTo>
                  <a:pt x="2272526" y="1908476"/>
                </a:lnTo>
                <a:lnTo>
                  <a:pt x="2267525" y="1900936"/>
                </a:lnTo>
                <a:lnTo>
                  <a:pt x="2262953" y="1896364"/>
                </a:lnTo>
                <a:lnTo>
                  <a:pt x="2257111" y="1894078"/>
                </a:lnTo>
                <a:close/>
              </a:path>
              <a:path w="2910840" h="2943225" extrusionOk="0">
                <a:moveTo>
                  <a:pt x="2363156" y="1894078"/>
                </a:moveTo>
                <a:lnTo>
                  <a:pt x="2351472" y="1894078"/>
                </a:lnTo>
                <a:lnTo>
                  <a:pt x="2345503" y="1896364"/>
                </a:lnTo>
                <a:lnTo>
                  <a:pt x="2341058" y="1900936"/>
                </a:lnTo>
                <a:lnTo>
                  <a:pt x="2336058" y="1908476"/>
                </a:lnTo>
                <a:lnTo>
                  <a:pt x="2334391" y="1917065"/>
                </a:lnTo>
                <a:lnTo>
                  <a:pt x="2336058" y="1925653"/>
                </a:lnTo>
                <a:lnTo>
                  <a:pt x="2341058" y="1933194"/>
                </a:lnTo>
                <a:lnTo>
                  <a:pt x="2348619" y="1938266"/>
                </a:lnTo>
                <a:lnTo>
                  <a:pt x="2357251" y="1939956"/>
                </a:lnTo>
                <a:lnTo>
                  <a:pt x="2365883" y="1938266"/>
                </a:lnTo>
                <a:lnTo>
                  <a:pt x="2373443" y="1933194"/>
                </a:lnTo>
                <a:lnTo>
                  <a:pt x="2378516" y="1925653"/>
                </a:lnTo>
                <a:lnTo>
                  <a:pt x="2380206" y="1917065"/>
                </a:lnTo>
                <a:lnTo>
                  <a:pt x="2378516" y="1908476"/>
                </a:lnTo>
                <a:lnTo>
                  <a:pt x="2373443" y="1900936"/>
                </a:lnTo>
                <a:lnTo>
                  <a:pt x="2368998" y="1896364"/>
                </a:lnTo>
                <a:lnTo>
                  <a:pt x="2363156" y="1894078"/>
                </a:lnTo>
                <a:close/>
              </a:path>
              <a:path w="2910840" h="2943225" extrusionOk="0">
                <a:moveTo>
                  <a:pt x="2469328" y="1894078"/>
                </a:moveTo>
                <a:lnTo>
                  <a:pt x="2457517" y="1894078"/>
                </a:lnTo>
                <a:lnTo>
                  <a:pt x="2451802" y="1896364"/>
                </a:lnTo>
                <a:lnTo>
                  <a:pt x="2447103" y="1900936"/>
                </a:lnTo>
                <a:lnTo>
                  <a:pt x="2442103" y="1908476"/>
                </a:lnTo>
                <a:lnTo>
                  <a:pt x="2440436" y="1917065"/>
                </a:lnTo>
                <a:lnTo>
                  <a:pt x="2442103" y="1925653"/>
                </a:lnTo>
                <a:lnTo>
                  <a:pt x="2447103" y="1933194"/>
                </a:lnTo>
                <a:lnTo>
                  <a:pt x="2454771" y="1938266"/>
                </a:lnTo>
                <a:lnTo>
                  <a:pt x="2463391" y="1939956"/>
                </a:lnTo>
                <a:lnTo>
                  <a:pt x="2471964" y="1938266"/>
                </a:lnTo>
                <a:lnTo>
                  <a:pt x="2479488" y="1933194"/>
                </a:lnTo>
                <a:lnTo>
                  <a:pt x="2484632" y="1925653"/>
                </a:lnTo>
                <a:lnTo>
                  <a:pt x="2486346" y="1917065"/>
                </a:lnTo>
                <a:lnTo>
                  <a:pt x="2484632" y="1908476"/>
                </a:lnTo>
                <a:lnTo>
                  <a:pt x="2479488" y="1900936"/>
                </a:lnTo>
                <a:lnTo>
                  <a:pt x="2475043" y="1896364"/>
                </a:lnTo>
                <a:lnTo>
                  <a:pt x="2469328" y="1894078"/>
                </a:lnTo>
                <a:close/>
              </a:path>
              <a:path w="2910840" h="2943225" extrusionOk="0">
                <a:moveTo>
                  <a:pt x="2575373" y="1894078"/>
                </a:moveTo>
                <a:lnTo>
                  <a:pt x="2563689" y="1894078"/>
                </a:lnTo>
                <a:lnTo>
                  <a:pt x="2557847" y="1896364"/>
                </a:lnTo>
                <a:lnTo>
                  <a:pt x="2553402" y="1900936"/>
                </a:lnTo>
                <a:lnTo>
                  <a:pt x="2548330" y="1908476"/>
                </a:lnTo>
                <a:lnTo>
                  <a:pt x="2546640" y="1917065"/>
                </a:lnTo>
                <a:lnTo>
                  <a:pt x="2548330" y="1925653"/>
                </a:lnTo>
                <a:lnTo>
                  <a:pt x="2553402" y="1933194"/>
                </a:lnTo>
                <a:lnTo>
                  <a:pt x="2560945" y="1938266"/>
                </a:lnTo>
                <a:lnTo>
                  <a:pt x="2569547" y="1939956"/>
                </a:lnTo>
                <a:lnTo>
                  <a:pt x="2578173" y="1938266"/>
                </a:lnTo>
                <a:lnTo>
                  <a:pt x="2585787" y="1933194"/>
                </a:lnTo>
                <a:lnTo>
                  <a:pt x="2590788" y="1925653"/>
                </a:lnTo>
                <a:lnTo>
                  <a:pt x="2592455" y="1917065"/>
                </a:lnTo>
                <a:lnTo>
                  <a:pt x="2590788" y="1908476"/>
                </a:lnTo>
                <a:lnTo>
                  <a:pt x="2585787" y="1900936"/>
                </a:lnTo>
                <a:lnTo>
                  <a:pt x="2581342" y="1896364"/>
                </a:lnTo>
                <a:lnTo>
                  <a:pt x="2575373" y="1894078"/>
                </a:lnTo>
                <a:close/>
              </a:path>
              <a:path w="2910840" h="2943225" extrusionOk="0">
                <a:moveTo>
                  <a:pt x="2681418" y="1894078"/>
                </a:moveTo>
                <a:lnTo>
                  <a:pt x="2669734" y="1894078"/>
                </a:lnTo>
                <a:lnTo>
                  <a:pt x="2663765" y="1896364"/>
                </a:lnTo>
                <a:lnTo>
                  <a:pt x="2659320" y="1900936"/>
                </a:lnTo>
                <a:lnTo>
                  <a:pt x="2654320" y="1908476"/>
                </a:lnTo>
                <a:lnTo>
                  <a:pt x="2652653" y="1917065"/>
                </a:lnTo>
                <a:lnTo>
                  <a:pt x="2654320" y="1925653"/>
                </a:lnTo>
                <a:lnTo>
                  <a:pt x="2659320" y="1933194"/>
                </a:lnTo>
                <a:lnTo>
                  <a:pt x="2666954" y="1938266"/>
                </a:lnTo>
                <a:lnTo>
                  <a:pt x="2675624" y="1939956"/>
                </a:lnTo>
                <a:lnTo>
                  <a:pt x="2684270" y="1938266"/>
                </a:lnTo>
                <a:lnTo>
                  <a:pt x="2691832" y="1933194"/>
                </a:lnTo>
                <a:lnTo>
                  <a:pt x="2696833" y="1925653"/>
                </a:lnTo>
                <a:lnTo>
                  <a:pt x="2698500" y="1917065"/>
                </a:lnTo>
                <a:lnTo>
                  <a:pt x="2696833" y="1908476"/>
                </a:lnTo>
                <a:lnTo>
                  <a:pt x="2691832" y="1900936"/>
                </a:lnTo>
                <a:lnTo>
                  <a:pt x="2687387" y="1896364"/>
                </a:lnTo>
                <a:lnTo>
                  <a:pt x="2681418" y="1894078"/>
                </a:lnTo>
                <a:close/>
              </a:path>
              <a:path w="2910840" h="2943225" extrusionOk="0">
                <a:moveTo>
                  <a:pt x="2787590" y="1894078"/>
                </a:moveTo>
                <a:lnTo>
                  <a:pt x="2775779" y="1894078"/>
                </a:lnTo>
                <a:lnTo>
                  <a:pt x="2770064" y="1896364"/>
                </a:lnTo>
                <a:lnTo>
                  <a:pt x="2765492" y="1900936"/>
                </a:lnTo>
                <a:lnTo>
                  <a:pt x="2760420" y="1908476"/>
                </a:lnTo>
                <a:lnTo>
                  <a:pt x="2758730" y="1917065"/>
                </a:lnTo>
                <a:lnTo>
                  <a:pt x="2760420" y="1925653"/>
                </a:lnTo>
                <a:lnTo>
                  <a:pt x="2765492" y="1933194"/>
                </a:lnTo>
                <a:lnTo>
                  <a:pt x="2773106" y="1938266"/>
                </a:lnTo>
                <a:lnTo>
                  <a:pt x="2781733" y="1939956"/>
                </a:lnTo>
                <a:lnTo>
                  <a:pt x="2790335" y="1938266"/>
                </a:lnTo>
                <a:lnTo>
                  <a:pt x="2797877" y="1933194"/>
                </a:lnTo>
                <a:lnTo>
                  <a:pt x="2803021" y="1925653"/>
                </a:lnTo>
                <a:lnTo>
                  <a:pt x="2804735" y="1917065"/>
                </a:lnTo>
                <a:lnTo>
                  <a:pt x="2803021" y="1908476"/>
                </a:lnTo>
                <a:lnTo>
                  <a:pt x="2797877" y="1900936"/>
                </a:lnTo>
                <a:lnTo>
                  <a:pt x="2793432" y="1896364"/>
                </a:lnTo>
                <a:lnTo>
                  <a:pt x="2787590" y="1894078"/>
                </a:lnTo>
                <a:close/>
              </a:path>
              <a:path w="2910840" h="2943225" extrusionOk="0">
                <a:moveTo>
                  <a:pt x="2893762" y="1894078"/>
                </a:moveTo>
                <a:lnTo>
                  <a:pt x="2882078" y="1894078"/>
                </a:lnTo>
                <a:lnTo>
                  <a:pt x="2876109" y="1896364"/>
                </a:lnTo>
                <a:lnTo>
                  <a:pt x="2871664" y="1900936"/>
                </a:lnTo>
                <a:lnTo>
                  <a:pt x="2866592" y="1908476"/>
                </a:lnTo>
                <a:lnTo>
                  <a:pt x="2864902" y="1917065"/>
                </a:lnTo>
                <a:lnTo>
                  <a:pt x="2866592" y="1925653"/>
                </a:lnTo>
                <a:lnTo>
                  <a:pt x="2871664" y="1933194"/>
                </a:lnTo>
                <a:lnTo>
                  <a:pt x="2879227" y="1938266"/>
                </a:lnTo>
                <a:lnTo>
                  <a:pt x="2887873" y="1939956"/>
                </a:lnTo>
                <a:lnTo>
                  <a:pt x="2896543" y="1938266"/>
                </a:lnTo>
                <a:lnTo>
                  <a:pt x="2904176" y="1933194"/>
                </a:lnTo>
                <a:lnTo>
                  <a:pt x="2909177" y="1925653"/>
                </a:lnTo>
                <a:lnTo>
                  <a:pt x="2910844" y="1917065"/>
                </a:lnTo>
                <a:lnTo>
                  <a:pt x="2909177" y="1908476"/>
                </a:lnTo>
                <a:lnTo>
                  <a:pt x="2904176" y="1900936"/>
                </a:lnTo>
                <a:lnTo>
                  <a:pt x="2899604" y="1896364"/>
                </a:lnTo>
                <a:lnTo>
                  <a:pt x="2893762" y="1894078"/>
                </a:lnTo>
                <a:close/>
              </a:path>
              <a:path w="2910840" h="2943225" extrusionOk="0">
                <a:moveTo>
                  <a:pt x="28815" y="2005457"/>
                </a:moveTo>
                <a:lnTo>
                  <a:pt x="17073" y="2005457"/>
                </a:lnTo>
                <a:lnTo>
                  <a:pt x="11270" y="2007743"/>
                </a:lnTo>
                <a:lnTo>
                  <a:pt x="6680" y="2012315"/>
                </a:lnTo>
                <a:lnTo>
                  <a:pt x="1670" y="2019875"/>
                </a:lnTo>
                <a:lnTo>
                  <a:pt x="0" y="2028507"/>
                </a:lnTo>
                <a:lnTo>
                  <a:pt x="1670" y="2037139"/>
                </a:lnTo>
                <a:lnTo>
                  <a:pt x="6680" y="2044700"/>
                </a:lnTo>
                <a:lnTo>
                  <a:pt x="14306" y="2049772"/>
                </a:lnTo>
                <a:lnTo>
                  <a:pt x="22944" y="2051462"/>
                </a:lnTo>
                <a:lnTo>
                  <a:pt x="31582" y="2049772"/>
                </a:lnTo>
                <a:lnTo>
                  <a:pt x="39208" y="2044700"/>
                </a:lnTo>
                <a:lnTo>
                  <a:pt x="44218" y="2037139"/>
                </a:lnTo>
                <a:lnTo>
                  <a:pt x="45888" y="2028507"/>
                </a:lnTo>
                <a:lnTo>
                  <a:pt x="44218" y="2019875"/>
                </a:lnTo>
                <a:lnTo>
                  <a:pt x="39208" y="2012315"/>
                </a:lnTo>
                <a:lnTo>
                  <a:pt x="34619" y="2007743"/>
                </a:lnTo>
                <a:lnTo>
                  <a:pt x="28815" y="2005457"/>
                </a:lnTo>
                <a:close/>
              </a:path>
              <a:path w="2910840" h="2943225" extrusionOk="0">
                <a:moveTo>
                  <a:pt x="134903" y="2005457"/>
                </a:moveTo>
                <a:lnTo>
                  <a:pt x="123156" y="2005457"/>
                </a:lnTo>
                <a:lnTo>
                  <a:pt x="117352" y="2007743"/>
                </a:lnTo>
                <a:lnTo>
                  <a:pt x="112894" y="2012315"/>
                </a:lnTo>
                <a:lnTo>
                  <a:pt x="107808" y="2019875"/>
                </a:lnTo>
                <a:lnTo>
                  <a:pt x="106112" y="2028507"/>
                </a:lnTo>
                <a:lnTo>
                  <a:pt x="107808" y="2037139"/>
                </a:lnTo>
                <a:lnTo>
                  <a:pt x="112894" y="2044700"/>
                </a:lnTo>
                <a:lnTo>
                  <a:pt x="120446" y="2049772"/>
                </a:lnTo>
                <a:lnTo>
                  <a:pt x="129045" y="2051462"/>
                </a:lnTo>
                <a:lnTo>
                  <a:pt x="137669" y="2049772"/>
                </a:lnTo>
                <a:lnTo>
                  <a:pt x="145292" y="2044700"/>
                </a:lnTo>
                <a:lnTo>
                  <a:pt x="150300" y="2037139"/>
                </a:lnTo>
                <a:lnTo>
                  <a:pt x="151969" y="2028507"/>
                </a:lnTo>
                <a:lnTo>
                  <a:pt x="150300" y="2019875"/>
                </a:lnTo>
                <a:lnTo>
                  <a:pt x="145292" y="2012315"/>
                </a:lnTo>
                <a:lnTo>
                  <a:pt x="140834" y="2007743"/>
                </a:lnTo>
                <a:lnTo>
                  <a:pt x="134903" y="2005457"/>
                </a:lnTo>
                <a:close/>
              </a:path>
              <a:path w="2910840" h="2943225" extrusionOk="0">
                <a:moveTo>
                  <a:pt x="240986" y="2005457"/>
                </a:moveTo>
                <a:lnTo>
                  <a:pt x="229239" y="2005457"/>
                </a:lnTo>
                <a:lnTo>
                  <a:pt x="223308" y="2007743"/>
                </a:lnTo>
                <a:lnTo>
                  <a:pt x="218850" y="2012315"/>
                </a:lnTo>
                <a:lnTo>
                  <a:pt x="213843" y="2019875"/>
                </a:lnTo>
                <a:lnTo>
                  <a:pt x="212173" y="2028507"/>
                </a:lnTo>
                <a:lnTo>
                  <a:pt x="213843" y="2037139"/>
                </a:lnTo>
                <a:lnTo>
                  <a:pt x="218850" y="2044700"/>
                </a:lnTo>
                <a:lnTo>
                  <a:pt x="226495" y="2049772"/>
                </a:lnTo>
                <a:lnTo>
                  <a:pt x="235165" y="2051462"/>
                </a:lnTo>
                <a:lnTo>
                  <a:pt x="243809" y="2049772"/>
                </a:lnTo>
                <a:lnTo>
                  <a:pt x="251375" y="2044700"/>
                </a:lnTo>
                <a:lnTo>
                  <a:pt x="256390" y="2037139"/>
                </a:lnTo>
                <a:lnTo>
                  <a:pt x="258062" y="2028507"/>
                </a:lnTo>
                <a:lnTo>
                  <a:pt x="256390" y="2019875"/>
                </a:lnTo>
                <a:lnTo>
                  <a:pt x="251375" y="2012315"/>
                </a:lnTo>
                <a:lnTo>
                  <a:pt x="246917" y="2007743"/>
                </a:lnTo>
                <a:lnTo>
                  <a:pt x="240986" y="2005457"/>
                </a:lnTo>
                <a:close/>
              </a:path>
              <a:path w="2910840" h="2943225" extrusionOk="0">
                <a:moveTo>
                  <a:pt x="347070" y="2005457"/>
                </a:moveTo>
                <a:lnTo>
                  <a:pt x="335322" y="2005457"/>
                </a:lnTo>
                <a:lnTo>
                  <a:pt x="329518" y="2007743"/>
                </a:lnTo>
                <a:lnTo>
                  <a:pt x="325073" y="2012315"/>
                </a:lnTo>
                <a:lnTo>
                  <a:pt x="319987" y="2019875"/>
                </a:lnTo>
                <a:lnTo>
                  <a:pt x="318291" y="2028507"/>
                </a:lnTo>
                <a:lnTo>
                  <a:pt x="319987" y="2037139"/>
                </a:lnTo>
                <a:lnTo>
                  <a:pt x="325073" y="2044700"/>
                </a:lnTo>
                <a:lnTo>
                  <a:pt x="332637" y="2049772"/>
                </a:lnTo>
                <a:lnTo>
                  <a:pt x="341266" y="2051462"/>
                </a:lnTo>
                <a:lnTo>
                  <a:pt x="349894" y="2049772"/>
                </a:lnTo>
                <a:lnTo>
                  <a:pt x="357458" y="2044700"/>
                </a:lnTo>
                <a:lnTo>
                  <a:pt x="362544" y="2037139"/>
                </a:lnTo>
                <a:lnTo>
                  <a:pt x="364240" y="2028507"/>
                </a:lnTo>
                <a:lnTo>
                  <a:pt x="362544" y="2019875"/>
                </a:lnTo>
                <a:lnTo>
                  <a:pt x="357458" y="2012315"/>
                </a:lnTo>
                <a:lnTo>
                  <a:pt x="353013" y="2007743"/>
                </a:lnTo>
                <a:lnTo>
                  <a:pt x="347070" y="2005457"/>
                </a:lnTo>
                <a:close/>
              </a:path>
              <a:path w="2910840" h="2943225" extrusionOk="0">
                <a:moveTo>
                  <a:pt x="453292" y="2005457"/>
                </a:moveTo>
                <a:lnTo>
                  <a:pt x="441545" y="2005457"/>
                </a:lnTo>
                <a:lnTo>
                  <a:pt x="435601" y="2007743"/>
                </a:lnTo>
                <a:lnTo>
                  <a:pt x="431156" y="2012315"/>
                </a:lnTo>
                <a:lnTo>
                  <a:pt x="426070" y="2019875"/>
                </a:lnTo>
                <a:lnTo>
                  <a:pt x="424374" y="2028507"/>
                </a:lnTo>
                <a:lnTo>
                  <a:pt x="426070" y="2037139"/>
                </a:lnTo>
                <a:lnTo>
                  <a:pt x="431156" y="2044700"/>
                </a:lnTo>
                <a:lnTo>
                  <a:pt x="438720" y="2049772"/>
                </a:lnTo>
                <a:lnTo>
                  <a:pt x="447349" y="2051462"/>
                </a:lnTo>
                <a:lnTo>
                  <a:pt x="455977" y="2049772"/>
                </a:lnTo>
                <a:lnTo>
                  <a:pt x="463541" y="2044700"/>
                </a:lnTo>
                <a:lnTo>
                  <a:pt x="468556" y="2037139"/>
                </a:lnTo>
                <a:lnTo>
                  <a:pt x="470228" y="2028507"/>
                </a:lnTo>
                <a:lnTo>
                  <a:pt x="468556" y="2019875"/>
                </a:lnTo>
                <a:lnTo>
                  <a:pt x="463541" y="2012315"/>
                </a:lnTo>
                <a:lnTo>
                  <a:pt x="459096" y="2007743"/>
                </a:lnTo>
                <a:lnTo>
                  <a:pt x="453292" y="2005457"/>
                </a:lnTo>
                <a:close/>
              </a:path>
              <a:path w="2910840" h="2943225" extrusionOk="0">
                <a:moveTo>
                  <a:pt x="559375" y="2005457"/>
                </a:moveTo>
                <a:lnTo>
                  <a:pt x="547628" y="2005457"/>
                </a:lnTo>
                <a:lnTo>
                  <a:pt x="541697" y="2007743"/>
                </a:lnTo>
                <a:lnTo>
                  <a:pt x="537239" y="2012315"/>
                </a:lnTo>
                <a:lnTo>
                  <a:pt x="532224" y="2019875"/>
                </a:lnTo>
                <a:lnTo>
                  <a:pt x="530553" y="2028507"/>
                </a:lnTo>
                <a:lnTo>
                  <a:pt x="532224" y="2037139"/>
                </a:lnTo>
                <a:lnTo>
                  <a:pt x="537239" y="2044700"/>
                </a:lnTo>
                <a:lnTo>
                  <a:pt x="544862" y="2049772"/>
                </a:lnTo>
                <a:lnTo>
                  <a:pt x="553484" y="2051462"/>
                </a:lnTo>
                <a:lnTo>
                  <a:pt x="562080" y="2049772"/>
                </a:lnTo>
                <a:lnTo>
                  <a:pt x="569624" y="2044700"/>
                </a:lnTo>
                <a:lnTo>
                  <a:pt x="574711" y="2037139"/>
                </a:lnTo>
                <a:lnTo>
                  <a:pt x="576406" y="2028507"/>
                </a:lnTo>
                <a:lnTo>
                  <a:pt x="574711" y="2019875"/>
                </a:lnTo>
                <a:lnTo>
                  <a:pt x="569624" y="2012315"/>
                </a:lnTo>
                <a:lnTo>
                  <a:pt x="565179" y="2007743"/>
                </a:lnTo>
                <a:lnTo>
                  <a:pt x="559375" y="2005457"/>
                </a:lnTo>
                <a:close/>
              </a:path>
              <a:path w="2910840" h="2943225" extrusionOk="0">
                <a:moveTo>
                  <a:pt x="665459" y="2005457"/>
                </a:moveTo>
                <a:lnTo>
                  <a:pt x="653711" y="2005457"/>
                </a:lnTo>
                <a:lnTo>
                  <a:pt x="647907" y="2007743"/>
                </a:lnTo>
                <a:lnTo>
                  <a:pt x="643322" y="2012315"/>
                </a:lnTo>
                <a:lnTo>
                  <a:pt x="638315" y="2019875"/>
                </a:lnTo>
                <a:lnTo>
                  <a:pt x="636645" y="2028507"/>
                </a:lnTo>
                <a:lnTo>
                  <a:pt x="638315" y="2037139"/>
                </a:lnTo>
                <a:lnTo>
                  <a:pt x="643322" y="2044700"/>
                </a:lnTo>
                <a:lnTo>
                  <a:pt x="650948" y="2049772"/>
                </a:lnTo>
                <a:lnTo>
                  <a:pt x="659585" y="2051462"/>
                </a:lnTo>
                <a:lnTo>
                  <a:pt x="668222" y="2049772"/>
                </a:lnTo>
                <a:lnTo>
                  <a:pt x="675847" y="2044700"/>
                </a:lnTo>
                <a:lnTo>
                  <a:pt x="680862" y="2037139"/>
                </a:lnTo>
                <a:lnTo>
                  <a:pt x="682534" y="2028507"/>
                </a:lnTo>
                <a:lnTo>
                  <a:pt x="680862" y="2019875"/>
                </a:lnTo>
                <a:lnTo>
                  <a:pt x="675847" y="2012315"/>
                </a:lnTo>
                <a:lnTo>
                  <a:pt x="671262" y="2007743"/>
                </a:lnTo>
                <a:lnTo>
                  <a:pt x="665459" y="2005457"/>
                </a:lnTo>
                <a:close/>
              </a:path>
              <a:path w="2910840" h="2943225" extrusionOk="0">
                <a:moveTo>
                  <a:pt x="771542" y="2005457"/>
                </a:moveTo>
                <a:lnTo>
                  <a:pt x="759794" y="2005457"/>
                </a:lnTo>
                <a:lnTo>
                  <a:pt x="753990" y="2007743"/>
                </a:lnTo>
                <a:lnTo>
                  <a:pt x="749545" y="2012315"/>
                </a:lnTo>
                <a:lnTo>
                  <a:pt x="744459" y="2019875"/>
                </a:lnTo>
                <a:lnTo>
                  <a:pt x="742763" y="2028507"/>
                </a:lnTo>
                <a:lnTo>
                  <a:pt x="744459" y="2037139"/>
                </a:lnTo>
                <a:lnTo>
                  <a:pt x="749545" y="2044700"/>
                </a:lnTo>
                <a:lnTo>
                  <a:pt x="757090" y="2049772"/>
                </a:lnTo>
                <a:lnTo>
                  <a:pt x="765685" y="2051462"/>
                </a:lnTo>
                <a:lnTo>
                  <a:pt x="774307" y="2049772"/>
                </a:lnTo>
                <a:lnTo>
                  <a:pt x="781930" y="2044700"/>
                </a:lnTo>
                <a:lnTo>
                  <a:pt x="786945" y="2037139"/>
                </a:lnTo>
                <a:lnTo>
                  <a:pt x="788617" y="2028507"/>
                </a:lnTo>
                <a:lnTo>
                  <a:pt x="786945" y="2019875"/>
                </a:lnTo>
                <a:lnTo>
                  <a:pt x="781930" y="2012315"/>
                </a:lnTo>
                <a:lnTo>
                  <a:pt x="777485" y="2007743"/>
                </a:lnTo>
                <a:lnTo>
                  <a:pt x="771542" y="2005457"/>
                </a:lnTo>
                <a:close/>
              </a:path>
              <a:path w="2910840" h="2943225" extrusionOk="0">
                <a:moveTo>
                  <a:pt x="877625" y="2005457"/>
                </a:moveTo>
                <a:lnTo>
                  <a:pt x="865877" y="2005457"/>
                </a:lnTo>
                <a:lnTo>
                  <a:pt x="860073" y="2007743"/>
                </a:lnTo>
                <a:lnTo>
                  <a:pt x="855489" y="2012315"/>
                </a:lnTo>
                <a:lnTo>
                  <a:pt x="850481" y="2019875"/>
                </a:lnTo>
                <a:lnTo>
                  <a:pt x="848812" y="2028507"/>
                </a:lnTo>
                <a:lnTo>
                  <a:pt x="850481" y="2037139"/>
                </a:lnTo>
                <a:lnTo>
                  <a:pt x="855489" y="2044700"/>
                </a:lnTo>
                <a:lnTo>
                  <a:pt x="863133" y="2049772"/>
                </a:lnTo>
                <a:lnTo>
                  <a:pt x="871803" y="2051462"/>
                </a:lnTo>
                <a:lnTo>
                  <a:pt x="880447" y="2049772"/>
                </a:lnTo>
                <a:lnTo>
                  <a:pt x="888013" y="2044700"/>
                </a:lnTo>
                <a:lnTo>
                  <a:pt x="893100" y="2037139"/>
                </a:lnTo>
                <a:lnTo>
                  <a:pt x="894795" y="2028507"/>
                </a:lnTo>
                <a:lnTo>
                  <a:pt x="893100" y="2019875"/>
                </a:lnTo>
                <a:lnTo>
                  <a:pt x="888013" y="2012315"/>
                </a:lnTo>
                <a:lnTo>
                  <a:pt x="883568" y="2007743"/>
                </a:lnTo>
                <a:lnTo>
                  <a:pt x="877625" y="2005457"/>
                </a:lnTo>
                <a:close/>
              </a:path>
              <a:path w="2910840" h="2943225" extrusionOk="0">
                <a:moveTo>
                  <a:pt x="983848" y="2005457"/>
                </a:moveTo>
                <a:lnTo>
                  <a:pt x="972100" y="2005457"/>
                </a:lnTo>
                <a:lnTo>
                  <a:pt x="966169" y="2007743"/>
                </a:lnTo>
                <a:lnTo>
                  <a:pt x="961711" y="2012315"/>
                </a:lnTo>
                <a:lnTo>
                  <a:pt x="956625" y="2019875"/>
                </a:lnTo>
                <a:lnTo>
                  <a:pt x="954930" y="2028507"/>
                </a:lnTo>
                <a:lnTo>
                  <a:pt x="956625" y="2037139"/>
                </a:lnTo>
                <a:lnTo>
                  <a:pt x="961711" y="2044700"/>
                </a:lnTo>
                <a:lnTo>
                  <a:pt x="969275" y="2049772"/>
                </a:lnTo>
                <a:lnTo>
                  <a:pt x="977904" y="2051462"/>
                </a:lnTo>
                <a:lnTo>
                  <a:pt x="986532" y="2049772"/>
                </a:lnTo>
                <a:lnTo>
                  <a:pt x="994096" y="2044700"/>
                </a:lnTo>
                <a:lnTo>
                  <a:pt x="999183" y="2037139"/>
                </a:lnTo>
                <a:lnTo>
                  <a:pt x="1000878" y="2028507"/>
                </a:lnTo>
                <a:lnTo>
                  <a:pt x="999183" y="2019875"/>
                </a:lnTo>
                <a:lnTo>
                  <a:pt x="994096" y="2012315"/>
                </a:lnTo>
                <a:lnTo>
                  <a:pt x="989651" y="2007743"/>
                </a:lnTo>
                <a:lnTo>
                  <a:pt x="983848" y="2005457"/>
                </a:lnTo>
                <a:close/>
              </a:path>
              <a:path w="2910840" h="2943225" extrusionOk="0">
                <a:moveTo>
                  <a:pt x="1089931" y="2005457"/>
                </a:moveTo>
                <a:lnTo>
                  <a:pt x="1078183" y="2005457"/>
                </a:lnTo>
                <a:lnTo>
                  <a:pt x="1072252" y="2007743"/>
                </a:lnTo>
                <a:lnTo>
                  <a:pt x="1067795" y="2012315"/>
                </a:lnTo>
                <a:lnTo>
                  <a:pt x="1062787" y="2019875"/>
                </a:lnTo>
                <a:lnTo>
                  <a:pt x="1061118" y="2028507"/>
                </a:lnTo>
                <a:lnTo>
                  <a:pt x="1062787" y="2037139"/>
                </a:lnTo>
                <a:lnTo>
                  <a:pt x="1067795" y="2044700"/>
                </a:lnTo>
                <a:lnTo>
                  <a:pt x="1075359" y="2049772"/>
                </a:lnTo>
                <a:lnTo>
                  <a:pt x="1083987" y="2051462"/>
                </a:lnTo>
                <a:lnTo>
                  <a:pt x="1092616" y="2049772"/>
                </a:lnTo>
                <a:lnTo>
                  <a:pt x="1100180" y="2044700"/>
                </a:lnTo>
                <a:lnTo>
                  <a:pt x="1105194" y="2037139"/>
                </a:lnTo>
                <a:lnTo>
                  <a:pt x="1106866" y="2028507"/>
                </a:lnTo>
                <a:lnTo>
                  <a:pt x="1105194" y="2019875"/>
                </a:lnTo>
                <a:lnTo>
                  <a:pt x="1100180" y="2012315"/>
                </a:lnTo>
                <a:lnTo>
                  <a:pt x="1095735" y="2007743"/>
                </a:lnTo>
                <a:lnTo>
                  <a:pt x="1089931" y="2005457"/>
                </a:lnTo>
                <a:close/>
              </a:path>
              <a:path w="2910840" h="2943225" extrusionOk="0">
                <a:moveTo>
                  <a:pt x="1196014" y="2005457"/>
                </a:moveTo>
                <a:lnTo>
                  <a:pt x="1184266" y="2005457"/>
                </a:lnTo>
                <a:lnTo>
                  <a:pt x="1178335" y="2007743"/>
                </a:lnTo>
                <a:lnTo>
                  <a:pt x="1173878" y="2012315"/>
                </a:lnTo>
                <a:lnTo>
                  <a:pt x="1168870" y="2019875"/>
                </a:lnTo>
                <a:lnTo>
                  <a:pt x="1167201" y="2028507"/>
                </a:lnTo>
                <a:lnTo>
                  <a:pt x="1168870" y="2037139"/>
                </a:lnTo>
                <a:lnTo>
                  <a:pt x="1173878" y="2044700"/>
                </a:lnTo>
                <a:lnTo>
                  <a:pt x="1181501" y="2049772"/>
                </a:lnTo>
                <a:lnTo>
                  <a:pt x="1190124" y="2051462"/>
                </a:lnTo>
                <a:lnTo>
                  <a:pt x="1198724" y="2049772"/>
                </a:lnTo>
                <a:lnTo>
                  <a:pt x="1206275" y="2044700"/>
                </a:lnTo>
                <a:lnTo>
                  <a:pt x="1211362" y="2037139"/>
                </a:lnTo>
                <a:lnTo>
                  <a:pt x="1213057" y="2028507"/>
                </a:lnTo>
                <a:lnTo>
                  <a:pt x="1211362" y="2019875"/>
                </a:lnTo>
                <a:lnTo>
                  <a:pt x="1206275" y="2012315"/>
                </a:lnTo>
                <a:lnTo>
                  <a:pt x="1201818" y="2007743"/>
                </a:lnTo>
                <a:lnTo>
                  <a:pt x="1196014" y="2005457"/>
                </a:lnTo>
                <a:close/>
              </a:path>
              <a:path w="2910840" h="2943225" extrusionOk="0">
                <a:moveTo>
                  <a:pt x="1302071" y="2005457"/>
                </a:moveTo>
                <a:lnTo>
                  <a:pt x="1290387" y="2005457"/>
                </a:lnTo>
                <a:lnTo>
                  <a:pt x="1284545" y="2007743"/>
                </a:lnTo>
                <a:lnTo>
                  <a:pt x="1279973" y="2012315"/>
                </a:lnTo>
                <a:lnTo>
                  <a:pt x="1274973" y="2019875"/>
                </a:lnTo>
                <a:lnTo>
                  <a:pt x="1273306" y="2028507"/>
                </a:lnTo>
                <a:lnTo>
                  <a:pt x="1274973" y="2037139"/>
                </a:lnTo>
                <a:lnTo>
                  <a:pt x="1279973" y="2044700"/>
                </a:lnTo>
                <a:lnTo>
                  <a:pt x="1287589" y="2049772"/>
                </a:lnTo>
                <a:lnTo>
                  <a:pt x="1296229" y="2051462"/>
                </a:lnTo>
                <a:lnTo>
                  <a:pt x="1304869" y="2049772"/>
                </a:lnTo>
                <a:lnTo>
                  <a:pt x="1312485" y="2044700"/>
                </a:lnTo>
                <a:lnTo>
                  <a:pt x="1317486" y="2037139"/>
                </a:lnTo>
                <a:lnTo>
                  <a:pt x="1319153" y="2028507"/>
                </a:lnTo>
                <a:lnTo>
                  <a:pt x="1317486" y="2019875"/>
                </a:lnTo>
                <a:lnTo>
                  <a:pt x="1312485" y="2012315"/>
                </a:lnTo>
                <a:lnTo>
                  <a:pt x="1307913" y="2007743"/>
                </a:lnTo>
                <a:lnTo>
                  <a:pt x="1302071" y="2005457"/>
                </a:lnTo>
                <a:close/>
              </a:path>
              <a:path w="2910840" h="2943225" extrusionOk="0">
                <a:moveTo>
                  <a:pt x="1408243" y="2005457"/>
                </a:moveTo>
                <a:lnTo>
                  <a:pt x="1396432" y="2005457"/>
                </a:lnTo>
                <a:lnTo>
                  <a:pt x="1390590" y="2007743"/>
                </a:lnTo>
                <a:lnTo>
                  <a:pt x="1386145" y="2012315"/>
                </a:lnTo>
                <a:lnTo>
                  <a:pt x="1381073" y="2019875"/>
                </a:lnTo>
                <a:lnTo>
                  <a:pt x="1379383" y="2028507"/>
                </a:lnTo>
                <a:lnTo>
                  <a:pt x="1381073" y="2037139"/>
                </a:lnTo>
                <a:lnTo>
                  <a:pt x="1386145" y="2044700"/>
                </a:lnTo>
                <a:lnTo>
                  <a:pt x="1393706" y="2049772"/>
                </a:lnTo>
                <a:lnTo>
                  <a:pt x="1402338" y="2051462"/>
                </a:lnTo>
                <a:lnTo>
                  <a:pt x="1410970" y="2049772"/>
                </a:lnTo>
                <a:lnTo>
                  <a:pt x="1418530" y="2044700"/>
                </a:lnTo>
                <a:lnTo>
                  <a:pt x="1423531" y="2037139"/>
                </a:lnTo>
                <a:lnTo>
                  <a:pt x="1425198" y="2028507"/>
                </a:lnTo>
                <a:lnTo>
                  <a:pt x="1423531" y="2019875"/>
                </a:lnTo>
                <a:lnTo>
                  <a:pt x="1418530" y="2012315"/>
                </a:lnTo>
                <a:lnTo>
                  <a:pt x="1414085" y="2007743"/>
                </a:lnTo>
                <a:lnTo>
                  <a:pt x="1408243" y="2005457"/>
                </a:lnTo>
                <a:close/>
              </a:path>
              <a:path w="2910840" h="2943225" extrusionOk="0">
                <a:moveTo>
                  <a:pt x="1514288" y="2005457"/>
                </a:moveTo>
                <a:lnTo>
                  <a:pt x="1502477" y="2005457"/>
                </a:lnTo>
                <a:lnTo>
                  <a:pt x="1496762" y="2007743"/>
                </a:lnTo>
                <a:lnTo>
                  <a:pt x="1492190" y="2012315"/>
                </a:lnTo>
                <a:lnTo>
                  <a:pt x="1487118" y="2019875"/>
                </a:lnTo>
                <a:lnTo>
                  <a:pt x="1485428" y="2028507"/>
                </a:lnTo>
                <a:lnTo>
                  <a:pt x="1487118" y="2037139"/>
                </a:lnTo>
                <a:lnTo>
                  <a:pt x="1492190" y="2044700"/>
                </a:lnTo>
                <a:lnTo>
                  <a:pt x="1499824" y="2049772"/>
                </a:lnTo>
                <a:lnTo>
                  <a:pt x="1508494" y="2051462"/>
                </a:lnTo>
                <a:lnTo>
                  <a:pt x="1517140" y="2049772"/>
                </a:lnTo>
                <a:lnTo>
                  <a:pt x="1524702" y="2044700"/>
                </a:lnTo>
                <a:lnTo>
                  <a:pt x="1529775" y="2037139"/>
                </a:lnTo>
                <a:lnTo>
                  <a:pt x="1531465" y="2028507"/>
                </a:lnTo>
                <a:lnTo>
                  <a:pt x="1529775" y="2019875"/>
                </a:lnTo>
                <a:lnTo>
                  <a:pt x="1524702" y="2012315"/>
                </a:lnTo>
                <a:lnTo>
                  <a:pt x="1520257" y="2007743"/>
                </a:lnTo>
                <a:lnTo>
                  <a:pt x="1514288" y="2005457"/>
                </a:lnTo>
                <a:close/>
              </a:path>
              <a:path w="2910840" h="2943225" extrusionOk="0">
                <a:moveTo>
                  <a:pt x="1620460" y="2005457"/>
                </a:moveTo>
                <a:lnTo>
                  <a:pt x="1608776" y="2005457"/>
                </a:lnTo>
                <a:lnTo>
                  <a:pt x="1602807" y="2007743"/>
                </a:lnTo>
                <a:lnTo>
                  <a:pt x="1598362" y="2012315"/>
                </a:lnTo>
                <a:lnTo>
                  <a:pt x="1593290" y="2019875"/>
                </a:lnTo>
                <a:lnTo>
                  <a:pt x="1591600" y="2028507"/>
                </a:lnTo>
                <a:lnTo>
                  <a:pt x="1593290" y="2037139"/>
                </a:lnTo>
                <a:lnTo>
                  <a:pt x="1598362" y="2044700"/>
                </a:lnTo>
                <a:lnTo>
                  <a:pt x="1605925" y="2049772"/>
                </a:lnTo>
                <a:lnTo>
                  <a:pt x="1614571" y="2051462"/>
                </a:lnTo>
                <a:lnTo>
                  <a:pt x="1623241" y="2049772"/>
                </a:lnTo>
                <a:lnTo>
                  <a:pt x="1630874" y="2044700"/>
                </a:lnTo>
                <a:lnTo>
                  <a:pt x="1635875" y="2037139"/>
                </a:lnTo>
                <a:lnTo>
                  <a:pt x="1637542" y="2028507"/>
                </a:lnTo>
                <a:lnTo>
                  <a:pt x="1635875" y="2019875"/>
                </a:lnTo>
                <a:lnTo>
                  <a:pt x="1630874" y="2012315"/>
                </a:lnTo>
                <a:lnTo>
                  <a:pt x="1626302" y="2007743"/>
                </a:lnTo>
                <a:lnTo>
                  <a:pt x="1620460" y="2005457"/>
                </a:lnTo>
                <a:close/>
              </a:path>
              <a:path w="2910840" h="2943225" extrusionOk="0">
                <a:moveTo>
                  <a:pt x="1726632" y="2005457"/>
                </a:moveTo>
                <a:lnTo>
                  <a:pt x="1714821" y="2005457"/>
                </a:lnTo>
                <a:lnTo>
                  <a:pt x="1708852" y="2007743"/>
                </a:lnTo>
                <a:lnTo>
                  <a:pt x="1704407" y="2012315"/>
                </a:lnTo>
                <a:lnTo>
                  <a:pt x="1699407" y="2019875"/>
                </a:lnTo>
                <a:lnTo>
                  <a:pt x="1697740" y="2028507"/>
                </a:lnTo>
                <a:lnTo>
                  <a:pt x="1699407" y="2037139"/>
                </a:lnTo>
                <a:lnTo>
                  <a:pt x="1704407" y="2044700"/>
                </a:lnTo>
                <a:lnTo>
                  <a:pt x="1711968" y="2049772"/>
                </a:lnTo>
                <a:lnTo>
                  <a:pt x="1720600" y="2051462"/>
                </a:lnTo>
                <a:lnTo>
                  <a:pt x="1729232" y="2049772"/>
                </a:lnTo>
                <a:lnTo>
                  <a:pt x="1736792" y="2044700"/>
                </a:lnTo>
                <a:lnTo>
                  <a:pt x="1741865" y="2037139"/>
                </a:lnTo>
                <a:lnTo>
                  <a:pt x="1743555" y="2028507"/>
                </a:lnTo>
                <a:lnTo>
                  <a:pt x="1741865" y="2019875"/>
                </a:lnTo>
                <a:lnTo>
                  <a:pt x="1736792" y="2012315"/>
                </a:lnTo>
                <a:lnTo>
                  <a:pt x="1732347" y="2007743"/>
                </a:lnTo>
                <a:lnTo>
                  <a:pt x="1726632" y="2005457"/>
                </a:lnTo>
                <a:close/>
              </a:path>
              <a:path w="2910840" h="2943225" extrusionOk="0">
                <a:moveTo>
                  <a:pt x="1832677" y="2005457"/>
                </a:moveTo>
                <a:lnTo>
                  <a:pt x="1820866" y="2005457"/>
                </a:lnTo>
                <a:lnTo>
                  <a:pt x="1815024" y="2007743"/>
                </a:lnTo>
                <a:lnTo>
                  <a:pt x="1810579" y="2012315"/>
                </a:lnTo>
                <a:lnTo>
                  <a:pt x="1805507" y="2019875"/>
                </a:lnTo>
                <a:lnTo>
                  <a:pt x="1803817" y="2028507"/>
                </a:lnTo>
                <a:lnTo>
                  <a:pt x="1805507" y="2037139"/>
                </a:lnTo>
                <a:lnTo>
                  <a:pt x="1810579" y="2044700"/>
                </a:lnTo>
                <a:lnTo>
                  <a:pt x="1818176" y="2049772"/>
                </a:lnTo>
                <a:lnTo>
                  <a:pt x="1826772" y="2051462"/>
                </a:lnTo>
                <a:lnTo>
                  <a:pt x="1835368" y="2049772"/>
                </a:lnTo>
                <a:lnTo>
                  <a:pt x="1842964" y="2044700"/>
                </a:lnTo>
                <a:lnTo>
                  <a:pt x="1848037" y="2037139"/>
                </a:lnTo>
                <a:lnTo>
                  <a:pt x="1849727" y="2028507"/>
                </a:lnTo>
                <a:lnTo>
                  <a:pt x="1848037" y="2019875"/>
                </a:lnTo>
                <a:lnTo>
                  <a:pt x="1842964" y="2012315"/>
                </a:lnTo>
                <a:lnTo>
                  <a:pt x="1838519" y="2007743"/>
                </a:lnTo>
                <a:lnTo>
                  <a:pt x="1832677" y="2005457"/>
                </a:lnTo>
                <a:close/>
              </a:path>
              <a:path w="2910840" h="2943225" extrusionOk="0">
                <a:moveTo>
                  <a:pt x="1938722" y="2005457"/>
                </a:moveTo>
                <a:lnTo>
                  <a:pt x="1927038" y="2005457"/>
                </a:lnTo>
                <a:lnTo>
                  <a:pt x="1921196" y="2007743"/>
                </a:lnTo>
                <a:lnTo>
                  <a:pt x="1916751" y="2012315"/>
                </a:lnTo>
                <a:lnTo>
                  <a:pt x="1911679" y="2019875"/>
                </a:lnTo>
                <a:lnTo>
                  <a:pt x="1909989" y="2028507"/>
                </a:lnTo>
                <a:lnTo>
                  <a:pt x="1911679" y="2037139"/>
                </a:lnTo>
                <a:lnTo>
                  <a:pt x="1916751" y="2044700"/>
                </a:lnTo>
                <a:lnTo>
                  <a:pt x="1924294" y="2049772"/>
                </a:lnTo>
                <a:lnTo>
                  <a:pt x="1932896" y="2051462"/>
                </a:lnTo>
                <a:lnTo>
                  <a:pt x="1941522" y="2049772"/>
                </a:lnTo>
                <a:lnTo>
                  <a:pt x="1949136" y="2044700"/>
                </a:lnTo>
                <a:lnTo>
                  <a:pt x="1954137" y="2037139"/>
                </a:lnTo>
                <a:lnTo>
                  <a:pt x="1955804" y="2028507"/>
                </a:lnTo>
                <a:lnTo>
                  <a:pt x="1954137" y="2019875"/>
                </a:lnTo>
                <a:lnTo>
                  <a:pt x="1949136" y="2012315"/>
                </a:lnTo>
                <a:lnTo>
                  <a:pt x="1944691" y="2007743"/>
                </a:lnTo>
                <a:lnTo>
                  <a:pt x="1938722" y="2005457"/>
                </a:lnTo>
                <a:close/>
              </a:path>
              <a:path w="2910840" h="2943225" extrusionOk="0">
                <a:moveTo>
                  <a:pt x="2044767" y="2005457"/>
                </a:moveTo>
                <a:lnTo>
                  <a:pt x="2033083" y="2005457"/>
                </a:lnTo>
                <a:lnTo>
                  <a:pt x="2027114" y="2007743"/>
                </a:lnTo>
                <a:lnTo>
                  <a:pt x="2022669" y="2012315"/>
                </a:lnTo>
                <a:lnTo>
                  <a:pt x="2017669" y="2019875"/>
                </a:lnTo>
                <a:lnTo>
                  <a:pt x="2016002" y="2028507"/>
                </a:lnTo>
                <a:lnTo>
                  <a:pt x="2017669" y="2037139"/>
                </a:lnTo>
                <a:lnTo>
                  <a:pt x="2022669" y="2044700"/>
                </a:lnTo>
                <a:lnTo>
                  <a:pt x="2030303" y="2049772"/>
                </a:lnTo>
                <a:lnTo>
                  <a:pt x="2038973" y="2051462"/>
                </a:lnTo>
                <a:lnTo>
                  <a:pt x="2047619" y="2049772"/>
                </a:lnTo>
                <a:lnTo>
                  <a:pt x="2055181" y="2044700"/>
                </a:lnTo>
                <a:lnTo>
                  <a:pt x="2060182" y="2037139"/>
                </a:lnTo>
                <a:lnTo>
                  <a:pt x="2061849" y="2028507"/>
                </a:lnTo>
                <a:lnTo>
                  <a:pt x="2060182" y="2019875"/>
                </a:lnTo>
                <a:lnTo>
                  <a:pt x="2055181" y="2012315"/>
                </a:lnTo>
                <a:lnTo>
                  <a:pt x="2050736" y="2007743"/>
                </a:lnTo>
                <a:lnTo>
                  <a:pt x="2044767" y="2005457"/>
                </a:lnTo>
                <a:close/>
              </a:path>
              <a:path w="2910840" h="2943225" extrusionOk="0">
                <a:moveTo>
                  <a:pt x="2150939" y="2005457"/>
                </a:moveTo>
                <a:lnTo>
                  <a:pt x="2139128" y="2005457"/>
                </a:lnTo>
                <a:lnTo>
                  <a:pt x="2133413" y="2007743"/>
                </a:lnTo>
                <a:lnTo>
                  <a:pt x="2128714" y="2012315"/>
                </a:lnTo>
                <a:lnTo>
                  <a:pt x="2123714" y="2019875"/>
                </a:lnTo>
                <a:lnTo>
                  <a:pt x="2122047" y="2028507"/>
                </a:lnTo>
                <a:lnTo>
                  <a:pt x="2123714" y="2037139"/>
                </a:lnTo>
                <a:lnTo>
                  <a:pt x="2128714" y="2044700"/>
                </a:lnTo>
                <a:lnTo>
                  <a:pt x="2136404" y="2049772"/>
                </a:lnTo>
                <a:lnTo>
                  <a:pt x="2145082" y="2051462"/>
                </a:lnTo>
                <a:lnTo>
                  <a:pt x="2153735" y="2049772"/>
                </a:lnTo>
                <a:lnTo>
                  <a:pt x="2161353" y="2044700"/>
                </a:lnTo>
                <a:lnTo>
                  <a:pt x="2166426" y="2037139"/>
                </a:lnTo>
                <a:lnTo>
                  <a:pt x="2168116" y="2028507"/>
                </a:lnTo>
                <a:lnTo>
                  <a:pt x="2166426" y="2019875"/>
                </a:lnTo>
                <a:lnTo>
                  <a:pt x="2161353" y="2012315"/>
                </a:lnTo>
                <a:lnTo>
                  <a:pt x="2156908" y="2007743"/>
                </a:lnTo>
                <a:lnTo>
                  <a:pt x="2150939" y="2005457"/>
                </a:lnTo>
                <a:close/>
              </a:path>
              <a:path w="2910840" h="2943225" extrusionOk="0">
                <a:moveTo>
                  <a:pt x="2257111" y="2005457"/>
                </a:moveTo>
                <a:lnTo>
                  <a:pt x="2245427" y="2005457"/>
                </a:lnTo>
                <a:lnTo>
                  <a:pt x="2239458" y="2007743"/>
                </a:lnTo>
                <a:lnTo>
                  <a:pt x="2235013" y="2012315"/>
                </a:lnTo>
                <a:lnTo>
                  <a:pt x="2229941" y="2019875"/>
                </a:lnTo>
                <a:lnTo>
                  <a:pt x="2228251" y="2028507"/>
                </a:lnTo>
                <a:lnTo>
                  <a:pt x="2229941" y="2037139"/>
                </a:lnTo>
                <a:lnTo>
                  <a:pt x="2235013" y="2044700"/>
                </a:lnTo>
                <a:lnTo>
                  <a:pt x="2242576" y="2049772"/>
                </a:lnTo>
                <a:lnTo>
                  <a:pt x="2251222" y="2051462"/>
                </a:lnTo>
                <a:lnTo>
                  <a:pt x="2259892" y="2049772"/>
                </a:lnTo>
                <a:lnTo>
                  <a:pt x="2267525" y="2044700"/>
                </a:lnTo>
                <a:lnTo>
                  <a:pt x="2272526" y="2037139"/>
                </a:lnTo>
                <a:lnTo>
                  <a:pt x="2274193" y="2028507"/>
                </a:lnTo>
                <a:lnTo>
                  <a:pt x="2272526" y="2019875"/>
                </a:lnTo>
                <a:lnTo>
                  <a:pt x="2267525" y="2012315"/>
                </a:lnTo>
                <a:lnTo>
                  <a:pt x="2262953" y="2007743"/>
                </a:lnTo>
                <a:lnTo>
                  <a:pt x="2257111" y="2005457"/>
                </a:lnTo>
                <a:close/>
              </a:path>
              <a:path w="2910840" h="2943225" extrusionOk="0">
                <a:moveTo>
                  <a:pt x="2363156" y="2005457"/>
                </a:moveTo>
                <a:lnTo>
                  <a:pt x="2351472" y="2005457"/>
                </a:lnTo>
                <a:lnTo>
                  <a:pt x="2345503" y="2007743"/>
                </a:lnTo>
                <a:lnTo>
                  <a:pt x="2341058" y="2012315"/>
                </a:lnTo>
                <a:lnTo>
                  <a:pt x="2336058" y="2019875"/>
                </a:lnTo>
                <a:lnTo>
                  <a:pt x="2334391" y="2028507"/>
                </a:lnTo>
                <a:lnTo>
                  <a:pt x="2336058" y="2037139"/>
                </a:lnTo>
                <a:lnTo>
                  <a:pt x="2341058" y="2044700"/>
                </a:lnTo>
                <a:lnTo>
                  <a:pt x="2348619" y="2049772"/>
                </a:lnTo>
                <a:lnTo>
                  <a:pt x="2357251" y="2051462"/>
                </a:lnTo>
                <a:lnTo>
                  <a:pt x="2365883" y="2049772"/>
                </a:lnTo>
                <a:lnTo>
                  <a:pt x="2373443" y="2044700"/>
                </a:lnTo>
                <a:lnTo>
                  <a:pt x="2378516" y="2037139"/>
                </a:lnTo>
                <a:lnTo>
                  <a:pt x="2380206" y="2028507"/>
                </a:lnTo>
                <a:lnTo>
                  <a:pt x="2378516" y="2019875"/>
                </a:lnTo>
                <a:lnTo>
                  <a:pt x="2373443" y="2012315"/>
                </a:lnTo>
                <a:lnTo>
                  <a:pt x="2368998" y="2007743"/>
                </a:lnTo>
                <a:lnTo>
                  <a:pt x="2363156" y="2005457"/>
                </a:lnTo>
                <a:close/>
              </a:path>
              <a:path w="2910840" h="2943225" extrusionOk="0">
                <a:moveTo>
                  <a:pt x="2469328" y="2005457"/>
                </a:moveTo>
                <a:lnTo>
                  <a:pt x="2457517" y="2005457"/>
                </a:lnTo>
                <a:lnTo>
                  <a:pt x="2451802" y="2007743"/>
                </a:lnTo>
                <a:lnTo>
                  <a:pt x="2447103" y="2012315"/>
                </a:lnTo>
                <a:lnTo>
                  <a:pt x="2442103" y="2019875"/>
                </a:lnTo>
                <a:lnTo>
                  <a:pt x="2440436" y="2028507"/>
                </a:lnTo>
                <a:lnTo>
                  <a:pt x="2442103" y="2037139"/>
                </a:lnTo>
                <a:lnTo>
                  <a:pt x="2447103" y="2044700"/>
                </a:lnTo>
                <a:lnTo>
                  <a:pt x="2454771" y="2049772"/>
                </a:lnTo>
                <a:lnTo>
                  <a:pt x="2463391" y="2051462"/>
                </a:lnTo>
                <a:lnTo>
                  <a:pt x="2471964" y="2049772"/>
                </a:lnTo>
                <a:lnTo>
                  <a:pt x="2479488" y="2044700"/>
                </a:lnTo>
                <a:lnTo>
                  <a:pt x="2484632" y="2037139"/>
                </a:lnTo>
                <a:lnTo>
                  <a:pt x="2486346" y="2028507"/>
                </a:lnTo>
                <a:lnTo>
                  <a:pt x="2484632" y="2019875"/>
                </a:lnTo>
                <a:lnTo>
                  <a:pt x="2479488" y="2012315"/>
                </a:lnTo>
                <a:lnTo>
                  <a:pt x="2475043" y="2007743"/>
                </a:lnTo>
                <a:lnTo>
                  <a:pt x="2469328" y="2005457"/>
                </a:lnTo>
                <a:close/>
              </a:path>
              <a:path w="2910840" h="2943225" extrusionOk="0">
                <a:moveTo>
                  <a:pt x="2575373" y="2005457"/>
                </a:moveTo>
                <a:lnTo>
                  <a:pt x="2563689" y="2005457"/>
                </a:lnTo>
                <a:lnTo>
                  <a:pt x="2557847" y="2007743"/>
                </a:lnTo>
                <a:lnTo>
                  <a:pt x="2553402" y="2012315"/>
                </a:lnTo>
                <a:lnTo>
                  <a:pt x="2548330" y="2019875"/>
                </a:lnTo>
                <a:lnTo>
                  <a:pt x="2546640" y="2028507"/>
                </a:lnTo>
                <a:lnTo>
                  <a:pt x="2548330" y="2037139"/>
                </a:lnTo>
                <a:lnTo>
                  <a:pt x="2553402" y="2044700"/>
                </a:lnTo>
                <a:lnTo>
                  <a:pt x="2560945" y="2049772"/>
                </a:lnTo>
                <a:lnTo>
                  <a:pt x="2569547" y="2051462"/>
                </a:lnTo>
                <a:lnTo>
                  <a:pt x="2578173" y="2049772"/>
                </a:lnTo>
                <a:lnTo>
                  <a:pt x="2585787" y="2044700"/>
                </a:lnTo>
                <a:lnTo>
                  <a:pt x="2590788" y="2037139"/>
                </a:lnTo>
                <a:lnTo>
                  <a:pt x="2592455" y="2028507"/>
                </a:lnTo>
                <a:lnTo>
                  <a:pt x="2590788" y="2019875"/>
                </a:lnTo>
                <a:lnTo>
                  <a:pt x="2585787" y="2012315"/>
                </a:lnTo>
                <a:lnTo>
                  <a:pt x="2581342" y="2007743"/>
                </a:lnTo>
                <a:lnTo>
                  <a:pt x="2575373" y="2005457"/>
                </a:lnTo>
                <a:close/>
              </a:path>
              <a:path w="2910840" h="2943225" extrusionOk="0">
                <a:moveTo>
                  <a:pt x="2681418" y="2005457"/>
                </a:moveTo>
                <a:lnTo>
                  <a:pt x="2669734" y="2005457"/>
                </a:lnTo>
                <a:lnTo>
                  <a:pt x="2663765" y="2007743"/>
                </a:lnTo>
                <a:lnTo>
                  <a:pt x="2659320" y="2012315"/>
                </a:lnTo>
                <a:lnTo>
                  <a:pt x="2654320" y="2019875"/>
                </a:lnTo>
                <a:lnTo>
                  <a:pt x="2652653" y="2028507"/>
                </a:lnTo>
                <a:lnTo>
                  <a:pt x="2654320" y="2037139"/>
                </a:lnTo>
                <a:lnTo>
                  <a:pt x="2659320" y="2044700"/>
                </a:lnTo>
                <a:lnTo>
                  <a:pt x="2666954" y="2049772"/>
                </a:lnTo>
                <a:lnTo>
                  <a:pt x="2675624" y="2051462"/>
                </a:lnTo>
                <a:lnTo>
                  <a:pt x="2684270" y="2049772"/>
                </a:lnTo>
                <a:lnTo>
                  <a:pt x="2691832" y="2044700"/>
                </a:lnTo>
                <a:lnTo>
                  <a:pt x="2696833" y="2037139"/>
                </a:lnTo>
                <a:lnTo>
                  <a:pt x="2698500" y="2028507"/>
                </a:lnTo>
                <a:lnTo>
                  <a:pt x="2696833" y="2019875"/>
                </a:lnTo>
                <a:lnTo>
                  <a:pt x="2691832" y="2012315"/>
                </a:lnTo>
                <a:lnTo>
                  <a:pt x="2687387" y="2007743"/>
                </a:lnTo>
                <a:lnTo>
                  <a:pt x="2681418" y="2005457"/>
                </a:lnTo>
                <a:close/>
              </a:path>
              <a:path w="2910840" h="2943225" extrusionOk="0">
                <a:moveTo>
                  <a:pt x="2787590" y="2005457"/>
                </a:moveTo>
                <a:lnTo>
                  <a:pt x="2775779" y="2005457"/>
                </a:lnTo>
                <a:lnTo>
                  <a:pt x="2770064" y="2007743"/>
                </a:lnTo>
                <a:lnTo>
                  <a:pt x="2765492" y="2012315"/>
                </a:lnTo>
                <a:lnTo>
                  <a:pt x="2760420" y="2019875"/>
                </a:lnTo>
                <a:lnTo>
                  <a:pt x="2758730" y="2028507"/>
                </a:lnTo>
                <a:lnTo>
                  <a:pt x="2760420" y="2037139"/>
                </a:lnTo>
                <a:lnTo>
                  <a:pt x="2765492" y="2044700"/>
                </a:lnTo>
                <a:lnTo>
                  <a:pt x="2773106" y="2049772"/>
                </a:lnTo>
                <a:lnTo>
                  <a:pt x="2781733" y="2051462"/>
                </a:lnTo>
                <a:lnTo>
                  <a:pt x="2790335" y="2049772"/>
                </a:lnTo>
                <a:lnTo>
                  <a:pt x="2797877" y="2044700"/>
                </a:lnTo>
                <a:lnTo>
                  <a:pt x="2803021" y="2037139"/>
                </a:lnTo>
                <a:lnTo>
                  <a:pt x="2804735" y="2028507"/>
                </a:lnTo>
                <a:lnTo>
                  <a:pt x="2803021" y="2019875"/>
                </a:lnTo>
                <a:lnTo>
                  <a:pt x="2797877" y="2012315"/>
                </a:lnTo>
                <a:lnTo>
                  <a:pt x="2793432" y="2007743"/>
                </a:lnTo>
                <a:lnTo>
                  <a:pt x="2787590" y="2005457"/>
                </a:lnTo>
                <a:close/>
              </a:path>
              <a:path w="2910840" h="2943225" extrusionOk="0">
                <a:moveTo>
                  <a:pt x="2893762" y="2005457"/>
                </a:moveTo>
                <a:lnTo>
                  <a:pt x="2882078" y="2005457"/>
                </a:lnTo>
                <a:lnTo>
                  <a:pt x="2876109" y="2007743"/>
                </a:lnTo>
                <a:lnTo>
                  <a:pt x="2871664" y="2012315"/>
                </a:lnTo>
                <a:lnTo>
                  <a:pt x="2866592" y="2019875"/>
                </a:lnTo>
                <a:lnTo>
                  <a:pt x="2864902" y="2028507"/>
                </a:lnTo>
                <a:lnTo>
                  <a:pt x="2866592" y="2037139"/>
                </a:lnTo>
                <a:lnTo>
                  <a:pt x="2871664" y="2044700"/>
                </a:lnTo>
                <a:lnTo>
                  <a:pt x="2879227" y="2049772"/>
                </a:lnTo>
                <a:lnTo>
                  <a:pt x="2887873" y="2051462"/>
                </a:lnTo>
                <a:lnTo>
                  <a:pt x="2896543" y="2049772"/>
                </a:lnTo>
                <a:lnTo>
                  <a:pt x="2904176" y="2044700"/>
                </a:lnTo>
                <a:lnTo>
                  <a:pt x="2909177" y="2037139"/>
                </a:lnTo>
                <a:lnTo>
                  <a:pt x="2910844" y="2028507"/>
                </a:lnTo>
                <a:lnTo>
                  <a:pt x="2909177" y="2019875"/>
                </a:lnTo>
                <a:lnTo>
                  <a:pt x="2904176" y="2012315"/>
                </a:lnTo>
                <a:lnTo>
                  <a:pt x="2899604" y="2007743"/>
                </a:lnTo>
                <a:lnTo>
                  <a:pt x="2893762" y="2005457"/>
                </a:lnTo>
                <a:close/>
              </a:path>
              <a:path w="2910840" h="2943225" extrusionOk="0">
                <a:moveTo>
                  <a:pt x="28815" y="2116963"/>
                </a:moveTo>
                <a:lnTo>
                  <a:pt x="17073" y="2116963"/>
                </a:lnTo>
                <a:lnTo>
                  <a:pt x="11270" y="2119249"/>
                </a:lnTo>
                <a:lnTo>
                  <a:pt x="6680" y="2123694"/>
                </a:lnTo>
                <a:lnTo>
                  <a:pt x="1670" y="2131254"/>
                </a:lnTo>
                <a:lnTo>
                  <a:pt x="0" y="2139886"/>
                </a:lnTo>
                <a:lnTo>
                  <a:pt x="1670" y="2148518"/>
                </a:lnTo>
                <a:lnTo>
                  <a:pt x="6680" y="2156079"/>
                </a:lnTo>
                <a:lnTo>
                  <a:pt x="14306" y="2161151"/>
                </a:lnTo>
                <a:lnTo>
                  <a:pt x="22944" y="2162841"/>
                </a:lnTo>
                <a:lnTo>
                  <a:pt x="31582" y="2161151"/>
                </a:lnTo>
                <a:lnTo>
                  <a:pt x="39208" y="2156079"/>
                </a:lnTo>
                <a:lnTo>
                  <a:pt x="44218" y="2148518"/>
                </a:lnTo>
                <a:lnTo>
                  <a:pt x="45888" y="2139886"/>
                </a:lnTo>
                <a:lnTo>
                  <a:pt x="44218" y="2131254"/>
                </a:lnTo>
                <a:lnTo>
                  <a:pt x="39208" y="2123694"/>
                </a:lnTo>
                <a:lnTo>
                  <a:pt x="34619" y="2119249"/>
                </a:lnTo>
                <a:lnTo>
                  <a:pt x="28815" y="2116963"/>
                </a:lnTo>
                <a:close/>
              </a:path>
              <a:path w="2910840" h="2943225" extrusionOk="0">
                <a:moveTo>
                  <a:pt x="134903" y="2116963"/>
                </a:moveTo>
                <a:lnTo>
                  <a:pt x="123156" y="2116963"/>
                </a:lnTo>
                <a:lnTo>
                  <a:pt x="117352" y="2119249"/>
                </a:lnTo>
                <a:lnTo>
                  <a:pt x="112894" y="2123694"/>
                </a:lnTo>
                <a:lnTo>
                  <a:pt x="107808" y="2131254"/>
                </a:lnTo>
                <a:lnTo>
                  <a:pt x="106112" y="2139886"/>
                </a:lnTo>
                <a:lnTo>
                  <a:pt x="107808" y="2148518"/>
                </a:lnTo>
                <a:lnTo>
                  <a:pt x="112894" y="2156079"/>
                </a:lnTo>
                <a:lnTo>
                  <a:pt x="120446" y="2161151"/>
                </a:lnTo>
                <a:lnTo>
                  <a:pt x="129045" y="2162841"/>
                </a:lnTo>
                <a:lnTo>
                  <a:pt x="137669" y="2161151"/>
                </a:lnTo>
                <a:lnTo>
                  <a:pt x="145292" y="2156079"/>
                </a:lnTo>
                <a:lnTo>
                  <a:pt x="150300" y="2148518"/>
                </a:lnTo>
                <a:lnTo>
                  <a:pt x="151969" y="2139886"/>
                </a:lnTo>
                <a:lnTo>
                  <a:pt x="150300" y="2131254"/>
                </a:lnTo>
                <a:lnTo>
                  <a:pt x="145292" y="2123694"/>
                </a:lnTo>
                <a:lnTo>
                  <a:pt x="140834" y="2119249"/>
                </a:lnTo>
                <a:lnTo>
                  <a:pt x="134903" y="2116963"/>
                </a:lnTo>
                <a:close/>
              </a:path>
              <a:path w="2910840" h="2943225" extrusionOk="0">
                <a:moveTo>
                  <a:pt x="240986" y="2116963"/>
                </a:moveTo>
                <a:lnTo>
                  <a:pt x="229239" y="2116963"/>
                </a:lnTo>
                <a:lnTo>
                  <a:pt x="223308" y="2119249"/>
                </a:lnTo>
                <a:lnTo>
                  <a:pt x="218850" y="2123694"/>
                </a:lnTo>
                <a:lnTo>
                  <a:pt x="213843" y="2131254"/>
                </a:lnTo>
                <a:lnTo>
                  <a:pt x="212173" y="2139886"/>
                </a:lnTo>
                <a:lnTo>
                  <a:pt x="213843" y="2148518"/>
                </a:lnTo>
                <a:lnTo>
                  <a:pt x="218850" y="2156079"/>
                </a:lnTo>
                <a:lnTo>
                  <a:pt x="226495" y="2161151"/>
                </a:lnTo>
                <a:lnTo>
                  <a:pt x="235165" y="2162841"/>
                </a:lnTo>
                <a:lnTo>
                  <a:pt x="243809" y="2161151"/>
                </a:lnTo>
                <a:lnTo>
                  <a:pt x="251375" y="2156079"/>
                </a:lnTo>
                <a:lnTo>
                  <a:pt x="256390" y="2148518"/>
                </a:lnTo>
                <a:lnTo>
                  <a:pt x="258062" y="2139886"/>
                </a:lnTo>
                <a:lnTo>
                  <a:pt x="256390" y="2131254"/>
                </a:lnTo>
                <a:lnTo>
                  <a:pt x="251375" y="2123694"/>
                </a:lnTo>
                <a:lnTo>
                  <a:pt x="246917" y="2119249"/>
                </a:lnTo>
                <a:lnTo>
                  <a:pt x="240986" y="2116963"/>
                </a:lnTo>
                <a:close/>
              </a:path>
              <a:path w="2910840" h="2943225" extrusionOk="0">
                <a:moveTo>
                  <a:pt x="347070" y="2116963"/>
                </a:moveTo>
                <a:lnTo>
                  <a:pt x="335322" y="2116963"/>
                </a:lnTo>
                <a:lnTo>
                  <a:pt x="329518" y="2119249"/>
                </a:lnTo>
                <a:lnTo>
                  <a:pt x="325073" y="2123694"/>
                </a:lnTo>
                <a:lnTo>
                  <a:pt x="319987" y="2131254"/>
                </a:lnTo>
                <a:lnTo>
                  <a:pt x="318291" y="2139886"/>
                </a:lnTo>
                <a:lnTo>
                  <a:pt x="319987" y="2148518"/>
                </a:lnTo>
                <a:lnTo>
                  <a:pt x="325073" y="2156079"/>
                </a:lnTo>
                <a:lnTo>
                  <a:pt x="332637" y="2161151"/>
                </a:lnTo>
                <a:lnTo>
                  <a:pt x="341266" y="2162841"/>
                </a:lnTo>
                <a:lnTo>
                  <a:pt x="349894" y="2161151"/>
                </a:lnTo>
                <a:lnTo>
                  <a:pt x="357458" y="2156079"/>
                </a:lnTo>
                <a:lnTo>
                  <a:pt x="362544" y="2148518"/>
                </a:lnTo>
                <a:lnTo>
                  <a:pt x="364240" y="2139886"/>
                </a:lnTo>
                <a:lnTo>
                  <a:pt x="362544" y="2131254"/>
                </a:lnTo>
                <a:lnTo>
                  <a:pt x="357458" y="2123694"/>
                </a:lnTo>
                <a:lnTo>
                  <a:pt x="353013" y="2119249"/>
                </a:lnTo>
                <a:lnTo>
                  <a:pt x="347070" y="2116963"/>
                </a:lnTo>
                <a:close/>
              </a:path>
              <a:path w="2910840" h="2943225" extrusionOk="0">
                <a:moveTo>
                  <a:pt x="453292" y="2116963"/>
                </a:moveTo>
                <a:lnTo>
                  <a:pt x="441545" y="2116963"/>
                </a:lnTo>
                <a:lnTo>
                  <a:pt x="435601" y="2119249"/>
                </a:lnTo>
                <a:lnTo>
                  <a:pt x="431156" y="2123694"/>
                </a:lnTo>
                <a:lnTo>
                  <a:pt x="426070" y="2131254"/>
                </a:lnTo>
                <a:lnTo>
                  <a:pt x="424374" y="2139886"/>
                </a:lnTo>
                <a:lnTo>
                  <a:pt x="426070" y="2148518"/>
                </a:lnTo>
                <a:lnTo>
                  <a:pt x="431156" y="2156079"/>
                </a:lnTo>
                <a:lnTo>
                  <a:pt x="438720" y="2161151"/>
                </a:lnTo>
                <a:lnTo>
                  <a:pt x="447349" y="2162841"/>
                </a:lnTo>
                <a:lnTo>
                  <a:pt x="455977" y="2161151"/>
                </a:lnTo>
                <a:lnTo>
                  <a:pt x="463541" y="2156079"/>
                </a:lnTo>
                <a:lnTo>
                  <a:pt x="468556" y="2148518"/>
                </a:lnTo>
                <a:lnTo>
                  <a:pt x="470228" y="2139886"/>
                </a:lnTo>
                <a:lnTo>
                  <a:pt x="468556" y="2131254"/>
                </a:lnTo>
                <a:lnTo>
                  <a:pt x="463541" y="2123694"/>
                </a:lnTo>
                <a:lnTo>
                  <a:pt x="459096" y="2119249"/>
                </a:lnTo>
                <a:lnTo>
                  <a:pt x="453292" y="2116963"/>
                </a:lnTo>
                <a:close/>
              </a:path>
              <a:path w="2910840" h="2943225" extrusionOk="0">
                <a:moveTo>
                  <a:pt x="559375" y="2116963"/>
                </a:moveTo>
                <a:lnTo>
                  <a:pt x="547628" y="2116963"/>
                </a:lnTo>
                <a:lnTo>
                  <a:pt x="541697" y="2119249"/>
                </a:lnTo>
                <a:lnTo>
                  <a:pt x="537239" y="2123694"/>
                </a:lnTo>
                <a:lnTo>
                  <a:pt x="532224" y="2131254"/>
                </a:lnTo>
                <a:lnTo>
                  <a:pt x="530553" y="2139886"/>
                </a:lnTo>
                <a:lnTo>
                  <a:pt x="532224" y="2148518"/>
                </a:lnTo>
                <a:lnTo>
                  <a:pt x="537239" y="2156079"/>
                </a:lnTo>
                <a:lnTo>
                  <a:pt x="544862" y="2161151"/>
                </a:lnTo>
                <a:lnTo>
                  <a:pt x="553484" y="2162841"/>
                </a:lnTo>
                <a:lnTo>
                  <a:pt x="562080" y="2161151"/>
                </a:lnTo>
                <a:lnTo>
                  <a:pt x="569624" y="2156079"/>
                </a:lnTo>
                <a:lnTo>
                  <a:pt x="574711" y="2148518"/>
                </a:lnTo>
                <a:lnTo>
                  <a:pt x="576406" y="2139886"/>
                </a:lnTo>
                <a:lnTo>
                  <a:pt x="574711" y="2131254"/>
                </a:lnTo>
                <a:lnTo>
                  <a:pt x="569624" y="2123694"/>
                </a:lnTo>
                <a:lnTo>
                  <a:pt x="565179" y="2119249"/>
                </a:lnTo>
                <a:lnTo>
                  <a:pt x="559375" y="2116963"/>
                </a:lnTo>
                <a:close/>
              </a:path>
              <a:path w="2910840" h="2943225" extrusionOk="0">
                <a:moveTo>
                  <a:pt x="665459" y="2116963"/>
                </a:moveTo>
                <a:lnTo>
                  <a:pt x="653711" y="2116963"/>
                </a:lnTo>
                <a:lnTo>
                  <a:pt x="647907" y="2119249"/>
                </a:lnTo>
                <a:lnTo>
                  <a:pt x="643322" y="2123694"/>
                </a:lnTo>
                <a:lnTo>
                  <a:pt x="638315" y="2131254"/>
                </a:lnTo>
                <a:lnTo>
                  <a:pt x="636645" y="2139886"/>
                </a:lnTo>
                <a:lnTo>
                  <a:pt x="638315" y="2148518"/>
                </a:lnTo>
                <a:lnTo>
                  <a:pt x="643322" y="2156079"/>
                </a:lnTo>
                <a:lnTo>
                  <a:pt x="650948" y="2161151"/>
                </a:lnTo>
                <a:lnTo>
                  <a:pt x="659585" y="2162841"/>
                </a:lnTo>
                <a:lnTo>
                  <a:pt x="668222" y="2161151"/>
                </a:lnTo>
                <a:lnTo>
                  <a:pt x="675847" y="2156079"/>
                </a:lnTo>
                <a:lnTo>
                  <a:pt x="680862" y="2148518"/>
                </a:lnTo>
                <a:lnTo>
                  <a:pt x="682534" y="2139886"/>
                </a:lnTo>
                <a:lnTo>
                  <a:pt x="680862" y="2131254"/>
                </a:lnTo>
                <a:lnTo>
                  <a:pt x="675847" y="2123694"/>
                </a:lnTo>
                <a:lnTo>
                  <a:pt x="671262" y="2119249"/>
                </a:lnTo>
                <a:lnTo>
                  <a:pt x="665459" y="2116963"/>
                </a:lnTo>
                <a:close/>
              </a:path>
              <a:path w="2910840" h="2943225" extrusionOk="0">
                <a:moveTo>
                  <a:pt x="771542" y="2116963"/>
                </a:moveTo>
                <a:lnTo>
                  <a:pt x="759794" y="2116963"/>
                </a:lnTo>
                <a:lnTo>
                  <a:pt x="753990" y="2119249"/>
                </a:lnTo>
                <a:lnTo>
                  <a:pt x="749545" y="2123694"/>
                </a:lnTo>
                <a:lnTo>
                  <a:pt x="744459" y="2131254"/>
                </a:lnTo>
                <a:lnTo>
                  <a:pt x="742763" y="2139886"/>
                </a:lnTo>
                <a:lnTo>
                  <a:pt x="744459" y="2148518"/>
                </a:lnTo>
                <a:lnTo>
                  <a:pt x="749545" y="2156079"/>
                </a:lnTo>
                <a:lnTo>
                  <a:pt x="757090" y="2161151"/>
                </a:lnTo>
                <a:lnTo>
                  <a:pt x="765685" y="2162841"/>
                </a:lnTo>
                <a:lnTo>
                  <a:pt x="774307" y="2161151"/>
                </a:lnTo>
                <a:lnTo>
                  <a:pt x="781930" y="2156079"/>
                </a:lnTo>
                <a:lnTo>
                  <a:pt x="786945" y="2148518"/>
                </a:lnTo>
                <a:lnTo>
                  <a:pt x="788617" y="2139886"/>
                </a:lnTo>
                <a:lnTo>
                  <a:pt x="786945" y="2131254"/>
                </a:lnTo>
                <a:lnTo>
                  <a:pt x="781930" y="2123694"/>
                </a:lnTo>
                <a:lnTo>
                  <a:pt x="777485" y="2119249"/>
                </a:lnTo>
                <a:lnTo>
                  <a:pt x="771542" y="2116963"/>
                </a:lnTo>
                <a:close/>
              </a:path>
              <a:path w="2910840" h="2943225" extrusionOk="0">
                <a:moveTo>
                  <a:pt x="877625" y="2116963"/>
                </a:moveTo>
                <a:lnTo>
                  <a:pt x="865877" y="2116963"/>
                </a:lnTo>
                <a:lnTo>
                  <a:pt x="860073" y="2119249"/>
                </a:lnTo>
                <a:lnTo>
                  <a:pt x="855489" y="2123694"/>
                </a:lnTo>
                <a:lnTo>
                  <a:pt x="850481" y="2131254"/>
                </a:lnTo>
                <a:lnTo>
                  <a:pt x="848812" y="2139886"/>
                </a:lnTo>
                <a:lnTo>
                  <a:pt x="850481" y="2148518"/>
                </a:lnTo>
                <a:lnTo>
                  <a:pt x="855489" y="2156079"/>
                </a:lnTo>
                <a:lnTo>
                  <a:pt x="863133" y="2161151"/>
                </a:lnTo>
                <a:lnTo>
                  <a:pt x="871803" y="2162841"/>
                </a:lnTo>
                <a:lnTo>
                  <a:pt x="880447" y="2161151"/>
                </a:lnTo>
                <a:lnTo>
                  <a:pt x="888013" y="2156079"/>
                </a:lnTo>
                <a:lnTo>
                  <a:pt x="893100" y="2148518"/>
                </a:lnTo>
                <a:lnTo>
                  <a:pt x="894795" y="2139886"/>
                </a:lnTo>
                <a:lnTo>
                  <a:pt x="893100" y="2131254"/>
                </a:lnTo>
                <a:lnTo>
                  <a:pt x="888013" y="2123694"/>
                </a:lnTo>
                <a:lnTo>
                  <a:pt x="883568" y="2119249"/>
                </a:lnTo>
                <a:lnTo>
                  <a:pt x="877625" y="2116963"/>
                </a:lnTo>
                <a:close/>
              </a:path>
              <a:path w="2910840" h="2943225" extrusionOk="0">
                <a:moveTo>
                  <a:pt x="983848" y="2116963"/>
                </a:moveTo>
                <a:lnTo>
                  <a:pt x="972100" y="2116963"/>
                </a:lnTo>
                <a:lnTo>
                  <a:pt x="966169" y="2119249"/>
                </a:lnTo>
                <a:lnTo>
                  <a:pt x="961711" y="2123694"/>
                </a:lnTo>
                <a:lnTo>
                  <a:pt x="956625" y="2131254"/>
                </a:lnTo>
                <a:lnTo>
                  <a:pt x="954930" y="2139886"/>
                </a:lnTo>
                <a:lnTo>
                  <a:pt x="956625" y="2148518"/>
                </a:lnTo>
                <a:lnTo>
                  <a:pt x="961711" y="2156079"/>
                </a:lnTo>
                <a:lnTo>
                  <a:pt x="969275" y="2161151"/>
                </a:lnTo>
                <a:lnTo>
                  <a:pt x="977904" y="2162841"/>
                </a:lnTo>
                <a:lnTo>
                  <a:pt x="986532" y="2161151"/>
                </a:lnTo>
                <a:lnTo>
                  <a:pt x="994096" y="2156079"/>
                </a:lnTo>
                <a:lnTo>
                  <a:pt x="999183" y="2148518"/>
                </a:lnTo>
                <a:lnTo>
                  <a:pt x="1000878" y="2139886"/>
                </a:lnTo>
                <a:lnTo>
                  <a:pt x="999183" y="2131254"/>
                </a:lnTo>
                <a:lnTo>
                  <a:pt x="994096" y="2123694"/>
                </a:lnTo>
                <a:lnTo>
                  <a:pt x="989651" y="2119249"/>
                </a:lnTo>
                <a:lnTo>
                  <a:pt x="983848" y="2116963"/>
                </a:lnTo>
                <a:close/>
              </a:path>
              <a:path w="2910840" h="2943225" extrusionOk="0">
                <a:moveTo>
                  <a:pt x="1089931" y="2116963"/>
                </a:moveTo>
                <a:lnTo>
                  <a:pt x="1078183" y="2116963"/>
                </a:lnTo>
                <a:lnTo>
                  <a:pt x="1072252" y="2119249"/>
                </a:lnTo>
                <a:lnTo>
                  <a:pt x="1067795" y="2123694"/>
                </a:lnTo>
                <a:lnTo>
                  <a:pt x="1062787" y="2131254"/>
                </a:lnTo>
                <a:lnTo>
                  <a:pt x="1061118" y="2139886"/>
                </a:lnTo>
                <a:lnTo>
                  <a:pt x="1062787" y="2148518"/>
                </a:lnTo>
                <a:lnTo>
                  <a:pt x="1067795" y="2156079"/>
                </a:lnTo>
                <a:lnTo>
                  <a:pt x="1075359" y="2161151"/>
                </a:lnTo>
                <a:lnTo>
                  <a:pt x="1083987" y="2162841"/>
                </a:lnTo>
                <a:lnTo>
                  <a:pt x="1092616" y="2161151"/>
                </a:lnTo>
                <a:lnTo>
                  <a:pt x="1100180" y="2156079"/>
                </a:lnTo>
                <a:lnTo>
                  <a:pt x="1105194" y="2148518"/>
                </a:lnTo>
                <a:lnTo>
                  <a:pt x="1106866" y="2139886"/>
                </a:lnTo>
                <a:lnTo>
                  <a:pt x="1105194" y="2131254"/>
                </a:lnTo>
                <a:lnTo>
                  <a:pt x="1100180" y="2123694"/>
                </a:lnTo>
                <a:lnTo>
                  <a:pt x="1095735" y="2119249"/>
                </a:lnTo>
                <a:lnTo>
                  <a:pt x="1089931" y="2116963"/>
                </a:lnTo>
                <a:close/>
              </a:path>
              <a:path w="2910840" h="2943225" extrusionOk="0">
                <a:moveTo>
                  <a:pt x="1196014" y="2116963"/>
                </a:moveTo>
                <a:lnTo>
                  <a:pt x="1184266" y="2116963"/>
                </a:lnTo>
                <a:lnTo>
                  <a:pt x="1178335" y="2119249"/>
                </a:lnTo>
                <a:lnTo>
                  <a:pt x="1173878" y="2123694"/>
                </a:lnTo>
                <a:lnTo>
                  <a:pt x="1168870" y="2131254"/>
                </a:lnTo>
                <a:lnTo>
                  <a:pt x="1167201" y="2139886"/>
                </a:lnTo>
                <a:lnTo>
                  <a:pt x="1168870" y="2148518"/>
                </a:lnTo>
                <a:lnTo>
                  <a:pt x="1173878" y="2156079"/>
                </a:lnTo>
                <a:lnTo>
                  <a:pt x="1181501" y="2161151"/>
                </a:lnTo>
                <a:lnTo>
                  <a:pt x="1190124" y="2162841"/>
                </a:lnTo>
                <a:lnTo>
                  <a:pt x="1198724" y="2161151"/>
                </a:lnTo>
                <a:lnTo>
                  <a:pt x="1206275" y="2156079"/>
                </a:lnTo>
                <a:lnTo>
                  <a:pt x="1211362" y="2148518"/>
                </a:lnTo>
                <a:lnTo>
                  <a:pt x="1213057" y="2139886"/>
                </a:lnTo>
                <a:lnTo>
                  <a:pt x="1211362" y="2131254"/>
                </a:lnTo>
                <a:lnTo>
                  <a:pt x="1206275" y="2123694"/>
                </a:lnTo>
                <a:lnTo>
                  <a:pt x="1201818" y="2119249"/>
                </a:lnTo>
                <a:lnTo>
                  <a:pt x="1196014" y="2116963"/>
                </a:lnTo>
                <a:close/>
              </a:path>
              <a:path w="2910840" h="2943225" extrusionOk="0">
                <a:moveTo>
                  <a:pt x="1302071" y="2116963"/>
                </a:moveTo>
                <a:lnTo>
                  <a:pt x="1290387" y="2116963"/>
                </a:lnTo>
                <a:lnTo>
                  <a:pt x="1284545" y="2119249"/>
                </a:lnTo>
                <a:lnTo>
                  <a:pt x="1279973" y="2123694"/>
                </a:lnTo>
                <a:lnTo>
                  <a:pt x="1274973" y="2131254"/>
                </a:lnTo>
                <a:lnTo>
                  <a:pt x="1273306" y="2139886"/>
                </a:lnTo>
                <a:lnTo>
                  <a:pt x="1274973" y="2148518"/>
                </a:lnTo>
                <a:lnTo>
                  <a:pt x="1279973" y="2156079"/>
                </a:lnTo>
                <a:lnTo>
                  <a:pt x="1287589" y="2161151"/>
                </a:lnTo>
                <a:lnTo>
                  <a:pt x="1296229" y="2162841"/>
                </a:lnTo>
                <a:lnTo>
                  <a:pt x="1304869" y="2161151"/>
                </a:lnTo>
                <a:lnTo>
                  <a:pt x="1312485" y="2156079"/>
                </a:lnTo>
                <a:lnTo>
                  <a:pt x="1317486" y="2148518"/>
                </a:lnTo>
                <a:lnTo>
                  <a:pt x="1319153" y="2139886"/>
                </a:lnTo>
                <a:lnTo>
                  <a:pt x="1317486" y="2131254"/>
                </a:lnTo>
                <a:lnTo>
                  <a:pt x="1312485" y="2123694"/>
                </a:lnTo>
                <a:lnTo>
                  <a:pt x="1307913" y="2119249"/>
                </a:lnTo>
                <a:lnTo>
                  <a:pt x="1302071" y="2116963"/>
                </a:lnTo>
                <a:close/>
              </a:path>
              <a:path w="2910840" h="2943225" extrusionOk="0">
                <a:moveTo>
                  <a:pt x="1408243" y="2116963"/>
                </a:moveTo>
                <a:lnTo>
                  <a:pt x="1396432" y="2116963"/>
                </a:lnTo>
                <a:lnTo>
                  <a:pt x="1390590" y="2119249"/>
                </a:lnTo>
                <a:lnTo>
                  <a:pt x="1386145" y="2123694"/>
                </a:lnTo>
                <a:lnTo>
                  <a:pt x="1381073" y="2131254"/>
                </a:lnTo>
                <a:lnTo>
                  <a:pt x="1379383" y="2139886"/>
                </a:lnTo>
                <a:lnTo>
                  <a:pt x="1381073" y="2148518"/>
                </a:lnTo>
                <a:lnTo>
                  <a:pt x="1386145" y="2156079"/>
                </a:lnTo>
                <a:lnTo>
                  <a:pt x="1393706" y="2161151"/>
                </a:lnTo>
                <a:lnTo>
                  <a:pt x="1402338" y="2162841"/>
                </a:lnTo>
                <a:lnTo>
                  <a:pt x="1410970" y="2161151"/>
                </a:lnTo>
                <a:lnTo>
                  <a:pt x="1418530" y="2156079"/>
                </a:lnTo>
                <a:lnTo>
                  <a:pt x="1423531" y="2148518"/>
                </a:lnTo>
                <a:lnTo>
                  <a:pt x="1425198" y="2139886"/>
                </a:lnTo>
                <a:lnTo>
                  <a:pt x="1423531" y="2131254"/>
                </a:lnTo>
                <a:lnTo>
                  <a:pt x="1418530" y="2123694"/>
                </a:lnTo>
                <a:lnTo>
                  <a:pt x="1414085" y="2119249"/>
                </a:lnTo>
                <a:lnTo>
                  <a:pt x="1408243" y="2116963"/>
                </a:lnTo>
                <a:close/>
              </a:path>
              <a:path w="2910840" h="2943225" extrusionOk="0">
                <a:moveTo>
                  <a:pt x="1514288" y="2116963"/>
                </a:moveTo>
                <a:lnTo>
                  <a:pt x="1502477" y="2116963"/>
                </a:lnTo>
                <a:lnTo>
                  <a:pt x="1496762" y="2119249"/>
                </a:lnTo>
                <a:lnTo>
                  <a:pt x="1492190" y="2123694"/>
                </a:lnTo>
                <a:lnTo>
                  <a:pt x="1487118" y="2131254"/>
                </a:lnTo>
                <a:lnTo>
                  <a:pt x="1485428" y="2139886"/>
                </a:lnTo>
                <a:lnTo>
                  <a:pt x="1487118" y="2148518"/>
                </a:lnTo>
                <a:lnTo>
                  <a:pt x="1492190" y="2156079"/>
                </a:lnTo>
                <a:lnTo>
                  <a:pt x="1499824" y="2161151"/>
                </a:lnTo>
                <a:lnTo>
                  <a:pt x="1508494" y="2162841"/>
                </a:lnTo>
                <a:lnTo>
                  <a:pt x="1517140" y="2161151"/>
                </a:lnTo>
                <a:lnTo>
                  <a:pt x="1524702" y="2156079"/>
                </a:lnTo>
                <a:lnTo>
                  <a:pt x="1529775" y="2148518"/>
                </a:lnTo>
                <a:lnTo>
                  <a:pt x="1531465" y="2139886"/>
                </a:lnTo>
                <a:lnTo>
                  <a:pt x="1529775" y="2131254"/>
                </a:lnTo>
                <a:lnTo>
                  <a:pt x="1524702" y="2123694"/>
                </a:lnTo>
                <a:lnTo>
                  <a:pt x="1520257" y="2119249"/>
                </a:lnTo>
                <a:lnTo>
                  <a:pt x="1514288" y="2116963"/>
                </a:lnTo>
                <a:close/>
              </a:path>
              <a:path w="2910840" h="2943225" extrusionOk="0">
                <a:moveTo>
                  <a:pt x="1620460" y="2116963"/>
                </a:moveTo>
                <a:lnTo>
                  <a:pt x="1608776" y="2116963"/>
                </a:lnTo>
                <a:lnTo>
                  <a:pt x="1602807" y="2119249"/>
                </a:lnTo>
                <a:lnTo>
                  <a:pt x="1598362" y="2123694"/>
                </a:lnTo>
                <a:lnTo>
                  <a:pt x="1593290" y="2131254"/>
                </a:lnTo>
                <a:lnTo>
                  <a:pt x="1591600" y="2139886"/>
                </a:lnTo>
                <a:lnTo>
                  <a:pt x="1593290" y="2148518"/>
                </a:lnTo>
                <a:lnTo>
                  <a:pt x="1598362" y="2156079"/>
                </a:lnTo>
                <a:lnTo>
                  <a:pt x="1605925" y="2161151"/>
                </a:lnTo>
                <a:lnTo>
                  <a:pt x="1614571" y="2162841"/>
                </a:lnTo>
                <a:lnTo>
                  <a:pt x="1623241" y="2161151"/>
                </a:lnTo>
                <a:lnTo>
                  <a:pt x="1630874" y="2156079"/>
                </a:lnTo>
                <a:lnTo>
                  <a:pt x="1635875" y="2148518"/>
                </a:lnTo>
                <a:lnTo>
                  <a:pt x="1637542" y="2139886"/>
                </a:lnTo>
                <a:lnTo>
                  <a:pt x="1635875" y="2131254"/>
                </a:lnTo>
                <a:lnTo>
                  <a:pt x="1630874" y="2123694"/>
                </a:lnTo>
                <a:lnTo>
                  <a:pt x="1626302" y="2119249"/>
                </a:lnTo>
                <a:lnTo>
                  <a:pt x="1620460" y="2116963"/>
                </a:lnTo>
                <a:close/>
              </a:path>
              <a:path w="2910840" h="2943225" extrusionOk="0">
                <a:moveTo>
                  <a:pt x="1726632" y="2116963"/>
                </a:moveTo>
                <a:lnTo>
                  <a:pt x="1714821" y="2116963"/>
                </a:lnTo>
                <a:lnTo>
                  <a:pt x="1708852" y="2119249"/>
                </a:lnTo>
                <a:lnTo>
                  <a:pt x="1704407" y="2123694"/>
                </a:lnTo>
                <a:lnTo>
                  <a:pt x="1699407" y="2131254"/>
                </a:lnTo>
                <a:lnTo>
                  <a:pt x="1697740" y="2139886"/>
                </a:lnTo>
                <a:lnTo>
                  <a:pt x="1699407" y="2148518"/>
                </a:lnTo>
                <a:lnTo>
                  <a:pt x="1704407" y="2156079"/>
                </a:lnTo>
                <a:lnTo>
                  <a:pt x="1711968" y="2161151"/>
                </a:lnTo>
                <a:lnTo>
                  <a:pt x="1720600" y="2162841"/>
                </a:lnTo>
                <a:lnTo>
                  <a:pt x="1729232" y="2161151"/>
                </a:lnTo>
                <a:lnTo>
                  <a:pt x="1736792" y="2156079"/>
                </a:lnTo>
                <a:lnTo>
                  <a:pt x="1741865" y="2148518"/>
                </a:lnTo>
                <a:lnTo>
                  <a:pt x="1743555" y="2139886"/>
                </a:lnTo>
                <a:lnTo>
                  <a:pt x="1741865" y="2131254"/>
                </a:lnTo>
                <a:lnTo>
                  <a:pt x="1736792" y="2123694"/>
                </a:lnTo>
                <a:lnTo>
                  <a:pt x="1732347" y="2119249"/>
                </a:lnTo>
                <a:lnTo>
                  <a:pt x="1726632" y="2116963"/>
                </a:lnTo>
                <a:close/>
              </a:path>
              <a:path w="2910840" h="2943225" extrusionOk="0">
                <a:moveTo>
                  <a:pt x="1832677" y="2116963"/>
                </a:moveTo>
                <a:lnTo>
                  <a:pt x="1820866" y="2116963"/>
                </a:lnTo>
                <a:lnTo>
                  <a:pt x="1815024" y="2119249"/>
                </a:lnTo>
                <a:lnTo>
                  <a:pt x="1810579" y="2123694"/>
                </a:lnTo>
                <a:lnTo>
                  <a:pt x="1805507" y="2131254"/>
                </a:lnTo>
                <a:lnTo>
                  <a:pt x="1803817" y="2139886"/>
                </a:lnTo>
                <a:lnTo>
                  <a:pt x="1805507" y="2148518"/>
                </a:lnTo>
                <a:lnTo>
                  <a:pt x="1810579" y="2156079"/>
                </a:lnTo>
                <a:lnTo>
                  <a:pt x="1818176" y="2161151"/>
                </a:lnTo>
                <a:lnTo>
                  <a:pt x="1826772" y="2162841"/>
                </a:lnTo>
                <a:lnTo>
                  <a:pt x="1835368" y="2161151"/>
                </a:lnTo>
                <a:lnTo>
                  <a:pt x="1842964" y="2156079"/>
                </a:lnTo>
                <a:lnTo>
                  <a:pt x="1848037" y="2148518"/>
                </a:lnTo>
                <a:lnTo>
                  <a:pt x="1849727" y="2139886"/>
                </a:lnTo>
                <a:lnTo>
                  <a:pt x="1848037" y="2131254"/>
                </a:lnTo>
                <a:lnTo>
                  <a:pt x="1842964" y="2123694"/>
                </a:lnTo>
                <a:lnTo>
                  <a:pt x="1838519" y="2119249"/>
                </a:lnTo>
                <a:lnTo>
                  <a:pt x="1832677" y="2116963"/>
                </a:lnTo>
                <a:close/>
              </a:path>
              <a:path w="2910840" h="2943225" extrusionOk="0">
                <a:moveTo>
                  <a:pt x="1938722" y="2116963"/>
                </a:moveTo>
                <a:lnTo>
                  <a:pt x="1927038" y="2116963"/>
                </a:lnTo>
                <a:lnTo>
                  <a:pt x="1921196" y="2119249"/>
                </a:lnTo>
                <a:lnTo>
                  <a:pt x="1916751" y="2123694"/>
                </a:lnTo>
                <a:lnTo>
                  <a:pt x="1911679" y="2131254"/>
                </a:lnTo>
                <a:lnTo>
                  <a:pt x="1909989" y="2139886"/>
                </a:lnTo>
                <a:lnTo>
                  <a:pt x="1911679" y="2148518"/>
                </a:lnTo>
                <a:lnTo>
                  <a:pt x="1916751" y="2156079"/>
                </a:lnTo>
                <a:lnTo>
                  <a:pt x="1924294" y="2161151"/>
                </a:lnTo>
                <a:lnTo>
                  <a:pt x="1932896" y="2162841"/>
                </a:lnTo>
                <a:lnTo>
                  <a:pt x="1941522" y="2161151"/>
                </a:lnTo>
                <a:lnTo>
                  <a:pt x="1949136" y="2156079"/>
                </a:lnTo>
                <a:lnTo>
                  <a:pt x="1954137" y="2148518"/>
                </a:lnTo>
                <a:lnTo>
                  <a:pt x="1955804" y="2139886"/>
                </a:lnTo>
                <a:lnTo>
                  <a:pt x="1954137" y="2131254"/>
                </a:lnTo>
                <a:lnTo>
                  <a:pt x="1949136" y="2123694"/>
                </a:lnTo>
                <a:lnTo>
                  <a:pt x="1944691" y="2119249"/>
                </a:lnTo>
                <a:lnTo>
                  <a:pt x="1938722" y="2116963"/>
                </a:lnTo>
                <a:close/>
              </a:path>
              <a:path w="2910840" h="2943225" extrusionOk="0">
                <a:moveTo>
                  <a:pt x="2044767" y="2116963"/>
                </a:moveTo>
                <a:lnTo>
                  <a:pt x="2033083" y="2116963"/>
                </a:lnTo>
                <a:lnTo>
                  <a:pt x="2027114" y="2119249"/>
                </a:lnTo>
                <a:lnTo>
                  <a:pt x="2022669" y="2123694"/>
                </a:lnTo>
                <a:lnTo>
                  <a:pt x="2017669" y="2131254"/>
                </a:lnTo>
                <a:lnTo>
                  <a:pt x="2016002" y="2139886"/>
                </a:lnTo>
                <a:lnTo>
                  <a:pt x="2017669" y="2148518"/>
                </a:lnTo>
                <a:lnTo>
                  <a:pt x="2022669" y="2156079"/>
                </a:lnTo>
                <a:lnTo>
                  <a:pt x="2030303" y="2161151"/>
                </a:lnTo>
                <a:lnTo>
                  <a:pt x="2038973" y="2162841"/>
                </a:lnTo>
                <a:lnTo>
                  <a:pt x="2047619" y="2161151"/>
                </a:lnTo>
                <a:lnTo>
                  <a:pt x="2055181" y="2156079"/>
                </a:lnTo>
                <a:lnTo>
                  <a:pt x="2060182" y="2148518"/>
                </a:lnTo>
                <a:lnTo>
                  <a:pt x="2061849" y="2139886"/>
                </a:lnTo>
                <a:lnTo>
                  <a:pt x="2060182" y="2131254"/>
                </a:lnTo>
                <a:lnTo>
                  <a:pt x="2055181" y="2123694"/>
                </a:lnTo>
                <a:lnTo>
                  <a:pt x="2050736" y="2119249"/>
                </a:lnTo>
                <a:lnTo>
                  <a:pt x="2044767" y="2116963"/>
                </a:lnTo>
                <a:close/>
              </a:path>
              <a:path w="2910840" h="2943225" extrusionOk="0">
                <a:moveTo>
                  <a:pt x="2150939" y="2116963"/>
                </a:moveTo>
                <a:lnTo>
                  <a:pt x="2139128" y="2116963"/>
                </a:lnTo>
                <a:lnTo>
                  <a:pt x="2133413" y="2119249"/>
                </a:lnTo>
                <a:lnTo>
                  <a:pt x="2128714" y="2123694"/>
                </a:lnTo>
                <a:lnTo>
                  <a:pt x="2123714" y="2131254"/>
                </a:lnTo>
                <a:lnTo>
                  <a:pt x="2122047" y="2139886"/>
                </a:lnTo>
                <a:lnTo>
                  <a:pt x="2123714" y="2148518"/>
                </a:lnTo>
                <a:lnTo>
                  <a:pt x="2128714" y="2156079"/>
                </a:lnTo>
                <a:lnTo>
                  <a:pt x="2136404" y="2161151"/>
                </a:lnTo>
                <a:lnTo>
                  <a:pt x="2145082" y="2162841"/>
                </a:lnTo>
                <a:lnTo>
                  <a:pt x="2153735" y="2161151"/>
                </a:lnTo>
                <a:lnTo>
                  <a:pt x="2161353" y="2156079"/>
                </a:lnTo>
                <a:lnTo>
                  <a:pt x="2166426" y="2148518"/>
                </a:lnTo>
                <a:lnTo>
                  <a:pt x="2168116" y="2139886"/>
                </a:lnTo>
                <a:lnTo>
                  <a:pt x="2166426" y="2131254"/>
                </a:lnTo>
                <a:lnTo>
                  <a:pt x="2161353" y="2123694"/>
                </a:lnTo>
                <a:lnTo>
                  <a:pt x="2156908" y="2119249"/>
                </a:lnTo>
                <a:lnTo>
                  <a:pt x="2150939" y="2116963"/>
                </a:lnTo>
                <a:close/>
              </a:path>
              <a:path w="2910840" h="2943225" extrusionOk="0">
                <a:moveTo>
                  <a:pt x="2257111" y="2116963"/>
                </a:moveTo>
                <a:lnTo>
                  <a:pt x="2245427" y="2116963"/>
                </a:lnTo>
                <a:lnTo>
                  <a:pt x="2239458" y="2119249"/>
                </a:lnTo>
                <a:lnTo>
                  <a:pt x="2235013" y="2123694"/>
                </a:lnTo>
                <a:lnTo>
                  <a:pt x="2229941" y="2131254"/>
                </a:lnTo>
                <a:lnTo>
                  <a:pt x="2228251" y="2139886"/>
                </a:lnTo>
                <a:lnTo>
                  <a:pt x="2229941" y="2148518"/>
                </a:lnTo>
                <a:lnTo>
                  <a:pt x="2235013" y="2156079"/>
                </a:lnTo>
                <a:lnTo>
                  <a:pt x="2242576" y="2161151"/>
                </a:lnTo>
                <a:lnTo>
                  <a:pt x="2251222" y="2162841"/>
                </a:lnTo>
                <a:lnTo>
                  <a:pt x="2259892" y="2161151"/>
                </a:lnTo>
                <a:lnTo>
                  <a:pt x="2267525" y="2156079"/>
                </a:lnTo>
                <a:lnTo>
                  <a:pt x="2272526" y="2148518"/>
                </a:lnTo>
                <a:lnTo>
                  <a:pt x="2274193" y="2139886"/>
                </a:lnTo>
                <a:lnTo>
                  <a:pt x="2272526" y="2131254"/>
                </a:lnTo>
                <a:lnTo>
                  <a:pt x="2267525" y="2123694"/>
                </a:lnTo>
                <a:lnTo>
                  <a:pt x="2262953" y="2119249"/>
                </a:lnTo>
                <a:lnTo>
                  <a:pt x="2257111" y="2116963"/>
                </a:lnTo>
                <a:close/>
              </a:path>
              <a:path w="2910840" h="2943225" extrusionOk="0">
                <a:moveTo>
                  <a:pt x="2363156" y="2116963"/>
                </a:moveTo>
                <a:lnTo>
                  <a:pt x="2351472" y="2116963"/>
                </a:lnTo>
                <a:lnTo>
                  <a:pt x="2345503" y="2119249"/>
                </a:lnTo>
                <a:lnTo>
                  <a:pt x="2341058" y="2123694"/>
                </a:lnTo>
                <a:lnTo>
                  <a:pt x="2336058" y="2131254"/>
                </a:lnTo>
                <a:lnTo>
                  <a:pt x="2334391" y="2139886"/>
                </a:lnTo>
                <a:lnTo>
                  <a:pt x="2336058" y="2148518"/>
                </a:lnTo>
                <a:lnTo>
                  <a:pt x="2341058" y="2156079"/>
                </a:lnTo>
                <a:lnTo>
                  <a:pt x="2348619" y="2161151"/>
                </a:lnTo>
                <a:lnTo>
                  <a:pt x="2357251" y="2162841"/>
                </a:lnTo>
                <a:lnTo>
                  <a:pt x="2365883" y="2161151"/>
                </a:lnTo>
                <a:lnTo>
                  <a:pt x="2373443" y="2156079"/>
                </a:lnTo>
                <a:lnTo>
                  <a:pt x="2378516" y="2148518"/>
                </a:lnTo>
                <a:lnTo>
                  <a:pt x="2380206" y="2139886"/>
                </a:lnTo>
                <a:lnTo>
                  <a:pt x="2378516" y="2131254"/>
                </a:lnTo>
                <a:lnTo>
                  <a:pt x="2373443" y="2123694"/>
                </a:lnTo>
                <a:lnTo>
                  <a:pt x="2368998" y="2119249"/>
                </a:lnTo>
                <a:lnTo>
                  <a:pt x="2363156" y="2116963"/>
                </a:lnTo>
                <a:close/>
              </a:path>
              <a:path w="2910840" h="2943225" extrusionOk="0">
                <a:moveTo>
                  <a:pt x="2469328" y="2116963"/>
                </a:moveTo>
                <a:lnTo>
                  <a:pt x="2457517" y="2116963"/>
                </a:lnTo>
                <a:lnTo>
                  <a:pt x="2451802" y="2119249"/>
                </a:lnTo>
                <a:lnTo>
                  <a:pt x="2447103" y="2123694"/>
                </a:lnTo>
                <a:lnTo>
                  <a:pt x="2442103" y="2131254"/>
                </a:lnTo>
                <a:lnTo>
                  <a:pt x="2440436" y="2139886"/>
                </a:lnTo>
                <a:lnTo>
                  <a:pt x="2442103" y="2148518"/>
                </a:lnTo>
                <a:lnTo>
                  <a:pt x="2447103" y="2156079"/>
                </a:lnTo>
                <a:lnTo>
                  <a:pt x="2454771" y="2161151"/>
                </a:lnTo>
                <a:lnTo>
                  <a:pt x="2463391" y="2162841"/>
                </a:lnTo>
                <a:lnTo>
                  <a:pt x="2471964" y="2161151"/>
                </a:lnTo>
                <a:lnTo>
                  <a:pt x="2479488" y="2156079"/>
                </a:lnTo>
                <a:lnTo>
                  <a:pt x="2484632" y="2148518"/>
                </a:lnTo>
                <a:lnTo>
                  <a:pt x="2486346" y="2139886"/>
                </a:lnTo>
                <a:lnTo>
                  <a:pt x="2484632" y="2131254"/>
                </a:lnTo>
                <a:lnTo>
                  <a:pt x="2479488" y="2123694"/>
                </a:lnTo>
                <a:lnTo>
                  <a:pt x="2475043" y="2119249"/>
                </a:lnTo>
                <a:lnTo>
                  <a:pt x="2469328" y="2116963"/>
                </a:lnTo>
                <a:close/>
              </a:path>
              <a:path w="2910840" h="2943225" extrusionOk="0">
                <a:moveTo>
                  <a:pt x="2575373" y="2116963"/>
                </a:moveTo>
                <a:lnTo>
                  <a:pt x="2563689" y="2116963"/>
                </a:lnTo>
                <a:lnTo>
                  <a:pt x="2557847" y="2119249"/>
                </a:lnTo>
                <a:lnTo>
                  <a:pt x="2553402" y="2123694"/>
                </a:lnTo>
                <a:lnTo>
                  <a:pt x="2548330" y="2131254"/>
                </a:lnTo>
                <a:lnTo>
                  <a:pt x="2546640" y="2139886"/>
                </a:lnTo>
                <a:lnTo>
                  <a:pt x="2548330" y="2148518"/>
                </a:lnTo>
                <a:lnTo>
                  <a:pt x="2553402" y="2156079"/>
                </a:lnTo>
                <a:lnTo>
                  <a:pt x="2560945" y="2161151"/>
                </a:lnTo>
                <a:lnTo>
                  <a:pt x="2569547" y="2162841"/>
                </a:lnTo>
                <a:lnTo>
                  <a:pt x="2578173" y="2161151"/>
                </a:lnTo>
                <a:lnTo>
                  <a:pt x="2585787" y="2156079"/>
                </a:lnTo>
                <a:lnTo>
                  <a:pt x="2590788" y="2148518"/>
                </a:lnTo>
                <a:lnTo>
                  <a:pt x="2592455" y="2139886"/>
                </a:lnTo>
                <a:lnTo>
                  <a:pt x="2590788" y="2131254"/>
                </a:lnTo>
                <a:lnTo>
                  <a:pt x="2585787" y="2123694"/>
                </a:lnTo>
                <a:lnTo>
                  <a:pt x="2581342" y="2119249"/>
                </a:lnTo>
                <a:lnTo>
                  <a:pt x="2575373" y="2116963"/>
                </a:lnTo>
                <a:close/>
              </a:path>
              <a:path w="2910840" h="2943225" extrusionOk="0">
                <a:moveTo>
                  <a:pt x="2681418" y="2116963"/>
                </a:moveTo>
                <a:lnTo>
                  <a:pt x="2669734" y="2116963"/>
                </a:lnTo>
                <a:lnTo>
                  <a:pt x="2663765" y="2119249"/>
                </a:lnTo>
                <a:lnTo>
                  <a:pt x="2659320" y="2123694"/>
                </a:lnTo>
                <a:lnTo>
                  <a:pt x="2654320" y="2131254"/>
                </a:lnTo>
                <a:lnTo>
                  <a:pt x="2652653" y="2139886"/>
                </a:lnTo>
                <a:lnTo>
                  <a:pt x="2654320" y="2148518"/>
                </a:lnTo>
                <a:lnTo>
                  <a:pt x="2659320" y="2156079"/>
                </a:lnTo>
                <a:lnTo>
                  <a:pt x="2666954" y="2161151"/>
                </a:lnTo>
                <a:lnTo>
                  <a:pt x="2675624" y="2162841"/>
                </a:lnTo>
                <a:lnTo>
                  <a:pt x="2684270" y="2161151"/>
                </a:lnTo>
                <a:lnTo>
                  <a:pt x="2691832" y="2156079"/>
                </a:lnTo>
                <a:lnTo>
                  <a:pt x="2696833" y="2148518"/>
                </a:lnTo>
                <a:lnTo>
                  <a:pt x="2698500" y="2139886"/>
                </a:lnTo>
                <a:lnTo>
                  <a:pt x="2696833" y="2131254"/>
                </a:lnTo>
                <a:lnTo>
                  <a:pt x="2691832" y="2123694"/>
                </a:lnTo>
                <a:lnTo>
                  <a:pt x="2687387" y="2119249"/>
                </a:lnTo>
                <a:lnTo>
                  <a:pt x="2681418" y="2116963"/>
                </a:lnTo>
                <a:close/>
              </a:path>
              <a:path w="2910840" h="2943225" extrusionOk="0">
                <a:moveTo>
                  <a:pt x="2787590" y="2116963"/>
                </a:moveTo>
                <a:lnTo>
                  <a:pt x="2775779" y="2116963"/>
                </a:lnTo>
                <a:lnTo>
                  <a:pt x="2770064" y="2119249"/>
                </a:lnTo>
                <a:lnTo>
                  <a:pt x="2765492" y="2123694"/>
                </a:lnTo>
                <a:lnTo>
                  <a:pt x="2760420" y="2131254"/>
                </a:lnTo>
                <a:lnTo>
                  <a:pt x="2758730" y="2139886"/>
                </a:lnTo>
                <a:lnTo>
                  <a:pt x="2760420" y="2148518"/>
                </a:lnTo>
                <a:lnTo>
                  <a:pt x="2765492" y="2156079"/>
                </a:lnTo>
                <a:lnTo>
                  <a:pt x="2773106" y="2161151"/>
                </a:lnTo>
                <a:lnTo>
                  <a:pt x="2781733" y="2162841"/>
                </a:lnTo>
                <a:lnTo>
                  <a:pt x="2790335" y="2161151"/>
                </a:lnTo>
                <a:lnTo>
                  <a:pt x="2797877" y="2156079"/>
                </a:lnTo>
                <a:lnTo>
                  <a:pt x="2803021" y="2148518"/>
                </a:lnTo>
                <a:lnTo>
                  <a:pt x="2804735" y="2139886"/>
                </a:lnTo>
                <a:lnTo>
                  <a:pt x="2803021" y="2131254"/>
                </a:lnTo>
                <a:lnTo>
                  <a:pt x="2797877" y="2123694"/>
                </a:lnTo>
                <a:lnTo>
                  <a:pt x="2793432" y="2119249"/>
                </a:lnTo>
                <a:lnTo>
                  <a:pt x="2787590" y="2116963"/>
                </a:lnTo>
                <a:close/>
              </a:path>
              <a:path w="2910840" h="2943225" extrusionOk="0">
                <a:moveTo>
                  <a:pt x="2893762" y="2116963"/>
                </a:moveTo>
                <a:lnTo>
                  <a:pt x="2882078" y="2116963"/>
                </a:lnTo>
                <a:lnTo>
                  <a:pt x="2876109" y="2119249"/>
                </a:lnTo>
                <a:lnTo>
                  <a:pt x="2871664" y="2123694"/>
                </a:lnTo>
                <a:lnTo>
                  <a:pt x="2866592" y="2131254"/>
                </a:lnTo>
                <a:lnTo>
                  <a:pt x="2864902" y="2139886"/>
                </a:lnTo>
                <a:lnTo>
                  <a:pt x="2866592" y="2148518"/>
                </a:lnTo>
                <a:lnTo>
                  <a:pt x="2871664" y="2156079"/>
                </a:lnTo>
                <a:lnTo>
                  <a:pt x="2879227" y="2161151"/>
                </a:lnTo>
                <a:lnTo>
                  <a:pt x="2887873" y="2162841"/>
                </a:lnTo>
                <a:lnTo>
                  <a:pt x="2896543" y="2161151"/>
                </a:lnTo>
                <a:lnTo>
                  <a:pt x="2904176" y="2156079"/>
                </a:lnTo>
                <a:lnTo>
                  <a:pt x="2909177" y="2148518"/>
                </a:lnTo>
                <a:lnTo>
                  <a:pt x="2910844" y="2139886"/>
                </a:lnTo>
                <a:lnTo>
                  <a:pt x="2909177" y="2131254"/>
                </a:lnTo>
                <a:lnTo>
                  <a:pt x="2904176" y="2123694"/>
                </a:lnTo>
                <a:lnTo>
                  <a:pt x="2899604" y="2119249"/>
                </a:lnTo>
                <a:lnTo>
                  <a:pt x="2893762" y="2116963"/>
                </a:lnTo>
                <a:close/>
              </a:path>
              <a:path w="2910840" h="2943225" extrusionOk="0">
                <a:moveTo>
                  <a:pt x="28815" y="2228342"/>
                </a:moveTo>
                <a:lnTo>
                  <a:pt x="17073" y="2228342"/>
                </a:lnTo>
                <a:lnTo>
                  <a:pt x="11270" y="2230755"/>
                </a:lnTo>
                <a:lnTo>
                  <a:pt x="6680" y="2235200"/>
                </a:lnTo>
                <a:lnTo>
                  <a:pt x="1670" y="2242742"/>
                </a:lnTo>
                <a:lnTo>
                  <a:pt x="0" y="2251344"/>
                </a:lnTo>
                <a:lnTo>
                  <a:pt x="1670" y="2259970"/>
                </a:lnTo>
                <a:lnTo>
                  <a:pt x="6680" y="2267585"/>
                </a:lnTo>
                <a:lnTo>
                  <a:pt x="14306" y="2272585"/>
                </a:lnTo>
                <a:lnTo>
                  <a:pt x="22944" y="2274252"/>
                </a:lnTo>
                <a:lnTo>
                  <a:pt x="31582" y="2272585"/>
                </a:lnTo>
                <a:lnTo>
                  <a:pt x="39208" y="2267585"/>
                </a:lnTo>
                <a:lnTo>
                  <a:pt x="44218" y="2259970"/>
                </a:lnTo>
                <a:lnTo>
                  <a:pt x="45888" y="2251344"/>
                </a:lnTo>
                <a:lnTo>
                  <a:pt x="44218" y="2242742"/>
                </a:lnTo>
                <a:lnTo>
                  <a:pt x="39208" y="2235200"/>
                </a:lnTo>
                <a:lnTo>
                  <a:pt x="34619" y="2230755"/>
                </a:lnTo>
                <a:lnTo>
                  <a:pt x="28815" y="2228342"/>
                </a:lnTo>
                <a:close/>
              </a:path>
              <a:path w="2910840" h="2943225" extrusionOk="0">
                <a:moveTo>
                  <a:pt x="134903" y="2228342"/>
                </a:moveTo>
                <a:lnTo>
                  <a:pt x="123156" y="2228342"/>
                </a:lnTo>
                <a:lnTo>
                  <a:pt x="117352" y="2230755"/>
                </a:lnTo>
                <a:lnTo>
                  <a:pt x="112894" y="2235200"/>
                </a:lnTo>
                <a:lnTo>
                  <a:pt x="107808" y="2242742"/>
                </a:lnTo>
                <a:lnTo>
                  <a:pt x="106112" y="2251344"/>
                </a:lnTo>
                <a:lnTo>
                  <a:pt x="107808" y="2259970"/>
                </a:lnTo>
                <a:lnTo>
                  <a:pt x="112894" y="2267585"/>
                </a:lnTo>
                <a:lnTo>
                  <a:pt x="120446" y="2272585"/>
                </a:lnTo>
                <a:lnTo>
                  <a:pt x="129045" y="2274252"/>
                </a:lnTo>
                <a:lnTo>
                  <a:pt x="137669" y="2272585"/>
                </a:lnTo>
                <a:lnTo>
                  <a:pt x="145292" y="2267585"/>
                </a:lnTo>
                <a:lnTo>
                  <a:pt x="150300" y="2259970"/>
                </a:lnTo>
                <a:lnTo>
                  <a:pt x="151969" y="2251344"/>
                </a:lnTo>
                <a:lnTo>
                  <a:pt x="150300" y="2242742"/>
                </a:lnTo>
                <a:lnTo>
                  <a:pt x="145292" y="2235200"/>
                </a:lnTo>
                <a:lnTo>
                  <a:pt x="140834" y="2230755"/>
                </a:lnTo>
                <a:lnTo>
                  <a:pt x="134903" y="2228342"/>
                </a:lnTo>
                <a:close/>
              </a:path>
              <a:path w="2910840" h="2943225" extrusionOk="0">
                <a:moveTo>
                  <a:pt x="240986" y="2228342"/>
                </a:moveTo>
                <a:lnTo>
                  <a:pt x="229239" y="2228342"/>
                </a:lnTo>
                <a:lnTo>
                  <a:pt x="223308" y="2230755"/>
                </a:lnTo>
                <a:lnTo>
                  <a:pt x="218850" y="2235200"/>
                </a:lnTo>
                <a:lnTo>
                  <a:pt x="213843" y="2242742"/>
                </a:lnTo>
                <a:lnTo>
                  <a:pt x="212173" y="2251344"/>
                </a:lnTo>
                <a:lnTo>
                  <a:pt x="213843" y="2259970"/>
                </a:lnTo>
                <a:lnTo>
                  <a:pt x="218850" y="2267585"/>
                </a:lnTo>
                <a:lnTo>
                  <a:pt x="226495" y="2272585"/>
                </a:lnTo>
                <a:lnTo>
                  <a:pt x="235165" y="2274252"/>
                </a:lnTo>
                <a:lnTo>
                  <a:pt x="243809" y="2272585"/>
                </a:lnTo>
                <a:lnTo>
                  <a:pt x="251375" y="2267585"/>
                </a:lnTo>
                <a:lnTo>
                  <a:pt x="256390" y="2259970"/>
                </a:lnTo>
                <a:lnTo>
                  <a:pt x="258062" y="2251344"/>
                </a:lnTo>
                <a:lnTo>
                  <a:pt x="256390" y="2242742"/>
                </a:lnTo>
                <a:lnTo>
                  <a:pt x="251375" y="2235200"/>
                </a:lnTo>
                <a:lnTo>
                  <a:pt x="246917" y="2230755"/>
                </a:lnTo>
                <a:lnTo>
                  <a:pt x="240986" y="2228342"/>
                </a:lnTo>
                <a:close/>
              </a:path>
              <a:path w="2910840" h="2943225" extrusionOk="0">
                <a:moveTo>
                  <a:pt x="347070" y="2228342"/>
                </a:moveTo>
                <a:lnTo>
                  <a:pt x="335322" y="2228342"/>
                </a:lnTo>
                <a:lnTo>
                  <a:pt x="329518" y="2230755"/>
                </a:lnTo>
                <a:lnTo>
                  <a:pt x="325073" y="2235200"/>
                </a:lnTo>
                <a:lnTo>
                  <a:pt x="319987" y="2242742"/>
                </a:lnTo>
                <a:lnTo>
                  <a:pt x="318291" y="2251344"/>
                </a:lnTo>
                <a:lnTo>
                  <a:pt x="319987" y="2259970"/>
                </a:lnTo>
                <a:lnTo>
                  <a:pt x="325073" y="2267585"/>
                </a:lnTo>
                <a:lnTo>
                  <a:pt x="332637" y="2272585"/>
                </a:lnTo>
                <a:lnTo>
                  <a:pt x="341266" y="2274252"/>
                </a:lnTo>
                <a:lnTo>
                  <a:pt x="349894" y="2272585"/>
                </a:lnTo>
                <a:lnTo>
                  <a:pt x="357458" y="2267585"/>
                </a:lnTo>
                <a:lnTo>
                  <a:pt x="362544" y="2259970"/>
                </a:lnTo>
                <a:lnTo>
                  <a:pt x="364240" y="2251344"/>
                </a:lnTo>
                <a:lnTo>
                  <a:pt x="362544" y="2242742"/>
                </a:lnTo>
                <a:lnTo>
                  <a:pt x="357458" y="2235200"/>
                </a:lnTo>
                <a:lnTo>
                  <a:pt x="353013" y="2230755"/>
                </a:lnTo>
                <a:lnTo>
                  <a:pt x="347070" y="2228342"/>
                </a:lnTo>
                <a:close/>
              </a:path>
              <a:path w="2910840" h="2943225" extrusionOk="0">
                <a:moveTo>
                  <a:pt x="453292" y="2228342"/>
                </a:moveTo>
                <a:lnTo>
                  <a:pt x="441545" y="2228342"/>
                </a:lnTo>
                <a:lnTo>
                  <a:pt x="435601" y="2230755"/>
                </a:lnTo>
                <a:lnTo>
                  <a:pt x="431156" y="2235200"/>
                </a:lnTo>
                <a:lnTo>
                  <a:pt x="426070" y="2242742"/>
                </a:lnTo>
                <a:lnTo>
                  <a:pt x="424374" y="2251344"/>
                </a:lnTo>
                <a:lnTo>
                  <a:pt x="426070" y="2259970"/>
                </a:lnTo>
                <a:lnTo>
                  <a:pt x="431156" y="2267585"/>
                </a:lnTo>
                <a:lnTo>
                  <a:pt x="438720" y="2272585"/>
                </a:lnTo>
                <a:lnTo>
                  <a:pt x="447349" y="2274252"/>
                </a:lnTo>
                <a:lnTo>
                  <a:pt x="455977" y="2272585"/>
                </a:lnTo>
                <a:lnTo>
                  <a:pt x="463541" y="2267585"/>
                </a:lnTo>
                <a:lnTo>
                  <a:pt x="468556" y="2259970"/>
                </a:lnTo>
                <a:lnTo>
                  <a:pt x="470228" y="2251344"/>
                </a:lnTo>
                <a:lnTo>
                  <a:pt x="468556" y="2242742"/>
                </a:lnTo>
                <a:lnTo>
                  <a:pt x="463541" y="2235200"/>
                </a:lnTo>
                <a:lnTo>
                  <a:pt x="459096" y="2230755"/>
                </a:lnTo>
                <a:lnTo>
                  <a:pt x="453292" y="2228342"/>
                </a:lnTo>
                <a:close/>
              </a:path>
              <a:path w="2910840" h="2943225" extrusionOk="0">
                <a:moveTo>
                  <a:pt x="559375" y="2228342"/>
                </a:moveTo>
                <a:lnTo>
                  <a:pt x="547628" y="2228342"/>
                </a:lnTo>
                <a:lnTo>
                  <a:pt x="541697" y="2230755"/>
                </a:lnTo>
                <a:lnTo>
                  <a:pt x="537239" y="2235200"/>
                </a:lnTo>
                <a:lnTo>
                  <a:pt x="532224" y="2242742"/>
                </a:lnTo>
                <a:lnTo>
                  <a:pt x="530553" y="2251344"/>
                </a:lnTo>
                <a:lnTo>
                  <a:pt x="532224" y="2259970"/>
                </a:lnTo>
                <a:lnTo>
                  <a:pt x="537239" y="2267585"/>
                </a:lnTo>
                <a:lnTo>
                  <a:pt x="544862" y="2272585"/>
                </a:lnTo>
                <a:lnTo>
                  <a:pt x="553484" y="2274252"/>
                </a:lnTo>
                <a:lnTo>
                  <a:pt x="562080" y="2272585"/>
                </a:lnTo>
                <a:lnTo>
                  <a:pt x="569624" y="2267585"/>
                </a:lnTo>
                <a:lnTo>
                  <a:pt x="574711" y="2259970"/>
                </a:lnTo>
                <a:lnTo>
                  <a:pt x="576406" y="2251344"/>
                </a:lnTo>
                <a:lnTo>
                  <a:pt x="574711" y="2242742"/>
                </a:lnTo>
                <a:lnTo>
                  <a:pt x="569624" y="2235200"/>
                </a:lnTo>
                <a:lnTo>
                  <a:pt x="565179" y="2230755"/>
                </a:lnTo>
                <a:lnTo>
                  <a:pt x="559375" y="2228342"/>
                </a:lnTo>
                <a:close/>
              </a:path>
              <a:path w="2910840" h="2943225" extrusionOk="0">
                <a:moveTo>
                  <a:pt x="665459" y="2228342"/>
                </a:moveTo>
                <a:lnTo>
                  <a:pt x="653711" y="2228342"/>
                </a:lnTo>
                <a:lnTo>
                  <a:pt x="647907" y="2230755"/>
                </a:lnTo>
                <a:lnTo>
                  <a:pt x="643322" y="2235200"/>
                </a:lnTo>
                <a:lnTo>
                  <a:pt x="638315" y="2242742"/>
                </a:lnTo>
                <a:lnTo>
                  <a:pt x="636645" y="2251344"/>
                </a:lnTo>
                <a:lnTo>
                  <a:pt x="638315" y="2259970"/>
                </a:lnTo>
                <a:lnTo>
                  <a:pt x="643322" y="2267585"/>
                </a:lnTo>
                <a:lnTo>
                  <a:pt x="650948" y="2272585"/>
                </a:lnTo>
                <a:lnTo>
                  <a:pt x="659585" y="2274252"/>
                </a:lnTo>
                <a:lnTo>
                  <a:pt x="668222" y="2272585"/>
                </a:lnTo>
                <a:lnTo>
                  <a:pt x="675847" y="2267585"/>
                </a:lnTo>
                <a:lnTo>
                  <a:pt x="680862" y="2259970"/>
                </a:lnTo>
                <a:lnTo>
                  <a:pt x="682534" y="2251344"/>
                </a:lnTo>
                <a:lnTo>
                  <a:pt x="680862" y="2242742"/>
                </a:lnTo>
                <a:lnTo>
                  <a:pt x="675847" y="2235200"/>
                </a:lnTo>
                <a:lnTo>
                  <a:pt x="671262" y="2230755"/>
                </a:lnTo>
                <a:lnTo>
                  <a:pt x="665459" y="2228342"/>
                </a:lnTo>
                <a:close/>
              </a:path>
              <a:path w="2910840" h="2943225" extrusionOk="0">
                <a:moveTo>
                  <a:pt x="771542" y="2228342"/>
                </a:moveTo>
                <a:lnTo>
                  <a:pt x="759794" y="2228342"/>
                </a:lnTo>
                <a:lnTo>
                  <a:pt x="753990" y="2230755"/>
                </a:lnTo>
                <a:lnTo>
                  <a:pt x="749545" y="2235200"/>
                </a:lnTo>
                <a:lnTo>
                  <a:pt x="744459" y="2242742"/>
                </a:lnTo>
                <a:lnTo>
                  <a:pt x="742763" y="2251344"/>
                </a:lnTo>
                <a:lnTo>
                  <a:pt x="744459" y="2259970"/>
                </a:lnTo>
                <a:lnTo>
                  <a:pt x="749545" y="2267585"/>
                </a:lnTo>
                <a:lnTo>
                  <a:pt x="757090" y="2272585"/>
                </a:lnTo>
                <a:lnTo>
                  <a:pt x="765685" y="2274252"/>
                </a:lnTo>
                <a:lnTo>
                  <a:pt x="774307" y="2272585"/>
                </a:lnTo>
                <a:lnTo>
                  <a:pt x="781930" y="2267585"/>
                </a:lnTo>
                <a:lnTo>
                  <a:pt x="786945" y="2259970"/>
                </a:lnTo>
                <a:lnTo>
                  <a:pt x="788617" y="2251344"/>
                </a:lnTo>
                <a:lnTo>
                  <a:pt x="786945" y="2242742"/>
                </a:lnTo>
                <a:lnTo>
                  <a:pt x="781930" y="2235200"/>
                </a:lnTo>
                <a:lnTo>
                  <a:pt x="777485" y="2230755"/>
                </a:lnTo>
                <a:lnTo>
                  <a:pt x="771542" y="2228342"/>
                </a:lnTo>
                <a:close/>
              </a:path>
              <a:path w="2910840" h="2943225" extrusionOk="0">
                <a:moveTo>
                  <a:pt x="877625" y="2228342"/>
                </a:moveTo>
                <a:lnTo>
                  <a:pt x="865877" y="2228342"/>
                </a:lnTo>
                <a:lnTo>
                  <a:pt x="860073" y="2230755"/>
                </a:lnTo>
                <a:lnTo>
                  <a:pt x="855489" y="2235200"/>
                </a:lnTo>
                <a:lnTo>
                  <a:pt x="850481" y="2242742"/>
                </a:lnTo>
                <a:lnTo>
                  <a:pt x="848812" y="2251344"/>
                </a:lnTo>
                <a:lnTo>
                  <a:pt x="850481" y="2259970"/>
                </a:lnTo>
                <a:lnTo>
                  <a:pt x="855489" y="2267585"/>
                </a:lnTo>
                <a:lnTo>
                  <a:pt x="863133" y="2272585"/>
                </a:lnTo>
                <a:lnTo>
                  <a:pt x="871803" y="2274252"/>
                </a:lnTo>
                <a:lnTo>
                  <a:pt x="880447" y="2272585"/>
                </a:lnTo>
                <a:lnTo>
                  <a:pt x="888013" y="2267585"/>
                </a:lnTo>
                <a:lnTo>
                  <a:pt x="893100" y="2259970"/>
                </a:lnTo>
                <a:lnTo>
                  <a:pt x="894795" y="2251344"/>
                </a:lnTo>
                <a:lnTo>
                  <a:pt x="893100" y="2242742"/>
                </a:lnTo>
                <a:lnTo>
                  <a:pt x="888013" y="2235200"/>
                </a:lnTo>
                <a:lnTo>
                  <a:pt x="883568" y="2230755"/>
                </a:lnTo>
                <a:lnTo>
                  <a:pt x="877625" y="2228342"/>
                </a:lnTo>
                <a:close/>
              </a:path>
              <a:path w="2910840" h="2943225" extrusionOk="0">
                <a:moveTo>
                  <a:pt x="983848" y="2228342"/>
                </a:moveTo>
                <a:lnTo>
                  <a:pt x="972100" y="2228342"/>
                </a:lnTo>
                <a:lnTo>
                  <a:pt x="966169" y="2230755"/>
                </a:lnTo>
                <a:lnTo>
                  <a:pt x="961711" y="2235200"/>
                </a:lnTo>
                <a:lnTo>
                  <a:pt x="956625" y="2242742"/>
                </a:lnTo>
                <a:lnTo>
                  <a:pt x="954930" y="2251344"/>
                </a:lnTo>
                <a:lnTo>
                  <a:pt x="956625" y="2259970"/>
                </a:lnTo>
                <a:lnTo>
                  <a:pt x="961711" y="2267585"/>
                </a:lnTo>
                <a:lnTo>
                  <a:pt x="969275" y="2272585"/>
                </a:lnTo>
                <a:lnTo>
                  <a:pt x="977904" y="2274252"/>
                </a:lnTo>
                <a:lnTo>
                  <a:pt x="986532" y="2272585"/>
                </a:lnTo>
                <a:lnTo>
                  <a:pt x="994096" y="2267585"/>
                </a:lnTo>
                <a:lnTo>
                  <a:pt x="999183" y="2259970"/>
                </a:lnTo>
                <a:lnTo>
                  <a:pt x="1000878" y="2251344"/>
                </a:lnTo>
                <a:lnTo>
                  <a:pt x="999183" y="2242742"/>
                </a:lnTo>
                <a:lnTo>
                  <a:pt x="994096" y="2235200"/>
                </a:lnTo>
                <a:lnTo>
                  <a:pt x="989651" y="2230755"/>
                </a:lnTo>
                <a:lnTo>
                  <a:pt x="983848" y="2228342"/>
                </a:lnTo>
                <a:close/>
              </a:path>
              <a:path w="2910840" h="2943225" extrusionOk="0">
                <a:moveTo>
                  <a:pt x="1089931" y="2228342"/>
                </a:moveTo>
                <a:lnTo>
                  <a:pt x="1078183" y="2228342"/>
                </a:lnTo>
                <a:lnTo>
                  <a:pt x="1072252" y="2230755"/>
                </a:lnTo>
                <a:lnTo>
                  <a:pt x="1067795" y="2235200"/>
                </a:lnTo>
                <a:lnTo>
                  <a:pt x="1062787" y="2242742"/>
                </a:lnTo>
                <a:lnTo>
                  <a:pt x="1061118" y="2251344"/>
                </a:lnTo>
                <a:lnTo>
                  <a:pt x="1062787" y="2259970"/>
                </a:lnTo>
                <a:lnTo>
                  <a:pt x="1067795" y="2267585"/>
                </a:lnTo>
                <a:lnTo>
                  <a:pt x="1075359" y="2272585"/>
                </a:lnTo>
                <a:lnTo>
                  <a:pt x="1083987" y="2274252"/>
                </a:lnTo>
                <a:lnTo>
                  <a:pt x="1092616" y="2272585"/>
                </a:lnTo>
                <a:lnTo>
                  <a:pt x="1100180" y="2267585"/>
                </a:lnTo>
                <a:lnTo>
                  <a:pt x="1105194" y="2259970"/>
                </a:lnTo>
                <a:lnTo>
                  <a:pt x="1106866" y="2251344"/>
                </a:lnTo>
                <a:lnTo>
                  <a:pt x="1105194" y="2242742"/>
                </a:lnTo>
                <a:lnTo>
                  <a:pt x="1100180" y="2235200"/>
                </a:lnTo>
                <a:lnTo>
                  <a:pt x="1095735" y="2230755"/>
                </a:lnTo>
                <a:lnTo>
                  <a:pt x="1089931" y="2228342"/>
                </a:lnTo>
                <a:close/>
              </a:path>
              <a:path w="2910840" h="2943225" extrusionOk="0">
                <a:moveTo>
                  <a:pt x="1196014" y="2228342"/>
                </a:moveTo>
                <a:lnTo>
                  <a:pt x="1184266" y="2228342"/>
                </a:lnTo>
                <a:lnTo>
                  <a:pt x="1178335" y="2230755"/>
                </a:lnTo>
                <a:lnTo>
                  <a:pt x="1173878" y="2235200"/>
                </a:lnTo>
                <a:lnTo>
                  <a:pt x="1168870" y="2242742"/>
                </a:lnTo>
                <a:lnTo>
                  <a:pt x="1167201" y="2251344"/>
                </a:lnTo>
                <a:lnTo>
                  <a:pt x="1168870" y="2259970"/>
                </a:lnTo>
                <a:lnTo>
                  <a:pt x="1173878" y="2267585"/>
                </a:lnTo>
                <a:lnTo>
                  <a:pt x="1181501" y="2272585"/>
                </a:lnTo>
                <a:lnTo>
                  <a:pt x="1190124" y="2274252"/>
                </a:lnTo>
                <a:lnTo>
                  <a:pt x="1198724" y="2272585"/>
                </a:lnTo>
                <a:lnTo>
                  <a:pt x="1206275" y="2267585"/>
                </a:lnTo>
                <a:lnTo>
                  <a:pt x="1211362" y="2259970"/>
                </a:lnTo>
                <a:lnTo>
                  <a:pt x="1213057" y="2251344"/>
                </a:lnTo>
                <a:lnTo>
                  <a:pt x="1211362" y="2242742"/>
                </a:lnTo>
                <a:lnTo>
                  <a:pt x="1206275" y="2235200"/>
                </a:lnTo>
                <a:lnTo>
                  <a:pt x="1201818" y="2230755"/>
                </a:lnTo>
                <a:lnTo>
                  <a:pt x="1196014" y="2228342"/>
                </a:lnTo>
                <a:close/>
              </a:path>
              <a:path w="2910840" h="2943225" extrusionOk="0">
                <a:moveTo>
                  <a:pt x="1302071" y="2228342"/>
                </a:moveTo>
                <a:lnTo>
                  <a:pt x="1290387" y="2228342"/>
                </a:lnTo>
                <a:lnTo>
                  <a:pt x="1284545" y="2230755"/>
                </a:lnTo>
                <a:lnTo>
                  <a:pt x="1279973" y="2235200"/>
                </a:lnTo>
                <a:lnTo>
                  <a:pt x="1274973" y="2242742"/>
                </a:lnTo>
                <a:lnTo>
                  <a:pt x="1273306" y="2251344"/>
                </a:lnTo>
                <a:lnTo>
                  <a:pt x="1274973" y="2259970"/>
                </a:lnTo>
                <a:lnTo>
                  <a:pt x="1279973" y="2267585"/>
                </a:lnTo>
                <a:lnTo>
                  <a:pt x="1287589" y="2272585"/>
                </a:lnTo>
                <a:lnTo>
                  <a:pt x="1296229" y="2274252"/>
                </a:lnTo>
                <a:lnTo>
                  <a:pt x="1304869" y="2272585"/>
                </a:lnTo>
                <a:lnTo>
                  <a:pt x="1312485" y="2267585"/>
                </a:lnTo>
                <a:lnTo>
                  <a:pt x="1317486" y="2259970"/>
                </a:lnTo>
                <a:lnTo>
                  <a:pt x="1319153" y="2251344"/>
                </a:lnTo>
                <a:lnTo>
                  <a:pt x="1317486" y="2242742"/>
                </a:lnTo>
                <a:lnTo>
                  <a:pt x="1312485" y="2235200"/>
                </a:lnTo>
                <a:lnTo>
                  <a:pt x="1307913" y="2230755"/>
                </a:lnTo>
                <a:lnTo>
                  <a:pt x="1302071" y="2228342"/>
                </a:lnTo>
                <a:close/>
              </a:path>
              <a:path w="2910840" h="2943225" extrusionOk="0">
                <a:moveTo>
                  <a:pt x="1408243" y="2228342"/>
                </a:moveTo>
                <a:lnTo>
                  <a:pt x="1396432" y="2228342"/>
                </a:lnTo>
                <a:lnTo>
                  <a:pt x="1390590" y="2230755"/>
                </a:lnTo>
                <a:lnTo>
                  <a:pt x="1386145" y="2235200"/>
                </a:lnTo>
                <a:lnTo>
                  <a:pt x="1381073" y="2242742"/>
                </a:lnTo>
                <a:lnTo>
                  <a:pt x="1379383" y="2251344"/>
                </a:lnTo>
                <a:lnTo>
                  <a:pt x="1381073" y="2259970"/>
                </a:lnTo>
                <a:lnTo>
                  <a:pt x="1386145" y="2267585"/>
                </a:lnTo>
                <a:lnTo>
                  <a:pt x="1393706" y="2272585"/>
                </a:lnTo>
                <a:lnTo>
                  <a:pt x="1402338" y="2274252"/>
                </a:lnTo>
                <a:lnTo>
                  <a:pt x="1410970" y="2272585"/>
                </a:lnTo>
                <a:lnTo>
                  <a:pt x="1418530" y="2267585"/>
                </a:lnTo>
                <a:lnTo>
                  <a:pt x="1423531" y="2259970"/>
                </a:lnTo>
                <a:lnTo>
                  <a:pt x="1425198" y="2251344"/>
                </a:lnTo>
                <a:lnTo>
                  <a:pt x="1423531" y="2242742"/>
                </a:lnTo>
                <a:lnTo>
                  <a:pt x="1418530" y="2235200"/>
                </a:lnTo>
                <a:lnTo>
                  <a:pt x="1414085" y="2230755"/>
                </a:lnTo>
                <a:lnTo>
                  <a:pt x="1408243" y="2228342"/>
                </a:lnTo>
                <a:close/>
              </a:path>
              <a:path w="2910840" h="2943225" extrusionOk="0">
                <a:moveTo>
                  <a:pt x="1514288" y="2228342"/>
                </a:moveTo>
                <a:lnTo>
                  <a:pt x="1502477" y="2228342"/>
                </a:lnTo>
                <a:lnTo>
                  <a:pt x="1496762" y="2230755"/>
                </a:lnTo>
                <a:lnTo>
                  <a:pt x="1492190" y="2235200"/>
                </a:lnTo>
                <a:lnTo>
                  <a:pt x="1487118" y="2242742"/>
                </a:lnTo>
                <a:lnTo>
                  <a:pt x="1485428" y="2251344"/>
                </a:lnTo>
                <a:lnTo>
                  <a:pt x="1487118" y="2259970"/>
                </a:lnTo>
                <a:lnTo>
                  <a:pt x="1492190" y="2267585"/>
                </a:lnTo>
                <a:lnTo>
                  <a:pt x="1499824" y="2272585"/>
                </a:lnTo>
                <a:lnTo>
                  <a:pt x="1508494" y="2274252"/>
                </a:lnTo>
                <a:lnTo>
                  <a:pt x="1517140" y="2272585"/>
                </a:lnTo>
                <a:lnTo>
                  <a:pt x="1524702" y="2267585"/>
                </a:lnTo>
                <a:lnTo>
                  <a:pt x="1529775" y="2259970"/>
                </a:lnTo>
                <a:lnTo>
                  <a:pt x="1531465" y="2251344"/>
                </a:lnTo>
                <a:lnTo>
                  <a:pt x="1529775" y="2242742"/>
                </a:lnTo>
                <a:lnTo>
                  <a:pt x="1524702" y="2235200"/>
                </a:lnTo>
                <a:lnTo>
                  <a:pt x="1520257" y="2230755"/>
                </a:lnTo>
                <a:lnTo>
                  <a:pt x="1514288" y="2228342"/>
                </a:lnTo>
                <a:close/>
              </a:path>
              <a:path w="2910840" h="2943225" extrusionOk="0">
                <a:moveTo>
                  <a:pt x="1620460" y="2228342"/>
                </a:moveTo>
                <a:lnTo>
                  <a:pt x="1608776" y="2228342"/>
                </a:lnTo>
                <a:lnTo>
                  <a:pt x="1602807" y="2230755"/>
                </a:lnTo>
                <a:lnTo>
                  <a:pt x="1598362" y="2235200"/>
                </a:lnTo>
                <a:lnTo>
                  <a:pt x="1593290" y="2242742"/>
                </a:lnTo>
                <a:lnTo>
                  <a:pt x="1591600" y="2251344"/>
                </a:lnTo>
                <a:lnTo>
                  <a:pt x="1593290" y="2259970"/>
                </a:lnTo>
                <a:lnTo>
                  <a:pt x="1598362" y="2267585"/>
                </a:lnTo>
                <a:lnTo>
                  <a:pt x="1605925" y="2272585"/>
                </a:lnTo>
                <a:lnTo>
                  <a:pt x="1614571" y="2274252"/>
                </a:lnTo>
                <a:lnTo>
                  <a:pt x="1623241" y="2272585"/>
                </a:lnTo>
                <a:lnTo>
                  <a:pt x="1630874" y="2267585"/>
                </a:lnTo>
                <a:lnTo>
                  <a:pt x="1635875" y="2259970"/>
                </a:lnTo>
                <a:lnTo>
                  <a:pt x="1637542" y="2251344"/>
                </a:lnTo>
                <a:lnTo>
                  <a:pt x="1635875" y="2242742"/>
                </a:lnTo>
                <a:lnTo>
                  <a:pt x="1630874" y="2235200"/>
                </a:lnTo>
                <a:lnTo>
                  <a:pt x="1626302" y="2230755"/>
                </a:lnTo>
                <a:lnTo>
                  <a:pt x="1620460" y="2228342"/>
                </a:lnTo>
                <a:close/>
              </a:path>
              <a:path w="2910840" h="2943225" extrusionOk="0">
                <a:moveTo>
                  <a:pt x="1726632" y="2228342"/>
                </a:moveTo>
                <a:lnTo>
                  <a:pt x="1714821" y="2228342"/>
                </a:lnTo>
                <a:lnTo>
                  <a:pt x="1708852" y="2230755"/>
                </a:lnTo>
                <a:lnTo>
                  <a:pt x="1704407" y="2235200"/>
                </a:lnTo>
                <a:lnTo>
                  <a:pt x="1699407" y="2242742"/>
                </a:lnTo>
                <a:lnTo>
                  <a:pt x="1697740" y="2251344"/>
                </a:lnTo>
                <a:lnTo>
                  <a:pt x="1699407" y="2259970"/>
                </a:lnTo>
                <a:lnTo>
                  <a:pt x="1704407" y="2267585"/>
                </a:lnTo>
                <a:lnTo>
                  <a:pt x="1711968" y="2272585"/>
                </a:lnTo>
                <a:lnTo>
                  <a:pt x="1720600" y="2274252"/>
                </a:lnTo>
                <a:lnTo>
                  <a:pt x="1729232" y="2272585"/>
                </a:lnTo>
                <a:lnTo>
                  <a:pt x="1736792" y="2267585"/>
                </a:lnTo>
                <a:lnTo>
                  <a:pt x="1741865" y="2259970"/>
                </a:lnTo>
                <a:lnTo>
                  <a:pt x="1743555" y="2251344"/>
                </a:lnTo>
                <a:lnTo>
                  <a:pt x="1741865" y="2242742"/>
                </a:lnTo>
                <a:lnTo>
                  <a:pt x="1736792" y="2235200"/>
                </a:lnTo>
                <a:lnTo>
                  <a:pt x="1732347" y="2230755"/>
                </a:lnTo>
                <a:lnTo>
                  <a:pt x="1726632" y="2228342"/>
                </a:lnTo>
                <a:close/>
              </a:path>
              <a:path w="2910840" h="2943225" extrusionOk="0">
                <a:moveTo>
                  <a:pt x="1832677" y="2228342"/>
                </a:moveTo>
                <a:lnTo>
                  <a:pt x="1820866" y="2228342"/>
                </a:lnTo>
                <a:lnTo>
                  <a:pt x="1815024" y="2230755"/>
                </a:lnTo>
                <a:lnTo>
                  <a:pt x="1810579" y="2235200"/>
                </a:lnTo>
                <a:lnTo>
                  <a:pt x="1805507" y="2242742"/>
                </a:lnTo>
                <a:lnTo>
                  <a:pt x="1803817" y="2251344"/>
                </a:lnTo>
                <a:lnTo>
                  <a:pt x="1805507" y="2259970"/>
                </a:lnTo>
                <a:lnTo>
                  <a:pt x="1810579" y="2267585"/>
                </a:lnTo>
                <a:lnTo>
                  <a:pt x="1818176" y="2272585"/>
                </a:lnTo>
                <a:lnTo>
                  <a:pt x="1826772" y="2274252"/>
                </a:lnTo>
                <a:lnTo>
                  <a:pt x="1835368" y="2272585"/>
                </a:lnTo>
                <a:lnTo>
                  <a:pt x="1842964" y="2267585"/>
                </a:lnTo>
                <a:lnTo>
                  <a:pt x="1848037" y="2259970"/>
                </a:lnTo>
                <a:lnTo>
                  <a:pt x="1849727" y="2251344"/>
                </a:lnTo>
                <a:lnTo>
                  <a:pt x="1848037" y="2242742"/>
                </a:lnTo>
                <a:lnTo>
                  <a:pt x="1842964" y="2235200"/>
                </a:lnTo>
                <a:lnTo>
                  <a:pt x="1838519" y="2230755"/>
                </a:lnTo>
                <a:lnTo>
                  <a:pt x="1832677" y="2228342"/>
                </a:lnTo>
                <a:close/>
              </a:path>
              <a:path w="2910840" h="2943225" extrusionOk="0">
                <a:moveTo>
                  <a:pt x="1938722" y="2228342"/>
                </a:moveTo>
                <a:lnTo>
                  <a:pt x="1927038" y="2228342"/>
                </a:lnTo>
                <a:lnTo>
                  <a:pt x="1921196" y="2230755"/>
                </a:lnTo>
                <a:lnTo>
                  <a:pt x="1916751" y="2235200"/>
                </a:lnTo>
                <a:lnTo>
                  <a:pt x="1911679" y="2242742"/>
                </a:lnTo>
                <a:lnTo>
                  <a:pt x="1909989" y="2251344"/>
                </a:lnTo>
                <a:lnTo>
                  <a:pt x="1911679" y="2259970"/>
                </a:lnTo>
                <a:lnTo>
                  <a:pt x="1916751" y="2267585"/>
                </a:lnTo>
                <a:lnTo>
                  <a:pt x="1924294" y="2272585"/>
                </a:lnTo>
                <a:lnTo>
                  <a:pt x="1932896" y="2274252"/>
                </a:lnTo>
                <a:lnTo>
                  <a:pt x="1941522" y="2272585"/>
                </a:lnTo>
                <a:lnTo>
                  <a:pt x="1949136" y="2267585"/>
                </a:lnTo>
                <a:lnTo>
                  <a:pt x="1954137" y="2259970"/>
                </a:lnTo>
                <a:lnTo>
                  <a:pt x="1955804" y="2251344"/>
                </a:lnTo>
                <a:lnTo>
                  <a:pt x="1954137" y="2242742"/>
                </a:lnTo>
                <a:lnTo>
                  <a:pt x="1949136" y="2235200"/>
                </a:lnTo>
                <a:lnTo>
                  <a:pt x="1944691" y="2230755"/>
                </a:lnTo>
                <a:lnTo>
                  <a:pt x="1938722" y="2228342"/>
                </a:lnTo>
                <a:close/>
              </a:path>
              <a:path w="2910840" h="2943225" extrusionOk="0">
                <a:moveTo>
                  <a:pt x="2044767" y="2228342"/>
                </a:moveTo>
                <a:lnTo>
                  <a:pt x="2033083" y="2228342"/>
                </a:lnTo>
                <a:lnTo>
                  <a:pt x="2027114" y="2230755"/>
                </a:lnTo>
                <a:lnTo>
                  <a:pt x="2022669" y="2235200"/>
                </a:lnTo>
                <a:lnTo>
                  <a:pt x="2017669" y="2242742"/>
                </a:lnTo>
                <a:lnTo>
                  <a:pt x="2016002" y="2251344"/>
                </a:lnTo>
                <a:lnTo>
                  <a:pt x="2017669" y="2259970"/>
                </a:lnTo>
                <a:lnTo>
                  <a:pt x="2022669" y="2267585"/>
                </a:lnTo>
                <a:lnTo>
                  <a:pt x="2030303" y="2272585"/>
                </a:lnTo>
                <a:lnTo>
                  <a:pt x="2038973" y="2274252"/>
                </a:lnTo>
                <a:lnTo>
                  <a:pt x="2047619" y="2272585"/>
                </a:lnTo>
                <a:lnTo>
                  <a:pt x="2055181" y="2267585"/>
                </a:lnTo>
                <a:lnTo>
                  <a:pt x="2060182" y="2259970"/>
                </a:lnTo>
                <a:lnTo>
                  <a:pt x="2061849" y="2251344"/>
                </a:lnTo>
                <a:lnTo>
                  <a:pt x="2060182" y="2242742"/>
                </a:lnTo>
                <a:lnTo>
                  <a:pt x="2055181" y="2235200"/>
                </a:lnTo>
                <a:lnTo>
                  <a:pt x="2050736" y="2230755"/>
                </a:lnTo>
                <a:lnTo>
                  <a:pt x="2044767" y="2228342"/>
                </a:lnTo>
                <a:close/>
              </a:path>
              <a:path w="2910840" h="2943225" extrusionOk="0">
                <a:moveTo>
                  <a:pt x="2150939" y="2228342"/>
                </a:moveTo>
                <a:lnTo>
                  <a:pt x="2139128" y="2228342"/>
                </a:lnTo>
                <a:lnTo>
                  <a:pt x="2133413" y="2230755"/>
                </a:lnTo>
                <a:lnTo>
                  <a:pt x="2128714" y="2235200"/>
                </a:lnTo>
                <a:lnTo>
                  <a:pt x="2123714" y="2242742"/>
                </a:lnTo>
                <a:lnTo>
                  <a:pt x="2122047" y="2251344"/>
                </a:lnTo>
                <a:lnTo>
                  <a:pt x="2123714" y="2259970"/>
                </a:lnTo>
                <a:lnTo>
                  <a:pt x="2128714" y="2267585"/>
                </a:lnTo>
                <a:lnTo>
                  <a:pt x="2136404" y="2272585"/>
                </a:lnTo>
                <a:lnTo>
                  <a:pt x="2145082" y="2274252"/>
                </a:lnTo>
                <a:lnTo>
                  <a:pt x="2153735" y="2272585"/>
                </a:lnTo>
                <a:lnTo>
                  <a:pt x="2161353" y="2267585"/>
                </a:lnTo>
                <a:lnTo>
                  <a:pt x="2166426" y="2259970"/>
                </a:lnTo>
                <a:lnTo>
                  <a:pt x="2168116" y="2251344"/>
                </a:lnTo>
                <a:lnTo>
                  <a:pt x="2166426" y="2242742"/>
                </a:lnTo>
                <a:lnTo>
                  <a:pt x="2161353" y="2235200"/>
                </a:lnTo>
                <a:lnTo>
                  <a:pt x="2156908" y="2230755"/>
                </a:lnTo>
                <a:lnTo>
                  <a:pt x="2150939" y="2228342"/>
                </a:lnTo>
                <a:close/>
              </a:path>
              <a:path w="2910840" h="2943225" extrusionOk="0">
                <a:moveTo>
                  <a:pt x="2257111" y="2228342"/>
                </a:moveTo>
                <a:lnTo>
                  <a:pt x="2245427" y="2228342"/>
                </a:lnTo>
                <a:lnTo>
                  <a:pt x="2239458" y="2230755"/>
                </a:lnTo>
                <a:lnTo>
                  <a:pt x="2235013" y="2235200"/>
                </a:lnTo>
                <a:lnTo>
                  <a:pt x="2229941" y="2242742"/>
                </a:lnTo>
                <a:lnTo>
                  <a:pt x="2228251" y="2251344"/>
                </a:lnTo>
                <a:lnTo>
                  <a:pt x="2229941" y="2259970"/>
                </a:lnTo>
                <a:lnTo>
                  <a:pt x="2235013" y="2267585"/>
                </a:lnTo>
                <a:lnTo>
                  <a:pt x="2242576" y="2272585"/>
                </a:lnTo>
                <a:lnTo>
                  <a:pt x="2251222" y="2274252"/>
                </a:lnTo>
                <a:lnTo>
                  <a:pt x="2259892" y="2272585"/>
                </a:lnTo>
                <a:lnTo>
                  <a:pt x="2267525" y="2267585"/>
                </a:lnTo>
                <a:lnTo>
                  <a:pt x="2272526" y="2259970"/>
                </a:lnTo>
                <a:lnTo>
                  <a:pt x="2274193" y="2251344"/>
                </a:lnTo>
                <a:lnTo>
                  <a:pt x="2272526" y="2242742"/>
                </a:lnTo>
                <a:lnTo>
                  <a:pt x="2267525" y="2235200"/>
                </a:lnTo>
                <a:lnTo>
                  <a:pt x="2262953" y="2230755"/>
                </a:lnTo>
                <a:lnTo>
                  <a:pt x="2257111" y="2228342"/>
                </a:lnTo>
                <a:close/>
              </a:path>
              <a:path w="2910840" h="2943225" extrusionOk="0">
                <a:moveTo>
                  <a:pt x="2363156" y="2228342"/>
                </a:moveTo>
                <a:lnTo>
                  <a:pt x="2351472" y="2228342"/>
                </a:lnTo>
                <a:lnTo>
                  <a:pt x="2345503" y="2230755"/>
                </a:lnTo>
                <a:lnTo>
                  <a:pt x="2341058" y="2235200"/>
                </a:lnTo>
                <a:lnTo>
                  <a:pt x="2336058" y="2242742"/>
                </a:lnTo>
                <a:lnTo>
                  <a:pt x="2334391" y="2251344"/>
                </a:lnTo>
                <a:lnTo>
                  <a:pt x="2336058" y="2259970"/>
                </a:lnTo>
                <a:lnTo>
                  <a:pt x="2341058" y="2267585"/>
                </a:lnTo>
                <a:lnTo>
                  <a:pt x="2348619" y="2272585"/>
                </a:lnTo>
                <a:lnTo>
                  <a:pt x="2357251" y="2274252"/>
                </a:lnTo>
                <a:lnTo>
                  <a:pt x="2365883" y="2272585"/>
                </a:lnTo>
                <a:lnTo>
                  <a:pt x="2373443" y="2267585"/>
                </a:lnTo>
                <a:lnTo>
                  <a:pt x="2378516" y="2259970"/>
                </a:lnTo>
                <a:lnTo>
                  <a:pt x="2380206" y="2251344"/>
                </a:lnTo>
                <a:lnTo>
                  <a:pt x="2378516" y="2242742"/>
                </a:lnTo>
                <a:lnTo>
                  <a:pt x="2373443" y="2235200"/>
                </a:lnTo>
                <a:lnTo>
                  <a:pt x="2368998" y="2230755"/>
                </a:lnTo>
                <a:lnTo>
                  <a:pt x="2363156" y="2228342"/>
                </a:lnTo>
                <a:close/>
              </a:path>
              <a:path w="2910840" h="2943225" extrusionOk="0">
                <a:moveTo>
                  <a:pt x="2469328" y="2228342"/>
                </a:moveTo>
                <a:lnTo>
                  <a:pt x="2457517" y="2228342"/>
                </a:lnTo>
                <a:lnTo>
                  <a:pt x="2451802" y="2230755"/>
                </a:lnTo>
                <a:lnTo>
                  <a:pt x="2447103" y="2235200"/>
                </a:lnTo>
                <a:lnTo>
                  <a:pt x="2442103" y="2242742"/>
                </a:lnTo>
                <a:lnTo>
                  <a:pt x="2440436" y="2251344"/>
                </a:lnTo>
                <a:lnTo>
                  <a:pt x="2442103" y="2259970"/>
                </a:lnTo>
                <a:lnTo>
                  <a:pt x="2447103" y="2267585"/>
                </a:lnTo>
                <a:lnTo>
                  <a:pt x="2454771" y="2272585"/>
                </a:lnTo>
                <a:lnTo>
                  <a:pt x="2463391" y="2274252"/>
                </a:lnTo>
                <a:lnTo>
                  <a:pt x="2471964" y="2272585"/>
                </a:lnTo>
                <a:lnTo>
                  <a:pt x="2479488" y="2267585"/>
                </a:lnTo>
                <a:lnTo>
                  <a:pt x="2484632" y="2259970"/>
                </a:lnTo>
                <a:lnTo>
                  <a:pt x="2486346" y="2251344"/>
                </a:lnTo>
                <a:lnTo>
                  <a:pt x="2484632" y="2242742"/>
                </a:lnTo>
                <a:lnTo>
                  <a:pt x="2479488" y="2235200"/>
                </a:lnTo>
                <a:lnTo>
                  <a:pt x="2475043" y="2230755"/>
                </a:lnTo>
                <a:lnTo>
                  <a:pt x="2469328" y="2228342"/>
                </a:lnTo>
                <a:close/>
              </a:path>
              <a:path w="2910840" h="2943225" extrusionOk="0">
                <a:moveTo>
                  <a:pt x="2575373" y="2228342"/>
                </a:moveTo>
                <a:lnTo>
                  <a:pt x="2563689" y="2228342"/>
                </a:lnTo>
                <a:lnTo>
                  <a:pt x="2557847" y="2230755"/>
                </a:lnTo>
                <a:lnTo>
                  <a:pt x="2553402" y="2235200"/>
                </a:lnTo>
                <a:lnTo>
                  <a:pt x="2548330" y="2242742"/>
                </a:lnTo>
                <a:lnTo>
                  <a:pt x="2546640" y="2251344"/>
                </a:lnTo>
                <a:lnTo>
                  <a:pt x="2548330" y="2259970"/>
                </a:lnTo>
                <a:lnTo>
                  <a:pt x="2553402" y="2267585"/>
                </a:lnTo>
                <a:lnTo>
                  <a:pt x="2560945" y="2272585"/>
                </a:lnTo>
                <a:lnTo>
                  <a:pt x="2569547" y="2274252"/>
                </a:lnTo>
                <a:lnTo>
                  <a:pt x="2578173" y="2272585"/>
                </a:lnTo>
                <a:lnTo>
                  <a:pt x="2585787" y="2267585"/>
                </a:lnTo>
                <a:lnTo>
                  <a:pt x="2590788" y="2259970"/>
                </a:lnTo>
                <a:lnTo>
                  <a:pt x="2592455" y="2251344"/>
                </a:lnTo>
                <a:lnTo>
                  <a:pt x="2590788" y="2242742"/>
                </a:lnTo>
                <a:lnTo>
                  <a:pt x="2585787" y="2235200"/>
                </a:lnTo>
                <a:lnTo>
                  <a:pt x="2581342" y="2230755"/>
                </a:lnTo>
                <a:lnTo>
                  <a:pt x="2575373" y="2228342"/>
                </a:lnTo>
                <a:close/>
              </a:path>
              <a:path w="2910840" h="2943225" extrusionOk="0">
                <a:moveTo>
                  <a:pt x="2681418" y="2228342"/>
                </a:moveTo>
                <a:lnTo>
                  <a:pt x="2669734" y="2228342"/>
                </a:lnTo>
                <a:lnTo>
                  <a:pt x="2663765" y="2230755"/>
                </a:lnTo>
                <a:lnTo>
                  <a:pt x="2659320" y="2235200"/>
                </a:lnTo>
                <a:lnTo>
                  <a:pt x="2654320" y="2242742"/>
                </a:lnTo>
                <a:lnTo>
                  <a:pt x="2652653" y="2251344"/>
                </a:lnTo>
                <a:lnTo>
                  <a:pt x="2654320" y="2259970"/>
                </a:lnTo>
                <a:lnTo>
                  <a:pt x="2659320" y="2267585"/>
                </a:lnTo>
                <a:lnTo>
                  <a:pt x="2666954" y="2272585"/>
                </a:lnTo>
                <a:lnTo>
                  <a:pt x="2675624" y="2274252"/>
                </a:lnTo>
                <a:lnTo>
                  <a:pt x="2684270" y="2272585"/>
                </a:lnTo>
                <a:lnTo>
                  <a:pt x="2691832" y="2267585"/>
                </a:lnTo>
                <a:lnTo>
                  <a:pt x="2696833" y="2259970"/>
                </a:lnTo>
                <a:lnTo>
                  <a:pt x="2698500" y="2251344"/>
                </a:lnTo>
                <a:lnTo>
                  <a:pt x="2696833" y="2242742"/>
                </a:lnTo>
                <a:lnTo>
                  <a:pt x="2691832" y="2235200"/>
                </a:lnTo>
                <a:lnTo>
                  <a:pt x="2687387" y="2230755"/>
                </a:lnTo>
                <a:lnTo>
                  <a:pt x="2681418" y="2228342"/>
                </a:lnTo>
                <a:close/>
              </a:path>
              <a:path w="2910840" h="2943225" extrusionOk="0">
                <a:moveTo>
                  <a:pt x="2787590" y="2228342"/>
                </a:moveTo>
                <a:lnTo>
                  <a:pt x="2775779" y="2228342"/>
                </a:lnTo>
                <a:lnTo>
                  <a:pt x="2770064" y="2230755"/>
                </a:lnTo>
                <a:lnTo>
                  <a:pt x="2765492" y="2235200"/>
                </a:lnTo>
                <a:lnTo>
                  <a:pt x="2760420" y="2242742"/>
                </a:lnTo>
                <a:lnTo>
                  <a:pt x="2758730" y="2251344"/>
                </a:lnTo>
                <a:lnTo>
                  <a:pt x="2760420" y="2259970"/>
                </a:lnTo>
                <a:lnTo>
                  <a:pt x="2765492" y="2267585"/>
                </a:lnTo>
                <a:lnTo>
                  <a:pt x="2773106" y="2272585"/>
                </a:lnTo>
                <a:lnTo>
                  <a:pt x="2781733" y="2274252"/>
                </a:lnTo>
                <a:lnTo>
                  <a:pt x="2790335" y="2272585"/>
                </a:lnTo>
                <a:lnTo>
                  <a:pt x="2797877" y="2267585"/>
                </a:lnTo>
                <a:lnTo>
                  <a:pt x="2803021" y="2259970"/>
                </a:lnTo>
                <a:lnTo>
                  <a:pt x="2804735" y="2251344"/>
                </a:lnTo>
                <a:lnTo>
                  <a:pt x="2803021" y="2242742"/>
                </a:lnTo>
                <a:lnTo>
                  <a:pt x="2797877" y="2235200"/>
                </a:lnTo>
                <a:lnTo>
                  <a:pt x="2793432" y="2230755"/>
                </a:lnTo>
                <a:lnTo>
                  <a:pt x="2787590" y="2228342"/>
                </a:lnTo>
                <a:close/>
              </a:path>
              <a:path w="2910840" h="2943225" extrusionOk="0">
                <a:moveTo>
                  <a:pt x="2893762" y="2228342"/>
                </a:moveTo>
                <a:lnTo>
                  <a:pt x="2882078" y="2228342"/>
                </a:lnTo>
                <a:lnTo>
                  <a:pt x="2876109" y="2230755"/>
                </a:lnTo>
                <a:lnTo>
                  <a:pt x="2871664" y="2235200"/>
                </a:lnTo>
                <a:lnTo>
                  <a:pt x="2866592" y="2242742"/>
                </a:lnTo>
                <a:lnTo>
                  <a:pt x="2864902" y="2251344"/>
                </a:lnTo>
                <a:lnTo>
                  <a:pt x="2866592" y="2259970"/>
                </a:lnTo>
                <a:lnTo>
                  <a:pt x="2871664" y="2267585"/>
                </a:lnTo>
                <a:lnTo>
                  <a:pt x="2879227" y="2272585"/>
                </a:lnTo>
                <a:lnTo>
                  <a:pt x="2887873" y="2274252"/>
                </a:lnTo>
                <a:lnTo>
                  <a:pt x="2896543" y="2272585"/>
                </a:lnTo>
                <a:lnTo>
                  <a:pt x="2904176" y="2267585"/>
                </a:lnTo>
                <a:lnTo>
                  <a:pt x="2909177" y="2259970"/>
                </a:lnTo>
                <a:lnTo>
                  <a:pt x="2910844" y="2251344"/>
                </a:lnTo>
                <a:lnTo>
                  <a:pt x="2909177" y="2242742"/>
                </a:lnTo>
                <a:lnTo>
                  <a:pt x="2904176" y="2235200"/>
                </a:lnTo>
                <a:lnTo>
                  <a:pt x="2899604" y="2230755"/>
                </a:lnTo>
                <a:lnTo>
                  <a:pt x="2893762" y="2228342"/>
                </a:lnTo>
                <a:close/>
              </a:path>
              <a:path w="2910840" h="2943225" extrusionOk="0">
                <a:moveTo>
                  <a:pt x="28815" y="2339848"/>
                </a:moveTo>
                <a:lnTo>
                  <a:pt x="17073" y="2339848"/>
                </a:lnTo>
                <a:lnTo>
                  <a:pt x="11270" y="2342134"/>
                </a:lnTo>
                <a:lnTo>
                  <a:pt x="6680" y="2346579"/>
                </a:lnTo>
                <a:lnTo>
                  <a:pt x="1670" y="2354139"/>
                </a:lnTo>
                <a:lnTo>
                  <a:pt x="0" y="2362771"/>
                </a:lnTo>
                <a:lnTo>
                  <a:pt x="1670" y="2371403"/>
                </a:lnTo>
                <a:lnTo>
                  <a:pt x="6680" y="2378964"/>
                </a:lnTo>
                <a:lnTo>
                  <a:pt x="14306" y="2384036"/>
                </a:lnTo>
                <a:lnTo>
                  <a:pt x="22944" y="2385726"/>
                </a:lnTo>
                <a:lnTo>
                  <a:pt x="31582" y="2384036"/>
                </a:lnTo>
                <a:lnTo>
                  <a:pt x="39208" y="2378964"/>
                </a:lnTo>
                <a:lnTo>
                  <a:pt x="44218" y="2371403"/>
                </a:lnTo>
                <a:lnTo>
                  <a:pt x="45888" y="2362771"/>
                </a:lnTo>
                <a:lnTo>
                  <a:pt x="44218" y="2354139"/>
                </a:lnTo>
                <a:lnTo>
                  <a:pt x="39208" y="2346579"/>
                </a:lnTo>
                <a:lnTo>
                  <a:pt x="34619" y="2342134"/>
                </a:lnTo>
                <a:lnTo>
                  <a:pt x="28815" y="2339848"/>
                </a:lnTo>
                <a:close/>
              </a:path>
              <a:path w="2910840" h="2943225" extrusionOk="0">
                <a:moveTo>
                  <a:pt x="134903" y="2339848"/>
                </a:moveTo>
                <a:lnTo>
                  <a:pt x="123156" y="2339848"/>
                </a:lnTo>
                <a:lnTo>
                  <a:pt x="117352" y="2342134"/>
                </a:lnTo>
                <a:lnTo>
                  <a:pt x="112894" y="2346579"/>
                </a:lnTo>
                <a:lnTo>
                  <a:pt x="107808" y="2354139"/>
                </a:lnTo>
                <a:lnTo>
                  <a:pt x="106112" y="2362771"/>
                </a:lnTo>
                <a:lnTo>
                  <a:pt x="107808" y="2371403"/>
                </a:lnTo>
                <a:lnTo>
                  <a:pt x="112894" y="2378964"/>
                </a:lnTo>
                <a:lnTo>
                  <a:pt x="120446" y="2384036"/>
                </a:lnTo>
                <a:lnTo>
                  <a:pt x="129045" y="2385726"/>
                </a:lnTo>
                <a:lnTo>
                  <a:pt x="137669" y="2384036"/>
                </a:lnTo>
                <a:lnTo>
                  <a:pt x="145292" y="2378964"/>
                </a:lnTo>
                <a:lnTo>
                  <a:pt x="150300" y="2371403"/>
                </a:lnTo>
                <a:lnTo>
                  <a:pt x="151969" y="2362771"/>
                </a:lnTo>
                <a:lnTo>
                  <a:pt x="150300" y="2354139"/>
                </a:lnTo>
                <a:lnTo>
                  <a:pt x="145292" y="2346579"/>
                </a:lnTo>
                <a:lnTo>
                  <a:pt x="140834" y="2342134"/>
                </a:lnTo>
                <a:lnTo>
                  <a:pt x="134903" y="2339848"/>
                </a:lnTo>
                <a:close/>
              </a:path>
              <a:path w="2910840" h="2943225" extrusionOk="0">
                <a:moveTo>
                  <a:pt x="240986" y="2339848"/>
                </a:moveTo>
                <a:lnTo>
                  <a:pt x="229239" y="2339848"/>
                </a:lnTo>
                <a:lnTo>
                  <a:pt x="223308" y="2342134"/>
                </a:lnTo>
                <a:lnTo>
                  <a:pt x="218850" y="2346579"/>
                </a:lnTo>
                <a:lnTo>
                  <a:pt x="213843" y="2354139"/>
                </a:lnTo>
                <a:lnTo>
                  <a:pt x="212173" y="2362771"/>
                </a:lnTo>
                <a:lnTo>
                  <a:pt x="213843" y="2371403"/>
                </a:lnTo>
                <a:lnTo>
                  <a:pt x="218850" y="2378964"/>
                </a:lnTo>
                <a:lnTo>
                  <a:pt x="226495" y="2384036"/>
                </a:lnTo>
                <a:lnTo>
                  <a:pt x="235165" y="2385726"/>
                </a:lnTo>
                <a:lnTo>
                  <a:pt x="243809" y="2384036"/>
                </a:lnTo>
                <a:lnTo>
                  <a:pt x="251375" y="2378964"/>
                </a:lnTo>
                <a:lnTo>
                  <a:pt x="256390" y="2371403"/>
                </a:lnTo>
                <a:lnTo>
                  <a:pt x="258062" y="2362771"/>
                </a:lnTo>
                <a:lnTo>
                  <a:pt x="256390" y="2354139"/>
                </a:lnTo>
                <a:lnTo>
                  <a:pt x="251375" y="2346579"/>
                </a:lnTo>
                <a:lnTo>
                  <a:pt x="246917" y="2342134"/>
                </a:lnTo>
                <a:lnTo>
                  <a:pt x="240986" y="2339848"/>
                </a:lnTo>
                <a:close/>
              </a:path>
              <a:path w="2910840" h="2943225" extrusionOk="0">
                <a:moveTo>
                  <a:pt x="347070" y="2339848"/>
                </a:moveTo>
                <a:lnTo>
                  <a:pt x="335322" y="2339848"/>
                </a:lnTo>
                <a:lnTo>
                  <a:pt x="329518" y="2342134"/>
                </a:lnTo>
                <a:lnTo>
                  <a:pt x="325073" y="2346579"/>
                </a:lnTo>
                <a:lnTo>
                  <a:pt x="319987" y="2354139"/>
                </a:lnTo>
                <a:lnTo>
                  <a:pt x="318291" y="2362771"/>
                </a:lnTo>
                <a:lnTo>
                  <a:pt x="319987" y="2371403"/>
                </a:lnTo>
                <a:lnTo>
                  <a:pt x="325073" y="2378964"/>
                </a:lnTo>
                <a:lnTo>
                  <a:pt x="332637" y="2384036"/>
                </a:lnTo>
                <a:lnTo>
                  <a:pt x="341266" y="2385726"/>
                </a:lnTo>
                <a:lnTo>
                  <a:pt x="349894" y="2384036"/>
                </a:lnTo>
                <a:lnTo>
                  <a:pt x="357458" y="2378964"/>
                </a:lnTo>
                <a:lnTo>
                  <a:pt x="362544" y="2371403"/>
                </a:lnTo>
                <a:lnTo>
                  <a:pt x="364240" y="2362771"/>
                </a:lnTo>
                <a:lnTo>
                  <a:pt x="362544" y="2354139"/>
                </a:lnTo>
                <a:lnTo>
                  <a:pt x="357458" y="2346579"/>
                </a:lnTo>
                <a:lnTo>
                  <a:pt x="353013" y="2342134"/>
                </a:lnTo>
                <a:lnTo>
                  <a:pt x="347070" y="2339848"/>
                </a:lnTo>
                <a:close/>
              </a:path>
              <a:path w="2910840" h="2943225" extrusionOk="0">
                <a:moveTo>
                  <a:pt x="453292" y="2339848"/>
                </a:moveTo>
                <a:lnTo>
                  <a:pt x="441545" y="2339848"/>
                </a:lnTo>
                <a:lnTo>
                  <a:pt x="435601" y="2342134"/>
                </a:lnTo>
                <a:lnTo>
                  <a:pt x="431156" y="2346579"/>
                </a:lnTo>
                <a:lnTo>
                  <a:pt x="426070" y="2354139"/>
                </a:lnTo>
                <a:lnTo>
                  <a:pt x="424374" y="2362771"/>
                </a:lnTo>
                <a:lnTo>
                  <a:pt x="426070" y="2371403"/>
                </a:lnTo>
                <a:lnTo>
                  <a:pt x="431156" y="2378964"/>
                </a:lnTo>
                <a:lnTo>
                  <a:pt x="438720" y="2384036"/>
                </a:lnTo>
                <a:lnTo>
                  <a:pt x="447349" y="2385726"/>
                </a:lnTo>
                <a:lnTo>
                  <a:pt x="455977" y="2384036"/>
                </a:lnTo>
                <a:lnTo>
                  <a:pt x="463541" y="2378964"/>
                </a:lnTo>
                <a:lnTo>
                  <a:pt x="468556" y="2371403"/>
                </a:lnTo>
                <a:lnTo>
                  <a:pt x="470228" y="2362771"/>
                </a:lnTo>
                <a:lnTo>
                  <a:pt x="468556" y="2354139"/>
                </a:lnTo>
                <a:lnTo>
                  <a:pt x="463541" y="2346579"/>
                </a:lnTo>
                <a:lnTo>
                  <a:pt x="459096" y="2342134"/>
                </a:lnTo>
                <a:lnTo>
                  <a:pt x="453292" y="2339848"/>
                </a:lnTo>
                <a:close/>
              </a:path>
              <a:path w="2910840" h="2943225" extrusionOk="0">
                <a:moveTo>
                  <a:pt x="559375" y="2339848"/>
                </a:moveTo>
                <a:lnTo>
                  <a:pt x="547628" y="2339848"/>
                </a:lnTo>
                <a:lnTo>
                  <a:pt x="541697" y="2342134"/>
                </a:lnTo>
                <a:lnTo>
                  <a:pt x="537239" y="2346579"/>
                </a:lnTo>
                <a:lnTo>
                  <a:pt x="532224" y="2354139"/>
                </a:lnTo>
                <a:lnTo>
                  <a:pt x="530553" y="2362771"/>
                </a:lnTo>
                <a:lnTo>
                  <a:pt x="532224" y="2371403"/>
                </a:lnTo>
                <a:lnTo>
                  <a:pt x="537239" y="2378964"/>
                </a:lnTo>
                <a:lnTo>
                  <a:pt x="544862" y="2384036"/>
                </a:lnTo>
                <a:lnTo>
                  <a:pt x="553484" y="2385726"/>
                </a:lnTo>
                <a:lnTo>
                  <a:pt x="562080" y="2384036"/>
                </a:lnTo>
                <a:lnTo>
                  <a:pt x="569624" y="2378964"/>
                </a:lnTo>
                <a:lnTo>
                  <a:pt x="574711" y="2371403"/>
                </a:lnTo>
                <a:lnTo>
                  <a:pt x="576406" y="2362771"/>
                </a:lnTo>
                <a:lnTo>
                  <a:pt x="574711" y="2354139"/>
                </a:lnTo>
                <a:lnTo>
                  <a:pt x="569624" y="2346579"/>
                </a:lnTo>
                <a:lnTo>
                  <a:pt x="565179" y="2342134"/>
                </a:lnTo>
                <a:lnTo>
                  <a:pt x="559375" y="2339848"/>
                </a:lnTo>
                <a:close/>
              </a:path>
              <a:path w="2910840" h="2943225" extrusionOk="0">
                <a:moveTo>
                  <a:pt x="665459" y="2339848"/>
                </a:moveTo>
                <a:lnTo>
                  <a:pt x="653711" y="2339848"/>
                </a:lnTo>
                <a:lnTo>
                  <a:pt x="647907" y="2342134"/>
                </a:lnTo>
                <a:lnTo>
                  <a:pt x="643322" y="2346579"/>
                </a:lnTo>
                <a:lnTo>
                  <a:pt x="638315" y="2354139"/>
                </a:lnTo>
                <a:lnTo>
                  <a:pt x="636645" y="2362771"/>
                </a:lnTo>
                <a:lnTo>
                  <a:pt x="638315" y="2371403"/>
                </a:lnTo>
                <a:lnTo>
                  <a:pt x="643322" y="2378964"/>
                </a:lnTo>
                <a:lnTo>
                  <a:pt x="650948" y="2384036"/>
                </a:lnTo>
                <a:lnTo>
                  <a:pt x="659585" y="2385726"/>
                </a:lnTo>
                <a:lnTo>
                  <a:pt x="668222" y="2384036"/>
                </a:lnTo>
                <a:lnTo>
                  <a:pt x="675847" y="2378964"/>
                </a:lnTo>
                <a:lnTo>
                  <a:pt x="680862" y="2371403"/>
                </a:lnTo>
                <a:lnTo>
                  <a:pt x="682534" y="2362771"/>
                </a:lnTo>
                <a:lnTo>
                  <a:pt x="680862" y="2354139"/>
                </a:lnTo>
                <a:lnTo>
                  <a:pt x="675847" y="2346579"/>
                </a:lnTo>
                <a:lnTo>
                  <a:pt x="671262" y="2342134"/>
                </a:lnTo>
                <a:lnTo>
                  <a:pt x="665459" y="2339848"/>
                </a:lnTo>
                <a:close/>
              </a:path>
              <a:path w="2910840" h="2943225" extrusionOk="0">
                <a:moveTo>
                  <a:pt x="771542" y="2339848"/>
                </a:moveTo>
                <a:lnTo>
                  <a:pt x="759794" y="2339848"/>
                </a:lnTo>
                <a:lnTo>
                  <a:pt x="753990" y="2342134"/>
                </a:lnTo>
                <a:lnTo>
                  <a:pt x="749545" y="2346579"/>
                </a:lnTo>
                <a:lnTo>
                  <a:pt x="744459" y="2354139"/>
                </a:lnTo>
                <a:lnTo>
                  <a:pt x="742763" y="2362771"/>
                </a:lnTo>
                <a:lnTo>
                  <a:pt x="744459" y="2371403"/>
                </a:lnTo>
                <a:lnTo>
                  <a:pt x="749545" y="2378964"/>
                </a:lnTo>
                <a:lnTo>
                  <a:pt x="757090" y="2384036"/>
                </a:lnTo>
                <a:lnTo>
                  <a:pt x="765685" y="2385726"/>
                </a:lnTo>
                <a:lnTo>
                  <a:pt x="774307" y="2384036"/>
                </a:lnTo>
                <a:lnTo>
                  <a:pt x="781930" y="2378964"/>
                </a:lnTo>
                <a:lnTo>
                  <a:pt x="786945" y="2371403"/>
                </a:lnTo>
                <a:lnTo>
                  <a:pt x="788617" y="2362771"/>
                </a:lnTo>
                <a:lnTo>
                  <a:pt x="786945" y="2354139"/>
                </a:lnTo>
                <a:lnTo>
                  <a:pt x="781930" y="2346579"/>
                </a:lnTo>
                <a:lnTo>
                  <a:pt x="777485" y="2342134"/>
                </a:lnTo>
                <a:lnTo>
                  <a:pt x="771542" y="2339848"/>
                </a:lnTo>
                <a:close/>
              </a:path>
              <a:path w="2910840" h="2943225" extrusionOk="0">
                <a:moveTo>
                  <a:pt x="877625" y="2339848"/>
                </a:moveTo>
                <a:lnTo>
                  <a:pt x="865877" y="2339848"/>
                </a:lnTo>
                <a:lnTo>
                  <a:pt x="860073" y="2342134"/>
                </a:lnTo>
                <a:lnTo>
                  <a:pt x="855489" y="2346579"/>
                </a:lnTo>
                <a:lnTo>
                  <a:pt x="850481" y="2354139"/>
                </a:lnTo>
                <a:lnTo>
                  <a:pt x="848812" y="2362771"/>
                </a:lnTo>
                <a:lnTo>
                  <a:pt x="850481" y="2371403"/>
                </a:lnTo>
                <a:lnTo>
                  <a:pt x="855489" y="2378964"/>
                </a:lnTo>
                <a:lnTo>
                  <a:pt x="863133" y="2384036"/>
                </a:lnTo>
                <a:lnTo>
                  <a:pt x="871803" y="2385726"/>
                </a:lnTo>
                <a:lnTo>
                  <a:pt x="880447" y="2384036"/>
                </a:lnTo>
                <a:lnTo>
                  <a:pt x="888013" y="2378964"/>
                </a:lnTo>
                <a:lnTo>
                  <a:pt x="893100" y="2371403"/>
                </a:lnTo>
                <a:lnTo>
                  <a:pt x="894795" y="2362771"/>
                </a:lnTo>
                <a:lnTo>
                  <a:pt x="893100" y="2354139"/>
                </a:lnTo>
                <a:lnTo>
                  <a:pt x="888013" y="2346579"/>
                </a:lnTo>
                <a:lnTo>
                  <a:pt x="883568" y="2342134"/>
                </a:lnTo>
                <a:lnTo>
                  <a:pt x="877625" y="2339848"/>
                </a:lnTo>
                <a:close/>
              </a:path>
              <a:path w="2910840" h="2943225" extrusionOk="0">
                <a:moveTo>
                  <a:pt x="983848" y="2339848"/>
                </a:moveTo>
                <a:lnTo>
                  <a:pt x="972100" y="2339848"/>
                </a:lnTo>
                <a:lnTo>
                  <a:pt x="966169" y="2342134"/>
                </a:lnTo>
                <a:lnTo>
                  <a:pt x="961711" y="2346579"/>
                </a:lnTo>
                <a:lnTo>
                  <a:pt x="956625" y="2354139"/>
                </a:lnTo>
                <a:lnTo>
                  <a:pt x="954930" y="2362771"/>
                </a:lnTo>
                <a:lnTo>
                  <a:pt x="956625" y="2371403"/>
                </a:lnTo>
                <a:lnTo>
                  <a:pt x="961711" y="2378964"/>
                </a:lnTo>
                <a:lnTo>
                  <a:pt x="969275" y="2384036"/>
                </a:lnTo>
                <a:lnTo>
                  <a:pt x="977904" y="2385726"/>
                </a:lnTo>
                <a:lnTo>
                  <a:pt x="986532" y="2384036"/>
                </a:lnTo>
                <a:lnTo>
                  <a:pt x="994096" y="2378964"/>
                </a:lnTo>
                <a:lnTo>
                  <a:pt x="999183" y="2371403"/>
                </a:lnTo>
                <a:lnTo>
                  <a:pt x="1000878" y="2362771"/>
                </a:lnTo>
                <a:lnTo>
                  <a:pt x="999183" y="2354139"/>
                </a:lnTo>
                <a:lnTo>
                  <a:pt x="994096" y="2346579"/>
                </a:lnTo>
                <a:lnTo>
                  <a:pt x="989651" y="2342134"/>
                </a:lnTo>
                <a:lnTo>
                  <a:pt x="983848" y="2339848"/>
                </a:lnTo>
                <a:close/>
              </a:path>
              <a:path w="2910840" h="2943225" extrusionOk="0">
                <a:moveTo>
                  <a:pt x="1089931" y="2339848"/>
                </a:moveTo>
                <a:lnTo>
                  <a:pt x="1078183" y="2339848"/>
                </a:lnTo>
                <a:lnTo>
                  <a:pt x="1072252" y="2342134"/>
                </a:lnTo>
                <a:lnTo>
                  <a:pt x="1067795" y="2346579"/>
                </a:lnTo>
                <a:lnTo>
                  <a:pt x="1062787" y="2354139"/>
                </a:lnTo>
                <a:lnTo>
                  <a:pt x="1061118" y="2362771"/>
                </a:lnTo>
                <a:lnTo>
                  <a:pt x="1062787" y="2371403"/>
                </a:lnTo>
                <a:lnTo>
                  <a:pt x="1067795" y="2378964"/>
                </a:lnTo>
                <a:lnTo>
                  <a:pt x="1075359" y="2384036"/>
                </a:lnTo>
                <a:lnTo>
                  <a:pt x="1083987" y="2385726"/>
                </a:lnTo>
                <a:lnTo>
                  <a:pt x="1092616" y="2384036"/>
                </a:lnTo>
                <a:lnTo>
                  <a:pt x="1100180" y="2378964"/>
                </a:lnTo>
                <a:lnTo>
                  <a:pt x="1105194" y="2371403"/>
                </a:lnTo>
                <a:lnTo>
                  <a:pt x="1106866" y="2362771"/>
                </a:lnTo>
                <a:lnTo>
                  <a:pt x="1105194" y="2354139"/>
                </a:lnTo>
                <a:lnTo>
                  <a:pt x="1100180" y="2346579"/>
                </a:lnTo>
                <a:lnTo>
                  <a:pt x="1095735" y="2342134"/>
                </a:lnTo>
                <a:lnTo>
                  <a:pt x="1089931" y="2339848"/>
                </a:lnTo>
                <a:close/>
              </a:path>
              <a:path w="2910840" h="2943225" extrusionOk="0">
                <a:moveTo>
                  <a:pt x="1196014" y="2339848"/>
                </a:moveTo>
                <a:lnTo>
                  <a:pt x="1184266" y="2339848"/>
                </a:lnTo>
                <a:lnTo>
                  <a:pt x="1178335" y="2342134"/>
                </a:lnTo>
                <a:lnTo>
                  <a:pt x="1173878" y="2346579"/>
                </a:lnTo>
                <a:lnTo>
                  <a:pt x="1168870" y="2354139"/>
                </a:lnTo>
                <a:lnTo>
                  <a:pt x="1167201" y="2362771"/>
                </a:lnTo>
                <a:lnTo>
                  <a:pt x="1168870" y="2371403"/>
                </a:lnTo>
                <a:lnTo>
                  <a:pt x="1173878" y="2378964"/>
                </a:lnTo>
                <a:lnTo>
                  <a:pt x="1181501" y="2384036"/>
                </a:lnTo>
                <a:lnTo>
                  <a:pt x="1190124" y="2385726"/>
                </a:lnTo>
                <a:lnTo>
                  <a:pt x="1198724" y="2384036"/>
                </a:lnTo>
                <a:lnTo>
                  <a:pt x="1206275" y="2378964"/>
                </a:lnTo>
                <a:lnTo>
                  <a:pt x="1211362" y="2371403"/>
                </a:lnTo>
                <a:lnTo>
                  <a:pt x="1213057" y="2362771"/>
                </a:lnTo>
                <a:lnTo>
                  <a:pt x="1211362" y="2354139"/>
                </a:lnTo>
                <a:lnTo>
                  <a:pt x="1206275" y="2346579"/>
                </a:lnTo>
                <a:lnTo>
                  <a:pt x="1201818" y="2342134"/>
                </a:lnTo>
                <a:lnTo>
                  <a:pt x="1196014" y="2339848"/>
                </a:lnTo>
                <a:close/>
              </a:path>
              <a:path w="2910840" h="2943225" extrusionOk="0">
                <a:moveTo>
                  <a:pt x="1302071" y="2339848"/>
                </a:moveTo>
                <a:lnTo>
                  <a:pt x="1290387" y="2339848"/>
                </a:lnTo>
                <a:lnTo>
                  <a:pt x="1284545" y="2342134"/>
                </a:lnTo>
                <a:lnTo>
                  <a:pt x="1279973" y="2346579"/>
                </a:lnTo>
                <a:lnTo>
                  <a:pt x="1274973" y="2354139"/>
                </a:lnTo>
                <a:lnTo>
                  <a:pt x="1273306" y="2362771"/>
                </a:lnTo>
                <a:lnTo>
                  <a:pt x="1274973" y="2371403"/>
                </a:lnTo>
                <a:lnTo>
                  <a:pt x="1279973" y="2378964"/>
                </a:lnTo>
                <a:lnTo>
                  <a:pt x="1287589" y="2384036"/>
                </a:lnTo>
                <a:lnTo>
                  <a:pt x="1296229" y="2385726"/>
                </a:lnTo>
                <a:lnTo>
                  <a:pt x="1304869" y="2384036"/>
                </a:lnTo>
                <a:lnTo>
                  <a:pt x="1312485" y="2378964"/>
                </a:lnTo>
                <a:lnTo>
                  <a:pt x="1317486" y="2371403"/>
                </a:lnTo>
                <a:lnTo>
                  <a:pt x="1319153" y="2362771"/>
                </a:lnTo>
                <a:lnTo>
                  <a:pt x="1317486" y="2354139"/>
                </a:lnTo>
                <a:lnTo>
                  <a:pt x="1312485" y="2346579"/>
                </a:lnTo>
                <a:lnTo>
                  <a:pt x="1307913" y="2342134"/>
                </a:lnTo>
                <a:lnTo>
                  <a:pt x="1302071" y="2339848"/>
                </a:lnTo>
                <a:close/>
              </a:path>
              <a:path w="2910840" h="2943225" extrusionOk="0">
                <a:moveTo>
                  <a:pt x="1408243" y="2339848"/>
                </a:moveTo>
                <a:lnTo>
                  <a:pt x="1396432" y="2339848"/>
                </a:lnTo>
                <a:lnTo>
                  <a:pt x="1390590" y="2342134"/>
                </a:lnTo>
                <a:lnTo>
                  <a:pt x="1386145" y="2346579"/>
                </a:lnTo>
                <a:lnTo>
                  <a:pt x="1381073" y="2354139"/>
                </a:lnTo>
                <a:lnTo>
                  <a:pt x="1379383" y="2362771"/>
                </a:lnTo>
                <a:lnTo>
                  <a:pt x="1381073" y="2371403"/>
                </a:lnTo>
                <a:lnTo>
                  <a:pt x="1386145" y="2378964"/>
                </a:lnTo>
                <a:lnTo>
                  <a:pt x="1393706" y="2384036"/>
                </a:lnTo>
                <a:lnTo>
                  <a:pt x="1402338" y="2385726"/>
                </a:lnTo>
                <a:lnTo>
                  <a:pt x="1410970" y="2384036"/>
                </a:lnTo>
                <a:lnTo>
                  <a:pt x="1418530" y="2378964"/>
                </a:lnTo>
                <a:lnTo>
                  <a:pt x="1423531" y="2371403"/>
                </a:lnTo>
                <a:lnTo>
                  <a:pt x="1425198" y="2362771"/>
                </a:lnTo>
                <a:lnTo>
                  <a:pt x="1423531" y="2354139"/>
                </a:lnTo>
                <a:lnTo>
                  <a:pt x="1418530" y="2346579"/>
                </a:lnTo>
                <a:lnTo>
                  <a:pt x="1414085" y="2342134"/>
                </a:lnTo>
                <a:lnTo>
                  <a:pt x="1408243" y="2339848"/>
                </a:lnTo>
                <a:close/>
              </a:path>
              <a:path w="2910840" h="2943225" extrusionOk="0">
                <a:moveTo>
                  <a:pt x="1514288" y="2339848"/>
                </a:moveTo>
                <a:lnTo>
                  <a:pt x="1502477" y="2339848"/>
                </a:lnTo>
                <a:lnTo>
                  <a:pt x="1496762" y="2342134"/>
                </a:lnTo>
                <a:lnTo>
                  <a:pt x="1492190" y="2346579"/>
                </a:lnTo>
                <a:lnTo>
                  <a:pt x="1487118" y="2354139"/>
                </a:lnTo>
                <a:lnTo>
                  <a:pt x="1485428" y="2362771"/>
                </a:lnTo>
                <a:lnTo>
                  <a:pt x="1487118" y="2371403"/>
                </a:lnTo>
                <a:lnTo>
                  <a:pt x="1492190" y="2378964"/>
                </a:lnTo>
                <a:lnTo>
                  <a:pt x="1499824" y="2384036"/>
                </a:lnTo>
                <a:lnTo>
                  <a:pt x="1508494" y="2385726"/>
                </a:lnTo>
                <a:lnTo>
                  <a:pt x="1517140" y="2384036"/>
                </a:lnTo>
                <a:lnTo>
                  <a:pt x="1524702" y="2378964"/>
                </a:lnTo>
                <a:lnTo>
                  <a:pt x="1529775" y="2371403"/>
                </a:lnTo>
                <a:lnTo>
                  <a:pt x="1531465" y="2362771"/>
                </a:lnTo>
                <a:lnTo>
                  <a:pt x="1529775" y="2354139"/>
                </a:lnTo>
                <a:lnTo>
                  <a:pt x="1524702" y="2346579"/>
                </a:lnTo>
                <a:lnTo>
                  <a:pt x="1520257" y="2342134"/>
                </a:lnTo>
                <a:lnTo>
                  <a:pt x="1514288" y="2339848"/>
                </a:lnTo>
                <a:close/>
              </a:path>
              <a:path w="2910840" h="2943225" extrusionOk="0">
                <a:moveTo>
                  <a:pt x="1620460" y="2339848"/>
                </a:moveTo>
                <a:lnTo>
                  <a:pt x="1608776" y="2339848"/>
                </a:lnTo>
                <a:lnTo>
                  <a:pt x="1602807" y="2342134"/>
                </a:lnTo>
                <a:lnTo>
                  <a:pt x="1598362" y="2346579"/>
                </a:lnTo>
                <a:lnTo>
                  <a:pt x="1593290" y="2354139"/>
                </a:lnTo>
                <a:lnTo>
                  <a:pt x="1591600" y="2362771"/>
                </a:lnTo>
                <a:lnTo>
                  <a:pt x="1593290" y="2371403"/>
                </a:lnTo>
                <a:lnTo>
                  <a:pt x="1598362" y="2378964"/>
                </a:lnTo>
                <a:lnTo>
                  <a:pt x="1605925" y="2384036"/>
                </a:lnTo>
                <a:lnTo>
                  <a:pt x="1614571" y="2385726"/>
                </a:lnTo>
                <a:lnTo>
                  <a:pt x="1623241" y="2384036"/>
                </a:lnTo>
                <a:lnTo>
                  <a:pt x="1630874" y="2378964"/>
                </a:lnTo>
                <a:lnTo>
                  <a:pt x="1635875" y="2371403"/>
                </a:lnTo>
                <a:lnTo>
                  <a:pt x="1637542" y="2362771"/>
                </a:lnTo>
                <a:lnTo>
                  <a:pt x="1635875" y="2354139"/>
                </a:lnTo>
                <a:lnTo>
                  <a:pt x="1630874" y="2346579"/>
                </a:lnTo>
                <a:lnTo>
                  <a:pt x="1626302" y="2342134"/>
                </a:lnTo>
                <a:lnTo>
                  <a:pt x="1620460" y="2339848"/>
                </a:lnTo>
                <a:close/>
              </a:path>
              <a:path w="2910840" h="2943225" extrusionOk="0">
                <a:moveTo>
                  <a:pt x="1726632" y="2339848"/>
                </a:moveTo>
                <a:lnTo>
                  <a:pt x="1714821" y="2339848"/>
                </a:lnTo>
                <a:lnTo>
                  <a:pt x="1708852" y="2342134"/>
                </a:lnTo>
                <a:lnTo>
                  <a:pt x="1704407" y="2346579"/>
                </a:lnTo>
                <a:lnTo>
                  <a:pt x="1699407" y="2354139"/>
                </a:lnTo>
                <a:lnTo>
                  <a:pt x="1697740" y="2362771"/>
                </a:lnTo>
                <a:lnTo>
                  <a:pt x="1699407" y="2371403"/>
                </a:lnTo>
                <a:lnTo>
                  <a:pt x="1704407" y="2378964"/>
                </a:lnTo>
                <a:lnTo>
                  <a:pt x="1711968" y="2384036"/>
                </a:lnTo>
                <a:lnTo>
                  <a:pt x="1720600" y="2385726"/>
                </a:lnTo>
                <a:lnTo>
                  <a:pt x="1729232" y="2384036"/>
                </a:lnTo>
                <a:lnTo>
                  <a:pt x="1736792" y="2378964"/>
                </a:lnTo>
                <a:lnTo>
                  <a:pt x="1741865" y="2371403"/>
                </a:lnTo>
                <a:lnTo>
                  <a:pt x="1743555" y="2362771"/>
                </a:lnTo>
                <a:lnTo>
                  <a:pt x="1741865" y="2354139"/>
                </a:lnTo>
                <a:lnTo>
                  <a:pt x="1736792" y="2346579"/>
                </a:lnTo>
                <a:lnTo>
                  <a:pt x="1732347" y="2342134"/>
                </a:lnTo>
                <a:lnTo>
                  <a:pt x="1726632" y="2339848"/>
                </a:lnTo>
                <a:close/>
              </a:path>
              <a:path w="2910840" h="2943225" extrusionOk="0">
                <a:moveTo>
                  <a:pt x="1832677" y="2339848"/>
                </a:moveTo>
                <a:lnTo>
                  <a:pt x="1820866" y="2339848"/>
                </a:lnTo>
                <a:lnTo>
                  <a:pt x="1815024" y="2342134"/>
                </a:lnTo>
                <a:lnTo>
                  <a:pt x="1810579" y="2346579"/>
                </a:lnTo>
                <a:lnTo>
                  <a:pt x="1805507" y="2354139"/>
                </a:lnTo>
                <a:lnTo>
                  <a:pt x="1803817" y="2362771"/>
                </a:lnTo>
                <a:lnTo>
                  <a:pt x="1805507" y="2371403"/>
                </a:lnTo>
                <a:lnTo>
                  <a:pt x="1810579" y="2378964"/>
                </a:lnTo>
                <a:lnTo>
                  <a:pt x="1818176" y="2384036"/>
                </a:lnTo>
                <a:lnTo>
                  <a:pt x="1826772" y="2385726"/>
                </a:lnTo>
                <a:lnTo>
                  <a:pt x="1835368" y="2384036"/>
                </a:lnTo>
                <a:lnTo>
                  <a:pt x="1842964" y="2378964"/>
                </a:lnTo>
                <a:lnTo>
                  <a:pt x="1848037" y="2371403"/>
                </a:lnTo>
                <a:lnTo>
                  <a:pt x="1849727" y="2362771"/>
                </a:lnTo>
                <a:lnTo>
                  <a:pt x="1848037" y="2354139"/>
                </a:lnTo>
                <a:lnTo>
                  <a:pt x="1842964" y="2346579"/>
                </a:lnTo>
                <a:lnTo>
                  <a:pt x="1838519" y="2342134"/>
                </a:lnTo>
                <a:lnTo>
                  <a:pt x="1832677" y="2339848"/>
                </a:lnTo>
                <a:close/>
              </a:path>
              <a:path w="2910840" h="2943225" extrusionOk="0">
                <a:moveTo>
                  <a:pt x="1938722" y="2339848"/>
                </a:moveTo>
                <a:lnTo>
                  <a:pt x="1927038" y="2339848"/>
                </a:lnTo>
                <a:lnTo>
                  <a:pt x="1921196" y="2342134"/>
                </a:lnTo>
                <a:lnTo>
                  <a:pt x="1916751" y="2346579"/>
                </a:lnTo>
                <a:lnTo>
                  <a:pt x="1911679" y="2354139"/>
                </a:lnTo>
                <a:lnTo>
                  <a:pt x="1909989" y="2362771"/>
                </a:lnTo>
                <a:lnTo>
                  <a:pt x="1911679" y="2371403"/>
                </a:lnTo>
                <a:lnTo>
                  <a:pt x="1916751" y="2378964"/>
                </a:lnTo>
                <a:lnTo>
                  <a:pt x="1924294" y="2384036"/>
                </a:lnTo>
                <a:lnTo>
                  <a:pt x="1932896" y="2385726"/>
                </a:lnTo>
                <a:lnTo>
                  <a:pt x="1941522" y="2384036"/>
                </a:lnTo>
                <a:lnTo>
                  <a:pt x="1949136" y="2378964"/>
                </a:lnTo>
                <a:lnTo>
                  <a:pt x="1954137" y="2371403"/>
                </a:lnTo>
                <a:lnTo>
                  <a:pt x="1955804" y="2362771"/>
                </a:lnTo>
                <a:lnTo>
                  <a:pt x="1954137" y="2354139"/>
                </a:lnTo>
                <a:lnTo>
                  <a:pt x="1949136" y="2346579"/>
                </a:lnTo>
                <a:lnTo>
                  <a:pt x="1944691" y="2342134"/>
                </a:lnTo>
                <a:lnTo>
                  <a:pt x="1938722" y="2339848"/>
                </a:lnTo>
                <a:close/>
              </a:path>
              <a:path w="2910840" h="2943225" extrusionOk="0">
                <a:moveTo>
                  <a:pt x="2044767" y="2339848"/>
                </a:moveTo>
                <a:lnTo>
                  <a:pt x="2033083" y="2339848"/>
                </a:lnTo>
                <a:lnTo>
                  <a:pt x="2027114" y="2342134"/>
                </a:lnTo>
                <a:lnTo>
                  <a:pt x="2022669" y="2346579"/>
                </a:lnTo>
                <a:lnTo>
                  <a:pt x="2017669" y="2354139"/>
                </a:lnTo>
                <a:lnTo>
                  <a:pt x="2016002" y="2362771"/>
                </a:lnTo>
                <a:lnTo>
                  <a:pt x="2017669" y="2371403"/>
                </a:lnTo>
                <a:lnTo>
                  <a:pt x="2022669" y="2378964"/>
                </a:lnTo>
                <a:lnTo>
                  <a:pt x="2030303" y="2384036"/>
                </a:lnTo>
                <a:lnTo>
                  <a:pt x="2038973" y="2385726"/>
                </a:lnTo>
                <a:lnTo>
                  <a:pt x="2047619" y="2384036"/>
                </a:lnTo>
                <a:lnTo>
                  <a:pt x="2055181" y="2378964"/>
                </a:lnTo>
                <a:lnTo>
                  <a:pt x="2060182" y="2371403"/>
                </a:lnTo>
                <a:lnTo>
                  <a:pt x="2061849" y="2362771"/>
                </a:lnTo>
                <a:lnTo>
                  <a:pt x="2060182" y="2354139"/>
                </a:lnTo>
                <a:lnTo>
                  <a:pt x="2055181" y="2346579"/>
                </a:lnTo>
                <a:lnTo>
                  <a:pt x="2050736" y="2342134"/>
                </a:lnTo>
                <a:lnTo>
                  <a:pt x="2044767" y="2339848"/>
                </a:lnTo>
                <a:close/>
              </a:path>
              <a:path w="2910840" h="2943225" extrusionOk="0">
                <a:moveTo>
                  <a:pt x="2150939" y="2339848"/>
                </a:moveTo>
                <a:lnTo>
                  <a:pt x="2139128" y="2339848"/>
                </a:lnTo>
                <a:lnTo>
                  <a:pt x="2133413" y="2342134"/>
                </a:lnTo>
                <a:lnTo>
                  <a:pt x="2128714" y="2346579"/>
                </a:lnTo>
                <a:lnTo>
                  <a:pt x="2123714" y="2354139"/>
                </a:lnTo>
                <a:lnTo>
                  <a:pt x="2122047" y="2362771"/>
                </a:lnTo>
                <a:lnTo>
                  <a:pt x="2123714" y="2371403"/>
                </a:lnTo>
                <a:lnTo>
                  <a:pt x="2128714" y="2378964"/>
                </a:lnTo>
                <a:lnTo>
                  <a:pt x="2136404" y="2384036"/>
                </a:lnTo>
                <a:lnTo>
                  <a:pt x="2145082" y="2385726"/>
                </a:lnTo>
                <a:lnTo>
                  <a:pt x="2153735" y="2384036"/>
                </a:lnTo>
                <a:lnTo>
                  <a:pt x="2161353" y="2378964"/>
                </a:lnTo>
                <a:lnTo>
                  <a:pt x="2166426" y="2371403"/>
                </a:lnTo>
                <a:lnTo>
                  <a:pt x="2168116" y="2362771"/>
                </a:lnTo>
                <a:lnTo>
                  <a:pt x="2166426" y="2354139"/>
                </a:lnTo>
                <a:lnTo>
                  <a:pt x="2161353" y="2346579"/>
                </a:lnTo>
                <a:lnTo>
                  <a:pt x="2156908" y="2342134"/>
                </a:lnTo>
                <a:lnTo>
                  <a:pt x="2150939" y="2339848"/>
                </a:lnTo>
                <a:close/>
              </a:path>
              <a:path w="2910840" h="2943225" extrusionOk="0">
                <a:moveTo>
                  <a:pt x="2257111" y="2339848"/>
                </a:moveTo>
                <a:lnTo>
                  <a:pt x="2245427" y="2339848"/>
                </a:lnTo>
                <a:lnTo>
                  <a:pt x="2239458" y="2342134"/>
                </a:lnTo>
                <a:lnTo>
                  <a:pt x="2235013" y="2346579"/>
                </a:lnTo>
                <a:lnTo>
                  <a:pt x="2229941" y="2354139"/>
                </a:lnTo>
                <a:lnTo>
                  <a:pt x="2228251" y="2362771"/>
                </a:lnTo>
                <a:lnTo>
                  <a:pt x="2229941" y="2371403"/>
                </a:lnTo>
                <a:lnTo>
                  <a:pt x="2235013" y="2378964"/>
                </a:lnTo>
                <a:lnTo>
                  <a:pt x="2242576" y="2384036"/>
                </a:lnTo>
                <a:lnTo>
                  <a:pt x="2251222" y="2385726"/>
                </a:lnTo>
                <a:lnTo>
                  <a:pt x="2259892" y="2384036"/>
                </a:lnTo>
                <a:lnTo>
                  <a:pt x="2267525" y="2378964"/>
                </a:lnTo>
                <a:lnTo>
                  <a:pt x="2272526" y="2371403"/>
                </a:lnTo>
                <a:lnTo>
                  <a:pt x="2274193" y="2362771"/>
                </a:lnTo>
                <a:lnTo>
                  <a:pt x="2272526" y="2354139"/>
                </a:lnTo>
                <a:lnTo>
                  <a:pt x="2267525" y="2346579"/>
                </a:lnTo>
                <a:lnTo>
                  <a:pt x="2262953" y="2342134"/>
                </a:lnTo>
                <a:lnTo>
                  <a:pt x="2257111" y="2339848"/>
                </a:lnTo>
                <a:close/>
              </a:path>
              <a:path w="2910840" h="2943225" extrusionOk="0">
                <a:moveTo>
                  <a:pt x="2363156" y="2339848"/>
                </a:moveTo>
                <a:lnTo>
                  <a:pt x="2351472" y="2339848"/>
                </a:lnTo>
                <a:lnTo>
                  <a:pt x="2345503" y="2342134"/>
                </a:lnTo>
                <a:lnTo>
                  <a:pt x="2341058" y="2346579"/>
                </a:lnTo>
                <a:lnTo>
                  <a:pt x="2336058" y="2354139"/>
                </a:lnTo>
                <a:lnTo>
                  <a:pt x="2334391" y="2362771"/>
                </a:lnTo>
                <a:lnTo>
                  <a:pt x="2336058" y="2371403"/>
                </a:lnTo>
                <a:lnTo>
                  <a:pt x="2341058" y="2378964"/>
                </a:lnTo>
                <a:lnTo>
                  <a:pt x="2348619" y="2384036"/>
                </a:lnTo>
                <a:lnTo>
                  <a:pt x="2357251" y="2385726"/>
                </a:lnTo>
                <a:lnTo>
                  <a:pt x="2365883" y="2384036"/>
                </a:lnTo>
                <a:lnTo>
                  <a:pt x="2373443" y="2378964"/>
                </a:lnTo>
                <a:lnTo>
                  <a:pt x="2378516" y="2371403"/>
                </a:lnTo>
                <a:lnTo>
                  <a:pt x="2380206" y="2362771"/>
                </a:lnTo>
                <a:lnTo>
                  <a:pt x="2378516" y="2354139"/>
                </a:lnTo>
                <a:lnTo>
                  <a:pt x="2373443" y="2346579"/>
                </a:lnTo>
                <a:lnTo>
                  <a:pt x="2368998" y="2342134"/>
                </a:lnTo>
                <a:lnTo>
                  <a:pt x="2363156" y="2339848"/>
                </a:lnTo>
                <a:close/>
              </a:path>
              <a:path w="2910840" h="2943225" extrusionOk="0">
                <a:moveTo>
                  <a:pt x="2469328" y="2339848"/>
                </a:moveTo>
                <a:lnTo>
                  <a:pt x="2457517" y="2339848"/>
                </a:lnTo>
                <a:lnTo>
                  <a:pt x="2451802" y="2342134"/>
                </a:lnTo>
                <a:lnTo>
                  <a:pt x="2447103" y="2346579"/>
                </a:lnTo>
                <a:lnTo>
                  <a:pt x="2442103" y="2354139"/>
                </a:lnTo>
                <a:lnTo>
                  <a:pt x="2440436" y="2362771"/>
                </a:lnTo>
                <a:lnTo>
                  <a:pt x="2442103" y="2371403"/>
                </a:lnTo>
                <a:lnTo>
                  <a:pt x="2447103" y="2378964"/>
                </a:lnTo>
                <a:lnTo>
                  <a:pt x="2454771" y="2384036"/>
                </a:lnTo>
                <a:lnTo>
                  <a:pt x="2463391" y="2385726"/>
                </a:lnTo>
                <a:lnTo>
                  <a:pt x="2471964" y="2384036"/>
                </a:lnTo>
                <a:lnTo>
                  <a:pt x="2479488" y="2378964"/>
                </a:lnTo>
                <a:lnTo>
                  <a:pt x="2484632" y="2371403"/>
                </a:lnTo>
                <a:lnTo>
                  <a:pt x="2486346" y="2362771"/>
                </a:lnTo>
                <a:lnTo>
                  <a:pt x="2484632" y="2354139"/>
                </a:lnTo>
                <a:lnTo>
                  <a:pt x="2479488" y="2346579"/>
                </a:lnTo>
                <a:lnTo>
                  <a:pt x="2475043" y="2342134"/>
                </a:lnTo>
                <a:lnTo>
                  <a:pt x="2469328" y="2339848"/>
                </a:lnTo>
                <a:close/>
              </a:path>
              <a:path w="2910840" h="2943225" extrusionOk="0">
                <a:moveTo>
                  <a:pt x="2575373" y="2339848"/>
                </a:moveTo>
                <a:lnTo>
                  <a:pt x="2563689" y="2339848"/>
                </a:lnTo>
                <a:lnTo>
                  <a:pt x="2557847" y="2342134"/>
                </a:lnTo>
                <a:lnTo>
                  <a:pt x="2553402" y="2346579"/>
                </a:lnTo>
                <a:lnTo>
                  <a:pt x="2548330" y="2354139"/>
                </a:lnTo>
                <a:lnTo>
                  <a:pt x="2546640" y="2362771"/>
                </a:lnTo>
                <a:lnTo>
                  <a:pt x="2548330" y="2371403"/>
                </a:lnTo>
                <a:lnTo>
                  <a:pt x="2553402" y="2378964"/>
                </a:lnTo>
                <a:lnTo>
                  <a:pt x="2560945" y="2384036"/>
                </a:lnTo>
                <a:lnTo>
                  <a:pt x="2569547" y="2385726"/>
                </a:lnTo>
                <a:lnTo>
                  <a:pt x="2578173" y="2384036"/>
                </a:lnTo>
                <a:lnTo>
                  <a:pt x="2585787" y="2378964"/>
                </a:lnTo>
                <a:lnTo>
                  <a:pt x="2590788" y="2371403"/>
                </a:lnTo>
                <a:lnTo>
                  <a:pt x="2592455" y="2362771"/>
                </a:lnTo>
                <a:lnTo>
                  <a:pt x="2590788" y="2354139"/>
                </a:lnTo>
                <a:lnTo>
                  <a:pt x="2585787" y="2346579"/>
                </a:lnTo>
                <a:lnTo>
                  <a:pt x="2581342" y="2342134"/>
                </a:lnTo>
                <a:lnTo>
                  <a:pt x="2575373" y="2339848"/>
                </a:lnTo>
                <a:close/>
              </a:path>
              <a:path w="2910840" h="2943225" extrusionOk="0">
                <a:moveTo>
                  <a:pt x="2681418" y="2339848"/>
                </a:moveTo>
                <a:lnTo>
                  <a:pt x="2669734" y="2339848"/>
                </a:lnTo>
                <a:lnTo>
                  <a:pt x="2663765" y="2342134"/>
                </a:lnTo>
                <a:lnTo>
                  <a:pt x="2659320" y="2346579"/>
                </a:lnTo>
                <a:lnTo>
                  <a:pt x="2654320" y="2354139"/>
                </a:lnTo>
                <a:lnTo>
                  <a:pt x="2652653" y="2362771"/>
                </a:lnTo>
                <a:lnTo>
                  <a:pt x="2654320" y="2371403"/>
                </a:lnTo>
                <a:lnTo>
                  <a:pt x="2659320" y="2378964"/>
                </a:lnTo>
                <a:lnTo>
                  <a:pt x="2666954" y="2384036"/>
                </a:lnTo>
                <a:lnTo>
                  <a:pt x="2675624" y="2385726"/>
                </a:lnTo>
                <a:lnTo>
                  <a:pt x="2684270" y="2384036"/>
                </a:lnTo>
                <a:lnTo>
                  <a:pt x="2691832" y="2378964"/>
                </a:lnTo>
                <a:lnTo>
                  <a:pt x="2696833" y="2371403"/>
                </a:lnTo>
                <a:lnTo>
                  <a:pt x="2698500" y="2362771"/>
                </a:lnTo>
                <a:lnTo>
                  <a:pt x="2696833" y="2354139"/>
                </a:lnTo>
                <a:lnTo>
                  <a:pt x="2691832" y="2346579"/>
                </a:lnTo>
                <a:lnTo>
                  <a:pt x="2687387" y="2342134"/>
                </a:lnTo>
                <a:lnTo>
                  <a:pt x="2681418" y="2339848"/>
                </a:lnTo>
                <a:close/>
              </a:path>
              <a:path w="2910840" h="2943225" extrusionOk="0">
                <a:moveTo>
                  <a:pt x="2787590" y="2339848"/>
                </a:moveTo>
                <a:lnTo>
                  <a:pt x="2775779" y="2339848"/>
                </a:lnTo>
                <a:lnTo>
                  <a:pt x="2770064" y="2342134"/>
                </a:lnTo>
                <a:lnTo>
                  <a:pt x="2765492" y="2346579"/>
                </a:lnTo>
                <a:lnTo>
                  <a:pt x="2760420" y="2354139"/>
                </a:lnTo>
                <a:lnTo>
                  <a:pt x="2758730" y="2362771"/>
                </a:lnTo>
                <a:lnTo>
                  <a:pt x="2760420" y="2371403"/>
                </a:lnTo>
                <a:lnTo>
                  <a:pt x="2765492" y="2378964"/>
                </a:lnTo>
                <a:lnTo>
                  <a:pt x="2773106" y="2384036"/>
                </a:lnTo>
                <a:lnTo>
                  <a:pt x="2781733" y="2385726"/>
                </a:lnTo>
                <a:lnTo>
                  <a:pt x="2790335" y="2384036"/>
                </a:lnTo>
                <a:lnTo>
                  <a:pt x="2797877" y="2378964"/>
                </a:lnTo>
                <a:lnTo>
                  <a:pt x="2803021" y="2371403"/>
                </a:lnTo>
                <a:lnTo>
                  <a:pt x="2804735" y="2362771"/>
                </a:lnTo>
                <a:lnTo>
                  <a:pt x="2803021" y="2354139"/>
                </a:lnTo>
                <a:lnTo>
                  <a:pt x="2797877" y="2346579"/>
                </a:lnTo>
                <a:lnTo>
                  <a:pt x="2793432" y="2342134"/>
                </a:lnTo>
                <a:lnTo>
                  <a:pt x="2787590" y="2339848"/>
                </a:lnTo>
                <a:close/>
              </a:path>
              <a:path w="2910840" h="2943225" extrusionOk="0">
                <a:moveTo>
                  <a:pt x="2893762" y="2339848"/>
                </a:moveTo>
                <a:lnTo>
                  <a:pt x="2882078" y="2339848"/>
                </a:lnTo>
                <a:lnTo>
                  <a:pt x="2876109" y="2342134"/>
                </a:lnTo>
                <a:lnTo>
                  <a:pt x="2871664" y="2346579"/>
                </a:lnTo>
                <a:lnTo>
                  <a:pt x="2866592" y="2354139"/>
                </a:lnTo>
                <a:lnTo>
                  <a:pt x="2864902" y="2362771"/>
                </a:lnTo>
                <a:lnTo>
                  <a:pt x="2866592" y="2371403"/>
                </a:lnTo>
                <a:lnTo>
                  <a:pt x="2871664" y="2378964"/>
                </a:lnTo>
                <a:lnTo>
                  <a:pt x="2879227" y="2384036"/>
                </a:lnTo>
                <a:lnTo>
                  <a:pt x="2887873" y="2385726"/>
                </a:lnTo>
                <a:lnTo>
                  <a:pt x="2896543" y="2384036"/>
                </a:lnTo>
                <a:lnTo>
                  <a:pt x="2904176" y="2378964"/>
                </a:lnTo>
                <a:lnTo>
                  <a:pt x="2909177" y="2371403"/>
                </a:lnTo>
                <a:lnTo>
                  <a:pt x="2910844" y="2362771"/>
                </a:lnTo>
                <a:lnTo>
                  <a:pt x="2909177" y="2354139"/>
                </a:lnTo>
                <a:lnTo>
                  <a:pt x="2904176" y="2346579"/>
                </a:lnTo>
                <a:lnTo>
                  <a:pt x="2899604" y="2342134"/>
                </a:lnTo>
                <a:lnTo>
                  <a:pt x="2893762" y="2339848"/>
                </a:lnTo>
                <a:close/>
              </a:path>
              <a:path w="2910840" h="2943225" extrusionOk="0">
                <a:moveTo>
                  <a:pt x="28815" y="2451227"/>
                </a:moveTo>
                <a:lnTo>
                  <a:pt x="17073" y="2451227"/>
                </a:lnTo>
                <a:lnTo>
                  <a:pt x="11270" y="2453513"/>
                </a:lnTo>
                <a:lnTo>
                  <a:pt x="6680" y="2457958"/>
                </a:lnTo>
                <a:lnTo>
                  <a:pt x="1670" y="2465518"/>
                </a:lnTo>
                <a:lnTo>
                  <a:pt x="0" y="2474150"/>
                </a:lnTo>
                <a:lnTo>
                  <a:pt x="1670" y="2482782"/>
                </a:lnTo>
                <a:lnTo>
                  <a:pt x="6680" y="2490343"/>
                </a:lnTo>
                <a:lnTo>
                  <a:pt x="14306" y="2495415"/>
                </a:lnTo>
                <a:lnTo>
                  <a:pt x="22944" y="2497105"/>
                </a:lnTo>
                <a:lnTo>
                  <a:pt x="31582" y="2495415"/>
                </a:lnTo>
                <a:lnTo>
                  <a:pt x="39208" y="2490343"/>
                </a:lnTo>
                <a:lnTo>
                  <a:pt x="44218" y="2482782"/>
                </a:lnTo>
                <a:lnTo>
                  <a:pt x="45888" y="2474150"/>
                </a:lnTo>
                <a:lnTo>
                  <a:pt x="44218" y="2465518"/>
                </a:lnTo>
                <a:lnTo>
                  <a:pt x="39208" y="2457958"/>
                </a:lnTo>
                <a:lnTo>
                  <a:pt x="34619" y="2453513"/>
                </a:lnTo>
                <a:lnTo>
                  <a:pt x="28815" y="2451227"/>
                </a:lnTo>
                <a:close/>
              </a:path>
              <a:path w="2910840" h="2943225" extrusionOk="0">
                <a:moveTo>
                  <a:pt x="134903" y="2451227"/>
                </a:moveTo>
                <a:lnTo>
                  <a:pt x="123156" y="2451227"/>
                </a:lnTo>
                <a:lnTo>
                  <a:pt x="117352" y="2453513"/>
                </a:lnTo>
                <a:lnTo>
                  <a:pt x="112894" y="2457958"/>
                </a:lnTo>
                <a:lnTo>
                  <a:pt x="107808" y="2465518"/>
                </a:lnTo>
                <a:lnTo>
                  <a:pt x="106112" y="2474150"/>
                </a:lnTo>
                <a:lnTo>
                  <a:pt x="107808" y="2482782"/>
                </a:lnTo>
                <a:lnTo>
                  <a:pt x="112894" y="2490343"/>
                </a:lnTo>
                <a:lnTo>
                  <a:pt x="120446" y="2495415"/>
                </a:lnTo>
                <a:lnTo>
                  <a:pt x="129045" y="2497105"/>
                </a:lnTo>
                <a:lnTo>
                  <a:pt x="137669" y="2495415"/>
                </a:lnTo>
                <a:lnTo>
                  <a:pt x="145292" y="2490343"/>
                </a:lnTo>
                <a:lnTo>
                  <a:pt x="150300" y="2482782"/>
                </a:lnTo>
                <a:lnTo>
                  <a:pt x="151969" y="2474150"/>
                </a:lnTo>
                <a:lnTo>
                  <a:pt x="150300" y="2465518"/>
                </a:lnTo>
                <a:lnTo>
                  <a:pt x="145292" y="2457958"/>
                </a:lnTo>
                <a:lnTo>
                  <a:pt x="140834" y="2453513"/>
                </a:lnTo>
                <a:lnTo>
                  <a:pt x="134903" y="2451227"/>
                </a:lnTo>
                <a:close/>
              </a:path>
              <a:path w="2910840" h="2943225" extrusionOk="0">
                <a:moveTo>
                  <a:pt x="240986" y="2451227"/>
                </a:moveTo>
                <a:lnTo>
                  <a:pt x="229239" y="2451227"/>
                </a:lnTo>
                <a:lnTo>
                  <a:pt x="223308" y="2453513"/>
                </a:lnTo>
                <a:lnTo>
                  <a:pt x="218850" y="2457958"/>
                </a:lnTo>
                <a:lnTo>
                  <a:pt x="213843" y="2465518"/>
                </a:lnTo>
                <a:lnTo>
                  <a:pt x="212173" y="2474150"/>
                </a:lnTo>
                <a:lnTo>
                  <a:pt x="213843" y="2482782"/>
                </a:lnTo>
                <a:lnTo>
                  <a:pt x="218850" y="2490343"/>
                </a:lnTo>
                <a:lnTo>
                  <a:pt x="226495" y="2495415"/>
                </a:lnTo>
                <a:lnTo>
                  <a:pt x="235165" y="2497105"/>
                </a:lnTo>
                <a:lnTo>
                  <a:pt x="243809" y="2495415"/>
                </a:lnTo>
                <a:lnTo>
                  <a:pt x="251375" y="2490343"/>
                </a:lnTo>
                <a:lnTo>
                  <a:pt x="256390" y="2482782"/>
                </a:lnTo>
                <a:lnTo>
                  <a:pt x="258062" y="2474150"/>
                </a:lnTo>
                <a:lnTo>
                  <a:pt x="256390" y="2465518"/>
                </a:lnTo>
                <a:lnTo>
                  <a:pt x="251375" y="2457958"/>
                </a:lnTo>
                <a:lnTo>
                  <a:pt x="246917" y="2453513"/>
                </a:lnTo>
                <a:lnTo>
                  <a:pt x="240986" y="2451227"/>
                </a:lnTo>
                <a:close/>
              </a:path>
              <a:path w="2910840" h="2943225" extrusionOk="0">
                <a:moveTo>
                  <a:pt x="347070" y="2451227"/>
                </a:moveTo>
                <a:lnTo>
                  <a:pt x="335322" y="2451227"/>
                </a:lnTo>
                <a:lnTo>
                  <a:pt x="329518" y="2453513"/>
                </a:lnTo>
                <a:lnTo>
                  <a:pt x="325073" y="2457958"/>
                </a:lnTo>
                <a:lnTo>
                  <a:pt x="319987" y="2465518"/>
                </a:lnTo>
                <a:lnTo>
                  <a:pt x="318291" y="2474150"/>
                </a:lnTo>
                <a:lnTo>
                  <a:pt x="319987" y="2482782"/>
                </a:lnTo>
                <a:lnTo>
                  <a:pt x="325073" y="2490343"/>
                </a:lnTo>
                <a:lnTo>
                  <a:pt x="332637" y="2495415"/>
                </a:lnTo>
                <a:lnTo>
                  <a:pt x="341266" y="2497105"/>
                </a:lnTo>
                <a:lnTo>
                  <a:pt x="349894" y="2495415"/>
                </a:lnTo>
                <a:lnTo>
                  <a:pt x="357458" y="2490343"/>
                </a:lnTo>
                <a:lnTo>
                  <a:pt x="362544" y="2482782"/>
                </a:lnTo>
                <a:lnTo>
                  <a:pt x="364240" y="2474150"/>
                </a:lnTo>
                <a:lnTo>
                  <a:pt x="362544" y="2465518"/>
                </a:lnTo>
                <a:lnTo>
                  <a:pt x="357458" y="2457958"/>
                </a:lnTo>
                <a:lnTo>
                  <a:pt x="353013" y="2453513"/>
                </a:lnTo>
                <a:lnTo>
                  <a:pt x="347070" y="2451227"/>
                </a:lnTo>
                <a:close/>
              </a:path>
              <a:path w="2910840" h="2943225" extrusionOk="0">
                <a:moveTo>
                  <a:pt x="453292" y="2451227"/>
                </a:moveTo>
                <a:lnTo>
                  <a:pt x="441545" y="2451227"/>
                </a:lnTo>
                <a:lnTo>
                  <a:pt x="435601" y="2453513"/>
                </a:lnTo>
                <a:lnTo>
                  <a:pt x="431156" y="2457958"/>
                </a:lnTo>
                <a:lnTo>
                  <a:pt x="426070" y="2465518"/>
                </a:lnTo>
                <a:lnTo>
                  <a:pt x="424374" y="2474150"/>
                </a:lnTo>
                <a:lnTo>
                  <a:pt x="426070" y="2482782"/>
                </a:lnTo>
                <a:lnTo>
                  <a:pt x="431156" y="2490343"/>
                </a:lnTo>
                <a:lnTo>
                  <a:pt x="438720" y="2495415"/>
                </a:lnTo>
                <a:lnTo>
                  <a:pt x="447349" y="2497105"/>
                </a:lnTo>
                <a:lnTo>
                  <a:pt x="455977" y="2495415"/>
                </a:lnTo>
                <a:lnTo>
                  <a:pt x="463541" y="2490343"/>
                </a:lnTo>
                <a:lnTo>
                  <a:pt x="468556" y="2482782"/>
                </a:lnTo>
                <a:lnTo>
                  <a:pt x="470228" y="2474150"/>
                </a:lnTo>
                <a:lnTo>
                  <a:pt x="468556" y="2465518"/>
                </a:lnTo>
                <a:lnTo>
                  <a:pt x="463541" y="2457958"/>
                </a:lnTo>
                <a:lnTo>
                  <a:pt x="459096" y="2453513"/>
                </a:lnTo>
                <a:lnTo>
                  <a:pt x="453292" y="2451227"/>
                </a:lnTo>
                <a:close/>
              </a:path>
              <a:path w="2910840" h="2943225" extrusionOk="0">
                <a:moveTo>
                  <a:pt x="559375" y="2451227"/>
                </a:moveTo>
                <a:lnTo>
                  <a:pt x="547628" y="2451227"/>
                </a:lnTo>
                <a:lnTo>
                  <a:pt x="541697" y="2453513"/>
                </a:lnTo>
                <a:lnTo>
                  <a:pt x="537239" y="2457958"/>
                </a:lnTo>
                <a:lnTo>
                  <a:pt x="532224" y="2465518"/>
                </a:lnTo>
                <a:lnTo>
                  <a:pt x="530553" y="2474150"/>
                </a:lnTo>
                <a:lnTo>
                  <a:pt x="532224" y="2482782"/>
                </a:lnTo>
                <a:lnTo>
                  <a:pt x="537239" y="2490343"/>
                </a:lnTo>
                <a:lnTo>
                  <a:pt x="544862" y="2495415"/>
                </a:lnTo>
                <a:lnTo>
                  <a:pt x="553484" y="2497105"/>
                </a:lnTo>
                <a:lnTo>
                  <a:pt x="562080" y="2495415"/>
                </a:lnTo>
                <a:lnTo>
                  <a:pt x="569624" y="2490343"/>
                </a:lnTo>
                <a:lnTo>
                  <a:pt x="574711" y="2482782"/>
                </a:lnTo>
                <a:lnTo>
                  <a:pt x="576406" y="2474150"/>
                </a:lnTo>
                <a:lnTo>
                  <a:pt x="574711" y="2465518"/>
                </a:lnTo>
                <a:lnTo>
                  <a:pt x="569624" y="2457958"/>
                </a:lnTo>
                <a:lnTo>
                  <a:pt x="565179" y="2453513"/>
                </a:lnTo>
                <a:lnTo>
                  <a:pt x="559375" y="2451227"/>
                </a:lnTo>
                <a:close/>
              </a:path>
              <a:path w="2910840" h="2943225" extrusionOk="0">
                <a:moveTo>
                  <a:pt x="665459" y="2451227"/>
                </a:moveTo>
                <a:lnTo>
                  <a:pt x="653711" y="2451227"/>
                </a:lnTo>
                <a:lnTo>
                  <a:pt x="647907" y="2453513"/>
                </a:lnTo>
                <a:lnTo>
                  <a:pt x="643322" y="2457958"/>
                </a:lnTo>
                <a:lnTo>
                  <a:pt x="638315" y="2465518"/>
                </a:lnTo>
                <a:lnTo>
                  <a:pt x="636645" y="2474150"/>
                </a:lnTo>
                <a:lnTo>
                  <a:pt x="638315" y="2482782"/>
                </a:lnTo>
                <a:lnTo>
                  <a:pt x="643322" y="2490343"/>
                </a:lnTo>
                <a:lnTo>
                  <a:pt x="650948" y="2495415"/>
                </a:lnTo>
                <a:lnTo>
                  <a:pt x="659585" y="2497105"/>
                </a:lnTo>
                <a:lnTo>
                  <a:pt x="668222" y="2495415"/>
                </a:lnTo>
                <a:lnTo>
                  <a:pt x="675847" y="2490343"/>
                </a:lnTo>
                <a:lnTo>
                  <a:pt x="680862" y="2482782"/>
                </a:lnTo>
                <a:lnTo>
                  <a:pt x="682534" y="2474150"/>
                </a:lnTo>
                <a:lnTo>
                  <a:pt x="680862" y="2465518"/>
                </a:lnTo>
                <a:lnTo>
                  <a:pt x="675847" y="2457958"/>
                </a:lnTo>
                <a:lnTo>
                  <a:pt x="671262" y="2453513"/>
                </a:lnTo>
                <a:lnTo>
                  <a:pt x="665459" y="2451227"/>
                </a:lnTo>
                <a:close/>
              </a:path>
              <a:path w="2910840" h="2943225" extrusionOk="0">
                <a:moveTo>
                  <a:pt x="771542" y="2451227"/>
                </a:moveTo>
                <a:lnTo>
                  <a:pt x="759794" y="2451227"/>
                </a:lnTo>
                <a:lnTo>
                  <a:pt x="753990" y="2453513"/>
                </a:lnTo>
                <a:lnTo>
                  <a:pt x="749545" y="2457958"/>
                </a:lnTo>
                <a:lnTo>
                  <a:pt x="744459" y="2465518"/>
                </a:lnTo>
                <a:lnTo>
                  <a:pt x="742763" y="2474150"/>
                </a:lnTo>
                <a:lnTo>
                  <a:pt x="744459" y="2482782"/>
                </a:lnTo>
                <a:lnTo>
                  <a:pt x="749545" y="2490343"/>
                </a:lnTo>
                <a:lnTo>
                  <a:pt x="757090" y="2495415"/>
                </a:lnTo>
                <a:lnTo>
                  <a:pt x="765685" y="2497105"/>
                </a:lnTo>
                <a:lnTo>
                  <a:pt x="774307" y="2495415"/>
                </a:lnTo>
                <a:lnTo>
                  <a:pt x="781930" y="2490343"/>
                </a:lnTo>
                <a:lnTo>
                  <a:pt x="786945" y="2482782"/>
                </a:lnTo>
                <a:lnTo>
                  <a:pt x="788617" y="2474150"/>
                </a:lnTo>
                <a:lnTo>
                  <a:pt x="786945" y="2465518"/>
                </a:lnTo>
                <a:lnTo>
                  <a:pt x="781930" y="2457958"/>
                </a:lnTo>
                <a:lnTo>
                  <a:pt x="777485" y="2453513"/>
                </a:lnTo>
                <a:lnTo>
                  <a:pt x="771542" y="2451227"/>
                </a:lnTo>
                <a:close/>
              </a:path>
              <a:path w="2910840" h="2943225" extrusionOk="0">
                <a:moveTo>
                  <a:pt x="877625" y="2451227"/>
                </a:moveTo>
                <a:lnTo>
                  <a:pt x="865877" y="2451227"/>
                </a:lnTo>
                <a:lnTo>
                  <a:pt x="860073" y="2453513"/>
                </a:lnTo>
                <a:lnTo>
                  <a:pt x="855489" y="2457958"/>
                </a:lnTo>
                <a:lnTo>
                  <a:pt x="850481" y="2465518"/>
                </a:lnTo>
                <a:lnTo>
                  <a:pt x="848812" y="2474150"/>
                </a:lnTo>
                <a:lnTo>
                  <a:pt x="850481" y="2482782"/>
                </a:lnTo>
                <a:lnTo>
                  <a:pt x="855489" y="2490343"/>
                </a:lnTo>
                <a:lnTo>
                  <a:pt x="863133" y="2495415"/>
                </a:lnTo>
                <a:lnTo>
                  <a:pt x="871803" y="2497105"/>
                </a:lnTo>
                <a:lnTo>
                  <a:pt x="880447" y="2495415"/>
                </a:lnTo>
                <a:lnTo>
                  <a:pt x="888013" y="2490343"/>
                </a:lnTo>
                <a:lnTo>
                  <a:pt x="893100" y="2482782"/>
                </a:lnTo>
                <a:lnTo>
                  <a:pt x="894795" y="2474150"/>
                </a:lnTo>
                <a:lnTo>
                  <a:pt x="893100" y="2465518"/>
                </a:lnTo>
                <a:lnTo>
                  <a:pt x="888013" y="2457958"/>
                </a:lnTo>
                <a:lnTo>
                  <a:pt x="883568" y="2453513"/>
                </a:lnTo>
                <a:lnTo>
                  <a:pt x="877625" y="2451227"/>
                </a:lnTo>
                <a:close/>
              </a:path>
              <a:path w="2910840" h="2943225" extrusionOk="0">
                <a:moveTo>
                  <a:pt x="983848" y="2451227"/>
                </a:moveTo>
                <a:lnTo>
                  <a:pt x="972100" y="2451227"/>
                </a:lnTo>
                <a:lnTo>
                  <a:pt x="966169" y="2453513"/>
                </a:lnTo>
                <a:lnTo>
                  <a:pt x="961711" y="2457958"/>
                </a:lnTo>
                <a:lnTo>
                  <a:pt x="956625" y="2465518"/>
                </a:lnTo>
                <a:lnTo>
                  <a:pt x="954930" y="2474150"/>
                </a:lnTo>
                <a:lnTo>
                  <a:pt x="956625" y="2482782"/>
                </a:lnTo>
                <a:lnTo>
                  <a:pt x="961711" y="2490343"/>
                </a:lnTo>
                <a:lnTo>
                  <a:pt x="969275" y="2495415"/>
                </a:lnTo>
                <a:lnTo>
                  <a:pt x="977904" y="2497105"/>
                </a:lnTo>
                <a:lnTo>
                  <a:pt x="986532" y="2495415"/>
                </a:lnTo>
                <a:lnTo>
                  <a:pt x="994096" y="2490343"/>
                </a:lnTo>
                <a:lnTo>
                  <a:pt x="999183" y="2482782"/>
                </a:lnTo>
                <a:lnTo>
                  <a:pt x="1000878" y="2474150"/>
                </a:lnTo>
                <a:lnTo>
                  <a:pt x="999183" y="2465518"/>
                </a:lnTo>
                <a:lnTo>
                  <a:pt x="994096" y="2457958"/>
                </a:lnTo>
                <a:lnTo>
                  <a:pt x="989651" y="2453513"/>
                </a:lnTo>
                <a:lnTo>
                  <a:pt x="983848" y="2451227"/>
                </a:lnTo>
                <a:close/>
              </a:path>
              <a:path w="2910840" h="2943225" extrusionOk="0">
                <a:moveTo>
                  <a:pt x="1089931" y="2451227"/>
                </a:moveTo>
                <a:lnTo>
                  <a:pt x="1078183" y="2451227"/>
                </a:lnTo>
                <a:lnTo>
                  <a:pt x="1072252" y="2453513"/>
                </a:lnTo>
                <a:lnTo>
                  <a:pt x="1067795" y="2457958"/>
                </a:lnTo>
                <a:lnTo>
                  <a:pt x="1062787" y="2465518"/>
                </a:lnTo>
                <a:lnTo>
                  <a:pt x="1061118" y="2474150"/>
                </a:lnTo>
                <a:lnTo>
                  <a:pt x="1062787" y="2482782"/>
                </a:lnTo>
                <a:lnTo>
                  <a:pt x="1067795" y="2490343"/>
                </a:lnTo>
                <a:lnTo>
                  <a:pt x="1075359" y="2495415"/>
                </a:lnTo>
                <a:lnTo>
                  <a:pt x="1083987" y="2497105"/>
                </a:lnTo>
                <a:lnTo>
                  <a:pt x="1092616" y="2495415"/>
                </a:lnTo>
                <a:lnTo>
                  <a:pt x="1100180" y="2490343"/>
                </a:lnTo>
                <a:lnTo>
                  <a:pt x="1105194" y="2482782"/>
                </a:lnTo>
                <a:lnTo>
                  <a:pt x="1106866" y="2474150"/>
                </a:lnTo>
                <a:lnTo>
                  <a:pt x="1105194" y="2465518"/>
                </a:lnTo>
                <a:lnTo>
                  <a:pt x="1100180" y="2457958"/>
                </a:lnTo>
                <a:lnTo>
                  <a:pt x="1095735" y="2453513"/>
                </a:lnTo>
                <a:lnTo>
                  <a:pt x="1089931" y="2451227"/>
                </a:lnTo>
                <a:close/>
              </a:path>
              <a:path w="2910840" h="2943225" extrusionOk="0">
                <a:moveTo>
                  <a:pt x="1196014" y="2451227"/>
                </a:moveTo>
                <a:lnTo>
                  <a:pt x="1184266" y="2451227"/>
                </a:lnTo>
                <a:lnTo>
                  <a:pt x="1178335" y="2453513"/>
                </a:lnTo>
                <a:lnTo>
                  <a:pt x="1173878" y="2457958"/>
                </a:lnTo>
                <a:lnTo>
                  <a:pt x="1168870" y="2465518"/>
                </a:lnTo>
                <a:lnTo>
                  <a:pt x="1167201" y="2474150"/>
                </a:lnTo>
                <a:lnTo>
                  <a:pt x="1168870" y="2482782"/>
                </a:lnTo>
                <a:lnTo>
                  <a:pt x="1173878" y="2490343"/>
                </a:lnTo>
                <a:lnTo>
                  <a:pt x="1181501" y="2495415"/>
                </a:lnTo>
                <a:lnTo>
                  <a:pt x="1190124" y="2497105"/>
                </a:lnTo>
                <a:lnTo>
                  <a:pt x="1198724" y="2495415"/>
                </a:lnTo>
                <a:lnTo>
                  <a:pt x="1206275" y="2490343"/>
                </a:lnTo>
                <a:lnTo>
                  <a:pt x="1211362" y="2482782"/>
                </a:lnTo>
                <a:lnTo>
                  <a:pt x="1213057" y="2474150"/>
                </a:lnTo>
                <a:lnTo>
                  <a:pt x="1211362" y="2465518"/>
                </a:lnTo>
                <a:lnTo>
                  <a:pt x="1206275" y="2457958"/>
                </a:lnTo>
                <a:lnTo>
                  <a:pt x="1201818" y="2453513"/>
                </a:lnTo>
                <a:lnTo>
                  <a:pt x="1196014" y="2451227"/>
                </a:lnTo>
                <a:close/>
              </a:path>
              <a:path w="2910840" h="2943225" extrusionOk="0">
                <a:moveTo>
                  <a:pt x="1302071" y="2451227"/>
                </a:moveTo>
                <a:lnTo>
                  <a:pt x="1290387" y="2451227"/>
                </a:lnTo>
                <a:lnTo>
                  <a:pt x="1284545" y="2453513"/>
                </a:lnTo>
                <a:lnTo>
                  <a:pt x="1279973" y="2457958"/>
                </a:lnTo>
                <a:lnTo>
                  <a:pt x="1274973" y="2465518"/>
                </a:lnTo>
                <a:lnTo>
                  <a:pt x="1273306" y="2474150"/>
                </a:lnTo>
                <a:lnTo>
                  <a:pt x="1274973" y="2482782"/>
                </a:lnTo>
                <a:lnTo>
                  <a:pt x="1279973" y="2490343"/>
                </a:lnTo>
                <a:lnTo>
                  <a:pt x="1287589" y="2495415"/>
                </a:lnTo>
                <a:lnTo>
                  <a:pt x="1296229" y="2497105"/>
                </a:lnTo>
                <a:lnTo>
                  <a:pt x="1304869" y="2495415"/>
                </a:lnTo>
                <a:lnTo>
                  <a:pt x="1312485" y="2490343"/>
                </a:lnTo>
                <a:lnTo>
                  <a:pt x="1317486" y="2482782"/>
                </a:lnTo>
                <a:lnTo>
                  <a:pt x="1319153" y="2474150"/>
                </a:lnTo>
                <a:lnTo>
                  <a:pt x="1317486" y="2465518"/>
                </a:lnTo>
                <a:lnTo>
                  <a:pt x="1312485" y="2457958"/>
                </a:lnTo>
                <a:lnTo>
                  <a:pt x="1307913" y="2453513"/>
                </a:lnTo>
                <a:lnTo>
                  <a:pt x="1302071" y="2451227"/>
                </a:lnTo>
                <a:close/>
              </a:path>
              <a:path w="2910840" h="2943225" extrusionOk="0">
                <a:moveTo>
                  <a:pt x="1408243" y="2451227"/>
                </a:moveTo>
                <a:lnTo>
                  <a:pt x="1396432" y="2451227"/>
                </a:lnTo>
                <a:lnTo>
                  <a:pt x="1390590" y="2453513"/>
                </a:lnTo>
                <a:lnTo>
                  <a:pt x="1386145" y="2457958"/>
                </a:lnTo>
                <a:lnTo>
                  <a:pt x="1381073" y="2465518"/>
                </a:lnTo>
                <a:lnTo>
                  <a:pt x="1379383" y="2474150"/>
                </a:lnTo>
                <a:lnTo>
                  <a:pt x="1381073" y="2482782"/>
                </a:lnTo>
                <a:lnTo>
                  <a:pt x="1386145" y="2490343"/>
                </a:lnTo>
                <a:lnTo>
                  <a:pt x="1393706" y="2495415"/>
                </a:lnTo>
                <a:lnTo>
                  <a:pt x="1402338" y="2497105"/>
                </a:lnTo>
                <a:lnTo>
                  <a:pt x="1410970" y="2495415"/>
                </a:lnTo>
                <a:lnTo>
                  <a:pt x="1418530" y="2490343"/>
                </a:lnTo>
                <a:lnTo>
                  <a:pt x="1423531" y="2482782"/>
                </a:lnTo>
                <a:lnTo>
                  <a:pt x="1425198" y="2474150"/>
                </a:lnTo>
                <a:lnTo>
                  <a:pt x="1423531" y="2465518"/>
                </a:lnTo>
                <a:lnTo>
                  <a:pt x="1418530" y="2457958"/>
                </a:lnTo>
                <a:lnTo>
                  <a:pt x="1414085" y="2453513"/>
                </a:lnTo>
                <a:lnTo>
                  <a:pt x="1408243" y="2451227"/>
                </a:lnTo>
                <a:close/>
              </a:path>
              <a:path w="2910840" h="2943225" extrusionOk="0">
                <a:moveTo>
                  <a:pt x="1514288" y="2451227"/>
                </a:moveTo>
                <a:lnTo>
                  <a:pt x="1502477" y="2451227"/>
                </a:lnTo>
                <a:lnTo>
                  <a:pt x="1496762" y="2453513"/>
                </a:lnTo>
                <a:lnTo>
                  <a:pt x="1492190" y="2457958"/>
                </a:lnTo>
                <a:lnTo>
                  <a:pt x="1487118" y="2465518"/>
                </a:lnTo>
                <a:lnTo>
                  <a:pt x="1485428" y="2474150"/>
                </a:lnTo>
                <a:lnTo>
                  <a:pt x="1487118" y="2482782"/>
                </a:lnTo>
                <a:lnTo>
                  <a:pt x="1492190" y="2490343"/>
                </a:lnTo>
                <a:lnTo>
                  <a:pt x="1499824" y="2495415"/>
                </a:lnTo>
                <a:lnTo>
                  <a:pt x="1508494" y="2497105"/>
                </a:lnTo>
                <a:lnTo>
                  <a:pt x="1517140" y="2495415"/>
                </a:lnTo>
                <a:lnTo>
                  <a:pt x="1524702" y="2490343"/>
                </a:lnTo>
                <a:lnTo>
                  <a:pt x="1529775" y="2482782"/>
                </a:lnTo>
                <a:lnTo>
                  <a:pt x="1531465" y="2474150"/>
                </a:lnTo>
                <a:lnTo>
                  <a:pt x="1529775" y="2465518"/>
                </a:lnTo>
                <a:lnTo>
                  <a:pt x="1524702" y="2457958"/>
                </a:lnTo>
                <a:lnTo>
                  <a:pt x="1520257" y="2453513"/>
                </a:lnTo>
                <a:lnTo>
                  <a:pt x="1514288" y="2451227"/>
                </a:lnTo>
                <a:close/>
              </a:path>
              <a:path w="2910840" h="2943225" extrusionOk="0">
                <a:moveTo>
                  <a:pt x="1620460" y="2451227"/>
                </a:moveTo>
                <a:lnTo>
                  <a:pt x="1608776" y="2451227"/>
                </a:lnTo>
                <a:lnTo>
                  <a:pt x="1602807" y="2453513"/>
                </a:lnTo>
                <a:lnTo>
                  <a:pt x="1598362" y="2457958"/>
                </a:lnTo>
                <a:lnTo>
                  <a:pt x="1593290" y="2465518"/>
                </a:lnTo>
                <a:lnTo>
                  <a:pt x="1591600" y="2474150"/>
                </a:lnTo>
                <a:lnTo>
                  <a:pt x="1593290" y="2482782"/>
                </a:lnTo>
                <a:lnTo>
                  <a:pt x="1598362" y="2490343"/>
                </a:lnTo>
                <a:lnTo>
                  <a:pt x="1605925" y="2495415"/>
                </a:lnTo>
                <a:lnTo>
                  <a:pt x="1614571" y="2497105"/>
                </a:lnTo>
                <a:lnTo>
                  <a:pt x="1623241" y="2495415"/>
                </a:lnTo>
                <a:lnTo>
                  <a:pt x="1630874" y="2490343"/>
                </a:lnTo>
                <a:lnTo>
                  <a:pt x="1635875" y="2482782"/>
                </a:lnTo>
                <a:lnTo>
                  <a:pt x="1637542" y="2474150"/>
                </a:lnTo>
                <a:lnTo>
                  <a:pt x="1635875" y="2465518"/>
                </a:lnTo>
                <a:lnTo>
                  <a:pt x="1630874" y="2457958"/>
                </a:lnTo>
                <a:lnTo>
                  <a:pt x="1626302" y="2453513"/>
                </a:lnTo>
                <a:lnTo>
                  <a:pt x="1620460" y="2451227"/>
                </a:lnTo>
                <a:close/>
              </a:path>
              <a:path w="2910840" h="2943225" extrusionOk="0">
                <a:moveTo>
                  <a:pt x="1726632" y="2451227"/>
                </a:moveTo>
                <a:lnTo>
                  <a:pt x="1714821" y="2451227"/>
                </a:lnTo>
                <a:lnTo>
                  <a:pt x="1708852" y="2453513"/>
                </a:lnTo>
                <a:lnTo>
                  <a:pt x="1704407" y="2457958"/>
                </a:lnTo>
                <a:lnTo>
                  <a:pt x="1699407" y="2465518"/>
                </a:lnTo>
                <a:lnTo>
                  <a:pt x="1697740" y="2474150"/>
                </a:lnTo>
                <a:lnTo>
                  <a:pt x="1699407" y="2482782"/>
                </a:lnTo>
                <a:lnTo>
                  <a:pt x="1704407" y="2490343"/>
                </a:lnTo>
                <a:lnTo>
                  <a:pt x="1711968" y="2495415"/>
                </a:lnTo>
                <a:lnTo>
                  <a:pt x="1720600" y="2497105"/>
                </a:lnTo>
                <a:lnTo>
                  <a:pt x="1729232" y="2495415"/>
                </a:lnTo>
                <a:lnTo>
                  <a:pt x="1736792" y="2490343"/>
                </a:lnTo>
                <a:lnTo>
                  <a:pt x="1741865" y="2482782"/>
                </a:lnTo>
                <a:lnTo>
                  <a:pt x="1743555" y="2474150"/>
                </a:lnTo>
                <a:lnTo>
                  <a:pt x="1741865" y="2465518"/>
                </a:lnTo>
                <a:lnTo>
                  <a:pt x="1736792" y="2457958"/>
                </a:lnTo>
                <a:lnTo>
                  <a:pt x="1732347" y="2453513"/>
                </a:lnTo>
                <a:lnTo>
                  <a:pt x="1726632" y="2451227"/>
                </a:lnTo>
                <a:close/>
              </a:path>
              <a:path w="2910840" h="2943225" extrusionOk="0">
                <a:moveTo>
                  <a:pt x="1832677" y="2451227"/>
                </a:moveTo>
                <a:lnTo>
                  <a:pt x="1820866" y="2451227"/>
                </a:lnTo>
                <a:lnTo>
                  <a:pt x="1815024" y="2453513"/>
                </a:lnTo>
                <a:lnTo>
                  <a:pt x="1810579" y="2457958"/>
                </a:lnTo>
                <a:lnTo>
                  <a:pt x="1805507" y="2465518"/>
                </a:lnTo>
                <a:lnTo>
                  <a:pt x="1803817" y="2474150"/>
                </a:lnTo>
                <a:lnTo>
                  <a:pt x="1805507" y="2482782"/>
                </a:lnTo>
                <a:lnTo>
                  <a:pt x="1810579" y="2490343"/>
                </a:lnTo>
                <a:lnTo>
                  <a:pt x="1818176" y="2495415"/>
                </a:lnTo>
                <a:lnTo>
                  <a:pt x="1826772" y="2497105"/>
                </a:lnTo>
                <a:lnTo>
                  <a:pt x="1835368" y="2495415"/>
                </a:lnTo>
                <a:lnTo>
                  <a:pt x="1842964" y="2490343"/>
                </a:lnTo>
                <a:lnTo>
                  <a:pt x="1848037" y="2482782"/>
                </a:lnTo>
                <a:lnTo>
                  <a:pt x="1849727" y="2474150"/>
                </a:lnTo>
                <a:lnTo>
                  <a:pt x="1848037" y="2465518"/>
                </a:lnTo>
                <a:lnTo>
                  <a:pt x="1842964" y="2457958"/>
                </a:lnTo>
                <a:lnTo>
                  <a:pt x="1838519" y="2453513"/>
                </a:lnTo>
                <a:lnTo>
                  <a:pt x="1832677" y="2451227"/>
                </a:lnTo>
                <a:close/>
              </a:path>
              <a:path w="2910840" h="2943225" extrusionOk="0">
                <a:moveTo>
                  <a:pt x="1938722" y="2451227"/>
                </a:moveTo>
                <a:lnTo>
                  <a:pt x="1927038" y="2451227"/>
                </a:lnTo>
                <a:lnTo>
                  <a:pt x="1921196" y="2453513"/>
                </a:lnTo>
                <a:lnTo>
                  <a:pt x="1916751" y="2457958"/>
                </a:lnTo>
                <a:lnTo>
                  <a:pt x="1911679" y="2465518"/>
                </a:lnTo>
                <a:lnTo>
                  <a:pt x="1909989" y="2474150"/>
                </a:lnTo>
                <a:lnTo>
                  <a:pt x="1911679" y="2482782"/>
                </a:lnTo>
                <a:lnTo>
                  <a:pt x="1916751" y="2490343"/>
                </a:lnTo>
                <a:lnTo>
                  <a:pt x="1924294" y="2495415"/>
                </a:lnTo>
                <a:lnTo>
                  <a:pt x="1932896" y="2497105"/>
                </a:lnTo>
                <a:lnTo>
                  <a:pt x="1941522" y="2495415"/>
                </a:lnTo>
                <a:lnTo>
                  <a:pt x="1949136" y="2490343"/>
                </a:lnTo>
                <a:lnTo>
                  <a:pt x="1954137" y="2482782"/>
                </a:lnTo>
                <a:lnTo>
                  <a:pt x="1955804" y="2474150"/>
                </a:lnTo>
                <a:lnTo>
                  <a:pt x="1954137" y="2465518"/>
                </a:lnTo>
                <a:lnTo>
                  <a:pt x="1949136" y="2457958"/>
                </a:lnTo>
                <a:lnTo>
                  <a:pt x="1944691" y="2453513"/>
                </a:lnTo>
                <a:lnTo>
                  <a:pt x="1938722" y="2451227"/>
                </a:lnTo>
                <a:close/>
              </a:path>
              <a:path w="2910840" h="2943225" extrusionOk="0">
                <a:moveTo>
                  <a:pt x="2044767" y="2451227"/>
                </a:moveTo>
                <a:lnTo>
                  <a:pt x="2033083" y="2451227"/>
                </a:lnTo>
                <a:lnTo>
                  <a:pt x="2027114" y="2453513"/>
                </a:lnTo>
                <a:lnTo>
                  <a:pt x="2022669" y="2457958"/>
                </a:lnTo>
                <a:lnTo>
                  <a:pt x="2017669" y="2465518"/>
                </a:lnTo>
                <a:lnTo>
                  <a:pt x="2016002" y="2474150"/>
                </a:lnTo>
                <a:lnTo>
                  <a:pt x="2017669" y="2482782"/>
                </a:lnTo>
                <a:lnTo>
                  <a:pt x="2022669" y="2490343"/>
                </a:lnTo>
                <a:lnTo>
                  <a:pt x="2030303" y="2495415"/>
                </a:lnTo>
                <a:lnTo>
                  <a:pt x="2038973" y="2497105"/>
                </a:lnTo>
                <a:lnTo>
                  <a:pt x="2047619" y="2495415"/>
                </a:lnTo>
                <a:lnTo>
                  <a:pt x="2055181" y="2490343"/>
                </a:lnTo>
                <a:lnTo>
                  <a:pt x="2060182" y="2482782"/>
                </a:lnTo>
                <a:lnTo>
                  <a:pt x="2061849" y="2474150"/>
                </a:lnTo>
                <a:lnTo>
                  <a:pt x="2060182" y="2465518"/>
                </a:lnTo>
                <a:lnTo>
                  <a:pt x="2055181" y="2457958"/>
                </a:lnTo>
                <a:lnTo>
                  <a:pt x="2050736" y="2453513"/>
                </a:lnTo>
                <a:lnTo>
                  <a:pt x="2044767" y="2451227"/>
                </a:lnTo>
                <a:close/>
              </a:path>
              <a:path w="2910840" h="2943225" extrusionOk="0">
                <a:moveTo>
                  <a:pt x="2150939" y="2451227"/>
                </a:moveTo>
                <a:lnTo>
                  <a:pt x="2139128" y="2451227"/>
                </a:lnTo>
                <a:lnTo>
                  <a:pt x="2133413" y="2453513"/>
                </a:lnTo>
                <a:lnTo>
                  <a:pt x="2128714" y="2457958"/>
                </a:lnTo>
                <a:lnTo>
                  <a:pt x="2123714" y="2465518"/>
                </a:lnTo>
                <a:lnTo>
                  <a:pt x="2122047" y="2474150"/>
                </a:lnTo>
                <a:lnTo>
                  <a:pt x="2123714" y="2482782"/>
                </a:lnTo>
                <a:lnTo>
                  <a:pt x="2128714" y="2490343"/>
                </a:lnTo>
                <a:lnTo>
                  <a:pt x="2136404" y="2495415"/>
                </a:lnTo>
                <a:lnTo>
                  <a:pt x="2145082" y="2497105"/>
                </a:lnTo>
                <a:lnTo>
                  <a:pt x="2153735" y="2495415"/>
                </a:lnTo>
                <a:lnTo>
                  <a:pt x="2161353" y="2490343"/>
                </a:lnTo>
                <a:lnTo>
                  <a:pt x="2166426" y="2482782"/>
                </a:lnTo>
                <a:lnTo>
                  <a:pt x="2168116" y="2474150"/>
                </a:lnTo>
                <a:lnTo>
                  <a:pt x="2166426" y="2465518"/>
                </a:lnTo>
                <a:lnTo>
                  <a:pt x="2161353" y="2457958"/>
                </a:lnTo>
                <a:lnTo>
                  <a:pt x="2156908" y="2453513"/>
                </a:lnTo>
                <a:lnTo>
                  <a:pt x="2150939" y="2451227"/>
                </a:lnTo>
                <a:close/>
              </a:path>
              <a:path w="2910840" h="2943225" extrusionOk="0">
                <a:moveTo>
                  <a:pt x="2257111" y="2451227"/>
                </a:moveTo>
                <a:lnTo>
                  <a:pt x="2245427" y="2451227"/>
                </a:lnTo>
                <a:lnTo>
                  <a:pt x="2239458" y="2453513"/>
                </a:lnTo>
                <a:lnTo>
                  <a:pt x="2235013" y="2457958"/>
                </a:lnTo>
                <a:lnTo>
                  <a:pt x="2229941" y="2465518"/>
                </a:lnTo>
                <a:lnTo>
                  <a:pt x="2228251" y="2474150"/>
                </a:lnTo>
                <a:lnTo>
                  <a:pt x="2229941" y="2482782"/>
                </a:lnTo>
                <a:lnTo>
                  <a:pt x="2235013" y="2490343"/>
                </a:lnTo>
                <a:lnTo>
                  <a:pt x="2242576" y="2495415"/>
                </a:lnTo>
                <a:lnTo>
                  <a:pt x="2251222" y="2497105"/>
                </a:lnTo>
                <a:lnTo>
                  <a:pt x="2259892" y="2495415"/>
                </a:lnTo>
                <a:lnTo>
                  <a:pt x="2267525" y="2490343"/>
                </a:lnTo>
                <a:lnTo>
                  <a:pt x="2272526" y="2482782"/>
                </a:lnTo>
                <a:lnTo>
                  <a:pt x="2274193" y="2474150"/>
                </a:lnTo>
                <a:lnTo>
                  <a:pt x="2272526" y="2465518"/>
                </a:lnTo>
                <a:lnTo>
                  <a:pt x="2267525" y="2457958"/>
                </a:lnTo>
                <a:lnTo>
                  <a:pt x="2262953" y="2453513"/>
                </a:lnTo>
                <a:lnTo>
                  <a:pt x="2257111" y="2451227"/>
                </a:lnTo>
                <a:close/>
              </a:path>
              <a:path w="2910840" h="2943225" extrusionOk="0">
                <a:moveTo>
                  <a:pt x="2363156" y="2451227"/>
                </a:moveTo>
                <a:lnTo>
                  <a:pt x="2351472" y="2451227"/>
                </a:lnTo>
                <a:lnTo>
                  <a:pt x="2345503" y="2453513"/>
                </a:lnTo>
                <a:lnTo>
                  <a:pt x="2341058" y="2457958"/>
                </a:lnTo>
                <a:lnTo>
                  <a:pt x="2336058" y="2465518"/>
                </a:lnTo>
                <a:lnTo>
                  <a:pt x="2334391" y="2474150"/>
                </a:lnTo>
                <a:lnTo>
                  <a:pt x="2336058" y="2482782"/>
                </a:lnTo>
                <a:lnTo>
                  <a:pt x="2341058" y="2490343"/>
                </a:lnTo>
                <a:lnTo>
                  <a:pt x="2348619" y="2495415"/>
                </a:lnTo>
                <a:lnTo>
                  <a:pt x="2357251" y="2497105"/>
                </a:lnTo>
                <a:lnTo>
                  <a:pt x="2365883" y="2495415"/>
                </a:lnTo>
                <a:lnTo>
                  <a:pt x="2373443" y="2490343"/>
                </a:lnTo>
                <a:lnTo>
                  <a:pt x="2378516" y="2482782"/>
                </a:lnTo>
                <a:lnTo>
                  <a:pt x="2380206" y="2474150"/>
                </a:lnTo>
                <a:lnTo>
                  <a:pt x="2378516" y="2465518"/>
                </a:lnTo>
                <a:lnTo>
                  <a:pt x="2373443" y="2457958"/>
                </a:lnTo>
                <a:lnTo>
                  <a:pt x="2368998" y="2453513"/>
                </a:lnTo>
                <a:lnTo>
                  <a:pt x="2363156" y="2451227"/>
                </a:lnTo>
                <a:close/>
              </a:path>
              <a:path w="2910840" h="2943225" extrusionOk="0">
                <a:moveTo>
                  <a:pt x="2469328" y="2451227"/>
                </a:moveTo>
                <a:lnTo>
                  <a:pt x="2457517" y="2451227"/>
                </a:lnTo>
                <a:lnTo>
                  <a:pt x="2451802" y="2453513"/>
                </a:lnTo>
                <a:lnTo>
                  <a:pt x="2447103" y="2457958"/>
                </a:lnTo>
                <a:lnTo>
                  <a:pt x="2442103" y="2465518"/>
                </a:lnTo>
                <a:lnTo>
                  <a:pt x="2440436" y="2474150"/>
                </a:lnTo>
                <a:lnTo>
                  <a:pt x="2442103" y="2482782"/>
                </a:lnTo>
                <a:lnTo>
                  <a:pt x="2447103" y="2490343"/>
                </a:lnTo>
                <a:lnTo>
                  <a:pt x="2454771" y="2495415"/>
                </a:lnTo>
                <a:lnTo>
                  <a:pt x="2463391" y="2497105"/>
                </a:lnTo>
                <a:lnTo>
                  <a:pt x="2471964" y="2495415"/>
                </a:lnTo>
                <a:lnTo>
                  <a:pt x="2479488" y="2490343"/>
                </a:lnTo>
                <a:lnTo>
                  <a:pt x="2484632" y="2482782"/>
                </a:lnTo>
                <a:lnTo>
                  <a:pt x="2486346" y="2474150"/>
                </a:lnTo>
                <a:lnTo>
                  <a:pt x="2484632" y="2465518"/>
                </a:lnTo>
                <a:lnTo>
                  <a:pt x="2479488" y="2457958"/>
                </a:lnTo>
                <a:lnTo>
                  <a:pt x="2475043" y="2453513"/>
                </a:lnTo>
                <a:lnTo>
                  <a:pt x="2469328" y="2451227"/>
                </a:lnTo>
                <a:close/>
              </a:path>
              <a:path w="2910840" h="2943225" extrusionOk="0">
                <a:moveTo>
                  <a:pt x="2575373" y="2451227"/>
                </a:moveTo>
                <a:lnTo>
                  <a:pt x="2563689" y="2451227"/>
                </a:lnTo>
                <a:lnTo>
                  <a:pt x="2557847" y="2453513"/>
                </a:lnTo>
                <a:lnTo>
                  <a:pt x="2553402" y="2457958"/>
                </a:lnTo>
                <a:lnTo>
                  <a:pt x="2548330" y="2465518"/>
                </a:lnTo>
                <a:lnTo>
                  <a:pt x="2546640" y="2474150"/>
                </a:lnTo>
                <a:lnTo>
                  <a:pt x="2548330" y="2482782"/>
                </a:lnTo>
                <a:lnTo>
                  <a:pt x="2553402" y="2490343"/>
                </a:lnTo>
                <a:lnTo>
                  <a:pt x="2560945" y="2495415"/>
                </a:lnTo>
                <a:lnTo>
                  <a:pt x="2569547" y="2497105"/>
                </a:lnTo>
                <a:lnTo>
                  <a:pt x="2578173" y="2495415"/>
                </a:lnTo>
                <a:lnTo>
                  <a:pt x="2585787" y="2490343"/>
                </a:lnTo>
                <a:lnTo>
                  <a:pt x="2590788" y="2482782"/>
                </a:lnTo>
                <a:lnTo>
                  <a:pt x="2592455" y="2474150"/>
                </a:lnTo>
                <a:lnTo>
                  <a:pt x="2590788" y="2465518"/>
                </a:lnTo>
                <a:lnTo>
                  <a:pt x="2585787" y="2457958"/>
                </a:lnTo>
                <a:lnTo>
                  <a:pt x="2581342" y="2453513"/>
                </a:lnTo>
                <a:lnTo>
                  <a:pt x="2575373" y="2451227"/>
                </a:lnTo>
                <a:close/>
              </a:path>
              <a:path w="2910840" h="2943225" extrusionOk="0">
                <a:moveTo>
                  <a:pt x="2681418" y="2451227"/>
                </a:moveTo>
                <a:lnTo>
                  <a:pt x="2669734" y="2451227"/>
                </a:lnTo>
                <a:lnTo>
                  <a:pt x="2663765" y="2453513"/>
                </a:lnTo>
                <a:lnTo>
                  <a:pt x="2659320" y="2457958"/>
                </a:lnTo>
                <a:lnTo>
                  <a:pt x="2654320" y="2465518"/>
                </a:lnTo>
                <a:lnTo>
                  <a:pt x="2652653" y="2474150"/>
                </a:lnTo>
                <a:lnTo>
                  <a:pt x="2654320" y="2482782"/>
                </a:lnTo>
                <a:lnTo>
                  <a:pt x="2659320" y="2490343"/>
                </a:lnTo>
                <a:lnTo>
                  <a:pt x="2666954" y="2495415"/>
                </a:lnTo>
                <a:lnTo>
                  <a:pt x="2675624" y="2497105"/>
                </a:lnTo>
                <a:lnTo>
                  <a:pt x="2684270" y="2495415"/>
                </a:lnTo>
                <a:lnTo>
                  <a:pt x="2691832" y="2490343"/>
                </a:lnTo>
                <a:lnTo>
                  <a:pt x="2696833" y="2482782"/>
                </a:lnTo>
                <a:lnTo>
                  <a:pt x="2698500" y="2474150"/>
                </a:lnTo>
                <a:lnTo>
                  <a:pt x="2696833" y="2465518"/>
                </a:lnTo>
                <a:lnTo>
                  <a:pt x="2691832" y="2457958"/>
                </a:lnTo>
                <a:lnTo>
                  <a:pt x="2687387" y="2453513"/>
                </a:lnTo>
                <a:lnTo>
                  <a:pt x="2681418" y="2451227"/>
                </a:lnTo>
                <a:close/>
              </a:path>
              <a:path w="2910840" h="2943225" extrusionOk="0">
                <a:moveTo>
                  <a:pt x="2787590" y="2451227"/>
                </a:moveTo>
                <a:lnTo>
                  <a:pt x="2775779" y="2451227"/>
                </a:lnTo>
                <a:lnTo>
                  <a:pt x="2770064" y="2453513"/>
                </a:lnTo>
                <a:lnTo>
                  <a:pt x="2765492" y="2457958"/>
                </a:lnTo>
                <a:lnTo>
                  <a:pt x="2760420" y="2465518"/>
                </a:lnTo>
                <a:lnTo>
                  <a:pt x="2758730" y="2474150"/>
                </a:lnTo>
                <a:lnTo>
                  <a:pt x="2760420" y="2482782"/>
                </a:lnTo>
                <a:lnTo>
                  <a:pt x="2765492" y="2490343"/>
                </a:lnTo>
                <a:lnTo>
                  <a:pt x="2773106" y="2495415"/>
                </a:lnTo>
                <a:lnTo>
                  <a:pt x="2781733" y="2497105"/>
                </a:lnTo>
                <a:lnTo>
                  <a:pt x="2790335" y="2495415"/>
                </a:lnTo>
                <a:lnTo>
                  <a:pt x="2797877" y="2490343"/>
                </a:lnTo>
                <a:lnTo>
                  <a:pt x="2803021" y="2482782"/>
                </a:lnTo>
                <a:lnTo>
                  <a:pt x="2804735" y="2474150"/>
                </a:lnTo>
                <a:lnTo>
                  <a:pt x="2803021" y="2465518"/>
                </a:lnTo>
                <a:lnTo>
                  <a:pt x="2797877" y="2457958"/>
                </a:lnTo>
                <a:lnTo>
                  <a:pt x="2793432" y="2453513"/>
                </a:lnTo>
                <a:lnTo>
                  <a:pt x="2787590" y="2451227"/>
                </a:lnTo>
                <a:close/>
              </a:path>
              <a:path w="2910840" h="2943225" extrusionOk="0">
                <a:moveTo>
                  <a:pt x="2893762" y="2451227"/>
                </a:moveTo>
                <a:lnTo>
                  <a:pt x="2882078" y="2451227"/>
                </a:lnTo>
                <a:lnTo>
                  <a:pt x="2876109" y="2453513"/>
                </a:lnTo>
                <a:lnTo>
                  <a:pt x="2871664" y="2457958"/>
                </a:lnTo>
                <a:lnTo>
                  <a:pt x="2866592" y="2465518"/>
                </a:lnTo>
                <a:lnTo>
                  <a:pt x="2864902" y="2474150"/>
                </a:lnTo>
                <a:lnTo>
                  <a:pt x="2866592" y="2482782"/>
                </a:lnTo>
                <a:lnTo>
                  <a:pt x="2871664" y="2490343"/>
                </a:lnTo>
                <a:lnTo>
                  <a:pt x="2879227" y="2495415"/>
                </a:lnTo>
                <a:lnTo>
                  <a:pt x="2887873" y="2497105"/>
                </a:lnTo>
                <a:lnTo>
                  <a:pt x="2896543" y="2495415"/>
                </a:lnTo>
                <a:lnTo>
                  <a:pt x="2904176" y="2490343"/>
                </a:lnTo>
                <a:lnTo>
                  <a:pt x="2909177" y="2482782"/>
                </a:lnTo>
                <a:lnTo>
                  <a:pt x="2910844" y="2474150"/>
                </a:lnTo>
                <a:lnTo>
                  <a:pt x="2909177" y="2465518"/>
                </a:lnTo>
                <a:lnTo>
                  <a:pt x="2904176" y="2457958"/>
                </a:lnTo>
                <a:lnTo>
                  <a:pt x="2899604" y="2453513"/>
                </a:lnTo>
                <a:lnTo>
                  <a:pt x="2893762" y="2451227"/>
                </a:lnTo>
                <a:close/>
              </a:path>
              <a:path w="2910840" h="2943225" extrusionOk="0">
                <a:moveTo>
                  <a:pt x="28815" y="2562606"/>
                </a:moveTo>
                <a:lnTo>
                  <a:pt x="17073" y="2562606"/>
                </a:lnTo>
                <a:lnTo>
                  <a:pt x="11270" y="2564892"/>
                </a:lnTo>
                <a:lnTo>
                  <a:pt x="6680" y="2569337"/>
                </a:lnTo>
                <a:lnTo>
                  <a:pt x="1670" y="2576899"/>
                </a:lnTo>
                <a:lnTo>
                  <a:pt x="0" y="2585545"/>
                </a:lnTo>
                <a:lnTo>
                  <a:pt x="1670" y="2594215"/>
                </a:lnTo>
                <a:lnTo>
                  <a:pt x="6680" y="2601849"/>
                </a:lnTo>
                <a:lnTo>
                  <a:pt x="14306" y="2606921"/>
                </a:lnTo>
                <a:lnTo>
                  <a:pt x="22944" y="2608611"/>
                </a:lnTo>
                <a:lnTo>
                  <a:pt x="31582" y="2606921"/>
                </a:lnTo>
                <a:lnTo>
                  <a:pt x="39208" y="2601849"/>
                </a:lnTo>
                <a:lnTo>
                  <a:pt x="44218" y="2594215"/>
                </a:lnTo>
                <a:lnTo>
                  <a:pt x="45888" y="2585545"/>
                </a:lnTo>
                <a:lnTo>
                  <a:pt x="44218" y="2576899"/>
                </a:lnTo>
                <a:lnTo>
                  <a:pt x="39208" y="2569337"/>
                </a:lnTo>
                <a:lnTo>
                  <a:pt x="34619" y="2564892"/>
                </a:lnTo>
                <a:lnTo>
                  <a:pt x="28815" y="2562606"/>
                </a:lnTo>
                <a:close/>
              </a:path>
              <a:path w="2910840" h="2943225" extrusionOk="0">
                <a:moveTo>
                  <a:pt x="134903" y="2562606"/>
                </a:moveTo>
                <a:lnTo>
                  <a:pt x="123156" y="2562606"/>
                </a:lnTo>
                <a:lnTo>
                  <a:pt x="117352" y="2564892"/>
                </a:lnTo>
                <a:lnTo>
                  <a:pt x="112894" y="2569337"/>
                </a:lnTo>
                <a:lnTo>
                  <a:pt x="107808" y="2576899"/>
                </a:lnTo>
                <a:lnTo>
                  <a:pt x="106112" y="2585545"/>
                </a:lnTo>
                <a:lnTo>
                  <a:pt x="107808" y="2594215"/>
                </a:lnTo>
                <a:lnTo>
                  <a:pt x="112894" y="2601849"/>
                </a:lnTo>
                <a:lnTo>
                  <a:pt x="120446" y="2606921"/>
                </a:lnTo>
                <a:lnTo>
                  <a:pt x="129045" y="2608611"/>
                </a:lnTo>
                <a:lnTo>
                  <a:pt x="137669" y="2606921"/>
                </a:lnTo>
                <a:lnTo>
                  <a:pt x="145292" y="2601849"/>
                </a:lnTo>
                <a:lnTo>
                  <a:pt x="150300" y="2594215"/>
                </a:lnTo>
                <a:lnTo>
                  <a:pt x="151969" y="2585545"/>
                </a:lnTo>
                <a:lnTo>
                  <a:pt x="150300" y="2576899"/>
                </a:lnTo>
                <a:lnTo>
                  <a:pt x="145292" y="2569337"/>
                </a:lnTo>
                <a:lnTo>
                  <a:pt x="140834" y="2564892"/>
                </a:lnTo>
                <a:lnTo>
                  <a:pt x="134903" y="2562606"/>
                </a:lnTo>
                <a:close/>
              </a:path>
              <a:path w="2910840" h="2943225" extrusionOk="0">
                <a:moveTo>
                  <a:pt x="240986" y="2562606"/>
                </a:moveTo>
                <a:lnTo>
                  <a:pt x="229239" y="2562606"/>
                </a:lnTo>
                <a:lnTo>
                  <a:pt x="223308" y="2564892"/>
                </a:lnTo>
                <a:lnTo>
                  <a:pt x="218850" y="2569337"/>
                </a:lnTo>
                <a:lnTo>
                  <a:pt x="213843" y="2576899"/>
                </a:lnTo>
                <a:lnTo>
                  <a:pt x="212173" y="2585545"/>
                </a:lnTo>
                <a:lnTo>
                  <a:pt x="213843" y="2594215"/>
                </a:lnTo>
                <a:lnTo>
                  <a:pt x="218850" y="2601849"/>
                </a:lnTo>
                <a:lnTo>
                  <a:pt x="226495" y="2606921"/>
                </a:lnTo>
                <a:lnTo>
                  <a:pt x="235165" y="2608611"/>
                </a:lnTo>
                <a:lnTo>
                  <a:pt x="243809" y="2606921"/>
                </a:lnTo>
                <a:lnTo>
                  <a:pt x="251375" y="2601849"/>
                </a:lnTo>
                <a:lnTo>
                  <a:pt x="256390" y="2594215"/>
                </a:lnTo>
                <a:lnTo>
                  <a:pt x="258062" y="2585545"/>
                </a:lnTo>
                <a:lnTo>
                  <a:pt x="256390" y="2576899"/>
                </a:lnTo>
                <a:lnTo>
                  <a:pt x="251375" y="2569337"/>
                </a:lnTo>
                <a:lnTo>
                  <a:pt x="246917" y="2564892"/>
                </a:lnTo>
                <a:lnTo>
                  <a:pt x="240986" y="2562606"/>
                </a:lnTo>
                <a:close/>
              </a:path>
              <a:path w="2910840" h="2943225" extrusionOk="0">
                <a:moveTo>
                  <a:pt x="347070" y="2562606"/>
                </a:moveTo>
                <a:lnTo>
                  <a:pt x="335322" y="2562606"/>
                </a:lnTo>
                <a:lnTo>
                  <a:pt x="329518" y="2564892"/>
                </a:lnTo>
                <a:lnTo>
                  <a:pt x="325073" y="2569337"/>
                </a:lnTo>
                <a:lnTo>
                  <a:pt x="319987" y="2576899"/>
                </a:lnTo>
                <a:lnTo>
                  <a:pt x="318291" y="2585545"/>
                </a:lnTo>
                <a:lnTo>
                  <a:pt x="319987" y="2594215"/>
                </a:lnTo>
                <a:lnTo>
                  <a:pt x="325073" y="2601849"/>
                </a:lnTo>
                <a:lnTo>
                  <a:pt x="332637" y="2606921"/>
                </a:lnTo>
                <a:lnTo>
                  <a:pt x="341266" y="2608611"/>
                </a:lnTo>
                <a:lnTo>
                  <a:pt x="349894" y="2606921"/>
                </a:lnTo>
                <a:lnTo>
                  <a:pt x="357458" y="2601849"/>
                </a:lnTo>
                <a:lnTo>
                  <a:pt x="362544" y="2594215"/>
                </a:lnTo>
                <a:lnTo>
                  <a:pt x="364240" y="2585545"/>
                </a:lnTo>
                <a:lnTo>
                  <a:pt x="362544" y="2576899"/>
                </a:lnTo>
                <a:lnTo>
                  <a:pt x="357458" y="2569337"/>
                </a:lnTo>
                <a:lnTo>
                  <a:pt x="353013" y="2564892"/>
                </a:lnTo>
                <a:lnTo>
                  <a:pt x="347070" y="2562606"/>
                </a:lnTo>
                <a:close/>
              </a:path>
              <a:path w="2910840" h="2943225" extrusionOk="0">
                <a:moveTo>
                  <a:pt x="453292" y="2562606"/>
                </a:moveTo>
                <a:lnTo>
                  <a:pt x="441545" y="2562606"/>
                </a:lnTo>
                <a:lnTo>
                  <a:pt x="435601" y="2564892"/>
                </a:lnTo>
                <a:lnTo>
                  <a:pt x="431156" y="2569337"/>
                </a:lnTo>
                <a:lnTo>
                  <a:pt x="426070" y="2576899"/>
                </a:lnTo>
                <a:lnTo>
                  <a:pt x="424374" y="2585545"/>
                </a:lnTo>
                <a:lnTo>
                  <a:pt x="426070" y="2594215"/>
                </a:lnTo>
                <a:lnTo>
                  <a:pt x="431156" y="2601849"/>
                </a:lnTo>
                <a:lnTo>
                  <a:pt x="438720" y="2606921"/>
                </a:lnTo>
                <a:lnTo>
                  <a:pt x="447349" y="2608611"/>
                </a:lnTo>
                <a:lnTo>
                  <a:pt x="455977" y="2606921"/>
                </a:lnTo>
                <a:lnTo>
                  <a:pt x="463541" y="2601849"/>
                </a:lnTo>
                <a:lnTo>
                  <a:pt x="468556" y="2594215"/>
                </a:lnTo>
                <a:lnTo>
                  <a:pt x="470228" y="2585545"/>
                </a:lnTo>
                <a:lnTo>
                  <a:pt x="468556" y="2576899"/>
                </a:lnTo>
                <a:lnTo>
                  <a:pt x="463541" y="2569337"/>
                </a:lnTo>
                <a:lnTo>
                  <a:pt x="459096" y="2564892"/>
                </a:lnTo>
                <a:lnTo>
                  <a:pt x="453292" y="2562606"/>
                </a:lnTo>
                <a:close/>
              </a:path>
              <a:path w="2910840" h="2943225" extrusionOk="0">
                <a:moveTo>
                  <a:pt x="559375" y="2562606"/>
                </a:moveTo>
                <a:lnTo>
                  <a:pt x="547628" y="2562606"/>
                </a:lnTo>
                <a:lnTo>
                  <a:pt x="541697" y="2564892"/>
                </a:lnTo>
                <a:lnTo>
                  <a:pt x="537239" y="2569337"/>
                </a:lnTo>
                <a:lnTo>
                  <a:pt x="532224" y="2576899"/>
                </a:lnTo>
                <a:lnTo>
                  <a:pt x="530553" y="2585545"/>
                </a:lnTo>
                <a:lnTo>
                  <a:pt x="532224" y="2594215"/>
                </a:lnTo>
                <a:lnTo>
                  <a:pt x="537239" y="2601849"/>
                </a:lnTo>
                <a:lnTo>
                  <a:pt x="544862" y="2606921"/>
                </a:lnTo>
                <a:lnTo>
                  <a:pt x="553484" y="2608611"/>
                </a:lnTo>
                <a:lnTo>
                  <a:pt x="562080" y="2606921"/>
                </a:lnTo>
                <a:lnTo>
                  <a:pt x="569624" y="2601849"/>
                </a:lnTo>
                <a:lnTo>
                  <a:pt x="574711" y="2594215"/>
                </a:lnTo>
                <a:lnTo>
                  <a:pt x="576406" y="2585545"/>
                </a:lnTo>
                <a:lnTo>
                  <a:pt x="574711" y="2576899"/>
                </a:lnTo>
                <a:lnTo>
                  <a:pt x="569624" y="2569337"/>
                </a:lnTo>
                <a:lnTo>
                  <a:pt x="565179" y="2564892"/>
                </a:lnTo>
                <a:lnTo>
                  <a:pt x="559375" y="2562606"/>
                </a:lnTo>
                <a:close/>
              </a:path>
              <a:path w="2910840" h="2943225" extrusionOk="0">
                <a:moveTo>
                  <a:pt x="665459" y="2562606"/>
                </a:moveTo>
                <a:lnTo>
                  <a:pt x="653711" y="2562606"/>
                </a:lnTo>
                <a:lnTo>
                  <a:pt x="647907" y="2564892"/>
                </a:lnTo>
                <a:lnTo>
                  <a:pt x="643322" y="2569337"/>
                </a:lnTo>
                <a:lnTo>
                  <a:pt x="638315" y="2576899"/>
                </a:lnTo>
                <a:lnTo>
                  <a:pt x="636645" y="2585545"/>
                </a:lnTo>
                <a:lnTo>
                  <a:pt x="638315" y="2594215"/>
                </a:lnTo>
                <a:lnTo>
                  <a:pt x="643322" y="2601849"/>
                </a:lnTo>
                <a:lnTo>
                  <a:pt x="650948" y="2606921"/>
                </a:lnTo>
                <a:lnTo>
                  <a:pt x="659585" y="2608611"/>
                </a:lnTo>
                <a:lnTo>
                  <a:pt x="668222" y="2606921"/>
                </a:lnTo>
                <a:lnTo>
                  <a:pt x="675847" y="2601849"/>
                </a:lnTo>
                <a:lnTo>
                  <a:pt x="680862" y="2594215"/>
                </a:lnTo>
                <a:lnTo>
                  <a:pt x="682534" y="2585545"/>
                </a:lnTo>
                <a:lnTo>
                  <a:pt x="680862" y="2576899"/>
                </a:lnTo>
                <a:lnTo>
                  <a:pt x="675847" y="2569337"/>
                </a:lnTo>
                <a:lnTo>
                  <a:pt x="671262" y="2564892"/>
                </a:lnTo>
                <a:lnTo>
                  <a:pt x="665459" y="2562606"/>
                </a:lnTo>
                <a:close/>
              </a:path>
              <a:path w="2910840" h="2943225" extrusionOk="0">
                <a:moveTo>
                  <a:pt x="771542" y="2562606"/>
                </a:moveTo>
                <a:lnTo>
                  <a:pt x="759794" y="2562606"/>
                </a:lnTo>
                <a:lnTo>
                  <a:pt x="753990" y="2564892"/>
                </a:lnTo>
                <a:lnTo>
                  <a:pt x="749545" y="2569337"/>
                </a:lnTo>
                <a:lnTo>
                  <a:pt x="744459" y="2576899"/>
                </a:lnTo>
                <a:lnTo>
                  <a:pt x="742763" y="2585545"/>
                </a:lnTo>
                <a:lnTo>
                  <a:pt x="744459" y="2594215"/>
                </a:lnTo>
                <a:lnTo>
                  <a:pt x="749545" y="2601849"/>
                </a:lnTo>
                <a:lnTo>
                  <a:pt x="757090" y="2606921"/>
                </a:lnTo>
                <a:lnTo>
                  <a:pt x="765685" y="2608611"/>
                </a:lnTo>
                <a:lnTo>
                  <a:pt x="774307" y="2606921"/>
                </a:lnTo>
                <a:lnTo>
                  <a:pt x="781930" y="2601849"/>
                </a:lnTo>
                <a:lnTo>
                  <a:pt x="786945" y="2594215"/>
                </a:lnTo>
                <a:lnTo>
                  <a:pt x="788617" y="2585545"/>
                </a:lnTo>
                <a:lnTo>
                  <a:pt x="786945" y="2576899"/>
                </a:lnTo>
                <a:lnTo>
                  <a:pt x="781930" y="2569337"/>
                </a:lnTo>
                <a:lnTo>
                  <a:pt x="777485" y="2564892"/>
                </a:lnTo>
                <a:lnTo>
                  <a:pt x="771542" y="2562606"/>
                </a:lnTo>
                <a:close/>
              </a:path>
              <a:path w="2910840" h="2943225" extrusionOk="0">
                <a:moveTo>
                  <a:pt x="877625" y="2562606"/>
                </a:moveTo>
                <a:lnTo>
                  <a:pt x="865877" y="2562606"/>
                </a:lnTo>
                <a:lnTo>
                  <a:pt x="860073" y="2564892"/>
                </a:lnTo>
                <a:lnTo>
                  <a:pt x="855489" y="2569337"/>
                </a:lnTo>
                <a:lnTo>
                  <a:pt x="850481" y="2576899"/>
                </a:lnTo>
                <a:lnTo>
                  <a:pt x="848812" y="2585545"/>
                </a:lnTo>
                <a:lnTo>
                  <a:pt x="850481" y="2594215"/>
                </a:lnTo>
                <a:lnTo>
                  <a:pt x="855489" y="2601849"/>
                </a:lnTo>
                <a:lnTo>
                  <a:pt x="863133" y="2606921"/>
                </a:lnTo>
                <a:lnTo>
                  <a:pt x="871803" y="2608611"/>
                </a:lnTo>
                <a:lnTo>
                  <a:pt x="880447" y="2606921"/>
                </a:lnTo>
                <a:lnTo>
                  <a:pt x="888013" y="2601849"/>
                </a:lnTo>
                <a:lnTo>
                  <a:pt x="893100" y="2594215"/>
                </a:lnTo>
                <a:lnTo>
                  <a:pt x="894795" y="2585545"/>
                </a:lnTo>
                <a:lnTo>
                  <a:pt x="893100" y="2576899"/>
                </a:lnTo>
                <a:lnTo>
                  <a:pt x="888013" y="2569337"/>
                </a:lnTo>
                <a:lnTo>
                  <a:pt x="883568" y="2564892"/>
                </a:lnTo>
                <a:lnTo>
                  <a:pt x="877625" y="2562606"/>
                </a:lnTo>
                <a:close/>
              </a:path>
              <a:path w="2910840" h="2943225" extrusionOk="0">
                <a:moveTo>
                  <a:pt x="983848" y="2562606"/>
                </a:moveTo>
                <a:lnTo>
                  <a:pt x="972100" y="2562606"/>
                </a:lnTo>
                <a:lnTo>
                  <a:pt x="966169" y="2564892"/>
                </a:lnTo>
                <a:lnTo>
                  <a:pt x="961711" y="2569337"/>
                </a:lnTo>
                <a:lnTo>
                  <a:pt x="956625" y="2576899"/>
                </a:lnTo>
                <a:lnTo>
                  <a:pt x="954930" y="2585545"/>
                </a:lnTo>
                <a:lnTo>
                  <a:pt x="956625" y="2594215"/>
                </a:lnTo>
                <a:lnTo>
                  <a:pt x="961711" y="2601849"/>
                </a:lnTo>
                <a:lnTo>
                  <a:pt x="969275" y="2606921"/>
                </a:lnTo>
                <a:lnTo>
                  <a:pt x="977904" y="2608611"/>
                </a:lnTo>
                <a:lnTo>
                  <a:pt x="986532" y="2606921"/>
                </a:lnTo>
                <a:lnTo>
                  <a:pt x="994096" y="2601849"/>
                </a:lnTo>
                <a:lnTo>
                  <a:pt x="999183" y="2594215"/>
                </a:lnTo>
                <a:lnTo>
                  <a:pt x="1000878" y="2585545"/>
                </a:lnTo>
                <a:lnTo>
                  <a:pt x="999183" y="2576899"/>
                </a:lnTo>
                <a:lnTo>
                  <a:pt x="994096" y="2569337"/>
                </a:lnTo>
                <a:lnTo>
                  <a:pt x="989651" y="2564892"/>
                </a:lnTo>
                <a:lnTo>
                  <a:pt x="983848" y="2562606"/>
                </a:lnTo>
                <a:close/>
              </a:path>
              <a:path w="2910840" h="2943225" extrusionOk="0">
                <a:moveTo>
                  <a:pt x="1089931" y="2562606"/>
                </a:moveTo>
                <a:lnTo>
                  <a:pt x="1078183" y="2562606"/>
                </a:lnTo>
                <a:lnTo>
                  <a:pt x="1072252" y="2564892"/>
                </a:lnTo>
                <a:lnTo>
                  <a:pt x="1067795" y="2569337"/>
                </a:lnTo>
                <a:lnTo>
                  <a:pt x="1062787" y="2576899"/>
                </a:lnTo>
                <a:lnTo>
                  <a:pt x="1061118" y="2585545"/>
                </a:lnTo>
                <a:lnTo>
                  <a:pt x="1062787" y="2594215"/>
                </a:lnTo>
                <a:lnTo>
                  <a:pt x="1067795" y="2601849"/>
                </a:lnTo>
                <a:lnTo>
                  <a:pt x="1075359" y="2606921"/>
                </a:lnTo>
                <a:lnTo>
                  <a:pt x="1083987" y="2608611"/>
                </a:lnTo>
                <a:lnTo>
                  <a:pt x="1092616" y="2606921"/>
                </a:lnTo>
                <a:lnTo>
                  <a:pt x="1100180" y="2601849"/>
                </a:lnTo>
                <a:lnTo>
                  <a:pt x="1105194" y="2594215"/>
                </a:lnTo>
                <a:lnTo>
                  <a:pt x="1106866" y="2585545"/>
                </a:lnTo>
                <a:lnTo>
                  <a:pt x="1105194" y="2576899"/>
                </a:lnTo>
                <a:lnTo>
                  <a:pt x="1100180" y="2569337"/>
                </a:lnTo>
                <a:lnTo>
                  <a:pt x="1095735" y="2564892"/>
                </a:lnTo>
                <a:lnTo>
                  <a:pt x="1089931" y="2562606"/>
                </a:lnTo>
                <a:close/>
              </a:path>
              <a:path w="2910840" h="2943225" extrusionOk="0">
                <a:moveTo>
                  <a:pt x="1196014" y="2562606"/>
                </a:moveTo>
                <a:lnTo>
                  <a:pt x="1184266" y="2562606"/>
                </a:lnTo>
                <a:lnTo>
                  <a:pt x="1178335" y="2564892"/>
                </a:lnTo>
                <a:lnTo>
                  <a:pt x="1173878" y="2569337"/>
                </a:lnTo>
                <a:lnTo>
                  <a:pt x="1168870" y="2576899"/>
                </a:lnTo>
                <a:lnTo>
                  <a:pt x="1167201" y="2585545"/>
                </a:lnTo>
                <a:lnTo>
                  <a:pt x="1168870" y="2594215"/>
                </a:lnTo>
                <a:lnTo>
                  <a:pt x="1173878" y="2601849"/>
                </a:lnTo>
                <a:lnTo>
                  <a:pt x="1181501" y="2606921"/>
                </a:lnTo>
                <a:lnTo>
                  <a:pt x="1190124" y="2608611"/>
                </a:lnTo>
                <a:lnTo>
                  <a:pt x="1198724" y="2606921"/>
                </a:lnTo>
                <a:lnTo>
                  <a:pt x="1206275" y="2601849"/>
                </a:lnTo>
                <a:lnTo>
                  <a:pt x="1211362" y="2594215"/>
                </a:lnTo>
                <a:lnTo>
                  <a:pt x="1213057" y="2585545"/>
                </a:lnTo>
                <a:lnTo>
                  <a:pt x="1211362" y="2576899"/>
                </a:lnTo>
                <a:lnTo>
                  <a:pt x="1206275" y="2569337"/>
                </a:lnTo>
                <a:lnTo>
                  <a:pt x="1201818" y="2564892"/>
                </a:lnTo>
                <a:lnTo>
                  <a:pt x="1196014" y="2562606"/>
                </a:lnTo>
                <a:close/>
              </a:path>
              <a:path w="2910840" h="2943225" extrusionOk="0">
                <a:moveTo>
                  <a:pt x="1302071" y="2562606"/>
                </a:moveTo>
                <a:lnTo>
                  <a:pt x="1290387" y="2562606"/>
                </a:lnTo>
                <a:lnTo>
                  <a:pt x="1284545" y="2564892"/>
                </a:lnTo>
                <a:lnTo>
                  <a:pt x="1279973" y="2569337"/>
                </a:lnTo>
                <a:lnTo>
                  <a:pt x="1274973" y="2576899"/>
                </a:lnTo>
                <a:lnTo>
                  <a:pt x="1273306" y="2585545"/>
                </a:lnTo>
                <a:lnTo>
                  <a:pt x="1274973" y="2594215"/>
                </a:lnTo>
                <a:lnTo>
                  <a:pt x="1279973" y="2601849"/>
                </a:lnTo>
                <a:lnTo>
                  <a:pt x="1287589" y="2606921"/>
                </a:lnTo>
                <a:lnTo>
                  <a:pt x="1296229" y="2608611"/>
                </a:lnTo>
                <a:lnTo>
                  <a:pt x="1304869" y="2606921"/>
                </a:lnTo>
                <a:lnTo>
                  <a:pt x="1312485" y="2601849"/>
                </a:lnTo>
                <a:lnTo>
                  <a:pt x="1317486" y="2594215"/>
                </a:lnTo>
                <a:lnTo>
                  <a:pt x="1319153" y="2585545"/>
                </a:lnTo>
                <a:lnTo>
                  <a:pt x="1317486" y="2576899"/>
                </a:lnTo>
                <a:lnTo>
                  <a:pt x="1312485" y="2569337"/>
                </a:lnTo>
                <a:lnTo>
                  <a:pt x="1307913" y="2564892"/>
                </a:lnTo>
                <a:lnTo>
                  <a:pt x="1302071" y="2562606"/>
                </a:lnTo>
                <a:close/>
              </a:path>
              <a:path w="2910840" h="2943225" extrusionOk="0">
                <a:moveTo>
                  <a:pt x="1408243" y="2562606"/>
                </a:moveTo>
                <a:lnTo>
                  <a:pt x="1396432" y="2562606"/>
                </a:lnTo>
                <a:lnTo>
                  <a:pt x="1390590" y="2564892"/>
                </a:lnTo>
                <a:lnTo>
                  <a:pt x="1386145" y="2569337"/>
                </a:lnTo>
                <a:lnTo>
                  <a:pt x="1381073" y="2576899"/>
                </a:lnTo>
                <a:lnTo>
                  <a:pt x="1379383" y="2585545"/>
                </a:lnTo>
                <a:lnTo>
                  <a:pt x="1381073" y="2594215"/>
                </a:lnTo>
                <a:lnTo>
                  <a:pt x="1386145" y="2601849"/>
                </a:lnTo>
                <a:lnTo>
                  <a:pt x="1393706" y="2606921"/>
                </a:lnTo>
                <a:lnTo>
                  <a:pt x="1402338" y="2608611"/>
                </a:lnTo>
                <a:lnTo>
                  <a:pt x="1410970" y="2606921"/>
                </a:lnTo>
                <a:lnTo>
                  <a:pt x="1418530" y="2601849"/>
                </a:lnTo>
                <a:lnTo>
                  <a:pt x="1423531" y="2594215"/>
                </a:lnTo>
                <a:lnTo>
                  <a:pt x="1425198" y="2585545"/>
                </a:lnTo>
                <a:lnTo>
                  <a:pt x="1423531" y="2576899"/>
                </a:lnTo>
                <a:lnTo>
                  <a:pt x="1418530" y="2569337"/>
                </a:lnTo>
                <a:lnTo>
                  <a:pt x="1414085" y="2564892"/>
                </a:lnTo>
                <a:lnTo>
                  <a:pt x="1408243" y="2562606"/>
                </a:lnTo>
                <a:close/>
              </a:path>
              <a:path w="2910840" h="2943225" extrusionOk="0">
                <a:moveTo>
                  <a:pt x="1514288" y="2562606"/>
                </a:moveTo>
                <a:lnTo>
                  <a:pt x="1502477" y="2562606"/>
                </a:lnTo>
                <a:lnTo>
                  <a:pt x="1496762" y="2564892"/>
                </a:lnTo>
                <a:lnTo>
                  <a:pt x="1492190" y="2569337"/>
                </a:lnTo>
                <a:lnTo>
                  <a:pt x="1487118" y="2576899"/>
                </a:lnTo>
                <a:lnTo>
                  <a:pt x="1485428" y="2585545"/>
                </a:lnTo>
                <a:lnTo>
                  <a:pt x="1487118" y="2594215"/>
                </a:lnTo>
                <a:lnTo>
                  <a:pt x="1492190" y="2601849"/>
                </a:lnTo>
                <a:lnTo>
                  <a:pt x="1499824" y="2606921"/>
                </a:lnTo>
                <a:lnTo>
                  <a:pt x="1508494" y="2608611"/>
                </a:lnTo>
                <a:lnTo>
                  <a:pt x="1517140" y="2606921"/>
                </a:lnTo>
                <a:lnTo>
                  <a:pt x="1524702" y="2601849"/>
                </a:lnTo>
                <a:lnTo>
                  <a:pt x="1529775" y="2594215"/>
                </a:lnTo>
                <a:lnTo>
                  <a:pt x="1531465" y="2585545"/>
                </a:lnTo>
                <a:lnTo>
                  <a:pt x="1529775" y="2576899"/>
                </a:lnTo>
                <a:lnTo>
                  <a:pt x="1524702" y="2569337"/>
                </a:lnTo>
                <a:lnTo>
                  <a:pt x="1520257" y="2564892"/>
                </a:lnTo>
                <a:lnTo>
                  <a:pt x="1514288" y="2562606"/>
                </a:lnTo>
                <a:close/>
              </a:path>
              <a:path w="2910840" h="2943225" extrusionOk="0">
                <a:moveTo>
                  <a:pt x="1620460" y="2562606"/>
                </a:moveTo>
                <a:lnTo>
                  <a:pt x="1608776" y="2562606"/>
                </a:lnTo>
                <a:lnTo>
                  <a:pt x="1602807" y="2564892"/>
                </a:lnTo>
                <a:lnTo>
                  <a:pt x="1598362" y="2569337"/>
                </a:lnTo>
                <a:lnTo>
                  <a:pt x="1593290" y="2576899"/>
                </a:lnTo>
                <a:lnTo>
                  <a:pt x="1591600" y="2585545"/>
                </a:lnTo>
                <a:lnTo>
                  <a:pt x="1593290" y="2594215"/>
                </a:lnTo>
                <a:lnTo>
                  <a:pt x="1598362" y="2601849"/>
                </a:lnTo>
                <a:lnTo>
                  <a:pt x="1605925" y="2606921"/>
                </a:lnTo>
                <a:lnTo>
                  <a:pt x="1614571" y="2608611"/>
                </a:lnTo>
                <a:lnTo>
                  <a:pt x="1623241" y="2606921"/>
                </a:lnTo>
                <a:lnTo>
                  <a:pt x="1630874" y="2601849"/>
                </a:lnTo>
                <a:lnTo>
                  <a:pt x="1635875" y="2594215"/>
                </a:lnTo>
                <a:lnTo>
                  <a:pt x="1637542" y="2585545"/>
                </a:lnTo>
                <a:lnTo>
                  <a:pt x="1635875" y="2576899"/>
                </a:lnTo>
                <a:lnTo>
                  <a:pt x="1630874" y="2569337"/>
                </a:lnTo>
                <a:lnTo>
                  <a:pt x="1626302" y="2564892"/>
                </a:lnTo>
                <a:lnTo>
                  <a:pt x="1620460" y="2562606"/>
                </a:lnTo>
                <a:close/>
              </a:path>
              <a:path w="2910840" h="2943225" extrusionOk="0">
                <a:moveTo>
                  <a:pt x="1726632" y="2562606"/>
                </a:moveTo>
                <a:lnTo>
                  <a:pt x="1714821" y="2562606"/>
                </a:lnTo>
                <a:lnTo>
                  <a:pt x="1708852" y="2564892"/>
                </a:lnTo>
                <a:lnTo>
                  <a:pt x="1704407" y="2569337"/>
                </a:lnTo>
                <a:lnTo>
                  <a:pt x="1699407" y="2576899"/>
                </a:lnTo>
                <a:lnTo>
                  <a:pt x="1697740" y="2585545"/>
                </a:lnTo>
                <a:lnTo>
                  <a:pt x="1699407" y="2594215"/>
                </a:lnTo>
                <a:lnTo>
                  <a:pt x="1704407" y="2601849"/>
                </a:lnTo>
                <a:lnTo>
                  <a:pt x="1711968" y="2606921"/>
                </a:lnTo>
                <a:lnTo>
                  <a:pt x="1720600" y="2608611"/>
                </a:lnTo>
                <a:lnTo>
                  <a:pt x="1729232" y="2606921"/>
                </a:lnTo>
                <a:lnTo>
                  <a:pt x="1736792" y="2601849"/>
                </a:lnTo>
                <a:lnTo>
                  <a:pt x="1741865" y="2594215"/>
                </a:lnTo>
                <a:lnTo>
                  <a:pt x="1743555" y="2585545"/>
                </a:lnTo>
                <a:lnTo>
                  <a:pt x="1741865" y="2576899"/>
                </a:lnTo>
                <a:lnTo>
                  <a:pt x="1736792" y="2569337"/>
                </a:lnTo>
                <a:lnTo>
                  <a:pt x="1732347" y="2564892"/>
                </a:lnTo>
                <a:lnTo>
                  <a:pt x="1726632" y="2562606"/>
                </a:lnTo>
                <a:close/>
              </a:path>
              <a:path w="2910840" h="2943225" extrusionOk="0">
                <a:moveTo>
                  <a:pt x="1832677" y="2562606"/>
                </a:moveTo>
                <a:lnTo>
                  <a:pt x="1820866" y="2562606"/>
                </a:lnTo>
                <a:lnTo>
                  <a:pt x="1815024" y="2564892"/>
                </a:lnTo>
                <a:lnTo>
                  <a:pt x="1810579" y="2569337"/>
                </a:lnTo>
                <a:lnTo>
                  <a:pt x="1805507" y="2576899"/>
                </a:lnTo>
                <a:lnTo>
                  <a:pt x="1803817" y="2585545"/>
                </a:lnTo>
                <a:lnTo>
                  <a:pt x="1805507" y="2594215"/>
                </a:lnTo>
                <a:lnTo>
                  <a:pt x="1810579" y="2601849"/>
                </a:lnTo>
                <a:lnTo>
                  <a:pt x="1818176" y="2606921"/>
                </a:lnTo>
                <a:lnTo>
                  <a:pt x="1826772" y="2608611"/>
                </a:lnTo>
                <a:lnTo>
                  <a:pt x="1835368" y="2606921"/>
                </a:lnTo>
                <a:lnTo>
                  <a:pt x="1842964" y="2601849"/>
                </a:lnTo>
                <a:lnTo>
                  <a:pt x="1848037" y="2594215"/>
                </a:lnTo>
                <a:lnTo>
                  <a:pt x="1849727" y="2585545"/>
                </a:lnTo>
                <a:lnTo>
                  <a:pt x="1848037" y="2576899"/>
                </a:lnTo>
                <a:lnTo>
                  <a:pt x="1842964" y="2569337"/>
                </a:lnTo>
                <a:lnTo>
                  <a:pt x="1838519" y="2564892"/>
                </a:lnTo>
                <a:lnTo>
                  <a:pt x="1832677" y="2562606"/>
                </a:lnTo>
                <a:close/>
              </a:path>
              <a:path w="2910840" h="2943225" extrusionOk="0">
                <a:moveTo>
                  <a:pt x="1938722" y="2562606"/>
                </a:moveTo>
                <a:lnTo>
                  <a:pt x="1927038" y="2562606"/>
                </a:lnTo>
                <a:lnTo>
                  <a:pt x="1921196" y="2564892"/>
                </a:lnTo>
                <a:lnTo>
                  <a:pt x="1916751" y="2569337"/>
                </a:lnTo>
                <a:lnTo>
                  <a:pt x="1911679" y="2576899"/>
                </a:lnTo>
                <a:lnTo>
                  <a:pt x="1909989" y="2585545"/>
                </a:lnTo>
                <a:lnTo>
                  <a:pt x="1911679" y="2594215"/>
                </a:lnTo>
                <a:lnTo>
                  <a:pt x="1916751" y="2601849"/>
                </a:lnTo>
                <a:lnTo>
                  <a:pt x="1924294" y="2606921"/>
                </a:lnTo>
                <a:lnTo>
                  <a:pt x="1932896" y="2608611"/>
                </a:lnTo>
                <a:lnTo>
                  <a:pt x="1941522" y="2606921"/>
                </a:lnTo>
                <a:lnTo>
                  <a:pt x="1949136" y="2601849"/>
                </a:lnTo>
                <a:lnTo>
                  <a:pt x="1954137" y="2594215"/>
                </a:lnTo>
                <a:lnTo>
                  <a:pt x="1955804" y="2585545"/>
                </a:lnTo>
                <a:lnTo>
                  <a:pt x="1954137" y="2576899"/>
                </a:lnTo>
                <a:lnTo>
                  <a:pt x="1949136" y="2569337"/>
                </a:lnTo>
                <a:lnTo>
                  <a:pt x="1944691" y="2564892"/>
                </a:lnTo>
                <a:lnTo>
                  <a:pt x="1938722" y="2562606"/>
                </a:lnTo>
                <a:close/>
              </a:path>
              <a:path w="2910840" h="2943225" extrusionOk="0">
                <a:moveTo>
                  <a:pt x="2044767" y="2562606"/>
                </a:moveTo>
                <a:lnTo>
                  <a:pt x="2033083" y="2562606"/>
                </a:lnTo>
                <a:lnTo>
                  <a:pt x="2027114" y="2564892"/>
                </a:lnTo>
                <a:lnTo>
                  <a:pt x="2022669" y="2569337"/>
                </a:lnTo>
                <a:lnTo>
                  <a:pt x="2017669" y="2576899"/>
                </a:lnTo>
                <a:lnTo>
                  <a:pt x="2016002" y="2585545"/>
                </a:lnTo>
                <a:lnTo>
                  <a:pt x="2017669" y="2594215"/>
                </a:lnTo>
                <a:lnTo>
                  <a:pt x="2022669" y="2601849"/>
                </a:lnTo>
                <a:lnTo>
                  <a:pt x="2030303" y="2606921"/>
                </a:lnTo>
                <a:lnTo>
                  <a:pt x="2038973" y="2608611"/>
                </a:lnTo>
                <a:lnTo>
                  <a:pt x="2047619" y="2606921"/>
                </a:lnTo>
                <a:lnTo>
                  <a:pt x="2055181" y="2601849"/>
                </a:lnTo>
                <a:lnTo>
                  <a:pt x="2060182" y="2594215"/>
                </a:lnTo>
                <a:lnTo>
                  <a:pt x="2061849" y="2585545"/>
                </a:lnTo>
                <a:lnTo>
                  <a:pt x="2060182" y="2576899"/>
                </a:lnTo>
                <a:lnTo>
                  <a:pt x="2055181" y="2569337"/>
                </a:lnTo>
                <a:lnTo>
                  <a:pt x="2050736" y="2564892"/>
                </a:lnTo>
                <a:lnTo>
                  <a:pt x="2044767" y="2562606"/>
                </a:lnTo>
                <a:close/>
              </a:path>
              <a:path w="2910840" h="2943225" extrusionOk="0">
                <a:moveTo>
                  <a:pt x="2150939" y="2562606"/>
                </a:moveTo>
                <a:lnTo>
                  <a:pt x="2139128" y="2562606"/>
                </a:lnTo>
                <a:lnTo>
                  <a:pt x="2133413" y="2564892"/>
                </a:lnTo>
                <a:lnTo>
                  <a:pt x="2128714" y="2569337"/>
                </a:lnTo>
                <a:lnTo>
                  <a:pt x="2123714" y="2576899"/>
                </a:lnTo>
                <a:lnTo>
                  <a:pt x="2122047" y="2585545"/>
                </a:lnTo>
                <a:lnTo>
                  <a:pt x="2123714" y="2594215"/>
                </a:lnTo>
                <a:lnTo>
                  <a:pt x="2128714" y="2601849"/>
                </a:lnTo>
                <a:lnTo>
                  <a:pt x="2136404" y="2606921"/>
                </a:lnTo>
                <a:lnTo>
                  <a:pt x="2145082" y="2608611"/>
                </a:lnTo>
                <a:lnTo>
                  <a:pt x="2153735" y="2606921"/>
                </a:lnTo>
                <a:lnTo>
                  <a:pt x="2161353" y="2601849"/>
                </a:lnTo>
                <a:lnTo>
                  <a:pt x="2166426" y="2594215"/>
                </a:lnTo>
                <a:lnTo>
                  <a:pt x="2168116" y="2585545"/>
                </a:lnTo>
                <a:lnTo>
                  <a:pt x="2166426" y="2576899"/>
                </a:lnTo>
                <a:lnTo>
                  <a:pt x="2161353" y="2569337"/>
                </a:lnTo>
                <a:lnTo>
                  <a:pt x="2156908" y="2564892"/>
                </a:lnTo>
                <a:lnTo>
                  <a:pt x="2150939" y="2562606"/>
                </a:lnTo>
                <a:close/>
              </a:path>
              <a:path w="2910840" h="2943225" extrusionOk="0">
                <a:moveTo>
                  <a:pt x="2257111" y="2562606"/>
                </a:moveTo>
                <a:lnTo>
                  <a:pt x="2245427" y="2562606"/>
                </a:lnTo>
                <a:lnTo>
                  <a:pt x="2239458" y="2564892"/>
                </a:lnTo>
                <a:lnTo>
                  <a:pt x="2235013" y="2569337"/>
                </a:lnTo>
                <a:lnTo>
                  <a:pt x="2229941" y="2576899"/>
                </a:lnTo>
                <a:lnTo>
                  <a:pt x="2228251" y="2585545"/>
                </a:lnTo>
                <a:lnTo>
                  <a:pt x="2229941" y="2594215"/>
                </a:lnTo>
                <a:lnTo>
                  <a:pt x="2235013" y="2601849"/>
                </a:lnTo>
                <a:lnTo>
                  <a:pt x="2242576" y="2606921"/>
                </a:lnTo>
                <a:lnTo>
                  <a:pt x="2251222" y="2608611"/>
                </a:lnTo>
                <a:lnTo>
                  <a:pt x="2259892" y="2606921"/>
                </a:lnTo>
                <a:lnTo>
                  <a:pt x="2267525" y="2601849"/>
                </a:lnTo>
                <a:lnTo>
                  <a:pt x="2272526" y="2594215"/>
                </a:lnTo>
                <a:lnTo>
                  <a:pt x="2274193" y="2585545"/>
                </a:lnTo>
                <a:lnTo>
                  <a:pt x="2272526" y="2576899"/>
                </a:lnTo>
                <a:lnTo>
                  <a:pt x="2267525" y="2569337"/>
                </a:lnTo>
                <a:lnTo>
                  <a:pt x="2262953" y="2564892"/>
                </a:lnTo>
                <a:lnTo>
                  <a:pt x="2257111" y="2562606"/>
                </a:lnTo>
                <a:close/>
              </a:path>
              <a:path w="2910840" h="2943225" extrusionOk="0">
                <a:moveTo>
                  <a:pt x="2363156" y="2562606"/>
                </a:moveTo>
                <a:lnTo>
                  <a:pt x="2351472" y="2562606"/>
                </a:lnTo>
                <a:lnTo>
                  <a:pt x="2345503" y="2564892"/>
                </a:lnTo>
                <a:lnTo>
                  <a:pt x="2341058" y="2569337"/>
                </a:lnTo>
                <a:lnTo>
                  <a:pt x="2336058" y="2576899"/>
                </a:lnTo>
                <a:lnTo>
                  <a:pt x="2334391" y="2585545"/>
                </a:lnTo>
                <a:lnTo>
                  <a:pt x="2336058" y="2594215"/>
                </a:lnTo>
                <a:lnTo>
                  <a:pt x="2341058" y="2601849"/>
                </a:lnTo>
                <a:lnTo>
                  <a:pt x="2348619" y="2606921"/>
                </a:lnTo>
                <a:lnTo>
                  <a:pt x="2357251" y="2608611"/>
                </a:lnTo>
                <a:lnTo>
                  <a:pt x="2365883" y="2606921"/>
                </a:lnTo>
                <a:lnTo>
                  <a:pt x="2373443" y="2601849"/>
                </a:lnTo>
                <a:lnTo>
                  <a:pt x="2378516" y="2594215"/>
                </a:lnTo>
                <a:lnTo>
                  <a:pt x="2380206" y="2585545"/>
                </a:lnTo>
                <a:lnTo>
                  <a:pt x="2378516" y="2576899"/>
                </a:lnTo>
                <a:lnTo>
                  <a:pt x="2373443" y="2569337"/>
                </a:lnTo>
                <a:lnTo>
                  <a:pt x="2368998" y="2564892"/>
                </a:lnTo>
                <a:lnTo>
                  <a:pt x="2363156" y="2562606"/>
                </a:lnTo>
                <a:close/>
              </a:path>
              <a:path w="2910840" h="2943225" extrusionOk="0">
                <a:moveTo>
                  <a:pt x="2469328" y="2562606"/>
                </a:moveTo>
                <a:lnTo>
                  <a:pt x="2457517" y="2562606"/>
                </a:lnTo>
                <a:lnTo>
                  <a:pt x="2451802" y="2564892"/>
                </a:lnTo>
                <a:lnTo>
                  <a:pt x="2447103" y="2569337"/>
                </a:lnTo>
                <a:lnTo>
                  <a:pt x="2442103" y="2576899"/>
                </a:lnTo>
                <a:lnTo>
                  <a:pt x="2440436" y="2585545"/>
                </a:lnTo>
                <a:lnTo>
                  <a:pt x="2442103" y="2594215"/>
                </a:lnTo>
                <a:lnTo>
                  <a:pt x="2447103" y="2601849"/>
                </a:lnTo>
                <a:lnTo>
                  <a:pt x="2454771" y="2606921"/>
                </a:lnTo>
                <a:lnTo>
                  <a:pt x="2463391" y="2608611"/>
                </a:lnTo>
                <a:lnTo>
                  <a:pt x="2471964" y="2606921"/>
                </a:lnTo>
                <a:lnTo>
                  <a:pt x="2479488" y="2601849"/>
                </a:lnTo>
                <a:lnTo>
                  <a:pt x="2484632" y="2594215"/>
                </a:lnTo>
                <a:lnTo>
                  <a:pt x="2486346" y="2585545"/>
                </a:lnTo>
                <a:lnTo>
                  <a:pt x="2484632" y="2576899"/>
                </a:lnTo>
                <a:lnTo>
                  <a:pt x="2479488" y="2569337"/>
                </a:lnTo>
                <a:lnTo>
                  <a:pt x="2475043" y="2564892"/>
                </a:lnTo>
                <a:lnTo>
                  <a:pt x="2469328" y="2562606"/>
                </a:lnTo>
                <a:close/>
              </a:path>
              <a:path w="2910840" h="2943225" extrusionOk="0">
                <a:moveTo>
                  <a:pt x="2575373" y="2562606"/>
                </a:moveTo>
                <a:lnTo>
                  <a:pt x="2563689" y="2562606"/>
                </a:lnTo>
                <a:lnTo>
                  <a:pt x="2557847" y="2564892"/>
                </a:lnTo>
                <a:lnTo>
                  <a:pt x="2553402" y="2569337"/>
                </a:lnTo>
                <a:lnTo>
                  <a:pt x="2548330" y="2576899"/>
                </a:lnTo>
                <a:lnTo>
                  <a:pt x="2546640" y="2585545"/>
                </a:lnTo>
                <a:lnTo>
                  <a:pt x="2548330" y="2594215"/>
                </a:lnTo>
                <a:lnTo>
                  <a:pt x="2553402" y="2601849"/>
                </a:lnTo>
                <a:lnTo>
                  <a:pt x="2560945" y="2606921"/>
                </a:lnTo>
                <a:lnTo>
                  <a:pt x="2569547" y="2608611"/>
                </a:lnTo>
                <a:lnTo>
                  <a:pt x="2578173" y="2606921"/>
                </a:lnTo>
                <a:lnTo>
                  <a:pt x="2585787" y="2601849"/>
                </a:lnTo>
                <a:lnTo>
                  <a:pt x="2590788" y="2594215"/>
                </a:lnTo>
                <a:lnTo>
                  <a:pt x="2592455" y="2585545"/>
                </a:lnTo>
                <a:lnTo>
                  <a:pt x="2590788" y="2576899"/>
                </a:lnTo>
                <a:lnTo>
                  <a:pt x="2585787" y="2569337"/>
                </a:lnTo>
                <a:lnTo>
                  <a:pt x="2581342" y="2564892"/>
                </a:lnTo>
                <a:lnTo>
                  <a:pt x="2575373" y="2562606"/>
                </a:lnTo>
                <a:close/>
              </a:path>
              <a:path w="2910840" h="2943225" extrusionOk="0">
                <a:moveTo>
                  <a:pt x="2681418" y="2562606"/>
                </a:moveTo>
                <a:lnTo>
                  <a:pt x="2669734" y="2562606"/>
                </a:lnTo>
                <a:lnTo>
                  <a:pt x="2663765" y="2564892"/>
                </a:lnTo>
                <a:lnTo>
                  <a:pt x="2659320" y="2569337"/>
                </a:lnTo>
                <a:lnTo>
                  <a:pt x="2654320" y="2576899"/>
                </a:lnTo>
                <a:lnTo>
                  <a:pt x="2652653" y="2585545"/>
                </a:lnTo>
                <a:lnTo>
                  <a:pt x="2654320" y="2594215"/>
                </a:lnTo>
                <a:lnTo>
                  <a:pt x="2659320" y="2601849"/>
                </a:lnTo>
                <a:lnTo>
                  <a:pt x="2666954" y="2606921"/>
                </a:lnTo>
                <a:lnTo>
                  <a:pt x="2675624" y="2608611"/>
                </a:lnTo>
                <a:lnTo>
                  <a:pt x="2684270" y="2606921"/>
                </a:lnTo>
                <a:lnTo>
                  <a:pt x="2691832" y="2601849"/>
                </a:lnTo>
                <a:lnTo>
                  <a:pt x="2696833" y="2594215"/>
                </a:lnTo>
                <a:lnTo>
                  <a:pt x="2698500" y="2585545"/>
                </a:lnTo>
                <a:lnTo>
                  <a:pt x="2696833" y="2576899"/>
                </a:lnTo>
                <a:lnTo>
                  <a:pt x="2691832" y="2569337"/>
                </a:lnTo>
                <a:lnTo>
                  <a:pt x="2687387" y="2564892"/>
                </a:lnTo>
                <a:lnTo>
                  <a:pt x="2681418" y="2562606"/>
                </a:lnTo>
                <a:close/>
              </a:path>
              <a:path w="2910840" h="2943225" extrusionOk="0">
                <a:moveTo>
                  <a:pt x="2787590" y="2562606"/>
                </a:moveTo>
                <a:lnTo>
                  <a:pt x="2775779" y="2562606"/>
                </a:lnTo>
                <a:lnTo>
                  <a:pt x="2770064" y="2564892"/>
                </a:lnTo>
                <a:lnTo>
                  <a:pt x="2765492" y="2569337"/>
                </a:lnTo>
                <a:lnTo>
                  <a:pt x="2760420" y="2576899"/>
                </a:lnTo>
                <a:lnTo>
                  <a:pt x="2758730" y="2585545"/>
                </a:lnTo>
                <a:lnTo>
                  <a:pt x="2760420" y="2594215"/>
                </a:lnTo>
                <a:lnTo>
                  <a:pt x="2765492" y="2601849"/>
                </a:lnTo>
                <a:lnTo>
                  <a:pt x="2773106" y="2606921"/>
                </a:lnTo>
                <a:lnTo>
                  <a:pt x="2781733" y="2608611"/>
                </a:lnTo>
                <a:lnTo>
                  <a:pt x="2790335" y="2606921"/>
                </a:lnTo>
                <a:lnTo>
                  <a:pt x="2797877" y="2601849"/>
                </a:lnTo>
                <a:lnTo>
                  <a:pt x="2803021" y="2594215"/>
                </a:lnTo>
                <a:lnTo>
                  <a:pt x="2804735" y="2585545"/>
                </a:lnTo>
                <a:lnTo>
                  <a:pt x="2803021" y="2576899"/>
                </a:lnTo>
                <a:lnTo>
                  <a:pt x="2797877" y="2569337"/>
                </a:lnTo>
                <a:lnTo>
                  <a:pt x="2793432" y="2564892"/>
                </a:lnTo>
                <a:lnTo>
                  <a:pt x="2787590" y="2562606"/>
                </a:lnTo>
                <a:close/>
              </a:path>
              <a:path w="2910840" h="2943225" extrusionOk="0">
                <a:moveTo>
                  <a:pt x="2893762" y="2562606"/>
                </a:moveTo>
                <a:lnTo>
                  <a:pt x="2882078" y="2562606"/>
                </a:lnTo>
                <a:lnTo>
                  <a:pt x="2876109" y="2564892"/>
                </a:lnTo>
                <a:lnTo>
                  <a:pt x="2871664" y="2569337"/>
                </a:lnTo>
                <a:lnTo>
                  <a:pt x="2866592" y="2576899"/>
                </a:lnTo>
                <a:lnTo>
                  <a:pt x="2864902" y="2585545"/>
                </a:lnTo>
                <a:lnTo>
                  <a:pt x="2866592" y="2594215"/>
                </a:lnTo>
                <a:lnTo>
                  <a:pt x="2871664" y="2601849"/>
                </a:lnTo>
                <a:lnTo>
                  <a:pt x="2879227" y="2606921"/>
                </a:lnTo>
                <a:lnTo>
                  <a:pt x="2887873" y="2608611"/>
                </a:lnTo>
                <a:lnTo>
                  <a:pt x="2896543" y="2606921"/>
                </a:lnTo>
                <a:lnTo>
                  <a:pt x="2904176" y="2601849"/>
                </a:lnTo>
                <a:lnTo>
                  <a:pt x="2909177" y="2594215"/>
                </a:lnTo>
                <a:lnTo>
                  <a:pt x="2910844" y="2585545"/>
                </a:lnTo>
                <a:lnTo>
                  <a:pt x="2909177" y="2576899"/>
                </a:lnTo>
                <a:lnTo>
                  <a:pt x="2904176" y="2569337"/>
                </a:lnTo>
                <a:lnTo>
                  <a:pt x="2899604" y="2564892"/>
                </a:lnTo>
                <a:lnTo>
                  <a:pt x="2893762" y="2562606"/>
                </a:lnTo>
                <a:close/>
              </a:path>
              <a:path w="2910840" h="2943225" extrusionOk="0">
                <a:moveTo>
                  <a:pt x="28815" y="2674112"/>
                </a:moveTo>
                <a:lnTo>
                  <a:pt x="17073" y="2674112"/>
                </a:lnTo>
                <a:lnTo>
                  <a:pt x="11270" y="2676398"/>
                </a:lnTo>
                <a:lnTo>
                  <a:pt x="6680" y="2680843"/>
                </a:lnTo>
                <a:lnTo>
                  <a:pt x="1670" y="2688385"/>
                </a:lnTo>
                <a:lnTo>
                  <a:pt x="0" y="2696987"/>
                </a:lnTo>
                <a:lnTo>
                  <a:pt x="1670" y="2705613"/>
                </a:lnTo>
                <a:lnTo>
                  <a:pt x="6680" y="2713228"/>
                </a:lnTo>
                <a:lnTo>
                  <a:pt x="14306" y="2718300"/>
                </a:lnTo>
                <a:lnTo>
                  <a:pt x="22944" y="2719990"/>
                </a:lnTo>
                <a:lnTo>
                  <a:pt x="31582" y="2718300"/>
                </a:lnTo>
                <a:lnTo>
                  <a:pt x="39208" y="2713228"/>
                </a:lnTo>
                <a:lnTo>
                  <a:pt x="44218" y="2705613"/>
                </a:lnTo>
                <a:lnTo>
                  <a:pt x="45888" y="2696987"/>
                </a:lnTo>
                <a:lnTo>
                  <a:pt x="44218" y="2688385"/>
                </a:lnTo>
                <a:lnTo>
                  <a:pt x="39208" y="2680843"/>
                </a:lnTo>
                <a:lnTo>
                  <a:pt x="34619" y="2676398"/>
                </a:lnTo>
                <a:lnTo>
                  <a:pt x="28815" y="2674112"/>
                </a:lnTo>
                <a:close/>
              </a:path>
              <a:path w="2910840" h="2943225" extrusionOk="0">
                <a:moveTo>
                  <a:pt x="134903" y="2674112"/>
                </a:moveTo>
                <a:lnTo>
                  <a:pt x="123156" y="2674112"/>
                </a:lnTo>
                <a:lnTo>
                  <a:pt x="117352" y="2676398"/>
                </a:lnTo>
                <a:lnTo>
                  <a:pt x="112894" y="2680843"/>
                </a:lnTo>
                <a:lnTo>
                  <a:pt x="107808" y="2688385"/>
                </a:lnTo>
                <a:lnTo>
                  <a:pt x="106112" y="2696987"/>
                </a:lnTo>
                <a:lnTo>
                  <a:pt x="107808" y="2705613"/>
                </a:lnTo>
                <a:lnTo>
                  <a:pt x="112894" y="2713228"/>
                </a:lnTo>
                <a:lnTo>
                  <a:pt x="120446" y="2718300"/>
                </a:lnTo>
                <a:lnTo>
                  <a:pt x="129045" y="2719990"/>
                </a:lnTo>
                <a:lnTo>
                  <a:pt x="137669" y="2718300"/>
                </a:lnTo>
                <a:lnTo>
                  <a:pt x="145292" y="2713228"/>
                </a:lnTo>
                <a:lnTo>
                  <a:pt x="150300" y="2705613"/>
                </a:lnTo>
                <a:lnTo>
                  <a:pt x="151969" y="2696987"/>
                </a:lnTo>
                <a:lnTo>
                  <a:pt x="150300" y="2688385"/>
                </a:lnTo>
                <a:lnTo>
                  <a:pt x="145292" y="2680843"/>
                </a:lnTo>
                <a:lnTo>
                  <a:pt x="140834" y="2676398"/>
                </a:lnTo>
                <a:lnTo>
                  <a:pt x="134903" y="2674112"/>
                </a:lnTo>
                <a:close/>
              </a:path>
              <a:path w="2910840" h="2943225" extrusionOk="0">
                <a:moveTo>
                  <a:pt x="240986" y="2674112"/>
                </a:moveTo>
                <a:lnTo>
                  <a:pt x="229239" y="2674112"/>
                </a:lnTo>
                <a:lnTo>
                  <a:pt x="223308" y="2676398"/>
                </a:lnTo>
                <a:lnTo>
                  <a:pt x="218850" y="2680843"/>
                </a:lnTo>
                <a:lnTo>
                  <a:pt x="213843" y="2688385"/>
                </a:lnTo>
                <a:lnTo>
                  <a:pt x="212173" y="2696987"/>
                </a:lnTo>
                <a:lnTo>
                  <a:pt x="213843" y="2705613"/>
                </a:lnTo>
                <a:lnTo>
                  <a:pt x="218850" y="2713228"/>
                </a:lnTo>
                <a:lnTo>
                  <a:pt x="226495" y="2718300"/>
                </a:lnTo>
                <a:lnTo>
                  <a:pt x="235165" y="2719990"/>
                </a:lnTo>
                <a:lnTo>
                  <a:pt x="243809" y="2718300"/>
                </a:lnTo>
                <a:lnTo>
                  <a:pt x="251375" y="2713228"/>
                </a:lnTo>
                <a:lnTo>
                  <a:pt x="256390" y="2705613"/>
                </a:lnTo>
                <a:lnTo>
                  <a:pt x="258062" y="2696987"/>
                </a:lnTo>
                <a:lnTo>
                  <a:pt x="256390" y="2688385"/>
                </a:lnTo>
                <a:lnTo>
                  <a:pt x="251375" y="2680843"/>
                </a:lnTo>
                <a:lnTo>
                  <a:pt x="246917" y="2676398"/>
                </a:lnTo>
                <a:lnTo>
                  <a:pt x="240986" y="2674112"/>
                </a:lnTo>
                <a:close/>
              </a:path>
              <a:path w="2910840" h="2943225" extrusionOk="0">
                <a:moveTo>
                  <a:pt x="347070" y="2674112"/>
                </a:moveTo>
                <a:lnTo>
                  <a:pt x="335322" y="2674112"/>
                </a:lnTo>
                <a:lnTo>
                  <a:pt x="329518" y="2676398"/>
                </a:lnTo>
                <a:lnTo>
                  <a:pt x="325073" y="2680843"/>
                </a:lnTo>
                <a:lnTo>
                  <a:pt x="319987" y="2688385"/>
                </a:lnTo>
                <a:lnTo>
                  <a:pt x="318291" y="2696987"/>
                </a:lnTo>
                <a:lnTo>
                  <a:pt x="319987" y="2705613"/>
                </a:lnTo>
                <a:lnTo>
                  <a:pt x="325073" y="2713228"/>
                </a:lnTo>
                <a:lnTo>
                  <a:pt x="332637" y="2718300"/>
                </a:lnTo>
                <a:lnTo>
                  <a:pt x="341266" y="2719990"/>
                </a:lnTo>
                <a:lnTo>
                  <a:pt x="349894" y="2718300"/>
                </a:lnTo>
                <a:lnTo>
                  <a:pt x="357458" y="2713228"/>
                </a:lnTo>
                <a:lnTo>
                  <a:pt x="362544" y="2705613"/>
                </a:lnTo>
                <a:lnTo>
                  <a:pt x="364240" y="2696987"/>
                </a:lnTo>
                <a:lnTo>
                  <a:pt x="362544" y="2688385"/>
                </a:lnTo>
                <a:lnTo>
                  <a:pt x="357458" y="2680843"/>
                </a:lnTo>
                <a:lnTo>
                  <a:pt x="353013" y="2676398"/>
                </a:lnTo>
                <a:lnTo>
                  <a:pt x="347070" y="2674112"/>
                </a:lnTo>
                <a:close/>
              </a:path>
              <a:path w="2910840" h="2943225" extrusionOk="0">
                <a:moveTo>
                  <a:pt x="453292" y="2674112"/>
                </a:moveTo>
                <a:lnTo>
                  <a:pt x="441545" y="2674112"/>
                </a:lnTo>
                <a:lnTo>
                  <a:pt x="435601" y="2676398"/>
                </a:lnTo>
                <a:lnTo>
                  <a:pt x="431156" y="2680843"/>
                </a:lnTo>
                <a:lnTo>
                  <a:pt x="426070" y="2688385"/>
                </a:lnTo>
                <a:lnTo>
                  <a:pt x="424374" y="2696987"/>
                </a:lnTo>
                <a:lnTo>
                  <a:pt x="426070" y="2705613"/>
                </a:lnTo>
                <a:lnTo>
                  <a:pt x="431156" y="2713228"/>
                </a:lnTo>
                <a:lnTo>
                  <a:pt x="438720" y="2718300"/>
                </a:lnTo>
                <a:lnTo>
                  <a:pt x="447349" y="2719990"/>
                </a:lnTo>
                <a:lnTo>
                  <a:pt x="455977" y="2718300"/>
                </a:lnTo>
                <a:lnTo>
                  <a:pt x="463541" y="2713228"/>
                </a:lnTo>
                <a:lnTo>
                  <a:pt x="468556" y="2705613"/>
                </a:lnTo>
                <a:lnTo>
                  <a:pt x="470228" y="2696987"/>
                </a:lnTo>
                <a:lnTo>
                  <a:pt x="468556" y="2688385"/>
                </a:lnTo>
                <a:lnTo>
                  <a:pt x="463541" y="2680843"/>
                </a:lnTo>
                <a:lnTo>
                  <a:pt x="459096" y="2676398"/>
                </a:lnTo>
                <a:lnTo>
                  <a:pt x="453292" y="2674112"/>
                </a:lnTo>
                <a:close/>
              </a:path>
              <a:path w="2910840" h="2943225" extrusionOk="0">
                <a:moveTo>
                  <a:pt x="559375" y="2674112"/>
                </a:moveTo>
                <a:lnTo>
                  <a:pt x="547628" y="2674112"/>
                </a:lnTo>
                <a:lnTo>
                  <a:pt x="541697" y="2676398"/>
                </a:lnTo>
                <a:lnTo>
                  <a:pt x="537239" y="2680843"/>
                </a:lnTo>
                <a:lnTo>
                  <a:pt x="532224" y="2688385"/>
                </a:lnTo>
                <a:lnTo>
                  <a:pt x="530553" y="2696987"/>
                </a:lnTo>
                <a:lnTo>
                  <a:pt x="532224" y="2705613"/>
                </a:lnTo>
                <a:lnTo>
                  <a:pt x="537239" y="2713228"/>
                </a:lnTo>
                <a:lnTo>
                  <a:pt x="544862" y="2718300"/>
                </a:lnTo>
                <a:lnTo>
                  <a:pt x="553484" y="2719990"/>
                </a:lnTo>
                <a:lnTo>
                  <a:pt x="562080" y="2718300"/>
                </a:lnTo>
                <a:lnTo>
                  <a:pt x="569624" y="2713228"/>
                </a:lnTo>
                <a:lnTo>
                  <a:pt x="574711" y="2705613"/>
                </a:lnTo>
                <a:lnTo>
                  <a:pt x="576406" y="2696987"/>
                </a:lnTo>
                <a:lnTo>
                  <a:pt x="574711" y="2688385"/>
                </a:lnTo>
                <a:lnTo>
                  <a:pt x="569624" y="2680843"/>
                </a:lnTo>
                <a:lnTo>
                  <a:pt x="565179" y="2676398"/>
                </a:lnTo>
                <a:lnTo>
                  <a:pt x="559375" y="2674112"/>
                </a:lnTo>
                <a:close/>
              </a:path>
              <a:path w="2910840" h="2943225" extrusionOk="0">
                <a:moveTo>
                  <a:pt x="665459" y="2674112"/>
                </a:moveTo>
                <a:lnTo>
                  <a:pt x="653711" y="2674112"/>
                </a:lnTo>
                <a:lnTo>
                  <a:pt x="647907" y="2676398"/>
                </a:lnTo>
                <a:lnTo>
                  <a:pt x="643322" y="2680843"/>
                </a:lnTo>
                <a:lnTo>
                  <a:pt x="638315" y="2688385"/>
                </a:lnTo>
                <a:lnTo>
                  <a:pt x="636645" y="2696987"/>
                </a:lnTo>
                <a:lnTo>
                  <a:pt x="638315" y="2705613"/>
                </a:lnTo>
                <a:lnTo>
                  <a:pt x="643322" y="2713228"/>
                </a:lnTo>
                <a:lnTo>
                  <a:pt x="650948" y="2718300"/>
                </a:lnTo>
                <a:lnTo>
                  <a:pt x="659585" y="2719990"/>
                </a:lnTo>
                <a:lnTo>
                  <a:pt x="668222" y="2718300"/>
                </a:lnTo>
                <a:lnTo>
                  <a:pt x="675847" y="2713228"/>
                </a:lnTo>
                <a:lnTo>
                  <a:pt x="680862" y="2705613"/>
                </a:lnTo>
                <a:lnTo>
                  <a:pt x="682534" y="2696987"/>
                </a:lnTo>
                <a:lnTo>
                  <a:pt x="680862" y="2688385"/>
                </a:lnTo>
                <a:lnTo>
                  <a:pt x="675847" y="2680843"/>
                </a:lnTo>
                <a:lnTo>
                  <a:pt x="671262" y="2676398"/>
                </a:lnTo>
                <a:lnTo>
                  <a:pt x="665459" y="2674112"/>
                </a:lnTo>
                <a:close/>
              </a:path>
              <a:path w="2910840" h="2943225" extrusionOk="0">
                <a:moveTo>
                  <a:pt x="771542" y="2674112"/>
                </a:moveTo>
                <a:lnTo>
                  <a:pt x="759794" y="2674112"/>
                </a:lnTo>
                <a:lnTo>
                  <a:pt x="753990" y="2676398"/>
                </a:lnTo>
                <a:lnTo>
                  <a:pt x="749545" y="2680843"/>
                </a:lnTo>
                <a:lnTo>
                  <a:pt x="744459" y="2688385"/>
                </a:lnTo>
                <a:lnTo>
                  <a:pt x="742763" y="2696987"/>
                </a:lnTo>
                <a:lnTo>
                  <a:pt x="744459" y="2705613"/>
                </a:lnTo>
                <a:lnTo>
                  <a:pt x="749545" y="2713228"/>
                </a:lnTo>
                <a:lnTo>
                  <a:pt x="757090" y="2718300"/>
                </a:lnTo>
                <a:lnTo>
                  <a:pt x="765685" y="2719990"/>
                </a:lnTo>
                <a:lnTo>
                  <a:pt x="774307" y="2718300"/>
                </a:lnTo>
                <a:lnTo>
                  <a:pt x="781930" y="2713228"/>
                </a:lnTo>
                <a:lnTo>
                  <a:pt x="786945" y="2705613"/>
                </a:lnTo>
                <a:lnTo>
                  <a:pt x="788617" y="2696987"/>
                </a:lnTo>
                <a:lnTo>
                  <a:pt x="786945" y="2688385"/>
                </a:lnTo>
                <a:lnTo>
                  <a:pt x="781930" y="2680843"/>
                </a:lnTo>
                <a:lnTo>
                  <a:pt x="777485" y="2676398"/>
                </a:lnTo>
                <a:lnTo>
                  <a:pt x="771542" y="2674112"/>
                </a:lnTo>
                <a:close/>
              </a:path>
              <a:path w="2910840" h="2943225" extrusionOk="0">
                <a:moveTo>
                  <a:pt x="877625" y="2674112"/>
                </a:moveTo>
                <a:lnTo>
                  <a:pt x="865877" y="2674112"/>
                </a:lnTo>
                <a:lnTo>
                  <a:pt x="860073" y="2676398"/>
                </a:lnTo>
                <a:lnTo>
                  <a:pt x="855489" y="2680843"/>
                </a:lnTo>
                <a:lnTo>
                  <a:pt x="850481" y="2688385"/>
                </a:lnTo>
                <a:lnTo>
                  <a:pt x="848812" y="2696987"/>
                </a:lnTo>
                <a:lnTo>
                  <a:pt x="850481" y="2705613"/>
                </a:lnTo>
                <a:lnTo>
                  <a:pt x="855489" y="2713228"/>
                </a:lnTo>
                <a:lnTo>
                  <a:pt x="863133" y="2718300"/>
                </a:lnTo>
                <a:lnTo>
                  <a:pt x="871803" y="2719990"/>
                </a:lnTo>
                <a:lnTo>
                  <a:pt x="880447" y="2718300"/>
                </a:lnTo>
                <a:lnTo>
                  <a:pt x="888013" y="2713228"/>
                </a:lnTo>
                <a:lnTo>
                  <a:pt x="893100" y="2705613"/>
                </a:lnTo>
                <a:lnTo>
                  <a:pt x="894795" y="2696987"/>
                </a:lnTo>
                <a:lnTo>
                  <a:pt x="893100" y="2688385"/>
                </a:lnTo>
                <a:lnTo>
                  <a:pt x="888013" y="2680843"/>
                </a:lnTo>
                <a:lnTo>
                  <a:pt x="883568" y="2676398"/>
                </a:lnTo>
                <a:lnTo>
                  <a:pt x="877625" y="2674112"/>
                </a:lnTo>
                <a:close/>
              </a:path>
              <a:path w="2910840" h="2943225" extrusionOk="0">
                <a:moveTo>
                  <a:pt x="983848" y="2674112"/>
                </a:moveTo>
                <a:lnTo>
                  <a:pt x="972100" y="2674112"/>
                </a:lnTo>
                <a:lnTo>
                  <a:pt x="966169" y="2676398"/>
                </a:lnTo>
                <a:lnTo>
                  <a:pt x="961711" y="2680843"/>
                </a:lnTo>
                <a:lnTo>
                  <a:pt x="956625" y="2688385"/>
                </a:lnTo>
                <a:lnTo>
                  <a:pt x="954930" y="2696987"/>
                </a:lnTo>
                <a:lnTo>
                  <a:pt x="956625" y="2705613"/>
                </a:lnTo>
                <a:lnTo>
                  <a:pt x="961711" y="2713228"/>
                </a:lnTo>
                <a:lnTo>
                  <a:pt x="969275" y="2718300"/>
                </a:lnTo>
                <a:lnTo>
                  <a:pt x="977904" y="2719990"/>
                </a:lnTo>
                <a:lnTo>
                  <a:pt x="986532" y="2718300"/>
                </a:lnTo>
                <a:lnTo>
                  <a:pt x="994096" y="2713228"/>
                </a:lnTo>
                <a:lnTo>
                  <a:pt x="999183" y="2705613"/>
                </a:lnTo>
                <a:lnTo>
                  <a:pt x="1000878" y="2696987"/>
                </a:lnTo>
                <a:lnTo>
                  <a:pt x="999183" y="2688385"/>
                </a:lnTo>
                <a:lnTo>
                  <a:pt x="994096" y="2680843"/>
                </a:lnTo>
                <a:lnTo>
                  <a:pt x="989651" y="2676398"/>
                </a:lnTo>
                <a:lnTo>
                  <a:pt x="983848" y="2674112"/>
                </a:lnTo>
                <a:close/>
              </a:path>
              <a:path w="2910840" h="2943225" extrusionOk="0">
                <a:moveTo>
                  <a:pt x="1089931" y="2674112"/>
                </a:moveTo>
                <a:lnTo>
                  <a:pt x="1078183" y="2674112"/>
                </a:lnTo>
                <a:lnTo>
                  <a:pt x="1072252" y="2676398"/>
                </a:lnTo>
                <a:lnTo>
                  <a:pt x="1067795" y="2680843"/>
                </a:lnTo>
                <a:lnTo>
                  <a:pt x="1062787" y="2688385"/>
                </a:lnTo>
                <a:lnTo>
                  <a:pt x="1061118" y="2696987"/>
                </a:lnTo>
                <a:lnTo>
                  <a:pt x="1062787" y="2705613"/>
                </a:lnTo>
                <a:lnTo>
                  <a:pt x="1067795" y="2713228"/>
                </a:lnTo>
                <a:lnTo>
                  <a:pt x="1075359" y="2718300"/>
                </a:lnTo>
                <a:lnTo>
                  <a:pt x="1083987" y="2719990"/>
                </a:lnTo>
                <a:lnTo>
                  <a:pt x="1092616" y="2718300"/>
                </a:lnTo>
                <a:lnTo>
                  <a:pt x="1100180" y="2713228"/>
                </a:lnTo>
                <a:lnTo>
                  <a:pt x="1105194" y="2705613"/>
                </a:lnTo>
                <a:lnTo>
                  <a:pt x="1106866" y="2696987"/>
                </a:lnTo>
                <a:lnTo>
                  <a:pt x="1105194" y="2688385"/>
                </a:lnTo>
                <a:lnTo>
                  <a:pt x="1100180" y="2680843"/>
                </a:lnTo>
                <a:lnTo>
                  <a:pt x="1095735" y="2676398"/>
                </a:lnTo>
                <a:lnTo>
                  <a:pt x="1089931" y="2674112"/>
                </a:lnTo>
                <a:close/>
              </a:path>
              <a:path w="2910840" h="2943225" extrusionOk="0">
                <a:moveTo>
                  <a:pt x="1196014" y="2674112"/>
                </a:moveTo>
                <a:lnTo>
                  <a:pt x="1184266" y="2674112"/>
                </a:lnTo>
                <a:lnTo>
                  <a:pt x="1178335" y="2676398"/>
                </a:lnTo>
                <a:lnTo>
                  <a:pt x="1173878" y="2680843"/>
                </a:lnTo>
                <a:lnTo>
                  <a:pt x="1168870" y="2688385"/>
                </a:lnTo>
                <a:lnTo>
                  <a:pt x="1167201" y="2696987"/>
                </a:lnTo>
                <a:lnTo>
                  <a:pt x="1168870" y="2705613"/>
                </a:lnTo>
                <a:lnTo>
                  <a:pt x="1173878" y="2713228"/>
                </a:lnTo>
                <a:lnTo>
                  <a:pt x="1181501" y="2718300"/>
                </a:lnTo>
                <a:lnTo>
                  <a:pt x="1190124" y="2719990"/>
                </a:lnTo>
                <a:lnTo>
                  <a:pt x="1198724" y="2718300"/>
                </a:lnTo>
                <a:lnTo>
                  <a:pt x="1206275" y="2713228"/>
                </a:lnTo>
                <a:lnTo>
                  <a:pt x="1211362" y="2705613"/>
                </a:lnTo>
                <a:lnTo>
                  <a:pt x="1213057" y="2696987"/>
                </a:lnTo>
                <a:lnTo>
                  <a:pt x="1211362" y="2688385"/>
                </a:lnTo>
                <a:lnTo>
                  <a:pt x="1206275" y="2680843"/>
                </a:lnTo>
                <a:lnTo>
                  <a:pt x="1201818" y="2676398"/>
                </a:lnTo>
                <a:lnTo>
                  <a:pt x="1196014" y="2674112"/>
                </a:lnTo>
                <a:close/>
              </a:path>
              <a:path w="2910840" h="2943225" extrusionOk="0">
                <a:moveTo>
                  <a:pt x="1302071" y="2674112"/>
                </a:moveTo>
                <a:lnTo>
                  <a:pt x="1290387" y="2674112"/>
                </a:lnTo>
                <a:lnTo>
                  <a:pt x="1284545" y="2676398"/>
                </a:lnTo>
                <a:lnTo>
                  <a:pt x="1279973" y="2680843"/>
                </a:lnTo>
                <a:lnTo>
                  <a:pt x="1274973" y="2688385"/>
                </a:lnTo>
                <a:lnTo>
                  <a:pt x="1273306" y="2696987"/>
                </a:lnTo>
                <a:lnTo>
                  <a:pt x="1274973" y="2705613"/>
                </a:lnTo>
                <a:lnTo>
                  <a:pt x="1279973" y="2713228"/>
                </a:lnTo>
                <a:lnTo>
                  <a:pt x="1287589" y="2718300"/>
                </a:lnTo>
                <a:lnTo>
                  <a:pt x="1296229" y="2719990"/>
                </a:lnTo>
                <a:lnTo>
                  <a:pt x="1304869" y="2718300"/>
                </a:lnTo>
                <a:lnTo>
                  <a:pt x="1312485" y="2713228"/>
                </a:lnTo>
                <a:lnTo>
                  <a:pt x="1317486" y="2705613"/>
                </a:lnTo>
                <a:lnTo>
                  <a:pt x="1319153" y="2696987"/>
                </a:lnTo>
                <a:lnTo>
                  <a:pt x="1317486" y="2688385"/>
                </a:lnTo>
                <a:lnTo>
                  <a:pt x="1312485" y="2680843"/>
                </a:lnTo>
                <a:lnTo>
                  <a:pt x="1307913" y="2676398"/>
                </a:lnTo>
                <a:lnTo>
                  <a:pt x="1302071" y="2674112"/>
                </a:lnTo>
                <a:close/>
              </a:path>
              <a:path w="2910840" h="2943225" extrusionOk="0">
                <a:moveTo>
                  <a:pt x="1408243" y="2674112"/>
                </a:moveTo>
                <a:lnTo>
                  <a:pt x="1396432" y="2674112"/>
                </a:lnTo>
                <a:lnTo>
                  <a:pt x="1390590" y="2676398"/>
                </a:lnTo>
                <a:lnTo>
                  <a:pt x="1386145" y="2680843"/>
                </a:lnTo>
                <a:lnTo>
                  <a:pt x="1381073" y="2688385"/>
                </a:lnTo>
                <a:lnTo>
                  <a:pt x="1379383" y="2696987"/>
                </a:lnTo>
                <a:lnTo>
                  <a:pt x="1381073" y="2705613"/>
                </a:lnTo>
                <a:lnTo>
                  <a:pt x="1386145" y="2713228"/>
                </a:lnTo>
                <a:lnTo>
                  <a:pt x="1393706" y="2718300"/>
                </a:lnTo>
                <a:lnTo>
                  <a:pt x="1402338" y="2719990"/>
                </a:lnTo>
                <a:lnTo>
                  <a:pt x="1410970" y="2718300"/>
                </a:lnTo>
                <a:lnTo>
                  <a:pt x="1418530" y="2713228"/>
                </a:lnTo>
                <a:lnTo>
                  <a:pt x="1423531" y="2705613"/>
                </a:lnTo>
                <a:lnTo>
                  <a:pt x="1425198" y="2696987"/>
                </a:lnTo>
                <a:lnTo>
                  <a:pt x="1423531" y="2688385"/>
                </a:lnTo>
                <a:lnTo>
                  <a:pt x="1418530" y="2680843"/>
                </a:lnTo>
                <a:lnTo>
                  <a:pt x="1414085" y="2676398"/>
                </a:lnTo>
                <a:lnTo>
                  <a:pt x="1408243" y="2674112"/>
                </a:lnTo>
                <a:close/>
              </a:path>
              <a:path w="2910840" h="2943225" extrusionOk="0">
                <a:moveTo>
                  <a:pt x="1514288" y="2674112"/>
                </a:moveTo>
                <a:lnTo>
                  <a:pt x="1502477" y="2674112"/>
                </a:lnTo>
                <a:lnTo>
                  <a:pt x="1496762" y="2676398"/>
                </a:lnTo>
                <a:lnTo>
                  <a:pt x="1492190" y="2680843"/>
                </a:lnTo>
                <a:lnTo>
                  <a:pt x="1487118" y="2688385"/>
                </a:lnTo>
                <a:lnTo>
                  <a:pt x="1485428" y="2696987"/>
                </a:lnTo>
                <a:lnTo>
                  <a:pt x="1487118" y="2705613"/>
                </a:lnTo>
                <a:lnTo>
                  <a:pt x="1492190" y="2713228"/>
                </a:lnTo>
                <a:lnTo>
                  <a:pt x="1499824" y="2718300"/>
                </a:lnTo>
                <a:lnTo>
                  <a:pt x="1508494" y="2719990"/>
                </a:lnTo>
                <a:lnTo>
                  <a:pt x="1517140" y="2718300"/>
                </a:lnTo>
                <a:lnTo>
                  <a:pt x="1524702" y="2713228"/>
                </a:lnTo>
                <a:lnTo>
                  <a:pt x="1529775" y="2705613"/>
                </a:lnTo>
                <a:lnTo>
                  <a:pt x="1531465" y="2696987"/>
                </a:lnTo>
                <a:lnTo>
                  <a:pt x="1529775" y="2688385"/>
                </a:lnTo>
                <a:lnTo>
                  <a:pt x="1524702" y="2680843"/>
                </a:lnTo>
                <a:lnTo>
                  <a:pt x="1520257" y="2676398"/>
                </a:lnTo>
                <a:lnTo>
                  <a:pt x="1514288" y="2674112"/>
                </a:lnTo>
                <a:close/>
              </a:path>
              <a:path w="2910840" h="2943225" extrusionOk="0">
                <a:moveTo>
                  <a:pt x="1620460" y="2674112"/>
                </a:moveTo>
                <a:lnTo>
                  <a:pt x="1608776" y="2674112"/>
                </a:lnTo>
                <a:lnTo>
                  <a:pt x="1602807" y="2676398"/>
                </a:lnTo>
                <a:lnTo>
                  <a:pt x="1598362" y="2680843"/>
                </a:lnTo>
                <a:lnTo>
                  <a:pt x="1593290" y="2688385"/>
                </a:lnTo>
                <a:lnTo>
                  <a:pt x="1591600" y="2696987"/>
                </a:lnTo>
                <a:lnTo>
                  <a:pt x="1593290" y="2705613"/>
                </a:lnTo>
                <a:lnTo>
                  <a:pt x="1598362" y="2713228"/>
                </a:lnTo>
                <a:lnTo>
                  <a:pt x="1605925" y="2718300"/>
                </a:lnTo>
                <a:lnTo>
                  <a:pt x="1614571" y="2719990"/>
                </a:lnTo>
                <a:lnTo>
                  <a:pt x="1623241" y="2718300"/>
                </a:lnTo>
                <a:lnTo>
                  <a:pt x="1630874" y="2713228"/>
                </a:lnTo>
                <a:lnTo>
                  <a:pt x="1635875" y="2705613"/>
                </a:lnTo>
                <a:lnTo>
                  <a:pt x="1637542" y="2696987"/>
                </a:lnTo>
                <a:lnTo>
                  <a:pt x="1635875" y="2688385"/>
                </a:lnTo>
                <a:lnTo>
                  <a:pt x="1630874" y="2680843"/>
                </a:lnTo>
                <a:lnTo>
                  <a:pt x="1626302" y="2676398"/>
                </a:lnTo>
                <a:lnTo>
                  <a:pt x="1620460" y="2674112"/>
                </a:lnTo>
                <a:close/>
              </a:path>
              <a:path w="2910840" h="2943225" extrusionOk="0">
                <a:moveTo>
                  <a:pt x="1726632" y="2674112"/>
                </a:moveTo>
                <a:lnTo>
                  <a:pt x="1714821" y="2674112"/>
                </a:lnTo>
                <a:lnTo>
                  <a:pt x="1708852" y="2676398"/>
                </a:lnTo>
                <a:lnTo>
                  <a:pt x="1704407" y="2680843"/>
                </a:lnTo>
                <a:lnTo>
                  <a:pt x="1699407" y="2688385"/>
                </a:lnTo>
                <a:lnTo>
                  <a:pt x="1697740" y="2696987"/>
                </a:lnTo>
                <a:lnTo>
                  <a:pt x="1699407" y="2705613"/>
                </a:lnTo>
                <a:lnTo>
                  <a:pt x="1704407" y="2713228"/>
                </a:lnTo>
                <a:lnTo>
                  <a:pt x="1711968" y="2718300"/>
                </a:lnTo>
                <a:lnTo>
                  <a:pt x="1720600" y="2719990"/>
                </a:lnTo>
                <a:lnTo>
                  <a:pt x="1729232" y="2718300"/>
                </a:lnTo>
                <a:lnTo>
                  <a:pt x="1736792" y="2713228"/>
                </a:lnTo>
                <a:lnTo>
                  <a:pt x="1741865" y="2705613"/>
                </a:lnTo>
                <a:lnTo>
                  <a:pt x="1743555" y="2696987"/>
                </a:lnTo>
                <a:lnTo>
                  <a:pt x="1741865" y="2688385"/>
                </a:lnTo>
                <a:lnTo>
                  <a:pt x="1736792" y="2680843"/>
                </a:lnTo>
                <a:lnTo>
                  <a:pt x="1732347" y="2676398"/>
                </a:lnTo>
                <a:lnTo>
                  <a:pt x="1726632" y="2674112"/>
                </a:lnTo>
                <a:close/>
              </a:path>
              <a:path w="2910840" h="2943225" extrusionOk="0">
                <a:moveTo>
                  <a:pt x="1832677" y="2674112"/>
                </a:moveTo>
                <a:lnTo>
                  <a:pt x="1820866" y="2674112"/>
                </a:lnTo>
                <a:lnTo>
                  <a:pt x="1815024" y="2676398"/>
                </a:lnTo>
                <a:lnTo>
                  <a:pt x="1810579" y="2680843"/>
                </a:lnTo>
                <a:lnTo>
                  <a:pt x="1805507" y="2688385"/>
                </a:lnTo>
                <a:lnTo>
                  <a:pt x="1803817" y="2696987"/>
                </a:lnTo>
                <a:lnTo>
                  <a:pt x="1805507" y="2705613"/>
                </a:lnTo>
                <a:lnTo>
                  <a:pt x="1810579" y="2713228"/>
                </a:lnTo>
                <a:lnTo>
                  <a:pt x="1818176" y="2718300"/>
                </a:lnTo>
                <a:lnTo>
                  <a:pt x="1826772" y="2719990"/>
                </a:lnTo>
                <a:lnTo>
                  <a:pt x="1835368" y="2718300"/>
                </a:lnTo>
                <a:lnTo>
                  <a:pt x="1842964" y="2713228"/>
                </a:lnTo>
                <a:lnTo>
                  <a:pt x="1848037" y="2705613"/>
                </a:lnTo>
                <a:lnTo>
                  <a:pt x="1849727" y="2696987"/>
                </a:lnTo>
                <a:lnTo>
                  <a:pt x="1848037" y="2688385"/>
                </a:lnTo>
                <a:lnTo>
                  <a:pt x="1842964" y="2680843"/>
                </a:lnTo>
                <a:lnTo>
                  <a:pt x="1838519" y="2676398"/>
                </a:lnTo>
                <a:lnTo>
                  <a:pt x="1832677" y="2674112"/>
                </a:lnTo>
                <a:close/>
              </a:path>
              <a:path w="2910840" h="2943225" extrusionOk="0">
                <a:moveTo>
                  <a:pt x="1938722" y="2674112"/>
                </a:moveTo>
                <a:lnTo>
                  <a:pt x="1927038" y="2674112"/>
                </a:lnTo>
                <a:lnTo>
                  <a:pt x="1921196" y="2676398"/>
                </a:lnTo>
                <a:lnTo>
                  <a:pt x="1916751" y="2680843"/>
                </a:lnTo>
                <a:lnTo>
                  <a:pt x="1911679" y="2688385"/>
                </a:lnTo>
                <a:lnTo>
                  <a:pt x="1909989" y="2696987"/>
                </a:lnTo>
                <a:lnTo>
                  <a:pt x="1911679" y="2705613"/>
                </a:lnTo>
                <a:lnTo>
                  <a:pt x="1916751" y="2713228"/>
                </a:lnTo>
                <a:lnTo>
                  <a:pt x="1924294" y="2718300"/>
                </a:lnTo>
                <a:lnTo>
                  <a:pt x="1932896" y="2719990"/>
                </a:lnTo>
                <a:lnTo>
                  <a:pt x="1941522" y="2718300"/>
                </a:lnTo>
                <a:lnTo>
                  <a:pt x="1949136" y="2713228"/>
                </a:lnTo>
                <a:lnTo>
                  <a:pt x="1954137" y="2705613"/>
                </a:lnTo>
                <a:lnTo>
                  <a:pt x="1955804" y="2696987"/>
                </a:lnTo>
                <a:lnTo>
                  <a:pt x="1954137" y="2688385"/>
                </a:lnTo>
                <a:lnTo>
                  <a:pt x="1949136" y="2680843"/>
                </a:lnTo>
                <a:lnTo>
                  <a:pt x="1944691" y="2676398"/>
                </a:lnTo>
                <a:lnTo>
                  <a:pt x="1938722" y="2674112"/>
                </a:lnTo>
                <a:close/>
              </a:path>
              <a:path w="2910840" h="2943225" extrusionOk="0">
                <a:moveTo>
                  <a:pt x="2044767" y="2674112"/>
                </a:moveTo>
                <a:lnTo>
                  <a:pt x="2033083" y="2674112"/>
                </a:lnTo>
                <a:lnTo>
                  <a:pt x="2027114" y="2676398"/>
                </a:lnTo>
                <a:lnTo>
                  <a:pt x="2022669" y="2680843"/>
                </a:lnTo>
                <a:lnTo>
                  <a:pt x="2017669" y="2688385"/>
                </a:lnTo>
                <a:lnTo>
                  <a:pt x="2016002" y="2696987"/>
                </a:lnTo>
                <a:lnTo>
                  <a:pt x="2017669" y="2705613"/>
                </a:lnTo>
                <a:lnTo>
                  <a:pt x="2022669" y="2713228"/>
                </a:lnTo>
                <a:lnTo>
                  <a:pt x="2030303" y="2718300"/>
                </a:lnTo>
                <a:lnTo>
                  <a:pt x="2038973" y="2719990"/>
                </a:lnTo>
                <a:lnTo>
                  <a:pt x="2047619" y="2718300"/>
                </a:lnTo>
                <a:lnTo>
                  <a:pt x="2055181" y="2713228"/>
                </a:lnTo>
                <a:lnTo>
                  <a:pt x="2060182" y="2705613"/>
                </a:lnTo>
                <a:lnTo>
                  <a:pt x="2061849" y="2696987"/>
                </a:lnTo>
                <a:lnTo>
                  <a:pt x="2060182" y="2688385"/>
                </a:lnTo>
                <a:lnTo>
                  <a:pt x="2055181" y="2680843"/>
                </a:lnTo>
                <a:lnTo>
                  <a:pt x="2050736" y="2676398"/>
                </a:lnTo>
                <a:lnTo>
                  <a:pt x="2044767" y="2674112"/>
                </a:lnTo>
                <a:close/>
              </a:path>
              <a:path w="2910840" h="2943225" extrusionOk="0">
                <a:moveTo>
                  <a:pt x="2150939" y="2674112"/>
                </a:moveTo>
                <a:lnTo>
                  <a:pt x="2139128" y="2674112"/>
                </a:lnTo>
                <a:lnTo>
                  <a:pt x="2133413" y="2676398"/>
                </a:lnTo>
                <a:lnTo>
                  <a:pt x="2128714" y="2680843"/>
                </a:lnTo>
                <a:lnTo>
                  <a:pt x="2123714" y="2688385"/>
                </a:lnTo>
                <a:lnTo>
                  <a:pt x="2122047" y="2696987"/>
                </a:lnTo>
                <a:lnTo>
                  <a:pt x="2123714" y="2705613"/>
                </a:lnTo>
                <a:lnTo>
                  <a:pt x="2128714" y="2713228"/>
                </a:lnTo>
                <a:lnTo>
                  <a:pt x="2136404" y="2718300"/>
                </a:lnTo>
                <a:lnTo>
                  <a:pt x="2145082" y="2719990"/>
                </a:lnTo>
                <a:lnTo>
                  <a:pt x="2153735" y="2718300"/>
                </a:lnTo>
                <a:lnTo>
                  <a:pt x="2161353" y="2713228"/>
                </a:lnTo>
                <a:lnTo>
                  <a:pt x="2166426" y="2705613"/>
                </a:lnTo>
                <a:lnTo>
                  <a:pt x="2168116" y="2696987"/>
                </a:lnTo>
                <a:lnTo>
                  <a:pt x="2166426" y="2688385"/>
                </a:lnTo>
                <a:lnTo>
                  <a:pt x="2161353" y="2680843"/>
                </a:lnTo>
                <a:lnTo>
                  <a:pt x="2156908" y="2676398"/>
                </a:lnTo>
                <a:lnTo>
                  <a:pt x="2150939" y="2674112"/>
                </a:lnTo>
                <a:close/>
              </a:path>
              <a:path w="2910840" h="2943225" extrusionOk="0">
                <a:moveTo>
                  <a:pt x="2257111" y="2674112"/>
                </a:moveTo>
                <a:lnTo>
                  <a:pt x="2245427" y="2674112"/>
                </a:lnTo>
                <a:lnTo>
                  <a:pt x="2239458" y="2676398"/>
                </a:lnTo>
                <a:lnTo>
                  <a:pt x="2235013" y="2680843"/>
                </a:lnTo>
                <a:lnTo>
                  <a:pt x="2229941" y="2688385"/>
                </a:lnTo>
                <a:lnTo>
                  <a:pt x="2228251" y="2696987"/>
                </a:lnTo>
                <a:lnTo>
                  <a:pt x="2229941" y="2705613"/>
                </a:lnTo>
                <a:lnTo>
                  <a:pt x="2235013" y="2713228"/>
                </a:lnTo>
                <a:lnTo>
                  <a:pt x="2242576" y="2718300"/>
                </a:lnTo>
                <a:lnTo>
                  <a:pt x="2251222" y="2719990"/>
                </a:lnTo>
                <a:lnTo>
                  <a:pt x="2259892" y="2718300"/>
                </a:lnTo>
                <a:lnTo>
                  <a:pt x="2267525" y="2713228"/>
                </a:lnTo>
                <a:lnTo>
                  <a:pt x="2272526" y="2705613"/>
                </a:lnTo>
                <a:lnTo>
                  <a:pt x="2274193" y="2696987"/>
                </a:lnTo>
                <a:lnTo>
                  <a:pt x="2272526" y="2688385"/>
                </a:lnTo>
                <a:lnTo>
                  <a:pt x="2267525" y="2680843"/>
                </a:lnTo>
                <a:lnTo>
                  <a:pt x="2262953" y="2676398"/>
                </a:lnTo>
                <a:lnTo>
                  <a:pt x="2257111" y="2674112"/>
                </a:lnTo>
                <a:close/>
              </a:path>
              <a:path w="2910840" h="2943225" extrusionOk="0">
                <a:moveTo>
                  <a:pt x="2363156" y="2674112"/>
                </a:moveTo>
                <a:lnTo>
                  <a:pt x="2351472" y="2674112"/>
                </a:lnTo>
                <a:lnTo>
                  <a:pt x="2345503" y="2676398"/>
                </a:lnTo>
                <a:lnTo>
                  <a:pt x="2341058" y="2680843"/>
                </a:lnTo>
                <a:lnTo>
                  <a:pt x="2336058" y="2688385"/>
                </a:lnTo>
                <a:lnTo>
                  <a:pt x="2334391" y="2696987"/>
                </a:lnTo>
                <a:lnTo>
                  <a:pt x="2336058" y="2705613"/>
                </a:lnTo>
                <a:lnTo>
                  <a:pt x="2341058" y="2713228"/>
                </a:lnTo>
                <a:lnTo>
                  <a:pt x="2348619" y="2718300"/>
                </a:lnTo>
                <a:lnTo>
                  <a:pt x="2357251" y="2719990"/>
                </a:lnTo>
                <a:lnTo>
                  <a:pt x="2365883" y="2718300"/>
                </a:lnTo>
                <a:lnTo>
                  <a:pt x="2373443" y="2713228"/>
                </a:lnTo>
                <a:lnTo>
                  <a:pt x="2378516" y="2705613"/>
                </a:lnTo>
                <a:lnTo>
                  <a:pt x="2380206" y="2696987"/>
                </a:lnTo>
                <a:lnTo>
                  <a:pt x="2378516" y="2688385"/>
                </a:lnTo>
                <a:lnTo>
                  <a:pt x="2373443" y="2680843"/>
                </a:lnTo>
                <a:lnTo>
                  <a:pt x="2368998" y="2676398"/>
                </a:lnTo>
                <a:lnTo>
                  <a:pt x="2363156" y="2674112"/>
                </a:lnTo>
                <a:close/>
              </a:path>
              <a:path w="2910840" h="2943225" extrusionOk="0">
                <a:moveTo>
                  <a:pt x="2469328" y="2674112"/>
                </a:moveTo>
                <a:lnTo>
                  <a:pt x="2457517" y="2674112"/>
                </a:lnTo>
                <a:lnTo>
                  <a:pt x="2451802" y="2676398"/>
                </a:lnTo>
                <a:lnTo>
                  <a:pt x="2447103" y="2680843"/>
                </a:lnTo>
                <a:lnTo>
                  <a:pt x="2442103" y="2688385"/>
                </a:lnTo>
                <a:lnTo>
                  <a:pt x="2440436" y="2696987"/>
                </a:lnTo>
                <a:lnTo>
                  <a:pt x="2442103" y="2705613"/>
                </a:lnTo>
                <a:lnTo>
                  <a:pt x="2447103" y="2713228"/>
                </a:lnTo>
                <a:lnTo>
                  <a:pt x="2454771" y="2718300"/>
                </a:lnTo>
                <a:lnTo>
                  <a:pt x="2463391" y="2719990"/>
                </a:lnTo>
                <a:lnTo>
                  <a:pt x="2471964" y="2718300"/>
                </a:lnTo>
                <a:lnTo>
                  <a:pt x="2479488" y="2713228"/>
                </a:lnTo>
                <a:lnTo>
                  <a:pt x="2484632" y="2705613"/>
                </a:lnTo>
                <a:lnTo>
                  <a:pt x="2486346" y="2696987"/>
                </a:lnTo>
                <a:lnTo>
                  <a:pt x="2484632" y="2688385"/>
                </a:lnTo>
                <a:lnTo>
                  <a:pt x="2479488" y="2680843"/>
                </a:lnTo>
                <a:lnTo>
                  <a:pt x="2475043" y="2676398"/>
                </a:lnTo>
                <a:lnTo>
                  <a:pt x="2469328" y="2674112"/>
                </a:lnTo>
                <a:close/>
              </a:path>
              <a:path w="2910840" h="2943225" extrusionOk="0">
                <a:moveTo>
                  <a:pt x="2575373" y="2674112"/>
                </a:moveTo>
                <a:lnTo>
                  <a:pt x="2563689" y="2674112"/>
                </a:lnTo>
                <a:lnTo>
                  <a:pt x="2557847" y="2676398"/>
                </a:lnTo>
                <a:lnTo>
                  <a:pt x="2553402" y="2680843"/>
                </a:lnTo>
                <a:lnTo>
                  <a:pt x="2548330" y="2688385"/>
                </a:lnTo>
                <a:lnTo>
                  <a:pt x="2546640" y="2696987"/>
                </a:lnTo>
                <a:lnTo>
                  <a:pt x="2548330" y="2705613"/>
                </a:lnTo>
                <a:lnTo>
                  <a:pt x="2553402" y="2713228"/>
                </a:lnTo>
                <a:lnTo>
                  <a:pt x="2560945" y="2718300"/>
                </a:lnTo>
                <a:lnTo>
                  <a:pt x="2569547" y="2719990"/>
                </a:lnTo>
                <a:lnTo>
                  <a:pt x="2578173" y="2718300"/>
                </a:lnTo>
                <a:lnTo>
                  <a:pt x="2585787" y="2713228"/>
                </a:lnTo>
                <a:lnTo>
                  <a:pt x="2590788" y="2705613"/>
                </a:lnTo>
                <a:lnTo>
                  <a:pt x="2592455" y="2696987"/>
                </a:lnTo>
                <a:lnTo>
                  <a:pt x="2590788" y="2688385"/>
                </a:lnTo>
                <a:lnTo>
                  <a:pt x="2585787" y="2680843"/>
                </a:lnTo>
                <a:lnTo>
                  <a:pt x="2581342" y="2676398"/>
                </a:lnTo>
                <a:lnTo>
                  <a:pt x="2575373" y="2674112"/>
                </a:lnTo>
                <a:close/>
              </a:path>
              <a:path w="2910840" h="2943225" extrusionOk="0">
                <a:moveTo>
                  <a:pt x="2681418" y="2674112"/>
                </a:moveTo>
                <a:lnTo>
                  <a:pt x="2669734" y="2674112"/>
                </a:lnTo>
                <a:lnTo>
                  <a:pt x="2663765" y="2676398"/>
                </a:lnTo>
                <a:lnTo>
                  <a:pt x="2659320" y="2680843"/>
                </a:lnTo>
                <a:lnTo>
                  <a:pt x="2654320" y="2688385"/>
                </a:lnTo>
                <a:lnTo>
                  <a:pt x="2652653" y="2696987"/>
                </a:lnTo>
                <a:lnTo>
                  <a:pt x="2654320" y="2705613"/>
                </a:lnTo>
                <a:lnTo>
                  <a:pt x="2659320" y="2713228"/>
                </a:lnTo>
                <a:lnTo>
                  <a:pt x="2666954" y="2718300"/>
                </a:lnTo>
                <a:lnTo>
                  <a:pt x="2675624" y="2719990"/>
                </a:lnTo>
                <a:lnTo>
                  <a:pt x="2684270" y="2718300"/>
                </a:lnTo>
                <a:lnTo>
                  <a:pt x="2691832" y="2713228"/>
                </a:lnTo>
                <a:lnTo>
                  <a:pt x="2696833" y="2705613"/>
                </a:lnTo>
                <a:lnTo>
                  <a:pt x="2698500" y="2696987"/>
                </a:lnTo>
                <a:lnTo>
                  <a:pt x="2696833" y="2688385"/>
                </a:lnTo>
                <a:lnTo>
                  <a:pt x="2691832" y="2680843"/>
                </a:lnTo>
                <a:lnTo>
                  <a:pt x="2687387" y="2676398"/>
                </a:lnTo>
                <a:lnTo>
                  <a:pt x="2681418" y="2674112"/>
                </a:lnTo>
                <a:close/>
              </a:path>
              <a:path w="2910840" h="2943225" extrusionOk="0">
                <a:moveTo>
                  <a:pt x="2787590" y="2674112"/>
                </a:moveTo>
                <a:lnTo>
                  <a:pt x="2775779" y="2674112"/>
                </a:lnTo>
                <a:lnTo>
                  <a:pt x="2770064" y="2676398"/>
                </a:lnTo>
                <a:lnTo>
                  <a:pt x="2765492" y="2680843"/>
                </a:lnTo>
                <a:lnTo>
                  <a:pt x="2760420" y="2688385"/>
                </a:lnTo>
                <a:lnTo>
                  <a:pt x="2758730" y="2696987"/>
                </a:lnTo>
                <a:lnTo>
                  <a:pt x="2760420" y="2705613"/>
                </a:lnTo>
                <a:lnTo>
                  <a:pt x="2765492" y="2713228"/>
                </a:lnTo>
                <a:lnTo>
                  <a:pt x="2773106" y="2718300"/>
                </a:lnTo>
                <a:lnTo>
                  <a:pt x="2781733" y="2719990"/>
                </a:lnTo>
                <a:lnTo>
                  <a:pt x="2790335" y="2718300"/>
                </a:lnTo>
                <a:lnTo>
                  <a:pt x="2797877" y="2713228"/>
                </a:lnTo>
                <a:lnTo>
                  <a:pt x="2803021" y="2705613"/>
                </a:lnTo>
                <a:lnTo>
                  <a:pt x="2804735" y="2696987"/>
                </a:lnTo>
                <a:lnTo>
                  <a:pt x="2803021" y="2688385"/>
                </a:lnTo>
                <a:lnTo>
                  <a:pt x="2797877" y="2680843"/>
                </a:lnTo>
                <a:lnTo>
                  <a:pt x="2793432" y="2676398"/>
                </a:lnTo>
                <a:lnTo>
                  <a:pt x="2787590" y="2674112"/>
                </a:lnTo>
                <a:close/>
              </a:path>
              <a:path w="2910840" h="2943225" extrusionOk="0">
                <a:moveTo>
                  <a:pt x="2893762" y="2674112"/>
                </a:moveTo>
                <a:lnTo>
                  <a:pt x="2882078" y="2674112"/>
                </a:lnTo>
                <a:lnTo>
                  <a:pt x="2876109" y="2676398"/>
                </a:lnTo>
                <a:lnTo>
                  <a:pt x="2871664" y="2680843"/>
                </a:lnTo>
                <a:lnTo>
                  <a:pt x="2866592" y="2688385"/>
                </a:lnTo>
                <a:lnTo>
                  <a:pt x="2864902" y="2696987"/>
                </a:lnTo>
                <a:lnTo>
                  <a:pt x="2866592" y="2705613"/>
                </a:lnTo>
                <a:lnTo>
                  <a:pt x="2871664" y="2713228"/>
                </a:lnTo>
                <a:lnTo>
                  <a:pt x="2879227" y="2718300"/>
                </a:lnTo>
                <a:lnTo>
                  <a:pt x="2887873" y="2719990"/>
                </a:lnTo>
                <a:lnTo>
                  <a:pt x="2896543" y="2718300"/>
                </a:lnTo>
                <a:lnTo>
                  <a:pt x="2904176" y="2713228"/>
                </a:lnTo>
                <a:lnTo>
                  <a:pt x="2909177" y="2705613"/>
                </a:lnTo>
                <a:lnTo>
                  <a:pt x="2910844" y="2696987"/>
                </a:lnTo>
                <a:lnTo>
                  <a:pt x="2909177" y="2688385"/>
                </a:lnTo>
                <a:lnTo>
                  <a:pt x="2904176" y="2680843"/>
                </a:lnTo>
                <a:lnTo>
                  <a:pt x="2899604" y="2676398"/>
                </a:lnTo>
                <a:lnTo>
                  <a:pt x="2893762" y="2674112"/>
                </a:lnTo>
                <a:close/>
              </a:path>
              <a:path w="2910840" h="2943225" extrusionOk="0">
                <a:moveTo>
                  <a:pt x="28815" y="2785491"/>
                </a:moveTo>
                <a:lnTo>
                  <a:pt x="17073" y="2785491"/>
                </a:lnTo>
                <a:lnTo>
                  <a:pt x="11270" y="2787777"/>
                </a:lnTo>
                <a:lnTo>
                  <a:pt x="6680" y="2792349"/>
                </a:lnTo>
                <a:lnTo>
                  <a:pt x="1670" y="2799889"/>
                </a:lnTo>
                <a:lnTo>
                  <a:pt x="0" y="2808478"/>
                </a:lnTo>
                <a:lnTo>
                  <a:pt x="1670" y="2817066"/>
                </a:lnTo>
                <a:lnTo>
                  <a:pt x="6680" y="2824607"/>
                </a:lnTo>
                <a:lnTo>
                  <a:pt x="14306" y="2829679"/>
                </a:lnTo>
                <a:lnTo>
                  <a:pt x="22944" y="2831369"/>
                </a:lnTo>
                <a:lnTo>
                  <a:pt x="31582" y="2829679"/>
                </a:lnTo>
                <a:lnTo>
                  <a:pt x="39208" y="2824607"/>
                </a:lnTo>
                <a:lnTo>
                  <a:pt x="44218" y="2817066"/>
                </a:lnTo>
                <a:lnTo>
                  <a:pt x="45888" y="2808478"/>
                </a:lnTo>
                <a:lnTo>
                  <a:pt x="44218" y="2799889"/>
                </a:lnTo>
                <a:lnTo>
                  <a:pt x="39208" y="2792349"/>
                </a:lnTo>
                <a:lnTo>
                  <a:pt x="34619" y="2787777"/>
                </a:lnTo>
                <a:lnTo>
                  <a:pt x="28815" y="2785491"/>
                </a:lnTo>
                <a:close/>
              </a:path>
              <a:path w="2910840" h="2943225" extrusionOk="0">
                <a:moveTo>
                  <a:pt x="134903" y="2785491"/>
                </a:moveTo>
                <a:lnTo>
                  <a:pt x="123156" y="2785491"/>
                </a:lnTo>
                <a:lnTo>
                  <a:pt x="117352" y="2787777"/>
                </a:lnTo>
                <a:lnTo>
                  <a:pt x="112894" y="2792349"/>
                </a:lnTo>
                <a:lnTo>
                  <a:pt x="107808" y="2799889"/>
                </a:lnTo>
                <a:lnTo>
                  <a:pt x="106112" y="2808478"/>
                </a:lnTo>
                <a:lnTo>
                  <a:pt x="107808" y="2817066"/>
                </a:lnTo>
                <a:lnTo>
                  <a:pt x="112894" y="2824607"/>
                </a:lnTo>
                <a:lnTo>
                  <a:pt x="120446" y="2829679"/>
                </a:lnTo>
                <a:lnTo>
                  <a:pt x="129045" y="2831369"/>
                </a:lnTo>
                <a:lnTo>
                  <a:pt x="137669" y="2829679"/>
                </a:lnTo>
                <a:lnTo>
                  <a:pt x="145292" y="2824607"/>
                </a:lnTo>
                <a:lnTo>
                  <a:pt x="150300" y="2817066"/>
                </a:lnTo>
                <a:lnTo>
                  <a:pt x="151969" y="2808478"/>
                </a:lnTo>
                <a:lnTo>
                  <a:pt x="150300" y="2799889"/>
                </a:lnTo>
                <a:lnTo>
                  <a:pt x="145292" y="2792349"/>
                </a:lnTo>
                <a:lnTo>
                  <a:pt x="140834" y="2787777"/>
                </a:lnTo>
                <a:lnTo>
                  <a:pt x="134903" y="2785491"/>
                </a:lnTo>
                <a:close/>
              </a:path>
              <a:path w="2910840" h="2943225" extrusionOk="0">
                <a:moveTo>
                  <a:pt x="240986" y="2785491"/>
                </a:moveTo>
                <a:lnTo>
                  <a:pt x="229239" y="2785491"/>
                </a:lnTo>
                <a:lnTo>
                  <a:pt x="223308" y="2787777"/>
                </a:lnTo>
                <a:lnTo>
                  <a:pt x="218850" y="2792349"/>
                </a:lnTo>
                <a:lnTo>
                  <a:pt x="213843" y="2799889"/>
                </a:lnTo>
                <a:lnTo>
                  <a:pt x="212173" y="2808478"/>
                </a:lnTo>
                <a:lnTo>
                  <a:pt x="213843" y="2817066"/>
                </a:lnTo>
                <a:lnTo>
                  <a:pt x="218850" y="2824607"/>
                </a:lnTo>
                <a:lnTo>
                  <a:pt x="226495" y="2829679"/>
                </a:lnTo>
                <a:lnTo>
                  <a:pt x="235165" y="2831369"/>
                </a:lnTo>
                <a:lnTo>
                  <a:pt x="243809" y="2829679"/>
                </a:lnTo>
                <a:lnTo>
                  <a:pt x="251375" y="2824607"/>
                </a:lnTo>
                <a:lnTo>
                  <a:pt x="256390" y="2817066"/>
                </a:lnTo>
                <a:lnTo>
                  <a:pt x="258062" y="2808478"/>
                </a:lnTo>
                <a:lnTo>
                  <a:pt x="256390" y="2799889"/>
                </a:lnTo>
                <a:lnTo>
                  <a:pt x="251375" y="2792349"/>
                </a:lnTo>
                <a:lnTo>
                  <a:pt x="246917" y="2787777"/>
                </a:lnTo>
                <a:lnTo>
                  <a:pt x="240986" y="2785491"/>
                </a:lnTo>
                <a:close/>
              </a:path>
              <a:path w="2910840" h="2943225" extrusionOk="0">
                <a:moveTo>
                  <a:pt x="347070" y="2785491"/>
                </a:moveTo>
                <a:lnTo>
                  <a:pt x="335322" y="2785491"/>
                </a:lnTo>
                <a:lnTo>
                  <a:pt x="329518" y="2787777"/>
                </a:lnTo>
                <a:lnTo>
                  <a:pt x="325073" y="2792349"/>
                </a:lnTo>
                <a:lnTo>
                  <a:pt x="319987" y="2799889"/>
                </a:lnTo>
                <a:lnTo>
                  <a:pt x="318291" y="2808478"/>
                </a:lnTo>
                <a:lnTo>
                  <a:pt x="319987" y="2817066"/>
                </a:lnTo>
                <a:lnTo>
                  <a:pt x="325073" y="2824607"/>
                </a:lnTo>
                <a:lnTo>
                  <a:pt x="332637" y="2829679"/>
                </a:lnTo>
                <a:lnTo>
                  <a:pt x="341266" y="2831369"/>
                </a:lnTo>
                <a:lnTo>
                  <a:pt x="349894" y="2829679"/>
                </a:lnTo>
                <a:lnTo>
                  <a:pt x="357458" y="2824607"/>
                </a:lnTo>
                <a:lnTo>
                  <a:pt x="362544" y="2817066"/>
                </a:lnTo>
                <a:lnTo>
                  <a:pt x="364240" y="2808478"/>
                </a:lnTo>
                <a:lnTo>
                  <a:pt x="362544" y="2799889"/>
                </a:lnTo>
                <a:lnTo>
                  <a:pt x="357458" y="2792349"/>
                </a:lnTo>
                <a:lnTo>
                  <a:pt x="353013" y="2787777"/>
                </a:lnTo>
                <a:lnTo>
                  <a:pt x="347070" y="2785491"/>
                </a:lnTo>
                <a:close/>
              </a:path>
              <a:path w="2910840" h="2943225" extrusionOk="0">
                <a:moveTo>
                  <a:pt x="453292" y="2785491"/>
                </a:moveTo>
                <a:lnTo>
                  <a:pt x="441545" y="2785491"/>
                </a:lnTo>
                <a:lnTo>
                  <a:pt x="435601" y="2787777"/>
                </a:lnTo>
                <a:lnTo>
                  <a:pt x="431156" y="2792349"/>
                </a:lnTo>
                <a:lnTo>
                  <a:pt x="426070" y="2799889"/>
                </a:lnTo>
                <a:lnTo>
                  <a:pt x="424374" y="2808478"/>
                </a:lnTo>
                <a:lnTo>
                  <a:pt x="426070" y="2817066"/>
                </a:lnTo>
                <a:lnTo>
                  <a:pt x="431156" y="2824607"/>
                </a:lnTo>
                <a:lnTo>
                  <a:pt x="438720" y="2829679"/>
                </a:lnTo>
                <a:lnTo>
                  <a:pt x="447349" y="2831369"/>
                </a:lnTo>
                <a:lnTo>
                  <a:pt x="455977" y="2829679"/>
                </a:lnTo>
                <a:lnTo>
                  <a:pt x="463541" y="2824607"/>
                </a:lnTo>
                <a:lnTo>
                  <a:pt x="468556" y="2817066"/>
                </a:lnTo>
                <a:lnTo>
                  <a:pt x="470228" y="2808478"/>
                </a:lnTo>
                <a:lnTo>
                  <a:pt x="468556" y="2799889"/>
                </a:lnTo>
                <a:lnTo>
                  <a:pt x="463541" y="2792349"/>
                </a:lnTo>
                <a:lnTo>
                  <a:pt x="459096" y="2787777"/>
                </a:lnTo>
                <a:lnTo>
                  <a:pt x="453292" y="2785491"/>
                </a:lnTo>
                <a:close/>
              </a:path>
              <a:path w="2910840" h="2943225" extrusionOk="0">
                <a:moveTo>
                  <a:pt x="559375" y="2785491"/>
                </a:moveTo>
                <a:lnTo>
                  <a:pt x="547628" y="2785491"/>
                </a:lnTo>
                <a:lnTo>
                  <a:pt x="541697" y="2787777"/>
                </a:lnTo>
                <a:lnTo>
                  <a:pt x="537239" y="2792349"/>
                </a:lnTo>
                <a:lnTo>
                  <a:pt x="532224" y="2799889"/>
                </a:lnTo>
                <a:lnTo>
                  <a:pt x="530553" y="2808478"/>
                </a:lnTo>
                <a:lnTo>
                  <a:pt x="532224" y="2817066"/>
                </a:lnTo>
                <a:lnTo>
                  <a:pt x="537239" y="2824607"/>
                </a:lnTo>
                <a:lnTo>
                  <a:pt x="544862" y="2829679"/>
                </a:lnTo>
                <a:lnTo>
                  <a:pt x="553484" y="2831369"/>
                </a:lnTo>
                <a:lnTo>
                  <a:pt x="562080" y="2829679"/>
                </a:lnTo>
                <a:lnTo>
                  <a:pt x="569624" y="2824607"/>
                </a:lnTo>
                <a:lnTo>
                  <a:pt x="574711" y="2817066"/>
                </a:lnTo>
                <a:lnTo>
                  <a:pt x="576406" y="2808478"/>
                </a:lnTo>
                <a:lnTo>
                  <a:pt x="574711" y="2799889"/>
                </a:lnTo>
                <a:lnTo>
                  <a:pt x="569624" y="2792349"/>
                </a:lnTo>
                <a:lnTo>
                  <a:pt x="565179" y="2787777"/>
                </a:lnTo>
                <a:lnTo>
                  <a:pt x="559375" y="2785491"/>
                </a:lnTo>
                <a:close/>
              </a:path>
              <a:path w="2910840" h="2943225" extrusionOk="0">
                <a:moveTo>
                  <a:pt x="665459" y="2785491"/>
                </a:moveTo>
                <a:lnTo>
                  <a:pt x="653711" y="2785491"/>
                </a:lnTo>
                <a:lnTo>
                  <a:pt x="647907" y="2787777"/>
                </a:lnTo>
                <a:lnTo>
                  <a:pt x="643322" y="2792349"/>
                </a:lnTo>
                <a:lnTo>
                  <a:pt x="638315" y="2799889"/>
                </a:lnTo>
                <a:lnTo>
                  <a:pt x="636645" y="2808478"/>
                </a:lnTo>
                <a:lnTo>
                  <a:pt x="638315" y="2817066"/>
                </a:lnTo>
                <a:lnTo>
                  <a:pt x="643322" y="2824607"/>
                </a:lnTo>
                <a:lnTo>
                  <a:pt x="650948" y="2829679"/>
                </a:lnTo>
                <a:lnTo>
                  <a:pt x="659585" y="2831369"/>
                </a:lnTo>
                <a:lnTo>
                  <a:pt x="668222" y="2829679"/>
                </a:lnTo>
                <a:lnTo>
                  <a:pt x="675847" y="2824607"/>
                </a:lnTo>
                <a:lnTo>
                  <a:pt x="680862" y="2817066"/>
                </a:lnTo>
                <a:lnTo>
                  <a:pt x="682534" y="2808478"/>
                </a:lnTo>
                <a:lnTo>
                  <a:pt x="680862" y="2799889"/>
                </a:lnTo>
                <a:lnTo>
                  <a:pt x="675847" y="2792349"/>
                </a:lnTo>
                <a:lnTo>
                  <a:pt x="671262" y="2787777"/>
                </a:lnTo>
                <a:lnTo>
                  <a:pt x="665459" y="2785491"/>
                </a:lnTo>
                <a:close/>
              </a:path>
              <a:path w="2910840" h="2943225" extrusionOk="0">
                <a:moveTo>
                  <a:pt x="771542" y="2785491"/>
                </a:moveTo>
                <a:lnTo>
                  <a:pt x="759794" y="2785491"/>
                </a:lnTo>
                <a:lnTo>
                  <a:pt x="753990" y="2787777"/>
                </a:lnTo>
                <a:lnTo>
                  <a:pt x="749545" y="2792349"/>
                </a:lnTo>
                <a:lnTo>
                  <a:pt x="744459" y="2799889"/>
                </a:lnTo>
                <a:lnTo>
                  <a:pt x="742763" y="2808478"/>
                </a:lnTo>
                <a:lnTo>
                  <a:pt x="744459" y="2817066"/>
                </a:lnTo>
                <a:lnTo>
                  <a:pt x="749545" y="2824607"/>
                </a:lnTo>
                <a:lnTo>
                  <a:pt x="757090" y="2829679"/>
                </a:lnTo>
                <a:lnTo>
                  <a:pt x="765685" y="2831369"/>
                </a:lnTo>
                <a:lnTo>
                  <a:pt x="774307" y="2829679"/>
                </a:lnTo>
                <a:lnTo>
                  <a:pt x="781930" y="2824607"/>
                </a:lnTo>
                <a:lnTo>
                  <a:pt x="786945" y="2817066"/>
                </a:lnTo>
                <a:lnTo>
                  <a:pt x="788617" y="2808478"/>
                </a:lnTo>
                <a:lnTo>
                  <a:pt x="786945" y="2799889"/>
                </a:lnTo>
                <a:lnTo>
                  <a:pt x="781930" y="2792349"/>
                </a:lnTo>
                <a:lnTo>
                  <a:pt x="777485" y="2787777"/>
                </a:lnTo>
                <a:lnTo>
                  <a:pt x="771542" y="2785491"/>
                </a:lnTo>
                <a:close/>
              </a:path>
              <a:path w="2910840" h="2943225" extrusionOk="0">
                <a:moveTo>
                  <a:pt x="877625" y="2785491"/>
                </a:moveTo>
                <a:lnTo>
                  <a:pt x="865877" y="2785491"/>
                </a:lnTo>
                <a:lnTo>
                  <a:pt x="860073" y="2787777"/>
                </a:lnTo>
                <a:lnTo>
                  <a:pt x="855489" y="2792349"/>
                </a:lnTo>
                <a:lnTo>
                  <a:pt x="850481" y="2799889"/>
                </a:lnTo>
                <a:lnTo>
                  <a:pt x="848812" y="2808478"/>
                </a:lnTo>
                <a:lnTo>
                  <a:pt x="850481" y="2817066"/>
                </a:lnTo>
                <a:lnTo>
                  <a:pt x="855489" y="2824607"/>
                </a:lnTo>
                <a:lnTo>
                  <a:pt x="863133" y="2829679"/>
                </a:lnTo>
                <a:lnTo>
                  <a:pt x="871803" y="2831369"/>
                </a:lnTo>
                <a:lnTo>
                  <a:pt x="880447" y="2829679"/>
                </a:lnTo>
                <a:lnTo>
                  <a:pt x="888013" y="2824607"/>
                </a:lnTo>
                <a:lnTo>
                  <a:pt x="893100" y="2817066"/>
                </a:lnTo>
                <a:lnTo>
                  <a:pt x="894795" y="2808478"/>
                </a:lnTo>
                <a:lnTo>
                  <a:pt x="893100" y="2799889"/>
                </a:lnTo>
                <a:lnTo>
                  <a:pt x="888013" y="2792349"/>
                </a:lnTo>
                <a:lnTo>
                  <a:pt x="883568" y="2787777"/>
                </a:lnTo>
                <a:lnTo>
                  <a:pt x="877625" y="2785491"/>
                </a:lnTo>
                <a:close/>
              </a:path>
              <a:path w="2910840" h="2943225" extrusionOk="0">
                <a:moveTo>
                  <a:pt x="983848" y="2785491"/>
                </a:moveTo>
                <a:lnTo>
                  <a:pt x="972100" y="2785491"/>
                </a:lnTo>
                <a:lnTo>
                  <a:pt x="966169" y="2787777"/>
                </a:lnTo>
                <a:lnTo>
                  <a:pt x="961711" y="2792349"/>
                </a:lnTo>
                <a:lnTo>
                  <a:pt x="956625" y="2799889"/>
                </a:lnTo>
                <a:lnTo>
                  <a:pt x="954930" y="2808478"/>
                </a:lnTo>
                <a:lnTo>
                  <a:pt x="956625" y="2817066"/>
                </a:lnTo>
                <a:lnTo>
                  <a:pt x="961711" y="2824607"/>
                </a:lnTo>
                <a:lnTo>
                  <a:pt x="969275" y="2829679"/>
                </a:lnTo>
                <a:lnTo>
                  <a:pt x="977904" y="2831369"/>
                </a:lnTo>
                <a:lnTo>
                  <a:pt x="986532" y="2829679"/>
                </a:lnTo>
                <a:lnTo>
                  <a:pt x="994096" y="2824607"/>
                </a:lnTo>
                <a:lnTo>
                  <a:pt x="999183" y="2817066"/>
                </a:lnTo>
                <a:lnTo>
                  <a:pt x="1000878" y="2808478"/>
                </a:lnTo>
                <a:lnTo>
                  <a:pt x="999183" y="2799889"/>
                </a:lnTo>
                <a:lnTo>
                  <a:pt x="994096" y="2792349"/>
                </a:lnTo>
                <a:lnTo>
                  <a:pt x="989651" y="2787777"/>
                </a:lnTo>
                <a:lnTo>
                  <a:pt x="983848" y="2785491"/>
                </a:lnTo>
                <a:close/>
              </a:path>
              <a:path w="2910840" h="2943225" extrusionOk="0">
                <a:moveTo>
                  <a:pt x="1089931" y="2785491"/>
                </a:moveTo>
                <a:lnTo>
                  <a:pt x="1078183" y="2785491"/>
                </a:lnTo>
                <a:lnTo>
                  <a:pt x="1072252" y="2787777"/>
                </a:lnTo>
                <a:lnTo>
                  <a:pt x="1067795" y="2792349"/>
                </a:lnTo>
                <a:lnTo>
                  <a:pt x="1062787" y="2799889"/>
                </a:lnTo>
                <a:lnTo>
                  <a:pt x="1061118" y="2808478"/>
                </a:lnTo>
                <a:lnTo>
                  <a:pt x="1062787" y="2817066"/>
                </a:lnTo>
                <a:lnTo>
                  <a:pt x="1067795" y="2824607"/>
                </a:lnTo>
                <a:lnTo>
                  <a:pt x="1075359" y="2829679"/>
                </a:lnTo>
                <a:lnTo>
                  <a:pt x="1083987" y="2831369"/>
                </a:lnTo>
                <a:lnTo>
                  <a:pt x="1092616" y="2829679"/>
                </a:lnTo>
                <a:lnTo>
                  <a:pt x="1100180" y="2824607"/>
                </a:lnTo>
                <a:lnTo>
                  <a:pt x="1105194" y="2817066"/>
                </a:lnTo>
                <a:lnTo>
                  <a:pt x="1106866" y="2808478"/>
                </a:lnTo>
                <a:lnTo>
                  <a:pt x="1105194" y="2799889"/>
                </a:lnTo>
                <a:lnTo>
                  <a:pt x="1100180" y="2792349"/>
                </a:lnTo>
                <a:lnTo>
                  <a:pt x="1095735" y="2787777"/>
                </a:lnTo>
                <a:lnTo>
                  <a:pt x="1089931" y="2785491"/>
                </a:lnTo>
                <a:close/>
              </a:path>
              <a:path w="2910840" h="2943225" extrusionOk="0">
                <a:moveTo>
                  <a:pt x="1196014" y="2785491"/>
                </a:moveTo>
                <a:lnTo>
                  <a:pt x="1184266" y="2785491"/>
                </a:lnTo>
                <a:lnTo>
                  <a:pt x="1178335" y="2787777"/>
                </a:lnTo>
                <a:lnTo>
                  <a:pt x="1173878" y="2792349"/>
                </a:lnTo>
                <a:lnTo>
                  <a:pt x="1168870" y="2799889"/>
                </a:lnTo>
                <a:lnTo>
                  <a:pt x="1167201" y="2808478"/>
                </a:lnTo>
                <a:lnTo>
                  <a:pt x="1168870" y="2817066"/>
                </a:lnTo>
                <a:lnTo>
                  <a:pt x="1173878" y="2824607"/>
                </a:lnTo>
                <a:lnTo>
                  <a:pt x="1181501" y="2829679"/>
                </a:lnTo>
                <a:lnTo>
                  <a:pt x="1190124" y="2831369"/>
                </a:lnTo>
                <a:lnTo>
                  <a:pt x="1198724" y="2829679"/>
                </a:lnTo>
                <a:lnTo>
                  <a:pt x="1206275" y="2824607"/>
                </a:lnTo>
                <a:lnTo>
                  <a:pt x="1211362" y="2817066"/>
                </a:lnTo>
                <a:lnTo>
                  <a:pt x="1213057" y="2808478"/>
                </a:lnTo>
                <a:lnTo>
                  <a:pt x="1211362" y="2799889"/>
                </a:lnTo>
                <a:lnTo>
                  <a:pt x="1206275" y="2792349"/>
                </a:lnTo>
                <a:lnTo>
                  <a:pt x="1201818" y="2787777"/>
                </a:lnTo>
                <a:lnTo>
                  <a:pt x="1196014" y="2785491"/>
                </a:lnTo>
                <a:close/>
              </a:path>
              <a:path w="2910840" h="2943225" extrusionOk="0">
                <a:moveTo>
                  <a:pt x="1302071" y="2785491"/>
                </a:moveTo>
                <a:lnTo>
                  <a:pt x="1290387" y="2785491"/>
                </a:lnTo>
                <a:lnTo>
                  <a:pt x="1284545" y="2787777"/>
                </a:lnTo>
                <a:lnTo>
                  <a:pt x="1279973" y="2792349"/>
                </a:lnTo>
                <a:lnTo>
                  <a:pt x="1274973" y="2799889"/>
                </a:lnTo>
                <a:lnTo>
                  <a:pt x="1273306" y="2808478"/>
                </a:lnTo>
                <a:lnTo>
                  <a:pt x="1274973" y="2817066"/>
                </a:lnTo>
                <a:lnTo>
                  <a:pt x="1279973" y="2824607"/>
                </a:lnTo>
                <a:lnTo>
                  <a:pt x="1287589" y="2829679"/>
                </a:lnTo>
                <a:lnTo>
                  <a:pt x="1296229" y="2831369"/>
                </a:lnTo>
                <a:lnTo>
                  <a:pt x="1304869" y="2829679"/>
                </a:lnTo>
                <a:lnTo>
                  <a:pt x="1312485" y="2824607"/>
                </a:lnTo>
                <a:lnTo>
                  <a:pt x="1317486" y="2817066"/>
                </a:lnTo>
                <a:lnTo>
                  <a:pt x="1319153" y="2808478"/>
                </a:lnTo>
                <a:lnTo>
                  <a:pt x="1317486" y="2799889"/>
                </a:lnTo>
                <a:lnTo>
                  <a:pt x="1312485" y="2792349"/>
                </a:lnTo>
                <a:lnTo>
                  <a:pt x="1307913" y="2787777"/>
                </a:lnTo>
                <a:lnTo>
                  <a:pt x="1302071" y="2785491"/>
                </a:lnTo>
                <a:close/>
              </a:path>
              <a:path w="2910840" h="2943225" extrusionOk="0">
                <a:moveTo>
                  <a:pt x="1408243" y="2785491"/>
                </a:moveTo>
                <a:lnTo>
                  <a:pt x="1396432" y="2785491"/>
                </a:lnTo>
                <a:lnTo>
                  <a:pt x="1390590" y="2787777"/>
                </a:lnTo>
                <a:lnTo>
                  <a:pt x="1386145" y="2792349"/>
                </a:lnTo>
                <a:lnTo>
                  <a:pt x="1381073" y="2799889"/>
                </a:lnTo>
                <a:lnTo>
                  <a:pt x="1379383" y="2808478"/>
                </a:lnTo>
                <a:lnTo>
                  <a:pt x="1381073" y="2817066"/>
                </a:lnTo>
                <a:lnTo>
                  <a:pt x="1386145" y="2824607"/>
                </a:lnTo>
                <a:lnTo>
                  <a:pt x="1393706" y="2829679"/>
                </a:lnTo>
                <a:lnTo>
                  <a:pt x="1402338" y="2831369"/>
                </a:lnTo>
                <a:lnTo>
                  <a:pt x="1410970" y="2829679"/>
                </a:lnTo>
                <a:lnTo>
                  <a:pt x="1418530" y="2824607"/>
                </a:lnTo>
                <a:lnTo>
                  <a:pt x="1423531" y="2817066"/>
                </a:lnTo>
                <a:lnTo>
                  <a:pt x="1425198" y="2808478"/>
                </a:lnTo>
                <a:lnTo>
                  <a:pt x="1423531" y="2799889"/>
                </a:lnTo>
                <a:lnTo>
                  <a:pt x="1418530" y="2792349"/>
                </a:lnTo>
                <a:lnTo>
                  <a:pt x="1414085" y="2787777"/>
                </a:lnTo>
                <a:lnTo>
                  <a:pt x="1408243" y="2785491"/>
                </a:lnTo>
                <a:close/>
              </a:path>
              <a:path w="2910840" h="2943225" extrusionOk="0">
                <a:moveTo>
                  <a:pt x="1514288" y="2785491"/>
                </a:moveTo>
                <a:lnTo>
                  <a:pt x="1502477" y="2785491"/>
                </a:lnTo>
                <a:lnTo>
                  <a:pt x="1496762" y="2787777"/>
                </a:lnTo>
                <a:lnTo>
                  <a:pt x="1492190" y="2792349"/>
                </a:lnTo>
                <a:lnTo>
                  <a:pt x="1487118" y="2799889"/>
                </a:lnTo>
                <a:lnTo>
                  <a:pt x="1485428" y="2808478"/>
                </a:lnTo>
                <a:lnTo>
                  <a:pt x="1487118" y="2817066"/>
                </a:lnTo>
                <a:lnTo>
                  <a:pt x="1492190" y="2824607"/>
                </a:lnTo>
                <a:lnTo>
                  <a:pt x="1499824" y="2829679"/>
                </a:lnTo>
                <a:lnTo>
                  <a:pt x="1508494" y="2831369"/>
                </a:lnTo>
                <a:lnTo>
                  <a:pt x="1517140" y="2829679"/>
                </a:lnTo>
                <a:lnTo>
                  <a:pt x="1524702" y="2824607"/>
                </a:lnTo>
                <a:lnTo>
                  <a:pt x="1529775" y="2817066"/>
                </a:lnTo>
                <a:lnTo>
                  <a:pt x="1531465" y="2808478"/>
                </a:lnTo>
                <a:lnTo>
                  <a:pt x="1529775" y="2799889"/>
                </a:lnTo>
                <a:lnTo>
                  <a:pt x="1524702" y="2792349"/>
                </a:lnTo>
                <a:lnTo>
                  <a:pt x="1520257" y="2787777"/>
                </a:lnTo>
                <a:lnTo>
                  <a:pt x="1514288" y="2785491"/>
                </a:lnTo>
                <a:close/>
              </a:path>
              <a:path w="2910840" h="2943225" extrusionOk="0">
                <a:moveTo>
                  <a:pt x="1620460" y="2785491"/>
                </a:moveTo>
                <a:lnTo>
                  <a:pt x="1608776" y="2785491"/>
                </a:lnTo>
                <a:lnTo>
                  <a:pt x="1602807" y="2787777"/>
                </a:lnTo>
                <a:lnTo>
                  <a:pt x="1598362" y="2792349"/>
                </a:lnTo>
                <a:lnTo>
                  <a:pt x="1593290" y="2799889"/>
                </a:lnTo>
                <a:lnTo>
                  <a:pt x="1591600" y="2808478"/>
                </a:lnTo>
                <a:lnTo>
                  <a:pt x="1593290" y="2817066"/>
                </a:lnTo>
                <a:lnTo>
                  <a:pt x="1598362" y="2824607"/>
                </a:lnTo>
                <a:lnTo>
                  <a:pt x="1605925" y="2829679"/>
                </a:lnTo>
                <a:lnTo>
                  <a:pt x="1614571" y="2831369"/>
                </a:lnTo>
                <a:lnTo>
                  <a:pt x="1623241" y="2829679"/>
                </a:lnTo>
                <a:lnTo>
                  <a:pt x="1630874" y="2824607"/>
                </a:lnTo>
                <a:lnTo>
                  <a:pt x="1635875" y="2817066"/>
                </a:lnTo>
                <a:lnTo>
                  <a:pt x="1637542" y="2808478"/>
                </a:lnTo>
                <a:lnTo>
                  <a:pt x="1635875" y="2799889"/>
                </a:lnTo>
                <a:lnTo>
                  <a:pt x="1630874" y="2792349"/>
                </a:lnTo>
                <a:lnTo>
                  <a:pt x="1626302" y="2787777"/>
                </a:lnTo>
                <a:lnTo>
                  <a:pt x="1620460" y="2785491"/>
                </a:lnTo>
                <a:close/>
              </a:path>
              <a:path w="2910840" h="2943225" extrusionOk="0">
                <a:moveTo>
                  <a:pt x="1726632" y="2785491"/>
                </a:moveTo>
                <a:lnTo>
                  <a:pt x="1714821" y="2785491"/>
                </a:lnTo>
                <a:lnTo>
                  <a:pt x="1708852" y="2787777"/>
                </a:lnTo>
                <a:lnTo>
                  <a:pt x="1704407" y="2792349"/>
                </a:lnTo>
                <a:lnTo>
                  <a:pt x="1699407" y="2799889"/>
                </a:lnTo>
                <a:lnTo>
                  <a:pt x="1697740" y="2808478"/>
                </a:lnTo>
                <a:lnTo>
                  <a:pt x="1699407" y="2817066"/>
                </a:lnTo>
                <a:lnTo>
                  <a:pt x="1704407" y="2824607"/>
                </a:lnTo>
                <a:lnTo>
                  <a:pt x="1711968" y="2829679"/>
                </a:lnTo>
                <a:lnTo>
                  <a:pt x="1720600" y="2831369"/>
                </a:lnTo>
                <a:lnTo>
                  <a:pt x="1729232" y="2829679"/>
                </a:lnTo>
                <a:lnTo>
                  <a:pt x="1736792" y="2824607"/>
                </a:lnTo>
                <a:lnTo>
                  <a:pt x="1741865" y="2817066"/>
                </a:lnTo>
                <a:lnTo>
                  <a:pt x="1743555" y="2808478"/>
                </a:lnTo>
                <a:lnTo>
                  <a:pt x="1741865" y="2799889"/>
                </a:lnTo>
                <a:lnTo>
                  <a:pt x="1736792" y="2792349"/>
                </a:lnTo>
                <a:lnTo>
                  <a:pt x="1732347" y="2787777"/>
                </a:lnTo>
                <a:lnTo>
                  <a:pt x="1726632" y="2785491"/>
                </a:lnTo>
                <a:close/>
              </a:path>
              <a:path w="2910840" h="2943225" extrusionOk="0">
                <a:moveTo>
                  <a:pt x="1832677" y="2785491"/>
                </a:moveTo>
                <a:lnTo>
                  <a:pt x="1820866" y="2785491"/>
                </a:lnTo>
                <a:lnTo>
                  <a:pt x="1815024" y="2787777"/>
                </a:lnTo>
                <a:lnTo>
                  <a:pt x="1810579" y="2792349"/>
                </a:lnTo>
                <a:lnTo>
                  <a:pt x="1805507" y="2799889"/>
                </a:lnTo>
                <a:lnTo>
                  <a:pt x="1803817" y="2808478"/>
                </a:lnTo>
                <a:lnTo>
                  <a:pt x="1805507" y="2817066"/>
                </a:lnTo>
                <a:lnTo>
                  <a:pt x="1810579" y="2824607"/>
                </a:lnTo>
                <a:lnTo>
                  <a:pt x="1818176" y="2829679"/>
                </a:lnTo>
                <a:lnTo>
                  <a:pt x="1826772" y="2831369"/>
                </a:lnTo>
                <a:lnTo>
                  <a:pt x="1835368" y="2829679"/>
                </a:lnTo>
                <a:lnTo>
                  <a:pt x="1842964" y="2824607"/>
                </a:lnTo>
                <a:lnTo>
                  <a:pt x="1848037" y="2817066"/>
                </a:lnTo>
                <a:lnTo>
                  <a:pt x="1849727" y="2808478"/>
                </a:lnTo>
                <a:lnTo>
                  <a:pt x="1848037" y="2799889"/>
                </a:lnTo>
                <a:lnTo>
                  <a:pt x="1842964" y="2792349"/>
                </a:lnTo>
                <a:lnTo>
                  <a:pt x="1838519" y="2787777"/>
                </a:lnTo>
                <a:lnTo>
                  <a:pt x="1832677" y="2785491"/>
                </a:lnTo>
                <a:close/>
              </a:path>
              <a:path w="2910840" h="2943225" extrusionOk="0">
                <a:moveTo>
                  <a:pt x="1938722" y="2785491"/>
                </a:moveTo>
                <a:lnTo>
                  <a:pt x="1927038" y="2785491"/>
                </a:lnTo>
                <a:lnTo>
                  <a:pt x="1921196" y="2787777"/>
                </a:lnTo>
                <a:lnTo>
                  <a:pt x="1916751" y="2792349"/>
                </a:lnTo>
                <a:lnTo>
                  <a:pt x="1911679" y="2799889"/>
                </a:lnTo>
                <a:lnTo>
                  <a:pt x="1909989" y="2808478"/>
                </a:lnTo>
                <a:lnTo>
                  <a:pt x="1911679" y="2817066"/>
                </a:lnTo>
                <a:lnTo>
                  <a:pt x="1916751" y="2824607"/>
                </a:lnTo>
                <a:lnTo>
                  <a:pt x="1924294" y="2829679"/>
                </a:lnTo>
                <a:lnTo>
                  <a:pt x="1932896" y="2831369"/>
                </a:lnTo>
                <a:lnTo>
                  <a:pt x="1941522" y="2829679"/>
                </a:lnTo>
                <a:lnTo>
                  <a:pt x="1949136" y="2824607"/>
                </a:lnTo>
                <a:lnTo>
                  <a:pt x="1954137" y="2817066"/>
                </a:lnTo>
                <a:lnTo>
                  <a:pt x="1955804" y="2808478"/>
                </a:lnTo>
                <a:lnTo>
                  <a:pt x="1954137" y="2799889"/>
                </a:lnTo>
                <a:lnTo>
                  <a:pt x="1949136" y="2792349"/>
                </a:lnTo>
                <a:lnTo>
                  <a:pt x="1944691" y="2787777"/>
                </a:lnTo>
                <a:lnTo>
                  <a:pt x="1938722" y="2785491"/>
                </a:lnTo>
                <a:close/>
              </a:path>
              <a:path w="2910840" h="2943225" extrusionOk="0">
                <a:moveTo>
                  <a:pt x="2044767" y="2785491"/>
                </a:moveTo>
                <a:lnTo>
                  <a:pt x="2033083" y="2785491"/>
                </a:lnTo>
                <a:lnTo>
                  <a:pt x="2027114" y="2787777"/>
                </a:lnTo>
                <a:lnTo>
                  <a:pt x="2022669" y="2792349"/>
                </a:lnTo>
                <a:lnTo>
                  <a:pt x="2017669" y="2799889"/>
                </a:lnTo>
                <a:lnTo>
                  <a:pt x="2016002" y="2808478"/>
                </a:lnTo>
                <a:lnTo>
                  <a:pt x="2017669" y="2817066"/>
                </a:lnTo>
                <a:lnTo>
                  <a:pt x="2022669" y="2824607"/>
                </a:lnTo>
                <a:lnTo>
                  <a:pt x="2030303" y="2829679"/>
                </a:lnTo>
                <a:lnTo>
                  <a:pt x="2038973" y="2831369"/>
                </a:lnTo>
                <a:lnTo>
                  <a:pt x="2047619" y="2829679"/>
                </a:lnTo>
                <a:lnTo>
                  <a:pt x="2055181" y="2824607"/>
                </a:lnTo>
                <a:lnTo>
                  <a:pt x="2060182" y="2817066"/>
                </a:lnTo>
                <a:lnTo>
                  <a:pt x="2061849" y="2808478"/>
                </a:lnTo>
                <a:lnTo>
                  <a:pt x="2060182" y="2799889"/>
                </a:lnTo>
                <a:lnTo>
                  <a:pt x="2055181" y="2792349"/>
                </a:lnTo>
                <a:lnTo>
                  <a:pt x="2050736" y="2787777"/>
                </a:lnTo>
                <a:lnTo>
                  <a:pt x="2044767" y="2785491"/>
                </a:lnTo>
                <a:close/>
              </a:path>
              <a:path w="2910840" h="2943225" extrusionOk="0">
                <a:moveTo>
                  <a:pt x="2150939" y="2785491"/>
                </a:moveTo>
                <a:lnTo>
                  <a:pt x="2139128" y="2785491"/>
                </a:lnTo>
                <a:lnTo>
                  <a:pt x="2133413" y="2787777"/>
                </a:lnTo>
                <a:lnTo>
                  <a:pt x="2128714" y="2792349"/>
                </a:lnTo>
                <a:lnTo>
                  <a:pt x="2123714" y="2799889"/>
                </a:lnTo>
                <a:lnTo>
                  <a:pt x="2122047" y="2808478"/>
                </a:lnTo>
                <a:lnTo>
                  <a:pt x="2123714" y="2817066"/>
                </a:lnTo>
                <a:lnTo>
                  <a:pt x="2128714" y="2824607"/>
                </a:lnTo>
                <a:lnTo>
                  <a:pt x="2136404" y="2829679"/>
                </a:lnTo>
                <a:lnTo>
                  <a:pt x="2145082" y="2831369"/>
                </a:lnTo>
                <a:lnTo>
                  <a:pt x="2153735" y="2829679"/>
                </a:lnTo>
                <a:lnTo>
                  <a:pt x="2161353" y="2824607"/>
                </a:lnTo>
                <a:lnTo>
                  <a:pt x="2166426" y="2817066"/>
                </a:lnTo>
                <a:lnTo>
                  <a:pt x="2168116" y="2808478"/>
                </a:lnTo>
                <a:lnTo>
                  <a:pt x="2166426" y="2799889"/>
                </a:lnTo>
                <a:lnTo>
                  <a:pt x="2161353" y="2792349"/>
                </a:lnTo>
                <a:lnTo>
                  <a:pt x="2156908" y="2787777"/>
                </a:lnTo>
                <a:lnTo>
                  <a:pt x="2150939" y="2785491"/>
                </a:lnTo>
                <a:close/>
              </a:path>
              <a:path w="2910840" h="2943225" extrusionOk="0">
                <a:moveTo>
                  <a:pt x="2257111" y="2785491"/>
                </a:moveTo>
                <a:lnTo>
                  <a:pt x="2245427" y="2785491"/>
                </a:lnTo>
                <a:lnTo>
                  <a:pt x="2239458" y="2787777"/>
                </a:lnTo>
                <a:lnTo>
                  <a:pt x="2235013" y="2792349"/>
                </a:lnTo>
                <a:lnTo>
                  <a:pt x="2229941" y="2799889"/>
                </a:lnTo>
                <a:lnTo>
                  <a:pt x="2228251" y="2808478"/>
                </a:lnTo>
                <a:lnTo>
                  <a:pt x="2229941" y="2817066"/>
                </a:lnTo>
                <a:lnTo>
                  <a:pt x="2235013" y="2824607"/>
                </a:lnTo>
                <a:lnTo>
                  <a:pt x="2242576" y="2829679"/>
                </a:lnTo>
                <a:lnTo>
                  <a:pt x="2251222" y="2831369"/>
                </a:lnTo>
                <a:lnTo>
                  <a:pt x="2259892" y="2829679"/>
                </a:lnTo>
                <a:lnTo>
                  <a:pt x="2267525" y="2824607"/>
                </a:lnTo>
                <a:lnTo>
                  <a:pt x="2272526" y="2817066"/>
                </a:lnTo>
                <a:lnTo>
                  <a:pt x="2274193" y="2808478"/>
                </a:lnTo>
                <a:lnTo>
                  <a:pt x="2272526" y="2799889"/>
                </a:lnTo>
                <a:lnTo>
                  <a:pt x="2267525" y="2792349"/>
                </a:lnTo>
                <a:lnTo>
                  <a:pt x="2262953" y="2787777"/>
                </a:lnTo>
                <a:lnTo>
                  <a:pt x="2257111" y="2785491"/>
                </a:lnTo>
                <a:close/>
              </a:path>
              <a:path w="2910840" h="2943225" extrusionOk="0">
                <a:moveTo>
                  <a:pt x="2363156" y="2785491"/>
                </a:moveTo>
                <a:lnTo>
                  <a:pt x="2351472" y="2785491"/>
                </a:lnTo>
                <a:lnTo>
                  <a:pt x="2345503" y="2787777"/>
                </a:lnTo>
                <a:lnTo>
                  <a:pt x="2341058" y="2792349"/>
                </a:lnTo>
                <a:lnTo>
                  <a:pt x="2336058" y="2799889"/>
                </a:lnTo>
                <a:lnTo>
                  <a:pt x="2334391" y="2808478"/>
                </a:lnTo>
                <a:lnTo>
                  <a:pt x="2336058" y="2817066"/>
                </a:lnTo>
                <a:lnTo>
                  <a:pt x="2341058" y="2824607"/>
                </a:lnTo>
                <a:lnTo>
                  <a:pt x="2348619" y="2829679"/>
                </a:lnTo>
                <a:lnTo>
                  <a:pt x="2357251" y="2831369"/>
                </a:lnTo>
                <a:lnTo>
                  <a:pt x="2365883" y="2829679"/>
                </a:lnTo>
                <a:lnTo>
                  <a:pt x="2373443" y="2824607"/>
                </a:lnTo>
                <a:lnTo>
                  <a:pt x="2378516" y="2817066"/>
                </a:lnTo>
                <a:lnTo>
                  <a:pt x="2380206" y="2808478"/>
                </a:lnTo>
                <a:lnTo>
                  <a:pt x="2378516" y="2799889"/>
                </a:lnTo>
                <a:lnTo>
                  <a:pt x="2373443" y="2792349"/>
                </a:lnTo>
                <a:lnTo>
                  <a:pt x="2368998" y="2787777"/>
                </a:lnTo>
                <a:lnTo>
                  <a:pt x="2363156" y="2785491"/>
                </a:lnTo>
                <a:close/>
              </a:path>
              <a:path w="2910840" h="2943225" extrusionOk="0">
                <a:moveTo>
                  <a:pt x="2469328" y="2785491"/>
                </a:moveTo>
                <a:lnTo>
                  <a:pt x="2457517" y="2785491"/>
                </a:lnTo>
                <a:lnTo>
                  <a:pt x="2451802" y="2787777"/>
                </a:lnTo>
                <a:lnTo>
                  <a:pt x="2447103" y="2792349"/>
                </a:lnTo>
                <a:lnTo>
                  <a:pt x="2442103" y="2799889"/>
                </a:lnTo>
                <a:lnTo>
                  <a:pt x="2440436" y="2808478"/>
                </a:lnTo>
                <a:lnTo>
                  <a:pt x="2442103" y="2817066"/>
                </a:lnTo>
                <a:lnTo>
                  <a:pt x="2447103" y="2824607"/>
                </a:lnTo>
                <a:lnTo>
                  <a:pt x="2454771" y="2829679"/>
                </a:lnTo>
                <a:lnTo>
                  <a:pt x="2463391" y="2831369"/>
                </a:lnTo>
                <a:lnTo>
                  <a:pt x="2471964" y="2829679"/>
                </a:lnTo>
                <a:lnTo>
                  <a:pt x="2479488" y="2824607"/>
                </a:lnTo>
                <a:lnTo>
                  <a:pt x="2484632" y="2817066"/>
                </a:lnTo>
                <a:lnTo>
                  <a:pt x="2486346" y="2808478"/>
                </a:lnTo>
                <a:lnTo>
                  <a:pt x="2484632" y="2799889"/>
                </a:lnTo>
                <a:lnTo>
                  <a:pt x="2479488" y="2792349"/>
                </a:lnTo>
                <a:lnTo>
                  <a:pt x="2475043" y="2787777"/>
                </a:lnTo>
                <a:lnTo>
                  <a:pt x="2469328" y="2785491"/>
                </a:lnTo>
                <a:close/>
              </a:path>
              <a:path w="2910840" h="2943225" extrusionOk="0">
                <a:moveTo>
                  <a:pt x="2575373" y="2785491"/>
                </a:moveTo>
                <a:lnTo>
                  <a:pt x="2563689" y="2785491"/>
                </a:lnTo>
                <a:lnTo>
                  <a:pt x="2557847" y="2787777"/>
                </a:lnTo>
                <a:lnTo>
                  <a:pt x="2553402" y="2792349"/>
                </a:lnTo>
                <a:lnTo>
                  <a:pt x="2548330" y="2799889"/>
                </a:lnTo>
                <a:lnTo>
                  <a:pt x="2546640" y="2808478"/>
                </a:lnTo>
                <a:lnTo>
                  <a:pt x="2548330" y="2817066"/>
                </a:lnTo>
                <a:lnTo>
                  <a:pt x="2553402" y="2824607"/>
                </a:lnTo>
                <a:lnTo>
                  <a:pt x="2560945" y="2829679"/>
                </a:lnTo>
                <a:lnTo>
                  <a:pt x="2569547" y="2831369"/>
                </a:lnTo>
                <a:lnTo>
                  <a:pt x="2578173" y="2829679"/>
                </a:lnTo>
                <a:lnTo>
                  <a:pt x="2585787" y="2824607"/>
                </a:lnTo>
                <a:lnTo>
                  <a:pt x="2590788" y="2817066"/>
                </a:lnTo>
                <a:lnTo>
                  <a:pt x="2592455" y="2808478"/>
                </a:lnTo>
                <a:lnTo>
                  <a:pt x="2590788" y="2799889"/>
                </a:lnTo>
                <a:lnTo>
                  <a:pt x="2585787" y="2792349"/>
                </a:lnTo>
                <a:lnTo>
                  <a:pt x="2581342" y="2787777"/>
                </a:lnTo>
                <a:lnTo>
                  <a:pt x="2575373" y="2785491"/>
                </a:lnTo>
                <a:close/>
              </a:path>
              <a:path w="2910840" h="2943225" extrusionOk="0">
                <a:moveTo>
                  <a:pt x="2681418" y="2785491"/>
                </a:moveTo>
                <a:lnTo>
                  <a:pt x="2669734" y="2785491"/>
                </a:lnTo>
                <a:lnTo>
                  <a:pt x="2663765" y="2787777"/>
                </a:lnTo>
                <a:lnTo>
                  <a:pt x="2659320" y="2792349"/>
                </a:lnTo>
                <a:lnTo>
                  <a:pt x="2654320" y="2799889"/>
                </a:lnTo>
                <a:lnTo>
                  <a:pt x="2652653" y="2808478"/>
                </a:lnTo>
                <a:lnTo>
                  <a:pt x="2654320" y="2817066"/>
                </a:lnTo>
                <a:lnTo>
                  <a:pt x="2659320" y="2824607"/>
                </a:lnTo>
                <a:lnTo>
                  <a:pt x="2666954" y="2829679"/>
                </a:lnTo>
                <a:lnTo>
                  <a:pt x="2675624" y="2831369"/>
                </a:lnTo>
                <a:lnTo>
                  <a:pt x="2684270" y="2829679"/>
                </a:lnTo>
                <a:lnTo>
                  <a:pt x="2691832" y="2824607"/>
                </a:lnTo>
                <a:lnTo>
                  <a:pt x="2696833" y="2817066"/>
                </a:lnTo>
                <a:lnTo>
                  <a:pt x="2698500" y="2808478"/>
                </a:lnTo>
                <a:lnTo>
                  <a:pt x="2696833" y="2799889"/>
                </a:lnTo>
                <a:lnTo>
                  <a:pt x="2691832" y="2792349"/>
                </a:lnTo>
                <a:lnTo>
                  <a:pt x="2687387" y="2787777"/>
                </a:lnTo>
                <a:lnTo>
                  <a:pt x="2681418" y="2785491"/>
                </a:lnTo>
                <a:close/>
              </a:path>
              <a:path w="2910840" h="2943225" extrusionOk="0">
                <a:moveTo>
                  <a:pt x="2787590" y="2785491"/>
                </a:moveTo>
                <a:lnTo>
                  <a:pt x="2775779" y="2785491"/>
                </a:lnTo>
                <a:lnTo>
                  <a:pt x="2770064" y="2787777"/>
                </a:lnTo>
                <a:lnTo>
                  <a:pt x="2765492" y="2792349"/>
                </a:lnTo>
                <a:lnTo>
                  <a:pt x="2760420" y="2799889"/>
                </a:lnTo>
                <a:lnTo>
                  <a:pt x="2758730" y="2808478"/>
                </a:lnTo>
                <a:lnTo>
                  <a:pt x="2760420" y="2817066"/>
                </a:lnTo>
                <a:lnTo>
                  <a:pt x="2765492" y="2824607"/>
                </a:lnTo>
                <a:lnTo>
                  <a:pt x="2773106" y="2829679"/>
                </a:lnTo>
                <a:lnTo>
                  <a:pt x="2781733" y="2831369"/>
                </a:lnTo>
                <a:lnTo>
                  <a:pt x="2790335" y="2829679"/>
                </a:lnTo>
                <a:lnTo>
                  <a:pt x="2797877" y="2824607"/>
                </a:lnTo>
                <a:lnTo>
                  <a:pt x="2803021" y="2817066"/>
                </a:lnTo>
                <a:lnTo>
                  <a:pt x="2804735" y="2808478"/>
                </a:lnTo>
                <a:lnTo>
                  <a:pt x="2803021" y="2799889"/>
                </a:lnTo>
                <a:lnTo>
                  <a:pt x="2797877" y="2792349"/>
                </a:lnTo>
                <a:lnTo>
                  <a:pt x="2793432" y="2787777"/>
                </a:lnTo>
                <a:lnTo>
                  <a:pt x="2787590" y="2785491"/>
                </a:lnTo>
                <a:close/>
              </a:path>
              <a:path w="2910840" h="2943225" extrusionOk="0">
                <a:moveTo>
                  <a:pt x="2893762" y="2785491"/>
                </a:moveTo>
                <a:lnTo>
                  <a:pt x="2882078" y="2785491"/>
                </a:lnTo>
                <a:lnTo>
                  <a:pt x="2876109" y="2787777"/>
                </a:lnTo>
                <a:lnTo>
                  <a:pt x="2871664" y="2792349"/>
                </a:lnTo>
                <a:lnTo>
                  <a:pt x="2866592" y="2799889"/>
                </a:lnTo>
                <a:lnTo>
                  <a:pt x="2864902" y="2808478"/>
                </a:lnTo>
                <a:lnTo>
                  <a:pt x="2866592" y="2817066"/>
                </a:lnTo>
                <a:lnTo>
                  <a:pt x="2871664" y="2824607"/>
                </a:lnTo>
                <a:lnTo>
                  <a:pt x="2879227" y="2829679"/>
                </a:lnTo>
                <a:lnTo>
                  <a:pt x="2887873" y="2831369"/>
                </a:lnTo>
                <a:lnTo>
                  <a:pt x="2896543" y="2829679"/>
                </a:lnTo>
                <a:lnTo>
                  <a:pt x="2904176" y="2824607"/>
                </a:lnTo>
                <a:lnTo>
                  <a:pt x="2909177" y="2817066"/>
                </a:lnTo>
                <a:lnTo>
                  <a:pt x="2910844" y="2808478"/>
                </a:lnTo>
                <a:lnTo>
                  <a:pt x="2909177" y="2799889"/>
                </a:lnTo>
                <a:lnTo>
                  <a:pt x="2904176" y="2792349"/>
                </a:lnTo>
                <a:lnTo>
                  <a:pt x="2899604" y="2787777"/>
                </a:lnTo>
                <a:lnTo>
                  <a:pt x="2893762" y="2785491"/>
                </a:lnTo>
                <a:close/>
              </a:path>
              <a:path w="2910840" h="2943225" extrusionOk="0">
                <a:moveTo>
                  <a:pt x="28815" y="2896870"/>
                </a:moveTo>
                <a:lnTo>
                  <a:pt x="17073" y="2896870"/>
                </a:lnTo>
                <a:lnTo>
                  <a:pt x="11270" y="2899156"/>
                </a:lnTo>
                <a:lnTo>
                  <a:pt x="6680" y="2903728"/>
                </a:lnTo>
                <a:lnTo>
                  <a:pt x="1670" y="2911286"/>
                </a:lnTo>
                <a:lnTo>
                  <a:pt x="0" y="2919904"/>
                </a:lnTo>
                <a:lnTo>
                  <a:pt x="1670" y="2928498"/>
                </a:lnTo>
                <a:lnTo>
                  <a:pt x="6680" y="2935986"/>
                </a:lnTo>
                <a:lnTo>
                  <a:pt x="14306" y="2941058"/>
                </a:lnTo>
                <a:lnTo>
                  <a:pt x="22944" y="2942748"/>
                </a:lnTo>
                <a:lnTo>
                  <a:pt x="31582" y="2941058"/>
                </a:lnTo>
                <a:lnTo>
                  <a:pt x="39208" y="2935986"/>
                </a:lnTo>
                <a:lnTo>
                  <a:pt x="44218" y="2928498"/>
                </a:lnTo>
                <a:lnTo>
                  <a:pt x="45888" y="2919904"/>
                </a:lnTo>
                <a:lnTo>
                  <a:pt x="44218" y="2911286"/>
                </a:lnTo>
                <a:lnTo>
                  <a:pt x="39208" y="2903728"/>
                </a:lnTo>
                <a:lnTo>
                  <a:pt x="34619" y="2899156"/>
                </a:lnTo>
                <a:lnTo>
                  <a:pt x="28815" y="2896870"/>
                </a:lnTo>
                <a:close/>
              </a:path>
              <a:path w="2910840" h="2943225" extrusionOk="0">
                <a:moveTo>
                  <a:pt x="134903" y="2896870"/>
                </a:moveTo>
                <a:lnTo>
                  <a:pt x="123156" y="2896870"/>
                </a:lnTo>
                <a:lnTo>
                  <a:pt x="117352" y="2899156"/>
                </a:lnTo>
                <a:lnTo>
                  <a:pt x="112894" y="2903728"/>
                </a:lnTo>
                <a:lnTo>
                  <a:pt x="107808" y="2911286"/>
                </a:lnTo>
                <a:lnTo>
                  <a:pt x="106112" y="2919904"/>
                </a:lnTo>
                <a:lnTo>
                  <a:pt x="107808" y="2928498"/>
                </a:lnTo>
                <a:lnTo>
                  <a:pt x="112894" y="2935986"/>
                </a:lnTo>
                <a:lnTo>
                  <a:pt x="120446" y="2941058"/>
                </a:lnTo>
                <a:lnTo>
                  <a:pt x="129045" y="2942748"/>
                </a:lnTo>
                <a:lnTo>
                  <a:pt x="137669" y="2941058"/>
                </a:lnTo>
                <a:lnTo>
                  <a:pt x="145292" y="2935986"/>
                </a:lnTo>
                <a:lnTo>
                  <a:pt x="150300" y="2928498"/>
                </a:lnTo>
                <a:lnTo>
                  <a:pt x="151969" y="2919904"/>
                </a:lnTo>
                <a:lnTo>
                  <a:pt x="150300" y="2911286"/>
                </a:lnTo>
                <a:lnTo>
                  <a:pt x="145292" y="2903728"/>
                </a:lnTo>
                <a:lnTo>
                  <a:pt x="140834" y="2899156"/>
                </a:lnTo>
                <a:lnTo>
                  <a:pt x="134903" y="2896870"/>
                </a:lnTo>
                <a:close/>
              </a:path>
              <a:path w="2910840" h="2943225" extrusionOk="0">
                <a:moveTo>
                  <a:pt x="240986" y="2896870"/>
                </a:moveTo>
                <a:lnTo>
                  <a:pt x="229239" y="2896870"/>
                </a:lnTo>
                <a:lnTo>
                  <a:pt x="223308" y="2899156"/>
                </a:lnTo>
                <a:lnTo>
                  <a:pt x="218850" y="2903728"/>
                </a:lnTo>
                <a:lnTo>
                  <a:pt x="213843" y="2911286"/>
                </a:lnTo>
                <a:lnTo>
                  <a:pt x="212173" y="2919904"/>
                </a:lnTo>
                <a:lnTo>
                  <a:pt x="213843" y="2928498"/>
                </a:lnTo>
                <a:lnTo>
                  <a:pt x="218850" y="2935986"/>
                </a:lnTo>
                <a:lnTo>
                  <a:pt x="226495" y="2941058"/>
                </a:lnTo>
                <a:lnTo>
                  <a:pt x="235165" y="2942748"/>
                </a:lnTo>
                <a:lnTo>
                  <a:pt x="243809" y="2941058"/>
                </a:lnTo>
                <a:lnTo>
                  <a:pt x="251375" y="2935986"/>
                </a:lnTo>
                <a:lnTo>
                  <a:pt x="256390" y="2928498"/>
                </a:lnTo>
                <a:lnTo>
                  <a:pt x="258062" y="2919904"/>
                </a:lnTo>
                <a:lnTo>
                  <a:pt x="256390" y="2911286"/>
                </a:lnTo>
                <a:lnTo>
                  <a:pt x="251375" y="2903728"/>
                </a:lnTo>
                <a:lnTo>
                  <a:pt x="246917" y="2899156"/>
                </a:lnTo>
                <a:lnTo>
                  <a:pt x="240986" y="2896870"/>
                </a:lnTo>
                <a:close/>
              </a:path>
              <a:path w="2910840" h="2943225" extrusionOk="0">
                <a:moveTo>
                  <a:pt x="347070" y="2896870"/>
                </a:moveTo>
                <a:lnTo>
                  <a:pt x="335322" y="2896870"/>
                </a:lnTo>
                <a:lnTo>
                  <a:pt x="329518" y="2899156"/>
                </a:lnTo>
                <a:lnTo>
                  <a:pt x="325073" y="2903728"/>
                </a:lnTo>
                <a:lnTo>
                  <a:pt x="319987" y="2911286"/>
                </a:lnTo>
                <a:lnTo>
                  <a:pt x="318291" y="2919904"/>
                </a:lnTo>
                <a:lnTo>
                  <a:pt x="319987" y="2928498"/>
                </a:lnTo>
                <a:lnTo>
                  <a:pt x="325073" y="2935986"/>
                </a:lnTo>
                <a:lnTo>
                  <a:pt x="332637" y="2941058"/>
                </a:lnTo>
                <a:lnTo>
                  <a:pt x="341266" y="2942748"/>
                </a:lnTo>
                <a:lnTo>
                  <a:pt x="349894" y="2941058"/>
                </a:lnTo>
                <a:lnTo>
                  <a:pt x="357458" y="2935986"/>
                </a:lnTo>
                <a:lnTo>
                  <a:pt x="362544" y="2928498"/>
                </a:lnTo>
                <a:lnTo>
                  <a:pt x="364240" y="2919904"/>
                </a:lnTo>
                <a:lnTo>
                  <a:pt x="362544" y="2911286"/>
                </a:lnTo>
                <a:lnTo>
                  <a:pt x="357458" y="2903728"/>
                </a:lnTo>
                <a:lnTo>
                  <a:pt x="353013" y="2899156"/>
                </a:lnTo>
                <a:lnTo>
                  <a:pt x="347070" y="2896870"/>
                </a:lnTo>
                <a:close/>
              </a:path>
              <a:path w="2910840" h="2943225" extrusionOk="0">
                <a:moveTo>
                  <a:pt x="453292" y="2896870"/>
                </a:moveTo>
                <a:lnTo>
                  <a:pt x="441545" y="2896870"/>
                </a:lnTo>
                <a:lnTo>
                  <a:pt x="435601" y="2899156"/>
                </a:lnTo>
                <a:lnTo>
                  <a:pt x="431156" y="2903728"/>
                </a:lnTo>
                <a:lnTo>
                  <a:pt x="426070" y="2911286"/>
                </a:lnTo>
                <a:lnTo>
                  <a:pt x="424374" y="2919904"/>
                </a:lnTo>
                <a:lnTo>
                  <a:pt x="426070" y="2928498"/>
                </a:lnTo>
                <a:lnTo>
                  <a:pt x="431156" y="2935986"/>
                </a:lnTo>
                <a:lnTo>
                  <a:pt x="438720" y="2941058"/>
                </a:lnTo>
                <a:lnTo>
                  <a:pt x="447349" y="2942748"/>
                </a:lnTo>
                <a:lnTo>
                  <a:pt x="455977" y="2941058"/>
                </a:lnTo>
                <a:lnTo>
                  <a:pt x="463541" y="2935986"/>
                </a:lnTo>
                <a:lnTo>
                  <a:pt x="468556" y="2928498"/>
                </a:lnTo>
                <a:lnTo>
                  <a:pt x="470228" y="2919904"/>
                </a:lnTo>
                <a:lnTo>
                  <a:pt x="468556" y="2911286"/>
                </a:lnTo>
                <a:lnTo>
                  <a:pt x="463541" y="2903728"/>
                </a:lnTo>
                <a:lnTo>
                  <a:pt x="459096" y="2899156"/>
                </a:lnTo>
                <a:lnTo>
                  <a:pt x="453292" y="2896870"/>
                </a:lnTo>
                <a:close/>
              </a:path>
              <a:path w="2910840" h="2943225" extrusionOk="0">
                <a:moveTo>
                  <a:pt x="559375" y="2896870"/>
                </a:moveTo>
                <a:lnTo>
                  <a:pt x="547628" y="2896870"/>
                </a:lnTo>
                <a:lnTo>
                  <a:pt x="541697" y="2899156"/>
                </a:lnTo>
                <a:lnTo>
                  <a:pt x="537239" y="2903728"/>
                </a:lnTo>
                <a:lnTo>
                  <a:pt x="532224" y="2911286"/>
                </a:lnTo>
                <a:lnTo>
                  <a:pt x="530553" y="2919904"/>
                </a:lnTo>
                <a:lnTo>
                  <a:pt x="532224" y="2928498"/>
                </a:lnTo>
                <a:lnTo>
                  <a:pt x="537239" y="2935986"/>
                </a:lnTo>
                <a:lnTo>
                  <a:pt x="544862" y="2941058"/>
                </a:lnTo>
                <a:lnTo>
                  <a:pt x="553484" y="2942748"/>
                </a:lnTo>
                <a:lnTo>
                  <a:pt x="562080" y="2941058"/>
                </a:lnTo>
                <a:lnTo>
                  <a:pt x="569624" y="2935986"/>
                </a:lnTo>
                <a:lnTo>
                  <a:pt x="574711" y="2928498"/>
                </a:lnTo>
                <a:lnTo>
                  <a:pt x="576406" y="2919904"/>
                </a:lnTo>
                <a:lnTo>
                  <a:pt x="574711" y="2911286"/>
                </a:lnTo>
                <a:lnTo>
                  <a:pt x="569624" y="2903728"/>
                </a:lnTo>
                <a:lnTo>
                  <a:pt x="565179" y="2899156"/>
                </a:lnTo>
                <a:lnTo>
                  <a:pt x="559375" y="2896870"/>
                </a:lnTo>
                <a:close/>
              </a:path>
              <a:path w="2910840" h="2943225" extrusionOk="0">
                <a:moveTo>
                  <a:pt x="665459" y="2896870"/>
                </a:moveTo>
                <a:lnTo>
                  <a:pt x="653711" y="2896870"/>
                </a:lnTo>
                <a:lnTo>
                  <a:pt x="647907" y="2899156"/>
                </a:lnTo>
                <a:lnTo>
                  <a:pt x="643322" y="2903728"/>
                </a:lnTo>
                <a:lnTo>
                  <a:pt x="638315" y="2911286"/>
                </a:lnTo>
                <a:lnTo>
                  <a:pt x="636645" y="2919904"/>
                </a:lnTo>
                <a:lnTo>
                  <a:pt x="638315" y="2928498"/>
                </a:lnTo>
                <a:lnTo>
                  <a:pt x="643322" y="2935986"/>
                </a:lnTo>
                <a:lnTo>
                  <a:pt x="650948" y="2941058"/>
                </a:lnTo>
                <a:lnTo>
                  <a:pt x="659585" y="2942748"/>
                </a:lnTo>
                <a:lnTo>
                  <a:pt x="668222" y="2941058"/>
                </a:lnTo>
                <a:lnTo>
                  <a:pt x="675847" y="2935986"/>
                </a:lnTo>
                <a:lnTo>
                  <a:pt x="680862" y="2928498"/>
                </a:lnTo>
                <a:lnTo>
                  <a:pt x="682534" y="2919904"/>
                </a:lnTo>
                <a:lnTo>
                  <a:pt x="680862" y="2911286"/>
                </a:lnTo>
                <a:lnTo>
                  <a:pt x="675847" y="2903728"/>
                </a:lnTo>
                <a:lnTo>
                  <a:pt x="671262" y="2899156"/>
                </a:lnTo>
                <a:lnTo>
                  <a:pt x="665459" y="2896870"/>
                </a:lnTo>
                <a:close/>
              </a:path>
              <a:path w="2910840" h="2943225" extrusionOk="0">
                <a:moveTo>
                  <a:pt x="771542" y="2896870"/>
                </a:moveTo>
                <a:lnTo>
                  <a:pt x="759794" y="2896870"/>
                </a:lnTo>
                <a:lnTo>
                  <a:pt x="753990" y="2899156"/>
                </a:lnTo>
                <a:lnTo>
                  <a:pt x="749545" y="2903728"/>
                </a:lnTo>
                <a:lnTo>
                  <a:pt x="744459" y="2911286"/>
                </a:lnTo>
                <a:lnTo>
                  <a:pt x="742763" y="2919904"/>
                </a:lnTo>
                <a:lnTo>
                  <a:pt x="744459" y="2928498"/>
                </a:lnTo>
                <a:lnTo>
                  <a:pt x="749545" y="2935986"/>
                </a:lnTo>
                <a:lnTo>
                  <a:pt x="757090" y="2941058"/>
                </a:lnTo>
                <a:lnTo>
                  <a:pt x="765685" y="2942748"/>
                </a:lnTo>
                <a:lnTo>
                  <a:pt x="774307" y="2941058"/>
                </a:lnTo>
                <a:lnTo>
                  <a:pt x="781930" y="2935986"/>
                </a:lnTo>
                <a:lnTo>
                  <a:pt x="786945" y="2928498"/>
                </a:lnTo>
                <a:lnTo>
                  <a:pt x="788617" y="2919904"/>
                </a:lnTo>
                <a:lnTo>
                  <a:pt x="786945" y="2911286"/>
                </a:lnTo>
                <a:lnTo>
                  <a:pt x="781930" y="2903728"/>
                </a:lnTo>
                <a:lnTo>
                  <a:pt x="777485" y="2899156"/>
                </a:lnTo>
                <a:lnTo>
                  <a:pt x="771542" y="2896870"/>
                </a:lnTo>
                <a:close/>
              </a:path>
              <a:path w="2910840" h="2943225" extrusionOk="0">
                <a:moveTo>
                  <a:pt x="877625" y="2896870"/>
                </a:moveTo>
                <a:lnTo>
                  <a:pt x="865877" y="2896870"/>
                </a:lnTo>
                <a:lnTo>
                  <a:pt x="860073" y="2899156"/>
                </a:lnTo>
                <a:lnTo>
                  <a:pt x="855489" y="2903728"/>
                </a:lnTo>
                <a:lnTo>
                  <a:pt x="850481" y="2911286"/>
                </a:lnTo>
                <a:lnTo>
                  <a:pt x="848812" y="2919904"/>
                </a:lnTo>
                <a:lnTo>
                  <a:pt x="850481" y="2928498"/>
                </a:lnTo>
                <a:lnTo>
                  <a:pt x="855489" y="2935986"/>
                </a:lnTo>
                <a:lnTo>
                  <a:pt x="863133" y="2941058"/>
                </a:lnTo>
                <a:lnTo>
                  <a:pt x="871803" y="2942748"/>
                </a:lnTo>
                <a:lnTo>
                  <a:pt x="880447" y="2941058"/>
                </a:lnTo>
                <a:lnTo>
                  <a:pt x="888013" y="2935986"/>
                </a:lnTo>
                <a:lnTo>
                  <a:pt x="893100" y="2928498"/>
                </a:lnTo>
                <a:lnTo>
                  <a:pt x="894795" y="2919904"/>
                </a:lnTo>
                <a:lnTo>
                  <a:pt x="893100" y="2911286"/>
                </a:lnTo>
                <a:lnTo>
                  <a:pt x="888013" y="2903728"/>
                </a:lnTo>
                <a:lnTo>
                  <a:pt x="883568" y="2899156"/>
                </a:lnTo>
                <a:lnTo>
                  <a:pt x="877625" y="2896870"/>
                </a:lnTo>
                <a:close/>
              </a:path>
              <a:path w="2910840" h="2943225" extrusionOk="0">
                <a:moveTo>
                  <a:pt x="983848" y="2896870"/>
                </a:moveTo>
                <a:lnTo>
                  <a:pt x="972100" y="2896870"/>
                </a:lnTo>
                <a:lnTo>
                  <a:pt x="966169" y="2899156"/>
                </a:lnTo>
                <a:lnTo>
                  <a:pt x="961711" y="2903728"/>
                </a:lnTo>
                <a:lnTo>
                  <a:pt x="956625" y="2911286"/>
                </a:lnTo>
                <a:lnTo>
                  <a:pt x="954930" y="2919904"/>
                </a:lnTo>
                <a:lnTo>
                  <a:pt x="956625" y="2928498"/>
                </a:lnTo>
                <a:lnTo>
                  <a:pt x="961711" y="2935986"/>
                </a:lnTo>
                <a:lnTo>
                  <a:pt x="969275" y="2941058"/>
                </a:lnTo>
                <a:lnTo>
                  <a:pt x="977904" y="2942748"/>
                </a:lnTo>
                <a:lnTo>
                  <a:pt x="986532" y="2941058"/>
                </a:lnTo>
                <a:lnTo>
                  <a:pt x="994096" y="2935986"/>
                </a:lnTo>
                <a:lnTo>
                  <a:pt x="999183" y="2928498"/>
                </a:lnTo>
                <a:lnTo>
                  <a:pt x="1000878" y="2919904"/>
                </a:lnTo>
                <a:lnTo>
                  <a:pt x="999183" y="2911286"/>
                </a:lnTo>
                <a:lnTo>
                  <a:pt x="994096" y="2903728"/>
                </a:lnTo>
                <a:lnTo>
                  <a:pt x="989651" y="2899156"/>
                </a:lnTo>
                <a:lnTo>
                  <a:pt x="983848" y="2896870"/>
                </a:lnTo>
                <a:close/>
              </a:path>
              <a:path w="2910840" h="2943225" extrusionOk="0">
                <a:moveTo>
                  <a:pt x="1089931" y="2896870"/>
                </a:moveTo>
                <a:lnTo>
                  <a:pt x="1078183" y="2896870"/>
                </a:lnTo>
                <a:lnTo>
                  <a:pt x="1072252" y="2899156"/>
                </a:lnTo>
                <a:lnTo>
                  <a:pt x="1067795" y="2903728"/>
                </a:lnTo>
                <a:lnTo>
                  <a:pt x="1062787" y="2911286"/>
                </a:lnTo>
                <a:lnTo>
                  <a:pt x="1061118" y="2919904"/>
                </a:lnTo>
                <a:lnTo>
                  <a:pt x="1062787" y="2928498"/>
                </a:lnTo>
                <a:lnTo>
                  <a:pt x="1067795" y="2935986"/>
                </a:lnTo>
                <a:lnTo>
                  <a:pt x="1075359" y="2941058"/>
                </a:lnTo>
                <a:lnTo>
                  <a:pt x="1083987" y="2942748"/>
                </a:lnTo>
                <a:lnTo>
                  <a:pt x="1092616" y="2941058"/>
                </a:lnTo>
                <a:lnTo>
                  <a:pt x="1100180" y="2935986"/>
                </a:lnTo>
                <a:lnTo>
                  <a:pt x="1105194" y="2928498"/>
                </a:lnTo>
                <a:lnTo>
                  <a:pt x="1106866" y="2919904"/>
                </a:lnTo>
                <a:lnTo>
                  <a:pt x="1105194" y="2911286"/>
                </a:lnTo>
                <a:lnTo>
                  <a:pt x="1100180" y="2903728"/>
                </a:lnTo>
                <a:lnTo>
                  <a:pt x="1095735" y="2899156"/>
                </a:lnTo>
                <a:lnTo>
                  <a:pt x="1089931" y="2896870"/>
                </a:lnTo>
                <a:close/>
              </a:path>
              <a:path w="2910840" h="2943225" extrusionOk="0">
                <a:moveTo>
                  <a:pt x="1196014" y="2896870"/>
                </a:moveTo>
                <a:lnTo>
                  <a:pt x="1184266" y="2896870"/>
                </a:lnTo>
                <a:lnTo>
                  <a:pt x="1178335" y="2899156"/>
                </a:lnTo>
                <a:lnTo>
                  <a:pt x="1173878" y="2903728"/>
                </a:lnTo>
                <a:lnTo>
                  <a:pt x="1168870" y="2911286"/>
                </a:lnTo>
                <a:lnTo>
                  <a:pt x="1167201" y="2919904"/>
                </a:lnTo>
                <a:lnTo>
                  <a:pt x="1168870" y="2928498"/>
                </a:lnTo>
                <a:lnTo>
                  <a:pt x="1173878" y="2935986"/>
                </a:lnTo>
                <a:lnTo>
                  <a:pt x="1181501" y="2941058"/>
                </a:lnTo>
                <a:lnTo>
                  <a:pt x="1190124" y="2942748"/>
                </a:lnTo>
                <a:lnTo>
                  <a:pt x="1198724" y="2941058"/>
                </a:lnTo>
                <a:lnTo>
                  <a:pt x="1206275" y="2935986"/>
                </a:lnTo>
                <a:lnTo>
                  <a:pt x="1211362" y="2928498"/>
                </a:lnTo>
                <a:lnTo>
                  <a:pt x="1213057" y="2919904"/>
                </a:lnTo>
                <a:lnTo>
                  <a:pt x="1211362" y="2911286"/>
                </a:lnTo>
                <a:lnTo>
                  <a:pt x="1206275" y="2903728"/>
                </a:lnTo>
                <a:lnTo>
                  <a:pt x="1201818" y="2899156"/>
                </a:lnTo>
                <a:lnTo>
                  <a:pt x="1196014" y="2896870"/>
                </a:lnTo>
                <a:close/>
              </a:path>
              <a:path w="2910840" h="2943225" extrusionOk="0">
                <a:moveTo>
                  <a:pt x="1302071" y="2896870"/>
                </a:moveTo>
                <a:lnTo>
                  <a:pt x="1290387" y="2896870"/>
                </a:lnTo>
                <a:lnTo>
                  <a:pt x="1284545" y="2899156"/>
                </a:lnTo>
                <a:lnTo>
                  <a:pt x="1279973" y="2903728"/>
                </a:lnTo>
                <a:lnTo>
                  <a:pt x="1274973" y="2911286"/>
                </a:lnTo>
                <a:lnTo>
                  <a:pt x="1273306" y="2919904"/>
                </a:lnTo>
                <a:lnTo>
                  <a:pt x="1274973" y="2928498"/>
                </a:lnTo>
                <a:lnTo>
                  <a:pt x="1279973" y="2935986"/>
                </a:lnTo>
                <a:lnTo>
                  <a:pt x="1287589" y="2941058"/>
                </a:lnTo>
                <a:lnTo>
                  <a:pt x="1296229" y="2942748"/>
                </a:lnTo>
                <a:lnTo>
                  <a:pt x="1304869" y="2941058"/>
                </a:lnTo>
                <a:lnTo>
                  <a:pt x="1312485" y="2935986"/>
                </a:lnTo>
                <a:lnTo>
                  <a:pt x="1317486" y="2928498"/>
                </a:lnTo>
                <a:lnTo>
                  <a:pt x="1319153" y="2919904"/>
                </a:lnTo>
                <a:lnTo>
                  <a:pt x="1317486" y="2911286"/>
                </a:lnTo>
                <a:lnTo>
                  <a:pt x="1312485" y="2903728"/>
                </a:lnTo>
                <a:lnTo>
                  <a:pt x="1307913" y="2899156"/>
                </a:lnTo>
                <a:lnTo>
                  <a:pt x="1302071" y="2896870"/>
                </a:lnTo>
                <a:close/>
              </a:path>
              <a:path w="2910840" h="2943225" extrusionOk="0">
                <a:moveTo>
                  <a:pt x="1408243" y="2896870"/>
                </a:moveTo>
                <a:lnTo>
                  <a:pt x="1396432" y="2896870"/>
                </a:lnTo>
                <a:lnTo>
                  <a:pt x="1390590" y="2899156"/>
                </a:lnTo>
                <a:lnTo>
                  <a:pt x="1386145" y="2903728"/>
                </a:lnTo>
                <a:lnTo>
                  <a:pt x="1381073" y="2911286"/>
                </a:lnTo>
                <a:lnTo>
                  <a:pt x="1379383" y="2919904"/>
                </a:lnTo>
                <a:lnTo>
                  <a:pt x="1381073" y="2928498"/>
                </a:lnTo>
                <a:lnTo>
                  <a:pt x="1386145" y="2935986"/>
                </a:lnTo>
                <a:lnTo>
                  <a:pt x="1393706" y="2941058"/>
                </a:lnTo>
                <a:lnTo>
                  <a:pt x="1402338" y="2942748"/>
                </a:lnTo>
                <a:lnTo>
                  <a:pt x="1410970" y="2941058"/>
                </a:lnTo>
                <a:lnTo>
                  <a:pt x="1418530" y="2935986"/>
                </a:lnTo>
                <a:lnTo>
                  <a:pt x="1423531" y="2928498"/>
                </a:lnTo>
                <a:lnTo>
                  <a:pt x="1425198" y="2919904"/>
                </a:lnTo>
                <a:lnTo>
                  <a:pt x="1423531" y="2911286"/>
                </a:lnTo>
                <a:lnTo>
                  <a:pt x="1418530" y="2903728"/>
                </a:lnTo>
                <a:lnTo>
                  <a:pt x="1414085" y="2899156"/>
                </a:lnTo>
                <a:lnTo>
                  <a:pt x="1408243" y="2896870"/>
                </a:lnTo>
                <a:close/>
              </a:path>
              <a:path w="2910840" h="2943225" extrusionOk="0">
                <a:moveTo>
                  <a:pt x="1514288" y="2896870"/>
                </a:moveTo>
                <a:lnTo>
                  <a:pt x="1502477" y="2896870"/>
                </a:lnTo>
                <a:lnTo>
                  <a:pt x="1496762" y="2899156"/>
                </a:lnTo>
                <a:lnTo>
                  <a:pt x="1492190" y="2903728"/>
                </a:lnTo>
                <a:lnTo>
                  <a:pt x="1487118" y="2911286"/>
                </a:lnTo>
                <a:lnTo>
                  <a:pt x="1485428" y="2919904"/>
                </a:lnTo>
                <a:lnTo>
                  <a:pt x="1487118" y="2928498"/>
                </a:lnTo>
                <a:lnTo>
                  <a:pt x="1492190" y="2935986"/>
                </a:lnTo>
                <a:lnTo>
                  <a:pt x="1499824" y="2941058"/>
                </a:lnTo>
                <a:lnTo>
                  <a:pt x="1508494" y="2942748"/>
                </a:lnTo>
                <a:lnTo>
                  <a:pt x="1517140" y="2941058"/>
                </a:lnTo>
                <a:lnTo>
                  <a:pt x="1524702" y="2935986"/>
                </a:lnTo>
                <a:lnTo>
                  <a:pt x="1529775" y="2928498"/>
                </a:lnTo>
                <a:lnTo>
                  <a:pt x="1531465" y="2919904"/>
                </a:lnTo>
                <a:lnTo>
                  <a:pt x="1529775" y="2911286"/>
                </a:lnTo>
                <a:lnTo>
                  <a:pt x="1524702" y="2903728"/>
                </a:lnTo>
                <a:lnTo>
                  <a:pt x="1520257" y="2899156"/>
                </a:lnTo>
                <a:lnTo>
                  <a:pt x="1514288" y="2896870"/>
                </a:lnTo>
                <a:close/>
              </a:path>
              <a:path w="2910840" h="2943225" extrusionOk="0">
                <a:moveTo>
                  <a:pt x="1620460" y="2896870"/>
                </a:moveTo>
                <a:lnTo>
                  <a:pt x="1608776" y="2896870"/>
                </a:lnTo>
                <a:lnTo>
                  <a:pt x="1602807" y="2899156"/>
                </a:lnTo>
                <a:lnTo>
                  <a:pt x="1598362" y="2903728"/>
                </a:lnTo>
                <a:lnTo>
                  <a:pt x="1593290" y="2911286"/>
                </a:lnTo>
                <a:lnTo>
                  <a:pt x="1591600" y="2919904"/>
                </a:lnTo>
                <a:lnTo>
                  <a:pt x="1593290" y="2928498"/>
                </a:lnTo>
                <a:lnTo>
                  <a:pt x="1598362" y="2935986"/>
                </a:lnTo>
                <a:lnTo>
                  <a:pt x="1605925" y="2941058"/>
                </a:lnTo>
                <a:lnTo>
                  <a:pt x="1614571" y="2942748"/>
                </a:lnTo>
                <a:lnTo>
                  <a:pt x="1623241" y="2941058"/>
                </a:lnTo>
                <a:lnTo>
                  <a:pt x="1630874" y="2935986"/>
                </a:lnTo>
                <a:lnTo>
                  <a:pt x="1635875" y="2928498"/>
                </a:lnTo>
                <a:lnTo>
                  <a:pt x="1637542" y="2919904"/>
                </a:lnTo>
                <a:lnTo>
                  <a:pt x="1635875" y="2911286"/>
                </a:lnTo>
                <a:lnTo>
                  <a:pt x="1630874" y="2903728"/>
                </a:lnTo>
                <a:lnTo>
                  <a:pt x="1626302" y="2899156"/>
                </a:lnTo>
                <a:lnTo>
                  <a:pt x="1620460" y="2896870"/>
                </a:lnTo>
                <a:close/>
              </a:path>
              <a:path w="2910840" h="2943225" extrusionOk="0">
                <a:moveTo>
                  <a:pt x="1726632" y="2896870"/>
                </a:moveTo>
                <a:lnTo>
                  <a:pt x="1714821" y="2896870"/>
                </a:lnTo>
                <a:lnTo>
                  <a:pt x="1708852" y="2899156"/>
                </a:lnTo>
                <a:lnTo>
                  <a:pt x="1704407" y="2903728"/>
                </a:lnTo>
                <a:lnTo>
                  <a:pt x="1699407" y="2911286"/>
                </a:lnTo>
                <a:lnTo>
                  <a:pt x="1697740" y="2919904"/>
                </a:lnTo>
                <a:lnTo>
                  <a:pt x="1699407" y="2928498"/>
                </a:lnTo>
                <a:lnTo>
                  <a:pt x="1704407" y="2935986"/>
                </a:lnTo>
                <a:lnTo>
                  <a:pt x="1711968" y="2941058"/>
                </a:lnTo>
                <a:lnTo>
                  <a:pt x="1720600" y="2942748"/>
                </a:lnTo>
                <a:lnTo>
                  <a:pt x="1729232" y="2941058"/>
                </a:lnTo>
                <a:lnTo>
                  <a:pt x="1736792" y="2935986"/>
                </a:lnTo>
                <a:lnTo>
                  <a:pt x="1741865" y="2928498"/>
                </a:lnTo>
                <a:lnTo>
                  <a:pt x="1743555" y="2919904"/>
                </a:lnTo>
                <a:lnTo>
                  <a:pt x="1741865" y="2911286"/>
                </a:lnTo>
                <a:lnTo>
                  <a:pt x="1736792" y="2903728"/>
                </a:lnTo>
                <a:lnTo>
                  <a:pt x="1732347" y="2899156"/>
                </a:lnTo>
                <a:lnTo>
                  <a:pt x="1726632" y="2896870"/>
                </a:lnTo>
                <a:close/>
              </a:path>
              <a:path w="2910840" h="2943225" extrusionOk="0">
                <a:moveTo>
                  <a:pt x="1832677" y="2896870"/>
                </a:moveTo>
                <a:lnTo>
                  <a:pt x="1820866" y="2896870"/>
                </a:lnTo>
                <a:lnTo>
                  <a:pt x="1815024" y="2899156"/>
                </a:lnTo>
                <a:lnTo>
                  <a:pt x="1810579" y="2903728"/>
                </a:lnTo>
                <a:lnTo>
                  <a:pt x="1805507" y="2911286"/>
                </a:lnTo>
                <a:lnTo>
                  <a:pt x="1803817" y="2919904"/>
                </a:lnTo>
                <a:lnTo>
                  <a:pt x="1805507" y="2928498"/>
                </a:lnTo>
                <a:lnTo>
                  <a:pt x="1810579" y="2935986"/>
                </a:lnTo>
                <a:lnTo>
                  <a:pt x="1818176" y="2941058"/>
                </a:lnTo>
                <a:lnTo>
                  <a:pt x="1826772" y="2942748"/>
                </a:lnTo>
                <a:lnTo>
                  <a:pt x="1835368" y="2941058"/>
                </a:lnTo>
                <a:lnTo>
                  <a:pt x="1842964" y="2935986"/>
                </a:lnTo>
                <a:lnTo>
                  <a:pt x="1848037" y="2928498"/>
                </a:lnTo>
                <a:lnTo>
                  <a:pt x="1849727" y="2919904"/>
                </a:lnTo>
                <a:lnTo>
                  <a:pt x="1848037" y="2911286"/>
                </a:lnTo>
                <a:lnTo>
                  <a:pt x="1842964" y="2903728"/>
                </a:lnTo>
                <a:lnTo>
                  <a:pt x="1838519" y="2899156"/>
                </a:lnTo>
                <a:lnTo>
                  <a:pt x="1832677" y="2896870"/>
                </a:lnTo>
                <a:close/>
              </a:path>
              <a:path w="2910840" h="2943225" extrusionOk="0">
                <a:moveTo>
                  <a:pt x="1938722" y="2896870"/>
                </a:moveTo>
                <a:lnTo>
                  <a:pt x="1927038" y="2896870"/>
                </a:lnTo>
                <a:lnTo>
                  <a:pt x="1921196" y="2899156"/>
                </a:lnTo>
                <a:lnTo>
                  <a:pt x="1916751" y="2903728"/>
                </a:lnTo>
                <a:lnTo>
                  <a:pt x="1911679" y="2911286"/>
                </a:lnTo>
                <a:lnTo>
                  <a:pt x="1909989" y="2919904"/>
                </a:lnTo>
                <a:lnTo>
                  <a:pt x="1911679" y="2928498"/>
                </a:lnTo>
                <a:lnTo>
                  <a:pt x="1916751" y="2935986"/>
                </a:lnTo>
                <a:lnTo>
                  <a:pt x="1924294" y="2941058"/>
                </a:lnTo>
                <a:lnTo>
                  <a:pt x="1932896" y="2942748"/>
                </a:lnTo>
                <a:lnTo>
                  <a:pt x="1941522" y="2941058"/>
                </a:lnTo>
                <a:lnTo>
                  <a:pt x="1949136" y="2935986"/>
                </a:lnTo>
                <a:lnTo>
                  <a:pt x="1954137" y="2928498"/>
                </a:lnTo>
                <a:lnTo>
                  <a:pt x="1955804" y="2919904"/>
                </a:lnTo>
                <a:lnTo>
                  <a:pt x="1954137" y="2911286"/>
                </a:lnTo>
                <a:lnTo>
                  <a:pt x="1949136" y="2903728"/>
                </a:lnTo>
                <a:lnTo>
                  <a:pt x="1944691" y="2899156"/>
                </a:lnTo>
                <a:lnTo>
                  <a:pt x="1938722" y="2896870"/>
                </a:lnTo>
                <a:close/>
              </a:path>
              <a:path w="2910840" h="2943225" extrusionOk="0">
                <a:moveTo>
                  <a:pt x="2044767" y="2896870"/>
                </a:moveTo>
                <a:lnTo>
                  <a:pt x="2033083" y="2896870"/>
                </a:lnTo>
                <a:lnTo>
                  <a:pt x="2027114" y="2899156"/>
                </a:lnTo>
                <a:lnTo>
                  <a:pt x="2022669" y="2903728"/>
                </a:lnTo>
                <a:lnTo>
                  <a:pt x="2017669" y="2911286"/>
                </a:lnTo>
                <a:lnTo>
                  <a:pt x="2016002" y="2919904"/>
                </a:lnTo>
                <a:lnTo>
                  <a:pt x="2017669" y="2928498"/>
                </a:lnTo>
                <a:lnTo>
                  <a:pt x="2022669" y="2935986"/>
                </a:lnTo>
                <a:lnTo>
                  <a:pt x="2030303" y="2941058"/>
                </a:lnTo>
                <a:lnTo>
                  <a:pt x="2038973" y="2942748"/>
                </a:lnTo>
                <a:lnTo>
                  <a:pt x="2047619" y="2941058"/>
                </a:lnTo>
                <a:lnTo>
                  <a:pt x="2055181" y="2935986"/>
                </a:lnTo>
                <a:lnTo>
                  <a:pt x="2060182" y="2928498"/>
                </a:lnTo>
                <a:lnTo>
                  <a:pt x="2061849" y="2919904"/>
                </a:lnTo>
                <a:lnTo>
                  <a:pt x="2060182" y="2911286"/>
                </a:lnTo>
                <a:lnTo>
                  <a:pt x="2055181" y="2903728"/>
                </a:lnTo>
                <a:lnTo>
                  <a:pt x="2050736" y="2899156"/>
                </a:lnTo>
                <a:lnTo>
                  <a:pt x="2044767" y="2896870"/>
                </a:lnTo>
                <a:close/>
              </a:path>
              <a:path w="2910840" h="2943225" extrusionOk="0">
                <a:moveTo>
                  <a:pt x="2150939" y="2896870"/>
                </a:moveTo>
                <a:lnTo>
                  <a:pt x="2139128" y="2896870"/>
                </a:lnTo>
                <a:lnTo>
                  <a:pt x="2133413" y="2899156"/>
                </a:lnTo>
                <a:lnTo>
                  <a:pt x="2128714" y="2903728"/>
                </a:lnTo>
                <a:lnTo>
                  <a:pt x="2123714" y="2911286"/>
                </a:lnTo>
                <a:lnTo>
                  <a:pt x="2122047" y="2919904"/>
                </a:lnTo>
                <a:lnTo>
                  <a:pt x="2123714" y="2928498"/>
                </a:lnTo>
                <a:lnTo>
                  <a:pt x="2128714" y="2935986"/>
                </a:lnTo>
                <a:lnTo>
                  <a:pt x="2136404" y="2941058"/>
                </a:lnTo>
                <a:lnTo>
                  <a:pt x="2145082" y="2942748"/>
                </a:lnTo>
                <a:lnTo>
                  <a:pt x="2153735" y="2941058"/>
                </a:lnTo>
                <a:lnTo>
                  <a:pt x="2161353" y="2935986"/>
                </a:lnTo>
                <a:lnTo>
                  <a:pt x="2166426" y="2928498"/>
                </a:lnTo>
                <a:lnTo>
                  <a:pt x="2168116" y="2919904"/>
                </a:lnTo>
                <a:lnTo>
                  <a:pt x="2166426" y="2911286"/>
                </a:lnTo>
                <a:lnTo>
                  <a:pt x="2161353" y="2903728"/>
                </a:lnTo>
                <a:lnTo>
                  <a:pt x="2156908" y="2899156"/>
                </a:lnTo>
                <a:lnTo>
                  <a:pt x="2150939" y="2896870"/>
                </a:lnTo>
                <a:close/>
              </a:path>
              <a:path w="2910840" h="2943225" extrusionOk="0">
                <a:moveTo>
                  <a:pt x="2257111" y="2896870"/>
                </a:moveTo>
                <a:lnTo>
                  <a:pt x="2245427" y="2896870"/>
                </a:lnTo>
                <a:lnTo>
                  <a:pt x="2239458" y="2899156"/>
                </a:lnTo>
                <a:lnTo>
                  <a:pt x="2235013" y="2903728"/>
                </a:lnTo>
                <a:lnTo>
                  <a:pt x="2229941" y="2911286"/>
                </a:lnTo>
                <a:lnTo>
                  <a:pt x="2228251" y="2919904"/>
                </a:lnTo>
                <a:lnTo>
                  <a:pt x="2229941" y="2928498"/>
                </a:lnTo>
                <a:lnTo>
                  <a:pt x="2235013" y="2935986"/>
                </a:lnTo>
                <a:lnTo>
                  <a:pt x="2242576" y="2941058"/>
                </a:lnTo>
                <a:lnTo>
                  <a:pt x="2251222" y="2942748"/>
                </a:lnTo>
                <a:lnTo>
                  <a:pt x="2259892" y="2941058"/>
                </a:lnTo>
                <a:lnTo>
                  <a:pt x="2267525" y="2935986"/>
                </a:lnTo>
                <a:lnTo>
                  <a:pt x="2272526" y="2928498"/>
                </a:lnTo>
                <a:lnTo>
                  <a:pt x="2274193" y="2919904"/>
                </a:lnTo>
                <a:lnTo>
                  <a:pt x="2272526" y="2911286"/>
                </a:lnTo>
                <a:lnTo>
                  <a:pt x="2267525" y="2903728"/>
                </a:lnTo>
                <a:lnTo>
                  <a:pt x="2262953" y="2899156"/>
                </a:lnTo>
                <a:lnTo>
                  <a:pt x="2257111" y="2896870"/>
                </a:lnTo>
                <a:close/>
              </a:path>
              <a:path w="2910840" h="2943225" extrusionOk="0">
                <a:moveTo>
                  <a:pt x="2363156" y="2896870"/>
                </a:moveTo>
                <a:lnTo>
                  <a:pt x="2351472" y="2896870"/>
                </a:lnTo>
                <a:lnTo>
                  <a:pt x="2345503" y="2899156"/>
                </a:lnTo>
                <a:lnTo>
                  <a:pt x="2341058" y="2903728"/>
                </a:lnTo>
                <a:lnTo>
                  <a:pt x="2336058" y="2911286"/>
                </a:lnTo>
                <a:lnTo>
                  <a:pt x="2334391" y="2919904"/>
                </a:lnTo>
                <a:lnTo>
                  <a:pt x="2336058" y="2928498"/>
                </a:lnTo>
                <a:lnTo>
                  <a:pt x="2341058" y="2935986"/>
                </a:lnTo>
                <a:lnTo>
                  <a:pt x="2348619" y="2941058"/>
                </a:lnTo>
                <a:lnTo>
                  <a:pt x="2357251" y="2942748"/>
                </a:lnTo>
                <a:lnTo>
                  <a:pt x="2365883" y="2941058"/>
                </a:lnTo>
                <a:lnTo>
                  <a:pt x="2373443" y="2935986"/>
                </a:lnTo>
                <a:lnTo>
                  <a:pt x="2378516" y="2928498"/>
                </a:lnTo>
                <a:lnTo>
                  <a:pt x="2380206" y="2919904"/>
                </a:lnTo>
                <a:lnTo>
                  <a:pt x="2378516" y="2911286"/>
                </a:lnTo>
                <a:lnTo>
                  <a:pt x="2373443" y="2903728"/>
                </a:lnTo>
                <a:lnTo>
                  <a:pt x="2368998" y="2899156"/>
                </a:lnTo>
                <a:lnTo>
                  <a:pt x="2363156" y="2896870"/>
                </a:lnTo>
                <a:close/>
              </a:path>
              <a:path w="2910840" h="2943225" extrusionOk="0">
                <a:moveTo>
                  <a:pt x="2469328" y="2896870"/>
                </a:moveTo>
                <a:lnTo>
                  <a:pt x="2457517" y="2896870"/>
                </a:lnTo>
                <a:lnTo>
                  <a:pt x="2451802" y="2899156"/>
                </a:lnTo>
                <a:lnTo>
                  <a:pt x="2447103" y="2903728"/>
                </a:lnTo>
                <a:lnTo>
                  <a:pt x="2442103" y="2911286"/>
                </a:lnTo>
                <a:lnTo>
                  <a:pt x="2440436" y="2919904"/>
                </a:lnTo>
                <a:lnTo>
                  <a:pt x="2442103" y="2928498"/>
                </a:lnTo>
                <a:lnTo>
                  <a:pt x="2447103" y="2935986"/>
                </a:lnTo>
                <a:lnTo>
                  <a:pt x="2454771" y="2941058"/>
                </a:lnTo>
                <a:lnTo>
                  <a:pt x="2463391" y="2942748"/>
                </a:lnTo>
                <a:lnTo>
                  <a:pt x="2471964" y="2941058"/>
                </a:lnTo>
                <a:lnTo>
                  <a:pt x="2479488" y="2935986"/>
                </a:lnTo>
                <a:lnTo>
                  <a:pt x="2484632" y="2928498"/>
                </a:lnTo>
                <a:lnTo>
                  <a:pt x="2486346" y="2919904"/>
                </a:lnTo>
                <a:lnTo>
                  <a:pt x="2484632" y="2911286"/>
                </a:lnTo>
                <a:lnTo>
                  <a:pt x="2479488" y="2903728"/>
                </a:lnTo>
                <a:lnTo>
                  <a:pt x="2475043" y="2899156"/>
                </a:lnTo>
                <a:lnTo>
                  <a:pt x="2469328" y="2896870"/>
                </a:lnTo>
                <a:close/>
              </a:path>
              <a:path w="2910840" h="2943225" extrusionOk="0">
                <a:moveTo>
                  <a:pt x="2575373" y="2896870"/>
                </a:moveTo>
                <a:lnTo>
                  <a:pt x="2563689" y="2896870"/>
                </a:lnTo>
                <a:lnTo>
                  <a:pt x="2557847" y="2899156"/>
                </a:lnTo>
                <a:lnTo>
                  <a:pt x="2553402" y="2903728"/>
                </a:lnTo>
                <a:lnTo>
                  <a:pt x="2548330" y="2911286"/>
                </a:lnTo>
                <a:lnTo>
                  <a:pt x="2546640" y="2919904"/>
                </a:lnTo>
                <a:lnTo>
                  <a:pt x="2548330" y="2928498"/>
                </a:lnTo>
                <a:lnTo>
                  <a:pt x="2553402" y="2935986"/>
                </a:lnTo>
                <a:lnTo>
                  <a:pt x="2560945" y="2941058"/>
                </a:lnTo>
                <a:lnTo>
                  <a:pt x="2569547" y="2942748"/>
                </a:lnTo>
                <a:lnTo>
                  <a:pt x="2578173" y="2941058"/>
                </a:lnTo>
                <a:lnTo>
                  <a:pt x="2585787" y="2935986"/>
                </a:lnTo>
                <a:lnTo>
                  <a:pt x="2590788" y="2928498"/>
                </a:lnTo>
                <a:lnTo>
                  <a:pt x="2592455" y="2919904"/>
                </a:lnTo>
                <a:lnTo>
                  <a:pt x="2590788" y="2911286"/>
                </a:lnTo>
                <a:lnTo>
                  <a:pt x="2585787" y="2903728"/>
                </a:lnTo>
                <a:lnTo>
                  <a:pt x="2581342" y="2899156"/>
                </a:lnTo>
                <a:lnTo>
                  <a:pt x="2575373" y="2896870"/>
                </a:lnTo>
                <a:close/>
              </a:path>
              <a:path w="2910840" h="2943225" extrusionOk="0">
                <a:moveTo>
                  <a:pt x="2681418" y="2896870"/>
                </a:moveTo>
                <a:lnTo>
                  <a:pt x="2669734" y="2896870"/>
                </a:lnTo>
                <a:lnTo>
                  <a:pt x="2663765" y="2899156"/>
                </a:lnTo>
                <a:lnTo>
                  <a:pt x="2659320" y="2903728"/>
                </a:lnTo>
                <a:lnTo>
                  <a:pt x="2654320" y="2911286"/>
                </a:lnTo>
                <a:lnTo>
                  <a:pt x="2652653" y="2919904"/>
                </a:lnTo>
                <a:lnTo>
                  <a:pt x="2654320" y="2928498"/>
                </a:lnTo>
                <a:lnTo>
                  <a:pt x="2659320" y="2935986"/>
                </a:lnTo>
                <a:lnTo>
                  <a:pt x="2666954" y="2941058"/>
                </a:lnTo>
                <a:lnTo>
                  <a:pt x="2675624" y="2942748"/>
                </a:lnTo>
                <a:lnTo>
                  <a:pt x="2684270" y="2941058"/>
                </a:lnTo>
                <a:lnTo>
                  <a:pt x="2691832" y="2935986"/>
                </a:lnTo>
                <a:lnTo>
                  <a:pt x="2696833" y="2928498"/>
                </a:lnTo>
                <a:lnTo>
                  <a:pt x="2698500" y="2919904"/>
                </a:lnTo>
                <a:lnTo>
                  <a:pt x="2696833" y="2911286"/>
                </a:lnTo>
                <a:lnTo>
                  <a:pt x="2691832" y="2903728"/>
                </a:lnTo>
                <a:lnTo>
                  <a:pt x="2687387" y="2899156"/>
                </a:lnTo>
                <a:lnTo>
                  <a:pt x="2681418" y="2896870"/>
                </a:lnTo>
                <a:close/>
              </a:path>
              <a:path w="2910840" h="2943225" extrusionOk="0">
                <a:moveTo>
                  <a:pt x="2787590" y="2896870"/>
                </a:moveTo>
                <a:lnTo>
                  <a:pt x="2775779" y="2896870"/>
                </a:lnTo>
                <a:lnTo>
                  <a:pt x="2770064" y="2899156"/>
                </a:lnTo>
                <a:lnTo>
                  <a:pt x="2765492" y="2903728"/>
                </a:lnTo>
                <a:lnTo>
                  <a:pt x="2760420" y="2911286"/>
                </a:lnTo>
                <a:lnTo>
                  <a:pt x="2758730" y="2919904"/>
                </a:lnTo>
                <a:lnTo>
                  <a:pt x="2760420" y="2928498"/>
                </a:lnTo>
                <a:lnTo>
                  <a:pt x="2765492" y="2935986"/>
                </a:lnTo>
                <a:lnTo>
                  <a:pt x="2773106" y="2941058"/>
                </a:lnTo>
                <a:lnTo>
                  <a:pt x="2781733" y="2942748"/>
                </a:lnTo>
                <a:lnTo>
                  <a:pt x="2790335" y="2941058"/>
                </a:lnTo>
                <a:lnTo>
                  <a:pt x="2797877" y="2935986"/>
                </a:lnTo>
                <a:lnTo>
                  <a:pt x="2803021" y="2928498"/>
                </a:lnTo>
                <a:lnTo>
                  <a:pt x="2804735" y="2919904"/>
                </a:lnTo>
                <a:lnTo>
                  <a:pt x="2803021" y="2911286"/>
                </a:lnTo>
                <a:lnTo>
                  <a:pt x="2797877" y="2903728"/>
                </a:lnTo>
                <a:lnTo>
                  <a:pt x="2793432" y="2899156"/>
                </a:lnTo>
                <a:lnTo>
                  <a:pt x="2787590" y="2896870"/>
                </a:lnTo>
                <a:close/>
              </a:path>
              <a:path w="2910840" h="2943225" extrusionOk="0">
                <a:moveTo>
                  <a:pt x="2893762" y="2896870"/>
                </a:moveTo>
                <a:lnTo>
                  <a:pt x="2882078" y="2896870"/>
                </a:lnTo>
                <a:lnTo>
                  <a:pt x="2876109" y="2899156"/>
                </a:lnTo>
                <a:lnTo>
                  <a:pt x="2871664" y="2903728"/>
                </a:lnTo>
                <a:lnTo>
                  <a:pt x="2866592" y="2911286"/>
                </a:lnTo>
                <a:lnTo>
                  <a:pt x="2864902" y="2919904"/>
                </a:lnTo>
                <a:lnTo>
                  <a:pt x="2866592" y="2928498"/>
                </a:lnTo>
                <a:lnTo>
                  <a:pt x="2871664" y="2935986"/>
                </a:lnTo>
                <a:lnTo>
                  <a:pt x="2879227" y="2941058"/>
                </a:lnTo>
                <a:lnTo>
                  <a:pt x="2887873" y="2942748"/>
                </a:lnTo>
                <a:lnTo>
                  <a:pt x="2896543" y="2941058"/>
                </a:lnTo>
                <a:lnTo>
                  <a:pt x="2904176" y="2935986"/>
                </a:lnTo>
                <a:lnTo>
                  <a:pt x="2909177" y="2928498"/>
                </a:lnTo>
                <a:lnTo>
                  <a:pt x="2910844" y="2919904"/>
                </a:lnTo>
                <a:lnTo>
                  <a:pt x="2909177" y="2911286"/>
                </a:lnTo>
                <a:lnTo>
                  <a:pt x="2904176" y="2903728"/>
                </a:lnTo>
                <a:lnTo>
                  <a:pt x="2899604" y="2899156"/>
                </a:lnTo>
                <a:lnTo>
                  <a:pt x="2893762" y="2896870"/>
                </a:lnTo>
                <a:close/>
              </a:path>
            </a:pathLst>
          </a:custGeom>
          <a:solidFill>
            <a:srgbClr val="D3EBF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87797ED-640D-45FC-A8F6-21BF8CA8E895}"/>
              </a:ext>
            </a:extLst>
          </p:cNvPr>
          <p:cNvSpPr/>
          <p:nvPr/>
        </p:nvSpPr>
        <p:spPr>
          <a:xfrm>
            <a:off x="-646887" y="377912"/>
            <a:ext cx="5424158" cy="787713"/>
          </a:xfrm>
          <a:prstGeom prst="roundRect">
            <a:avLst/>
          </a:prstGeom>
          <a:solidFill>
            <a:schemeClr val="bg1"/>
          </a:solidFill>
          <a:ln w="76200">
            <a:noFill/>
          </a:ln>
          <a:effectLst>
            <a:outerShdw blurRad="368300" sx="102000" sy="102000" algn="ctr" rotWithShape="0">
              <a:srgbClr val="69ADFF">
                <a:alpha val="2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BF49F3E-217A-4FE4-B650-12C72F17079A}"/>
              </a:ext>
            </a:extLst>
          </p:cNvPr>
          <p:cNvSpPr txBox="1"/>
          <p:nvPr/>
        </p:nvSpPr>
        <p:spPr>
          <a:xfrm>
            <a:off x="1" y="546680"/>
            <a:ext cx="473628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033059"/>
                </a:solidFill>
                <a:latin typeface="Montserrat" panose="00000500000000000000" pitchFamily="2" charset="0"/>
              </a:rPr>
              <a:t>Jira components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75CBDE1-FDD8-DD85-EE06-1FD07CCD14D4}"/>
              </a:ext>
            </a:extLst>
          </p:cNvPr>
          <p:cNvSpPr/>
          <p:nvPr/>
        </p:nvSpPr>
        <p:spPr>
          <a:xfrm>
            <a:off x="1012136" y="2717718"/>
            <a:ext cx="1378943" cy="514349"/>
          </a:xfrm>
          <a:prstGeom prst="roundRect">
            <a:avLst>
              <a:gd name="adj" fmla="val 7761"/>
            </a:avLst>
          </a:prstGeom>
          <a:solidFill>
            <a:schemeClr val="bg1"/>
          </a:solidFill>
          <a:ln>
            <a:solidFill>
              <a:srgbClr val="004A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4CA8"/>
                </a:solidFill>
                <a:latin typeface="Montserrat" pitchFamily="2" charset="0"/>
              </a:rPr>
              <a:t>Role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509EA7D-49BF-6D31-172B-F30CED53740A}"/>
              </a:ext>
            </a:extLst>
          </p:cNvPr>
          <p:cNvSpPr/>
          <p:nvPr/>
        </p:nvSpPr>
        <p:spPr>
          <a:xfrm>
            <a:off x="7773998" y="4371426"/>
            <a:ext cx="1378943" cy="514349"/>
          </a:xfrm>
          <a:prstGeom prst="roundRect">
            <a:avLst>
              <a:gd name="adj" fmla="val 7761"/>
            </a:avLst>
          </a:prstGeom>
          <a:solidFill>
            <a:srgbClr val="379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Montserrat" pitchFamily="2" charset="0"/>
              </a:rPr>
              <a:t>Task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26E645F-CFAE-75EC-276A-B883EACF3F27}"/>
              </a:ext>
            </a:extLst>
          </p:cNvPr>
          <p:cNvSpPr/>
          <p:nvPr/>
        </p:nvSpPr>
        <p:spPr>
          <a:xfrm>
            <a:off x="2863458" y="2717718"/>
            <a:ext cx="1378943" cy="514349"/>
          </a:xfrm>
          <a:prstGeom prst="roundRect">
            <a:avLst>
              <a:gd name="adj" fmla="val 7761"/>
            </a:avLst>
          </a:prstGeom>
          <a:solidFill>
            <a:srgbClr val="033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Montserrat" pitchFamily="2" charset="0"/>
              </a:rPr>
              <a:t>Project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43F6D25-3C86-8C1A-9742-9F2FAD7AF9D9}"/>
              </a:ext>
            </a:extLst>
          </p:cNvPr>
          <p:cNvSpPr/>
          <p:nvPr/>
        </p:nvSpPr>
        <p:spPr>
          <a:xfrm>
            <a:off x="9638717" y="3540500"/>
            <a:ext cx="1378943" cy="514349"/>
          </a:xfrm>
          <a:prstGeom prst="roundRect">
            <a:avLst>
              <a:gd name="adj" fmla="val 7761"/>
            </a:avLst>
          </a:prstGeom>
          <a:solidFill>
            <a:srgbClr val="005F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Montserrat" pitchFamily="2" charset="0"/>
              </a:rPr>
              <a:t>Priority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A99BF557-7B56-D915-C216-077262632793}"/>
              </a:ext>
            </a:extLst>
          </p:cNvPr>
          <p:cNvSpPr/>
          <p:nvPr/>
        </p:nvSpPr>
        <p:spPr>
          <a:xfrm>
            <a:off x="9638718" y="4371425"/>
            <a:ext cx="1378943" cy="514349"/>
          </a:xfrm>
          <a:prstGeom prst="roundRect">
            <a:avLst>
              <a:gd name="adj" fmla="val 7761"/>
            </a:avLst>
          </a:prstGeom>
          <a:solidFill>
            <a:srgbClr val="005F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Montserrat" pitchFamily="2" charset="0"/>
              </a:rPr>
              <a:t>Status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E1558DA-24D5-BCD3-1B27-A3F68DF18854}"/>
              </a:ext>
            </a:extLst>
          </p:cNvPr>
          <p:cNvSpPr/>
          <p:nvPr/>
        </p:nvSpPr>
        <p:spPr>
          <a:xfrm>
            <a:off x="7773997" y="1704800"/>
            <a:ext cx="1378943" cy="514349"/>
          </a:xfrm>
          <a:prstGeom prst="roundRect">
            <a:avLst>
              <a:gd name="adj" fmla="val 7761"/>
            </a:avLst>
          </a:prstGeom>
          <a:solidFill>
            <a:srgbClr val="33C7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Montserrat" pitchFamily="2" charset="0"/>
              </a:rPr>
              <a:t>Backlog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016947F-1712-7DBE-5B49-4B7100946524}"/>
              </a:ext>
            </a:extLst>
          </p:cNvPr>
          <p:cNvSpPr/>
          <p:nvPr/>
        </p:nvSpPr>
        <p:spPr>
          <a:xfrm>
            <a:off x="2863458" y="3543556"/>
            <a:ext cx="1378943" cy="514349"/>
          </a:xfrm>
          <a:prstGeom prst="roundRect">
            <a:avLst>
              <a:gd name="adj" fmla="val 7761"/>
            </a:avLst>
          </a:prstGeom>
          <a:solidFill>
            <a:srgbClr val="005F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Montserrat" pitchFamily="2" charset="0"/>
              </a:rPr>
              <a:t>Board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37B5E41-4BA8-0A64-89C4-0F8FC17ECB74}"/>
              </a:ext>
            </a:extLst>
          </p:cNvPr>
          <p:cNvSpPr/>
          <p:nvPr/>
        </p:nvSpPr>
        <p:spPr>
          <a:xfrm>
            <a:off x="2863458" y="4371426"/>
            <a:ext cx="1378943" cy="514349"/>
          </a:xfrm>
          <a:prstGeom prst="roundRect">
            <a:avLst>
              <a:gd name="adj" fmla="val 7761"/>
            </a:avLst>
          </a:prstGeom>
          <a:solidFill>
            <a:srgbClr val="005F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Montserrat" pitchFamily="2" charset="0"/>
              </a:rPr>
              <a:t>Sprint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EB20EF1-2E63-DB27-5C28-05EFC4A29B60}"/>
              </a:ext>
            </a:extLst>
          </p:cNvPr>
          <p:cNvSpPr/>
          <p:nvPr/>
        </p:nvSpPr>
        <p:spPr>
          <a:xfrm>
            <a:off x="4728178" y="2717717"/>
            <a:ext cx="2560043" cy="514349"/>
          </a:xfrm>
          <a:prstGeom prst="roundRect">
            <a:avLst>
              <a:gd name="adj" fmla="val 7761"/>
            </a:avLst>
          </a:prstGeom>
          <a:solidFill>
            <a:srgbClr val="033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Montserrat" pitchFamily="2" charset="0"/>
              </a:rPr>
              <a:t>Epic / Component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CB99D8C1-659A-CCD8-47EE-8119DB327E58}"/>
              </a:ext>
            </a:extLst>
          </p:cNvPr>
          <p:cNvSpPr/>
          <p:nvPr/>
        </p:nvSpPr>
        <p:spPr>
          <a:xfrm>
            <a:off x="1009555" y="1708124"/>
            <a:ext cx="1378943" cy="514349"/>
          </a:xfrm>
          <a:prstGeom prst="roundRect">
            <a:avLst>
              <a:gd name="adj" fmla="val 7761"/>
            </a:avLst>
          </a:prstGeom>
          <a:solidFill>
            <a:schemeClr val="bg1"/>
          </a:solidFill>
          <a:ln>
            <a:solidFill>
              <a:srgbClr val="004A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4CA8"/>
                </a:solidFill>
                <a:effectLst/>
                <a:latin typeface="Montserrat" pitchFamily="2" charset="0"/>
              </a:rPr>
              <a:t>Workflow</a:t>
            </a:r>
            <a:endParaRPr lang="en-US" b="1">
              <a:solidFill>
                <a:srgbClr val="004CA8"/>
              </a:solidFill>
              <a:latin typeface="Montserrat" pitchFamily="2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EECBD2C3-3697-DAE1-45B4-F3BBB7C37C8D}"/>
              </a:ext>
            </a:extLst>
          </p:cNvPr>
          <p:cNvSpPr/>
          <p:nvPr/>
        </p:nvSpPr>
        <p:spPr>
          <a:xfrm>
            <a:off x="7773998" y="3540501"/>
            <a:ext cx="1378943" cy="514349"/>
          </a:xfrm>
          <a:prstGeom prst="roundRect">
            <a:avLst>
              <a:gd name="adj" fmla="val 7761"/>
            </a:avLst>
          </a:prstGeom>
          <a:solidFill>
            <a:srgbClr val="379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effectLst/>
                <a:latin typeface="Montserrat" pitchFamily="2" charset="0"/>
              </a:rPr>
              <a:t>Story</a:t>
            </a:r>
            <a:endParaRPr lang="en-US" b="1">
              <a:latin typeface="Montserrat" pitchFamily="2" charset="0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DA5734E-866D-888F-1173-6A6B2F731A16}"/>
              </a:ext>
            </a:extLst>
          </p:cNvPr>
          <p:cNvSpPr/>
          <p:nvPr/>
        </p:nvSpPr>
        <p:spPr>
          <a:xfrm>
            <a:off x="7773998" y="2717716"/>
            <a:ext cx="1378943" cy="514349"/>
          </a:xfrm>
          <a:prstGeom prst="roundRect">
            <a:avLst>
              <a:gd name="adj" fmla="val 7761"/>
            </a:avLst>
          </a:prstGeom>
          <a:solidFill>
            <a:srgbClr val="033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Montserrat" pitchFamily="2" charset="0"/>
              </a:rPr>
              <a:t>Issue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91E8205B-405E-C51B-1CC7-92FDE17CA18F}"/>
              </a:ext>
            </a:extLst>
          </p:cNvPr>
          <p:cNvSpPr/>
          <p:nvPr/>
        </p:nvSpPr>
        <p:spPr>
          <a:xfrm>
            <a:off x="9638718" y="2717716"/>
            <a:ext cx="1378943" cy="514349"/>
          </a:xfrm>
          <a:prstGeom prst="roundRect">
            <a:avLst>
              <a:gd name="adj" fmla="val 7761"/>
            </a:avLst>
          </a:prstGeom>
          <a:solidFill>
            <a:srgbClr val="033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Montserrat" pitchFamily="2" charset="0"/>
              </a:rPr>
              <a:t>Subtask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5BEA7CBA-3C58-2C9F-D07E-AB6456C324C5}"/>
              </a:ext>
            </a:extLst>
          </p:cNvPr>
          <p:cNvSpPr/>
          <p:nvPr/>
        </p:nvSpPr>
        <p:spPr>
          <a:xfrm>
            <a:off x="7773998" y="5197376"/>
            <a:ext cx="1378943" cy="514349"/>
          </a:xfrm>
          <a:prstGeom prst="roundRect">
            <a:avLst>
              <a:gd name="adj" fmla="val 7761"/>
            </a:avLst>
          </a:prstGeom>
          <a:solidFill>
            <a:srgbClr val="379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Montserrat" pitchFamily="2" charset="0"/>
              </a:rPr>
              <a:t>Bug</a:t>
            </a:r>
          </a:p>
        </p:txBody>
      </p:sp>
    </p:spTree>
    <p:extLst>
      <p:ext uri="{BB962C8B-B14F-4D97-AF65-F5344CB8AC3E}">
        <p14:creationId xmlns:p14="http://schemas.microsoft.com/office/powerpoint/2010/main" val="1794024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786</TotalTime>
  <Words>1548</Words>
  <Application>Microsoft Office PowerPoint</Application>
  <PresentationFormat>Widescreen</PresentationFormat>
  <Paragraphs>203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Helvetica Light</vt:lpstr>
      <vt:lpstr>Arial</vt:lpstr>
      <vt:lpstr>Bebas Neue</vt:lpstr>
      <vt:lpstr>Calibri</vt:lpstr>
      <vt:lpstr>Montserrat</vt:lpstr>
      <vt:lpstr>Montserrat ExtraLight</vt:lpstr>
      <vt:lpstr>Montserrat Light</vt:lpstr>
      <vt:lpstr>Montserrat Medium</vt:lpstr>
      <vt:lpstr>Montserrat SemiBold</vt:lpstr>
      <vt:lpstr>Open Sans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Hiếu Trung Hồ Trần</dc:creator>
  <cp:lastModifiedBy>Nguyen Dang</cp:lastModifiedBy>
  <cp:revision>369</cp:revision>
  <dcterms:created xsi:type="dcterms:W3CDTF">2021-06-16T13:54:37Z</dcterms:created>
  <dcterms:modified xsi:type="dcterms:W3CDTF">2022-07-18T07:54:18Z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2020-04-25T00:00:00Z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2021-06-16T00:00:00Z</vt:filetime>
  </property>
</Properties>
</file>